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36" r:id="rId2"/>
  </p:sldMasterIdLst>
  <p:notesMasterIdLst>
    <p:notesMasterId r:id="rId21"/>
  </p:notesMasterIdLst>
  <p:sldIdLst>
    <p:sldId id="283" r:id="rId3"/>
    <p:sldId id="259" r:id="rId4"/>
    <p:sldId id="258" r:id="rId5"/>
    <p:sldId id="260" r:id="rId6"/>
    <p:sldId id="261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47" autoAdjust="0"/>
    <p:restoredTop sz="94660"/>
  </p:normalViewPr>
  <p:slideViewPr>
    <p:cSldViewPr snapToGrid="0">
      <p:cViewPr>
        <p:scale>
          <a:sx n="33" d="100"/>
          <a:sy n="33" d="100"/>
        </p:scale>
        <p:origin x="172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F3A94-9382-4725-9F3B-13622BDC288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E817E-6B2D-4038-88C4-696F6300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f9d9595075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f9d9595075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f9d9595075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f9d9595075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52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24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33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42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24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44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19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28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5927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42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020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04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259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719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470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4777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667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270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827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114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523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330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8839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4684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441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5757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69419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9519-4A60-4E7F-8ECB-2C9EC838C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F44EF-DB38-45FA-B4C9-023A78919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3C25E-DA01-4C7F-8000-DDC8D4FA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71152-FB8F-4FE2-BAEB-E3FC94DB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B7098-50A4-4AAF-B886-FD2C7F63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4876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9EBB-3479-4861-A98C-4C79C586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23C9-A333-4F19-9F24-A53966907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FC231-F88C-4C3A-BDF3-D619B7C0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1BA93-EAB7-4C57-A119-4004A32B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90A4B-0513-4A67-AC63-51D13D1E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0419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AA03-F41C-43FA-81B6-B69C7DD8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0D28-96A6-494C-8EBD-596B3F588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25D7F-0534-4ECC-8404-1D662F82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AD16-6272-4F45-AA1A-D40482C7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3C8F-AEEB-4EC4-A8C5-FA873A21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6208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9723-AA77-482A-A690-DB0FFB04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89AF6-69EB-4442-B92A-E4622C82A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6957D-4086-44F6-A909-8C72EBCF9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65397-AB26-4BF3-97DF-BAE09FE7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F33D-E514-4311-97BD-94FC5840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5E1E9-9C0B-4E74-9941-776512E5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991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0534-FE30-4567-87A7-357A634E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5BABA-3540-457B-B52D-56F49A0FD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CF749-4310-4F35-B1AE-CBCECF0AB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05A59-EACF-466C-954B-187C96DCE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D13CE-81F1-4E89-9871-ECB0581A5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19F95-A211-4324-B296-1EA1CC3C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F57D57-5982-46AE-BC21-AE7C80B7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C9A27-45AE-4992-AC82-E0E492A2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390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094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B549-F97C-4E12-83F0-9005DAFA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76EBD-1E8B-4805-A7BE-BBB4F23C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9D4B2-FA14-4A08-81D8-E379ED15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D114E-B253-4571-9535-B7E9C765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1725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9FA7B-D41A-4B44-9E52-979BACA6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AE05D3-C28D-4F44-BD05-B0C26EE1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D33C8-90DC-4EF3-9F53-D3090130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49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D592-EFE7-4482-97B4-84E0B4D3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4BCD-FDBE-44A3-A9FC-B560E875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6AAA8-1D70-4431-B8C3-1E18BB84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EF8CC-A2C8-484A-9501-E1A6FAC3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44585-8C61-4A1C-8414-33E71195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20C8-87F3-434E-BEAA-2E0BC527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726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B4D6F-8EA3-43D8-87E3-F95F530A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FB1CF2-6081-42CC-84ED-04116ACD1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765D9-8801-4A8E-8CB2-177CA12E7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C5D9D-05B6-4974-A3B6-F66FDC5B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D44FD-D043-411B-9B7F-22C7AD53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F9D99-6DE6-4AB4-819A-BB2ABC31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8045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09B3-EB23-4F28-809A-D63C9ABC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B2060-0842-4391-B7D5-1B9AD4F4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02F9F-D149-4E68-B8D9-5AC3297D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AC51B-610D-4D30-8D08-47309220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54603-3877-49FE-9D7F-05AD3A24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94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18897-D39E-48BD-94F3-CE97D259B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8C3BF-1554-4CAF-9626-F77A2143C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90C22-1807-4453-BC80-BDB94B2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C6351-CB7B-4340-A044-338A4300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8C16-6EE2-4D92-AD12-3E1EE07C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075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27"/>
          <p:cNvSpPr txBox="1">
            <a:spLocks noGrp="1"/>
          </p:cNvSpPr>
          <p:nvPr>
            <p:ph type="title"/>
          </p:nvPr>
        </p:nvSpPr>
        <p:spPr>
          <a:xfrm>
            <a:off x="1264800" y="3060684"/>
            <a:ext cx="2886400" cy="7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64" name="Google Shape;2264;p27"/>
          <p:cNvSpPr txBox="1">
            <a:spLocks noGrp="1"/>
          </p:cNvSpPr>
          <p:nvPr>
            <p:ph type="subTitle" idx="1"/>
          </p:nvPr>
        </p:nvSpPr>
        <p:spPr>
          <a:xfrm>
            <a:off x="1264800" y="3739584"/>
            <a:ext cx="2886400" cy="8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7"/>
          <p:cNvSpPr txBox="1">
            <a:spLocks noGrp="1"/>
          </p:cNvSpPr>
          <p:nvPr>
            <p:ph type="title" idx="2"/>
          </p:nvPr>
        </p:nvSpPr>
        <p:spPr>
          <a:xfrm>
            <a:off x="4652800" y="3055833"/>
            <a:ext cx="2886400" cy="7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66" name="Google Shape;2266;p27"/>
          <p:cNvSpPr txBox="1">
            <a:spLocks noGrp="1"/>
          </p:cNvSpPr>
          <p:nvPr>
            <p:ph type="subTitle" idx="3"/>
          </p:nvPr>
        </p:nvSpPr>
        <p:spPr>
          <a:xfrm>
            <a:off x="4652800" y="3734733"/>
            <a:ext cx="2886400" cy="8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7"/>
          <p:cNvSpPr txBox="1">
            <a:spLocks noGrp="1"/>
          </p:cNvSpPr>
          <p:nvPr>
            <p:ph type="title" idx="4"/>
          </p:nvPr>
        </p:nvSpPr>
        <p:spPr>
          <a:xfrm>
            <a:off x="8040800" y="3055833"/>
            <a:ext cx="2886400" cy="7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68" name="Google Shape;2268;p27"/>
          <p:cNvSpPr txBox="1">
            <a:spLocks noGrp="1"/>
          </p:cNvSpPr>
          <p:nvPr>
            <p:ph type="subTitle" idx="5"/>
          </p:nvPr>
        </p:nvSpPr>
        <p:spPr>
          <a:xfrm>
            <a:off x="8040800" y="3734733"/>
            <a:ext cx="2886400" cy="8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7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764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20"/>
          <p:cNvSpPr txBox="1">
            <a:spLocks noGrp="1"/>
          </p:cNvSpPr>
          <p:nvPr>
            <p:ph type="title"/>
          </p:nvPr>
        </p:nvSpPr>
        <p:spPr>
          <a:xfrm>
            <a:off x="1944184" y="4323251"/>
            <a:ext cx="830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580" name="Google Shape;1580;p20"/>
          <p:cNvSpPr txBox="1">
            <a:spLocks noGrp="1"/>
          </p:cNvSpPr>
          <p:nvPr>
            <p:ph type="subTitle" idx="1"/>
          </p:nvPr>
        </p:nvSpPr>
        <p:spPr>
          <a:xfrm>
            <a:off x="1944184" y="18255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704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599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863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68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27513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097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"/>
          <p:cNvSpPr txBox="1">
            <a:spLocks noGrp="1"/>
          </p:cNvSpPr>
          <p:nvPr>
            <p:ph type="title"/>
          </p:nvPr>
        </p:nvSpPr>
        <p:spPr>
          <a:xfrm>
            <a:off x="950967" y="1416067"/>
            <a:ext cx="4796800" cy="16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37" name="Google Shape;637;p9"/>
          <p:cNvSpPr txBox="1">
            <a:spLocks noGrp="1"/>
          </p:cNvSpPr>
          <p:nvPr>
            <p:ph type="subTitle" idx="1"/>
          </p:nvPr>
        </p:nvSpPr>
        <p:spPr>
          <a:xfrm>
            <a:off x="950967" y="3137629"/>
            <a:ext cx="4796800" cy="22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674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1"/>
          <p:cNvSpPr txBox="1">
            <a:spLocks noGrp="1"/>
          </p:cNvSpPr>
          <p:nvPr>
            <p:ph type="title" hasCustomPrompt="1"/>
          </p:nvPr>
        </p:nvSpPr>
        <p:spPr>
          <a:xfrm>
            <a:off x="2474967" y="763633"/>
            <a:ext cx="7107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1" name="Google Shape;791;p11"/>
          <p:cNvSpPr txBox="1">
            <a:spLocks noGrp="1"/>
          </p:cNvSpPr>
          <p:nvPr>
            <p:ph type="body" idx="1"/>
          </p:nvPr>
        </p:nvSpPr>
        <p:spPr>
          <a:xfrm>
            <a:off x="3972167" y="3343533"/>
            <a:ext cx="4112800" cy="7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6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03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38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27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4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216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2752A-5374-4420-B597-B7ABBF65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899AE-BE1F-469A-B9D5-EBB47316C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121C-036B-4044-A367-2981A97F9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DD9CB-38F9-4CD8-960D-A4F92B6E6A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6F72-94B9-4AE8-84F9-FE27C77CE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D1E7C-391C-4ED1-84AC-671E9D221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5886C-FE5B-41E2-81D1-244239F7C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emf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em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F9E1-538C-4D65-8D1F-C69CECD9AF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7163A-6FD6-4205-AAE9-969C6688F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F4091-0D16-4E71-B7D6-E0B501D7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6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09F7ED-CCB8-42A3-91D3-3D22F675B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3" t="10883" r="14202" b="10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AFC963-715A-4E2C-8580-F8B15413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425" y="2823335"/>
            <a:ext cx="3694496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528 C 0.01693 0.01018 0.03412 0.00509 0.04844 0.00741 C 0.06276 0.00995 0.06927 0.02893 0.08568 0.03009 C 0.10196 0.03125 0.12696 0.0118 0.14636 0.01458 C 0.16576 0.0169 0.18386 0.04329 0.20222 0.04491 C 0.22045 0.0463 0.23763 0.02315 0.25625 0.02315 C 0.27513 0.02315 0.29662 0.04491 0.31472 0.04491 C 0.33282 0.04468 0.34727 0.025 0.36485 0.02222 C 0.38243 0.01968 0.39948 0.03333 0.4198 0.02917 C 0.44024 0.025 0.46537 0.00046 0.48711 -0.00232 C 0.50873 -0.00509 0.5306 0.01157 0.55013 0.0125 C 0.5698 0.01319 0.58568 0.00255 0.60443 0.00255 C 0.62292 0.00255 0.64323 0.01111 0.66172 0.0125 C 0.68034 0.01366 0.70339 0.01227 0.71589 0.01042 C 0.72852 0.0088 0.73282 0.00532 0.73711 0.00162 " pathEditMode="relative" rAng="0" ptsTypes="AAAAAAAAAAAAAAA">
                                      <p:cBhvr>
                                        <p:cTn id="6" dur="4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E80E-2870-44E4-B1D3-893ACD74A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3" t="10883" r="14202" b="10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023B2-A8FC-413E-BDDB-5180A5FB6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090" y="2843882"/>
            <a:ext cx="3694496" cy="32250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7E5F27-27ED-4FB8-9886-A48C5D48D113}"/>
              </a:ext>
            </a:extLst>
          </p:cNvPr>
          <p:cNvSpPr/>
          <p:nvPr/>
        </p:nvSpPr>
        <p:spPr>
          <a:xfrm>
            <a:off x="267128" y="217609"/>
            <a:ext cx="9020710" cy="1159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EFFD2F-C0EE-4F9F-9BF4-02B9DEF97025}"/>
              </a:ext>
            </a:extLst>
          </p:cNvPr>
          <p:cNvSpPr/>
          <p:nvPr/>
        </p:nvSpPr>
        <p:spPr>
          <a:xfrm>
            <a:off x="267128" y="1594346"/>
            <a:ext cx="9020710" cy="50906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4709FA-BB64-4C84-B3BD-1EE1E46AEF0E}"/>
              </a:ext>
            </a:extLst>
          </p:cNvPr>
          <p:cNvSpPr/>
          <p:nvPr/>
        </p:nvSpPr>
        <p:spPr>
          <a:xfrm>
            <a:off x="4257952" y="464188"/>
            <a:ext cx="2975056" cy="316648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993271-6C87-4F8F-A852-55033B400658}"/>
              </a:ext>
            </a:extLst>
          </p:cNvPr>
          <p:cNvSpPr/>
          <p:nvPr/>
        </p:nvSpPr>
        <p:spPr>
          <a:xfrm>
            <a:off x="7800310" y="472406"/>
            <a:ext cx="973820" cy="332886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6D8101-148E-4036-92CD-47A570E10E40}"/>
              </a:ext>
            </a:extLst>
          </p:cNvPr>
          <p:cNvSpPr/>
          <p:nvPr/>
        </p:nvSpPr>
        <p:spPr>
          <a:xfrm>
            <a:off x="1286321" y="815725"/>
            <a:ext cx="2607585" cy="366167"/>
          </a:xfrm>
          <a:prstGeom prst="roundRect">
            <a:avLst/>
          </a:prstGeom>
          <a:solidFill>
            <a:schemeClr val="accent1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E081B1-A9AC-4A04-8541-F6436BF0A7AA}"/>
              </a:ext>
            </a:extLst>
          </p:cNvPr>
          <p:cNvSpPr/>
          <p:nvPr/>
        </p:nvSpPr>
        <p:spPr>
          <a:xfrm>
            <a:off x="6038506" y="803457"/>
            <a:ext cx="1091760" cy="332886"/>
          </a:xfrm>
          <a:prstGeom prst="roundRect">
            <a:avLst/>
          </a:prstGeom>
          <a:solidFill>
            <a:schemeClr val="accent1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18CBF-229F-475C-8FAC-4B6934B852A5}"/>
              </a:ext>
            </a:extLst>
          </p:cNvPr>
          <p:cNvSpPr txBox="1"/>
          <p:nvPr/>
        </p:nvSpPr>
        <p:spPr>
          <a:xfrm>
            <a:off x="528477" y="412452"/>
            <a:ext cx="8354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2:</a:t>
            </a:r>
            <a:r>
              <a:rPr lang="en-US" sz="22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2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Một xe máy đi qua chiếc cầu dài 1250 m hết 2 phút. Tính vận tốc của xe máy với đơn vị đo là km/giờ.</a:t>
            </a:r>
            <a:endParaRPr lang="en-US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 Box 30">
            <a:extLst>
              <a:ext uri="{FF2B5EF4-FFF2-40B4-BE49-F238E27FC236}">
                <a16:creationId xmlns:a16="http://schemas.microsoft.com/office/drawing/2014/main" id="{8425B9C2-0A71-42FB-BDC8-61FA7C350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617" y="1807849"/>
            <a:ext cx="2037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2400" u="sng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32">
                <a:extLst>
                  <a:ext uri="{FF2B5EF4-FFF2-40B4-BE49-F238E27FC236}">
                    <a16:creationId xmlns:a16="http://schemas.microsoft.com/office/drawing/2014/main" id="{B1494113-E8D8-4134-AADE-47409A36DE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3459" y="4271816"/>
                <a:ext cx="1704184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1,25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endParaRPr lang="en-US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32">
                <a:extLst>
                  <a:ext uri="{FF2B5EF4-FFF2-40B4-BE49-F238E27FC236}">
                    <a16:creationId xmlns:a16="http://schemas.microsoft.com/office/drawing/2014/main" id="{B1494113-E8D8-4134-AADE-47409A36D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3459" y="4271816"/>
                <a:ext cx="1704184" cy="803682"/>
              </a:xfrm>
              <a:prstGeom prst="rect">
                <a:avLst/>
              </a:prstGeom>
              <a:blipFill>
                <a:blip r:embed="rId4"/>
                <a:stretch>
                  <a:fillRect l="-57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31">
            <a:extLst>
              <a:ext uri="{FF2B5EF4-FFF2-40B4-BE49-F238E27FC236}">
                <a16:creationId xmlns:a16="http://schemas.microsoft.com/office/drawing/2014/main" id="{13F92B9C-46D8-453F-8F56-9E9BA9AF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92" y="2383471"/>
            <a:ext cx="681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2"/>
                </a:solidFill>
                <a:latin typeface="+mn-lt"/>
              </a:rPr>
              <a:t>Đổi</a:t>
            </a:r>
            <a:r>
              <a:rPr lang="en-US" altLang="en-US" sz="2400" dirty="0">
                <a:solidFill>
                  <a:schemeClr val="bg2"/>
                </a:solidFill>
                <a:latin typeface="+mn-lt"/>
              </a:rPr>
              <a:t> 1250 m = 1,25 km</a:t>
            </a:r>
            <a:endParaRPr lang="en-US" altLang="en-US" sz="4000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 Box 32">
            <a:extLst>
              <a:ext uri="{FF2B5EF4-FFF2-40B4-BE49-F238E27FC236}">
                <a16:creationId xmlns:a16="http://schemas.microsoft.com/office/drawing/2014/main" id="{8D304724-6C1D-4787-ADC4-5150495E0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950" y="4442825"/>
            <a:ext cx="3922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= 37,5 (km/</a:t>
            </a:r>
            <a:r>
              <a:rPr lang="en-US" alt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D0F1C161-81B7-4820-9584-CBDEA7E747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2638" y="2870983"/>
                <a:ext cx="6057004" cy="71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2"/>
                    </a:solidFill>
                    <a:latin typeface="+mn-lt"/>
                  </a:rPr>
                  <a:t>2 </a:t>
                </a:r>
                <a:r>
                  <a:rPr lang="en-US" altLang="en-US" sz="2400" dirty="0" err="1">
                    <a:solidFill>
                      <a:schemeClr val="bg2"/>
                    </a:solidFill>
                    <a:latin typeface="+mn-lt"/>
                  </a:rPr>
                  <a:t>phút</a:t>
                </a:r>
                <a:r>
                  <a:rPr lang="en-US" altLang="en-US" sz="2400" dirty="0">
                    <a:solidFill>
                      <a:schemeClr val="bg2"/>
                    </a:solidFill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chemeClr val="bg2"/>
                    </a:solidFill>
                    <a:latin typeface="+mn-lt"/>
                  </a:rPr>
                  <a:t> </a:t>
                </a:r>
                <a:r>
                  <a:rPr lang="en-US" altLang="en-US" sz="2400" dirty="0" err="1">
                    <a:solidFill>
                      <a:schemeClr val="bg2"/>
                    </a:solidFill>
                    <a:latin typeface="+mn-lt"/>
                  </a:rPr>
                  <a:t>giờ</a:t>
                </a:r>
                <a:endParaRPr lang="en-US" altLang="en-US" sz="4000" dirty="0">
                  <a:solidFill>
                    <a:schemeClr val="bg2"/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D0F1C161-81B7-4820-9584-CBDEA7E74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2638" y="2870983"/>
                <a:ext cx="6057004" cy="714683"/>
              </a:xfrm>
              <a:prstGeom prst="rect">
                <a:avLst/>
              </a:prstGeom>
              <a:blipFill>
                <a:blip r:embed="rId5"/>
                <a:stretch>
                  <a:fillRect b="-341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31">
            <a:extLst>
              <a:ext uri="{FF2B5EF4-FFF2-40B4-BE49-F238E27FC236}">
                <a16:creationId xmlns:a16="http://schemas.microsoft.com/office/drawing/2014/main" id="{C73AD44A-6DE6-4A1F-BD6A-266C100A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6487" y="3724646"/>
            <a:ext cx="681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Vận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tốc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xe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máy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:</a:t>
            </a:r>
            <a:endParaRPr lang="en-US" altLang="en-US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AF6E5E16-EEF5-4129-BCAE-287B01D8E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491" y="5123619"/>
            <a:ext cx="3922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37,5 km/</a:t>
            </a:r>
            <a:r>
              <a:rPr lang="en-US" altLang="en-US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46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E911D-9643-4040-9522-E83B7DA0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6741" r="8146" b="7416"/>
          <a:stretch/>
        </p:blipFill>
        <p:spPr>
          <a:xfrm>
            <a:off x="-25400" y="-279685"/>
            <a:ext cx="12586164" cy="736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85A29-7057-4C17-A1EB-32BB354F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400" y="2079909"/>
            <a:ext cx="8788400" cy="4943476"/>
          </a:xfrm>
          <a:prstGeom prst="rect">
            <a:avLst/>
          </a:prstGeom>
        </p:spPr>
      </p:pic>
      <p:pic>
        <p:nvPicPr>
          <p:cNvPr id="2052" name="Picture 4" descr="Larva cartoon character design in illustrator 2020 | Nanda Creations">
            <a:extLst>
              <a:ext uri="{FF2B5EF4-FFF2-40B4-BE49-F238E27FC236}">
                <a16:creationId xmlns:a16="http://schemas.microsoft.com/office/drawing/2014/main" id="{DB51FD60-E170-46DA-8842-D7D9256A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31" l="10000" r="97422">
                        <a14:foregroundMark x1="74609" y1="46094" x2="77813" y2="4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7900" y="2908300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7FB6530-C85F-4F04-8EBE-34274DB18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99873" y="330200"/>
            <a:ext cx="4578925" cy="2640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BCCBAB-F3FB-4445-BBE3-E68522413E11}"/>
              </a:ext>
            </a:extLst>
          </p:cNvPr>
          <p:cNvSpPr txBox="1"/>
          <p:nvPr/>
        </p:nvSpPr>
        <p:spPr>
          <a:xfrm>
            <a:off x="4184982" y="798049"/>
            <a:ext cx="3408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tôi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hai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bạn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một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đoạn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đường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nhé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054" name="Picture 6" descr="Larva, PNG, 1224x945px, Larva, Animated Cartoon, Animated Film, Cartoon,  Cartoon Network Download Free">
            <a:extLst>
              <a:ext uri="{FF2B5EF4-FFF2-40B4-BE49-F238E27FC236}">
                <a16:creationId xmlns:a16="http://schemas.microsoft.com/office/drawing/2014/main" id="{3D95895E-D101-4C24-992F-28C0F4EC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30" l="0" r="100000">
                        <a14:foregroundMark x1="21829" y1="40442" x2="15732" y2="86888"/>
                        <a14:foregroundMark x1="8171" y1="50237" x2="9878" y2="54818"/>
                        <a14:foregroundMark x1="23659" y1="54818" x2="28049" y2="70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17" y="3403600"/>
            <a:ext cx="4036865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00869-C3FA-46B5-BAC0-9B4048B89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6741" r="8146" b="7416"/>
          <a:stretch/>
        </p:blipFill>
        <p:spPr>
          <a:xfrm>
            <a:off x="-25400" y="-279685"/>
            <a:ext cx="12586164" cy="73665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734FCA-DB03-4476-A89A-09F8C800A809}"/>
              </a:ext>
            </a:extLst>
          </p:cNvPr>
          <p:cNvSpPr/>
          <p:nvPr/>
        </p:nvSpPr>
        <p:spPr>
          <a:xfrm>
            <a:off x="584200" y="248261"/>
            <a:ext cx="11379200" cy="10736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9AECA3-4B32-47B6-A6D1-1A0C740B2953}"/>
              </a:ext>
            </a:extLst>
          </p:cNvPr>
          <p:cNvSpPr/>
          <p:nvPr/>
        </p:nvSpPr>
        <p:spPr>
          <a:xfrm>
            <a:off x="1585645" y="1577716"/>
            <a:ext cx="9020710" cy="50906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C0FEC8FC-D4D2-427E-B09E-78C261F8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734" y="1742686"/>
            <a:ext cx="2037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B6B6CF7F-D6B9-4939-85B7-C39D1672A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329" y="4470415"/>
            <a:ext cx="2350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15750 : 105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4A69C185-992B-4F10-AAD6-8058029BB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728" y="2396646"/>
            <a:ext cx="6812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Đổi</a:t>
            </a: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15,75 m = 15750 km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 Box 32">
            <a:extLst>
              <a:ext uri="{FF2B5EF4-FFF2-40B4-BE49-F238E27FC236}">
                <a16:creationId xmlns:a16="http://schemas.microsoft.com/office/drawing/2014/main" id="{3EC4D6A5-A5D8-4955-B5B7-B46C9783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467" y="4480925"/>
            <a:ext cx="3922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= 150 (m/</a:t>
            </a: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3FD4367D-467B-4F07-8029-B09819D95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655" y="2846498"/>
            <a:ext cx="6057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 </a:t>
            </a:r>
            <a:r>
              <a:rPr lang="en-US" altLang="en-US" sz="2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45 </a:t>
            </a:r>
            <a:r>
              <a:rPr lang="en-US" altLang="en-US" sz="2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phút</a:t>
            </a: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= 105 </a:t>
            </a:r>
            <a:r>
              <a:rPr lang="en-US" altLang="en-US" sz="2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phút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D6529FEA-4110-4E8F-ACEA-E7AFDE1BC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551" y="3653613"/>
            <a:ext cx="6812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Vận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tốc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xe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ngựa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là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:</a:t>
            </a:r>
            <a:endParaRPr lang="en-US" altLang="en-US" sz="4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DD764CD6-DC09-4F7C-A818-72E46C9F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08" y="5161719"/>
            <a:ext cx="3922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150 m/</a:t>
            </a: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2CA990-6679-497E-B84E-0A05A01091A8}"/>
              </a:ext>
            </a:extLst>
          </p:cNvPr>
          <p:cNvSpPr/>
          <p:nvPr/>
        </p:nvSpPr>
        <p:spPr>
          <a:xfrm>
            <a:off x="4678450" y="464103"/>
            <a:ext cx="4059150" cy="332885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53F604-FC13-441D-927F-761B130BE37E}"/>
              </a:ext>
            </a:extLst>
          </p:cNvPr>
          <p:cNvSpPr/>
          <p:nvPr/>
        </p:nvSpPr>
        <p:spPr>
          <a:xfrm>
            <a:off x="9376680" y="433522"/>
            <a:ext cx="2332720" cy="363465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07658-3635-4ABE-9990-EFEA776ABF05}"/>
              </a:ext>
            </a:extLst>
          </p:cNvPr>
          <p:cNvSpPr/>
          <p:nvPr/>
        </p:nvSpPr>
        <p:spPr>
          <a:xfrm>
            <a:off x="1763416" y="841557"/>
            <a:ext cx="3519784" cy="343809"/>
          </a:xfrm>
          <a:prstGeom prst="roundRect">
            <a:avLst/>
          </a:prstGeom>
          <a:solidFill>
            <a:schemeClr val="accent1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B2D302-7E8A-46AC-A92E-8D8E8E7D72EE}"/>
              </a:ext>
            </a:extLst>
          </p:cNvPr>
          <p:cNvSpPr/>
          <p:nvPr/>
        </p:nvSpPr>
        <p:spPr>
          <a:xfrm>
            <a:off x="8077419" y="869566"/>
            <a:ext cx="1270739" cy="315800"/>
          </a:xfrm>
          <a:prstGeom prst="roundRect">
            <a:avLst/>
          </a:prstGeom>
          <a:solidFill>
            <a:schemeClr val="accent1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F64B5-32E1-4ABC-8E93-EC5EA89F7130}"/>
              </a:ext>
            </a:extLst>
          </p:cNvPr>
          <p:cNvSpPr txBox="1"/>
          <p:nvPr/>
        </p:nvSpPr>
        <p:spPr>
          <a:xfrm>
            <a:off x="837730" y="329284"/>
            <a:ext cx="11125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3: </a:t>
            </a:r>
            <a:r>
              <a:rPr lang="vi-VN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Một xe ngựa đi quãng đường 15,75 km hết 1 giờ 45 phút. Tính vận tốc của xe ngựa với đơn vị đo là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m/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485A29-7057-4C17-A1EB-32BB354F8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184115"/>
            <a:ext cx="8309128" cy="4673885"/>
          </a:xfrm>
          <a:prstGeom prst="rect">
            <a:avLst/>
          </a:prstGeom>
        </p:spPr>
      </p:pic>
      <p:pic>
        <p:nvPicPr>
          <p:cNvPr id="4098" name="Picture 2" descr="Larva Red and Yellow transparent PNG - StickPNG">
            <a:extLst>
              <a:ext uri="{FF2B5EF4-FFF2-40B4-BE49-F238E27FC236}">
                <a16:creationId xmlns:a16="http://schemas.microsoft.com/office/drawing/2014/main" id="{9FB586DA-4D5D-4161-8A91-F3798A7D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9" y="1766141"/>
            <a:ext cx="1351585" cy="22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CA332912-2F75-4B8A-B8AF-5B589177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9873" y="330200"/>
            <a:ext cx="4578925" cy="26402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05D4C-AAA6-4D13-B108-9BAA9E646358}"/>
              </a:ext>
            </a:extLst>
          </p:cNvPr>
          <p:cNvSpPr txBox="1"/>
          <p:nvPr/>
        </p:nvSpPr>
        <p:spPr>
          <a:xfrm>
            <a:off x="4184982" y="1021021"/>
            <a:ext cx="3408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bạn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may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mắn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nhé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8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1 L 0.28489 -0.16042 C 0.34427 -0.17408 0.43294 -0.18125 0.52695 -0.18125 C 0.6332 -0.18125 0.7181 -0.17408 0.7776 -0.16042 L 1.06263 -0.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25" y="-40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D43182-F168-49CC-BCA5-6F7B7CE54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16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3BDCF-A6DA-4996-84C7-A53C5DEBC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2" y="2425700"/>
            <a:ext cx="10905067" cy="6134100"/>
          </a:xfrm>
          <a:prstGeom prst="rect">
            <a:avLst/>
          </a:prstGeom>
        </p:spPr>
      </p:pic>
      <p:pic>
        <p:nvPicPr>
          <p:cNvPr id="11" name="Picture 2" descr="Larva Red and Yellow transparent PNG - StickPNG">
            <a:extLst>
              <a:ext uri="{FF2B5EF4-FFF2-40B4-BE49-F238E27FC236}">
                <a16:creationId xmlns:a16="http://schemas.microsoft.com/office/drawing/2014/main" id="{A122D6EC-86AC-4DA9-B22F-00752721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751" y="2070941"/>
            <a:ext cx="1351585" cy="22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4BC0A49-8F5C-43CE-8DD1-BD9FE55C8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9873" y="381000"/>
            <a:ext cx="4578925" cy="2640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164920-1D8D-48A1-90F8-0AFBC466F192}"/>
              </a:ext>
            </a:extLst>
          </p:cNvPr>
          <p:cNvSpPr txBox="1"/>
          <p:nvPr/>
        </p:nvSpPr>
        <p:spPr>
          <a:xfrm>
            <a:off x="1644982" y="901700"/>
            <a:ext cx="3408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bạn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muốn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trở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lại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thành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phố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đúng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không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EF20C90C-C6C7-419C-92DC-CF3BE07C4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81110" y="967687"/>
            <a:ext cx="4699000" cy="27095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202CB6-1CA5-4B19-B615-47372929945E}"/>
              </a:ext>
            </a:extLst>
          </p:cNvPr>
          <p:cNvSpPr txBox="1"/>
          <p:nvPr/>
        </p:nvSpPr>
        <p:spPr>
          <a:xfrm>
            <a:off x="7301693" y="1701137"/>
            <a:ext cx="345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Bạn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heo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bọn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84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20741 L 0.19036 -0.08171 C 0.22994 -0.14699 0.28919 -0.18125 0.35195 -0.18125 C 0.42317 -0.18125 0.47981 -0.14699 0.51966 -0.08171 L 0.71028 0.2074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08" y="-1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65C21-8DD7-4328-91C0-EAA0B8197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1628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DA307E-5CA6-48C2-ADF6-44258AB723F1}"/>
              </a:ext>
            </a:extLst>
          </p:cNvPr>
          <p:cNvSpPr/>
          <p:nvPr/>
        </p:nvSpPr>
        <p:spPr>
          <a:xfrm>
            <a:off x="228600" y="78479"/>
            <a:ext cx="11734800" cy="13347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07DAA-26FE-45D5-BDB0-383B4D524D4D}"/>
              </a:ext>
            </a:extLst>
          </p:cNvPr>
          <p:cNvSpPr/>
          <p:nvPr/>
        </p:nvSpPr>
        <p:spPr>
          <a:xfrm>
            <a:off x="1585645" y="1577716"/>
            <a:ext cx="9020710" cy="50906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2A2020E0-AFC1-4837-B0F0-72B41A72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734" y="1742686"/>
            <a:ext cx="2037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39CF6E6D-1B60-40D9-91B3-FCBEBF56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934" y="4005615"/>
            <a:ext cx="2350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2,4 : 72</a:t>
            </a: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2F76EBAC-9ED7-460F-AC74-2BBF87CA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728" y="2396646"/>
            <a:ext cx="6812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Đổi</a:t>
            </a: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2400 m = 2,4 km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2">
                <a:extLst>
                  <a:ext uri="{FF2B5EF4-FFF2-40B4-BE49-F238E27FC236}">
                    <a16:creationId xmlns:a16="http://schemas.microsoft.com/office/drawing/2014/main" id="{913F41EE-BBBE-4A41-A1A5-D75B5E56E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0069" y="3842149"/>
                <a:ext cx="3922472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dirty="0" err="1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8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8" name="Text Box 32">
                <a:extLst>
                  <a:ext uri="{FF2B5EF4-FFF2-40B4-BE49-F238E27FC236}">
                    <a16:creationId xmlns:a16="http://schemas.microsoft.com/office/drawing/2014/main" id="{913F41EE-BBBE-4A41-A1A5-D75B5E56E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0069" y="3842149"/>
                <a:ext cx="3922472" cy="803682"/>
              </a:xfrm>
              <a:prstGeom prst="rect">
                <a:avLst/>
              </a:prstGeom>
              <a:blipFill>
                <a:blip r:embed="rId4"/>
                <a:stretch>
                  <a:fillRect l="-3266" b="-45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31">
            <a:extLst>
              <a:ext uri="{FF2B5EF4-FFF2-40B4-BE49-F238E27FC236}">
                <a16:creationId xmlns:a16="http://schemas.microsoft.com/office/drawing/2014/main" id="{47B9C5B2-3465-43E3-BE86-96FCCD0D4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001" y="3108108"/>
            <a:ext cx="6812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á heo bơi 2400 mét hết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  <a:endParaRPr lang="en-US" altLang="en-US" sz="4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B023B2A5-9CE3-439C-B8F4-B7D712234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615" y="4803134"/>
            <a:ext cx="3922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2 </a:t>
            </a:r>
            <a:r>
              <a:rPr lang="en-US" altLang="en-US" sz="28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326303-53AF-4719-8E28-232B6986077F}"/>
              </a:ext>
            </a:extLst>
          </p:cNvPr>
          <p:cNvSpPr/>
          <p:nvPr/>
        </p:nvSpPr>
        <p:spPr>
          <a:xfrm>
            <a:off x="6235464" y="760328"/>
            <a:ext cx="3296915" cy="334801"/>
          </a:xfrm>
          <a:prstGeom prst="roundRect">
            <a:avLst/>
          </a:prstGeom>
          <a:solidFill>
            <a:schemeClr val="accent1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B32889-AA93-46E1-801A-D39F0C733309}"/>
              </a:ext>
            </a:extLst>
          </p:cNvPr>
          <p:cNvSpPr/>
          <p:nvPr/>
        </p:nvSpPr>
        <p:spPr>
          <a:xfrm>
            <a:off x="6446894" y="310441"/>
            <a:ext cx="3085486" cy="349119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A25C76-5A3D-42F7-80E4-4170FFEC1CCE}"/>
              </a:ext>
            </a:extLst>
          </p:cNvPr>
          <p:cNvSpPr/>
          <p:nvPr/>
        </p:nvSpPr>
        <p:spPr>
          <a:xfrm>
            <a:off x="2626978" y="751121"/>
            <a:ext cx="3481721" cy="316029"/>
          </a:xfrm>
          <a:prstGeom prst="roundRect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625D0-D217-466D-8B6B-B31CD2CA412B}"/>
              </a:ext>
            </a:extLst>
          </p:cNvPr>
          <p:cNvSpPr txBox="1"/>
          <p:nvPr/>
        </p:nvSpPr>
        <p:spPr>
          <a:xfrm>
            <a:off x="672630" y="214144"/>
            <a:ext cx="11125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4: </a:t>
            </a:r>
            <a:r>
              <a:rPr lang="vi-VN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Loài cá heo có thể bơi với vận tốc 72 km/giờ. Hỏi với </a:t>
            </a:r>
            <a:endParaRPr lang="en-US" sz="2800" b="1" i="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vi-VN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vận tốc đó cá heo bơi 2400 mét hết bao nhiêu phút?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 Box 32">
            <a:extLst>
              <a:ext uri="{FF2B5EF4-FFF2-40B4-BE49-F238E27FC236}">
                <a16:creationId xmlns:a16="http://schemas.microsoft.com/office/drawing/2014/main" id="{C61641FF-580D-4F5A-8795-EB769CF05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615" y="4028902"/>
            <a:ext cx="3922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= 2 </a:t>
            </a:r>
            <a:r>
              <a:rPr lang="en-US" altLang="en-US" sz="28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4" grpId="0" animBg="1"/>
      <p:bldP spid="12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rva transparent PNG images - StickPNG">
            <a:extLst>
              <a:ext uri="{FF2B5EF4-FFF2-40B4-BE49-F238E27FC236}">
                <a16:creationId xmlns:a16="http://schemas.microsoft.com/office/drawing/2014/main" id="{0DE28773-0A62-48A6-9D4E-69337D686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 b="-5108"/>
          <a:stretch/>
        </p:blipFill>
        <p:spPr bwMode="auto">
          <a:xfrm>
            <a:off x="8335495" y="3899012"/>
            <a:ext cx="1247016" cy="327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B89BF-6747-4489-A3FD-713DEB453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33" t="10998"/>
          <a:stretch/>
        </p:blipFill>
        <p:spPr>
          <a:xfrm>
            <a:off x="9868632" y="4608092"/>
            <a:ext cx="1384300" cy="2064901"/>
          </a:xfrm>
          <a:prstGeom prst="rect">
            <a:avLst/>
          </a:prstGeom>
        </p:spPr>
      </p:pic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798ED647-AA8D-43BD-8998-2DE735FEF0D1}"/>
              </a:ext>
            </a:extLst>
          </p:cNvPr>
          <p:cNvSpPr/>
          <p:nvPr/>
        </p:nvSpPr>
        <p:spPr>
          <a:xfrm>
            <a:off x="3560939" y="146348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4032;p29">
            <a:extLst>
              <a:ext uri="{FF2B5EF4-FFF2-40B4-BE49-F238E27FC236}">
                <a16:creationId xmlns:a16="http://schemas.microsoft.com/office/drawing/2014/main" id="{8513B53C-A601-40EC-B86A-39348F12E487}"/>
              </a:ext>
            </a:extLst>
          </p:cNvPr>
          <p:cNvSpPr txBox="1">
            <a:spLocks/>
          </p:cNvSpPr>
          <p:nvPr/>
        </p:nvSpPr>
        <p:spPr>
          <a:xfrm>
            <a:off x="4144495" y="237396"/>
            <a:ext cx="4191000" cy="6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Rye"/>
              <a:buNone/>
              <a:defRPr sz="6000" b="1" i="0" u="none" strike="noStrike" cap="none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  <a:effectLst/>
                <a:uLnTx/>
                <a:uFillTx/>
                <a:latin typeface="Rye"/>
                <a:sym typeface="Rye"/>
              </a:rPr>
              <a:t>DẶN</a:t>
            </a:r>
            <a:r>
              <a:rPr kumimoji="0" lang="en-US" sz="4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  <a:effectLst/>
                <a:uLnTx/>
                <a:uFillTx/>
                <a:latin typeface="Rye"/>
                <a:sym typeface="Rye"/>
              </a:rPr>
              <a:t> DÒ</a:t>
            </a:r>
            <a:endParaRPr kumimoji="0" lang="en-US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A60">
                  <a:lumMod val="75000"/>
                </a:srgbClr>
              </a:solidFill>
              <a:effectLst/>
              <a:uLnTx/>
              <a:uFillTx/>
              <a:latin typeface="Rye"/>
              <a:sym typeface="Rye"/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C215478-CDE5-42C6-B9C6-C4480E012D93}"/>
              </a:ext>
            </a:extLst>
          </p:cNvPr>
          <p:cNvSpPr/>
          <p:nvPr/>
        </p:nvSpPr>
        <p:spPr>
          <a:xfrm>
            <a:off x="1213757" y="1123300"/>
            <a:ext cx="9764485" cy="3484792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Hộp_Văn_Bản 3">
            <a:extLst>
              <a:ext uri="{FF2B5EF4-FFF2-40B4-BE49-F238E27FC236}">
                <a16:creationId xmlns:a16="http://schemas.microsoft.com/office/drawing/2014/main" id="{A1CD28AC-F342-4629-9B07-91B25955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806" y="1958103"/>
            <a:ext cx="8288377" cy="170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000" b="1" dirty="0">
                <a:solidFill>
                  <a:srgbClr val="002060"/>
                </a:solidFill>
                <a:latin typeface="Arial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charset="0"/>
              </a:rPr>
              <a:t>Ôn</a:t>
            </a:r>
            <a:r>
              <a:rPr lang="en-US" sz="3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 vận tốc, quãng đường, </a:t>
            </a:r>
            <a:endParaRPr lang="en-US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 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002060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Arial" charset="0"/>
              </a:rPr>
              <a:t>chung</a:t>
            </a:r>
            <a:endParaRPr lang="en-US" altLang="en-US" sz="30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4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D26B9-DAF6-47E0-81C3-C25B686A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9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C4DE28-EE7A-4433-97E1-673C71438A91}"/>
              </a:ext>
            </a:extLst>
          </p:cNvPr>
          <p:cNvGrpSpPr/>
          <p:nvPr/>
        </p:nvGrpSpPr>
        <p:grpSpPr>
          <a:xfrm>
            <a:off x="1530850" y="1025300"/>
            <a:ext cx="8783360" cy="3960030"/>
            <a:chOff x="1510302" y="866455"/>
            <a:chExt cx="8783360" cy="39600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98C8430-399A-4651-AD10-5D0CD270D9B5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186834E-E018-4856-8C63-D10F1E322037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84830D-9910-4DE0-BF62-37DDCECD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501" y="149061"/>
            <a:ext cx="2364055" cy="769337"/>
          </a:xfrm>
          <a:prstGeom prst="rect">
            <a:avLst/>
          </a:prstGeom>
        </p:spPr>
      </p:pic>
      <p:pic>
        <p:nvPicPr>
          <p:cNvPr id="15" name="Picture 8" descr="Download Free png Larva Cartoon png download - 722*625 - Free Transparent  Larva png ... - DLPNG.com">
            <a:extLst>
              <a:ext uri="{FF2B5EF4-FFF2-40B4-BE49-F238E27FC236}">
                <a16:creationId xmlns:a16="http://schemas.microsoft.com/office/drawing/2014/main" id="{E631ECF4-C176-4661-8702-84D7F0E5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688" l="0" r="100000">
                        <a14:foregroundMark x1="18889" y1="5000" x2="19889" y2="4375"/>
                        <a14:foregroundMark x1="71667" y1="41563" x2="73667" y2="92969"/>
                        <a14:foregroundMark x1="70333" y1="43906" x2="62333" y2="64844"/>
                        <a14:foregroundMark x1="76333" y1="35156" x2="75444" y2="37031"/>
                        <a14:foregroundMark x1="79222" y1="38438" x2="79222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7828" y="3183793"/>
            <a:ext cx="5668404" cy="37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81237A-089C-4FEF-85E3-CD8E049C6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824" y="2149009"/>
            <a:ext cx="8304330" cy="18720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1142C8-E822-4475-99DD-3A16E00CD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309" y="4341737"/>
            <a:ext cx="3329211" cy="750495"/>
          </a:xfrm>
          <a:prstGeom prst="rect">
            <a:avLst/>
          </a:prstGeom>
        </p:spPr>
      </p:pic>
      <p:grpSp>
        <p:nvGrpSpPr>
          <p:cNvPr id="25" name="Google Shape;4793;p76">
            <a:extLst>
              <a:ext uri="{FF2B5EF4-FFF2-40B4-BE49-F238E27FC236}">
                <a16:creationId xmlns:a16="http://schemas.microsoft.com/office/drawing/2014/main" id="{896E7792-42AC-4026-B21D-3A879DFCB5EF}"/>
              </a:ext>
            </a:extLst>
          </p:cNvPr>
          <p:cNvGrpSpPr/>
          <p:nvPr/>
        </p:nvGrpSpPr>
        <p:grpSpPr>
          <a:xfrm>
            <a:off x="595393" y="4609660"/>
            <a:ext cx="1011265" cy="1060395"/>
            <a:chOff x="4941109" y="3091088"/>
            <a:chExt cx="1011265" cy="1060395"/>
          </a:xfrm>
        </p:grpSpPr>
        <p:sp>
          <p:nvSpPr>
            <p:cNvPr id="26" name="Google Shape;4794;p76">
              <a:extLst>
                <a:ext uri="{FF2B5EF4-FFF2-40B4-BE49-F238E27FC236}">
                  <a16:creationId xmlns:a16="http://schemas.microsoft.com/office/drawing/2014/main" id="{C92C2F46-A246-4B78-927D-62F401B3F8C0}"/>
                </a:ext>
              </a:extLst>
            </p:cNvPr>
            <p:cNvSpPr/>
            <p:nvPr/>
          </p:nvSpPr>
          <p:spPr>
            <a:xfrm rot="-1404508">
              <a:off x="5114276" y="3194454"/>
              <a:ext cx="697217" cy="853662"/>
            </a:xfrm>
            <a:custGeom>
              <a:avLst/>
              <a:gdLst/>
              <a:ahLst/>
              <a:cxnLst/>
              <a:rect l="l" t="t" r="r" b="b"/>
              <a:pathLst>
                <a:path w="15255" h="18678" extrusionOk="0">
                  <a:moveTo>
                    <a:pt x="7799" y="0"/>
                  </a:moveTo>
                  <a:cubicBezTo>
                    <a:pt x="7704" y="0"/>
                    <a:pt x="7600" y="10"/>
                    <a:pt x="7486" y="33"/>
                  </a:cubicBezTo>
                  <a:lnTo>
                    <a:pt x="7486" y="23"/>
                  </a:lnTo>
                  <a:lnTo>
                    <a:pt x="7476" y="33"/>
                  </a:lnTo>
                  <a:cubicBezTo>
                    <a:pt x="7259" y="71"/>
                    <a:pt x="7013" y="156"/>
                    <a:pt x="6720" y="297"/>
                  </a:cubicBezTo>
                  <a:cubicBezTo>
                    <a:pt x="6720" y="297"/>
                    <a:pt x="6749" y="411"/>
                    <a:pt x="6777" y="619"/>
                  </a:cubicBezTo>
                  <a:cubicBezTo>
                    <a:pt x="6115" y="1129"/>
                    <a:pt x="5133" y="1828"/>
                    <a:pt x="4348" y="2046"/>
                  </a:cubicBezTo>
                  <a:cubicBezTo>
                    <a:pt x="4056" y="2125"/>
                    <a:pt x="3720" y="2156"/>
                    <a:pt x="3376" y="2156"/>
                  </a:cubicBezTo>
                  <a:cubicBezTo>
                    <a:pt x="2861" y="2156"/>
                    <a:pt x="2327" y="2087"/>
                    <a:pt x="1891" y="2008"/>
                  </a:cubicBezTo>
                  <a:cubicBezTo>
                    <a:pt x="1796" y="1791"/>
                    <a:pt x="1749" y="1649"/>
                    <a:pt x="1749" y="1649"/>
                  </a:cubicBezTo>
                  <a:cubicBezTo>
                    <a:pt x="1418" y="1677"/>
                    <a:pt x="1154" y="1734"/>
                    <a:pt x="946" y="1810"/>
                  </a:cubicBezTo>
                  <a:cubicBezTo>
                    <a:pt x="351" y="2027"/>
                    <a:pt x="199" y="2395"/>
                    <a:pt x="247" y="2660"/>
                  </a:cubicBezTo>
                  <a:cubicBezTo>
                    <a:pt x="303" y="3010"/>
                    <a:pt x="851" y="2670"/>
                    <a:pt x="1882" y="6610"/>
                  </a:cubicBezTo>
                  <a:cubicBezTo>
                    <a:pt x="2742" y="9937"/>
                    <a:pt x="1" y="11581"/>
                    <a:pt x="1" y="11581"/>
                  </a:cubicBezTo>
                  <a:cubicBezTo>
                    <a:pt x="1" y="11581"/>
                    <a:pt x="48" y="11742"/>
                    <a:pt x="124" y="12026"/>
                  </a:cubicBezTo>
                  <a:lnTo>
                    <a:pt x="133" y="12063"/>
                  </a:lnTo>
                  <a:cubicBezTo>
                    <a:pt x="143" y="12111"/>
                    <a:pt x="162" y="12158"/>
                    <a:pt x="171" y="12215"/>
                  </a:cubicBezTo>
                  <a:lnTo>
                    <a:pt x="284" y="12612"/>
                  </a:lnTo>
                  <a:lnTo>
                    <a:pt x="379" y="12961"/>
                  </a:lnTo>
                  <a:cubicBezTo>
                    <a:pt x="407" y="13084"/>
                    <a:pt x="445" y="13207"/>
                    <a:pt x="483" y="13339"/>
                  </a:cubicBezTo>
                  <a:lnTo>
                    <a:pt x="492" y="13396"/>
                  </a:lnTo>
                  <a:cubicBezTo>
                    <a:pt x="681" y="14067"/>
                    <a:pt x="889" y="14842"/>
                    <a:pt x="1088" y="15570"/>
                  </a:cubicBezTo>
                  <a:lnTo>
                    <a:pt x="1144" y="15768"/>
                  </a:lnTo>
                  <a:lnTo>
                    <a:pt x="1220" y="16052"/>
                  </a:lnTo>
                  <a:lnTo>
                    <a:pt x="1456" y="16940"/>
                  </a:lnTo>
                  <a:cubicBezTo>
                    <a:pt x="1626" y="17545"/>
                    <a:pt x="1749" y="17998"/>
                    <a:pt x="1796" y="18169"/>
                  </a:cubicBezTo>
                  <a:cubicBezTo>
                    <a:pt x="1907" y="18575"/>
                    <a:pt x="2121" y="18678"/>
                    <a:pt x="2332" y="18678"/>
                  </a:cubicBezTo>
                  <a:cubicBezTo>
                    <a:pt x="2498" y="18678"/>
                    <a:pt x="2661" y="18614"/>
                    <a:pt x="2770" y="18584"/>
                  </a:cubicBezTo>
                  <a:cubicBezTo>
                    <a:pt x="2987" y="18528"/>
                    <a:pt x="6805" y="17460"/>
                    <a:pt x="7892" y="17157"/>
                  </a:cubicBezTo>
                  <a:lnTo>
                    <a:pt x="7996" y="17129"/>
                  </a:lnTo>
                  <a:cubicBezTo>
                    <a:pt x="8072" y="17110"/>
                    <a:pt x="8128" y="17091"/>
                    <a:pt x="8157" y="17091"/>
                  </a:cubicBezTo>
                  <a:lnTo>
                    <a:pt x="9017" y="16855"/>
                  </a:lnTo>
                  <a:cubicBezTo>
                    <a:pt x="9036" y="16845"/>
                    <a:pt x="9064" y="16836"/>
                    <a:pt x="9102" y="16827"/>
                  </a:cubicBezTo>
                  <a:lnTo>
                    <a:pt x="9187" y="16808"/>
                  </a:lnTo>
                  <a:lnTo>
                    <a:pt x="9291" y="16779"/>
                  </a:lnTo>
                  <a:cubicBezTo>
                    <a:pt x="10378" y="16486"/>
                    <a:pt x="14205" y="15475"/>
                    <a:pt x="14423" y="15409"/>
                  </a:cubicBezTo>
                  <a:cubicBezTo>
                    <a:pt x="14668" y="15343"/>
                    <a:pt x="15254" y="15286"/>
                    <a:pt x="15056" y="14558"/>
                  </a:cubicBezTo>
                  <a:cubicBezTo>
                    <a:pt x="15008" y="14388"/>
                    <a:pt x="14886" y="13935"/>
                    <a:pt x="14716" y="13330"/>
                  </a:cubicBezTo>
                  <a:lnTo>
                    <a:pt x="14716" y="13311"/>
                  </a:lnTo>
                  <a:lnTo>
                    <a:pt x="14659" y="13103"/>
                  </a:lnTo>
                  <a:lnTo>
                    <a:pt x="14460" y="12385"/>
                  </a:lnTo>
                  <a:cubicBezTo>
                    <a:pt x="14441" y="12309"/>
                    <a:pt x="14423" y="12234"/>
                    <a:pt x="14404" y="12158"/>
                  </a:cubicBezTo>
                  <a:lnTo>
                    <a:pt x="14347" y="11959"/>
                  </a:lnTo>
                  <a:cubicBezTo>
                    <a:pt x="14148" y="11232"/>
                    <a:pt x="13941" y="10457"/>
                    <a:pt x="13752" y="9786"/>
                  </a:cubicBezTo>
                  <a:lnTo>
                    <a:pt x="13383" y="8425"/>
                  </a:lnTo>
                  <a:cubicBezTo>
                    <a:pt x="13307" y="8141"/>
                    <a:pt x="13260" y="7971"/>
                    <a:pt x="13260" y="7971"/>
                  </a:cubicBezTo>
                  <a:cubicBezTo>
                    <a:pt x="13260" y="7971"/>
                    <a:pt x="10066" y="7943"/>
                    <a:pt x="9130" y="4645"/>
                  </a:cubicBezTo>
                  <a:cubicBezTo>
                    <a:pt x="8015" y="723"/>
                    <a:pt x="8658" y="732"/>
                    <a:pt x="8535" y="401"/>
                  </a:cubicBezTo>
                  <a:cubicBezTo>
                    <a:pt x="8450" y="201"/>
                    <a:pt x="8220" y="0"/>
                    <a:pt x="7799" y="0"/>
                  </a:cubicBezTo>
                  <a:close/>
                </a:path>
              </a:pathLst>
            </a:custGeom>
            <a:solidFill>
              <a:srgbClr val="434343">
                <a:alpha val="28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4795;p76">
              <a:extLst>
                <a:ext uri="{FF2B5EF4-FFF2-40B4-BE49-F238E27FC236}">
                  <a16:creationId xmlns:a16="http://schemas.microsoft.com/office/drawing/2014/main" id="{A4021A2A-B095-4E94-953A-55178A5D90AA}"/>
                </a:ext>
              </a:extLst>
            </p:cNvPr>
            <p:cNvGrpSpPr/>
            <p:nvPr/>
          </p:nvGrpSpPr>
          <p:grpSpPr>
            <a:xfrm rot="-1281126">
              <a:off x="5072608" y="3194416"/>
              <a:ext cx="697183" cy="853758"/>
              <a:chOff x="3397225" y="2974600"/>
              <a:chExt cx="381375" cy="467025"/>
            </a:xfrm>
          </p:grpSpPr>
          <p:sp>
            <p:nvSpPr>
              <p:cNvPr id="28" name="Google Shape;4796;p76">
                <a:extLst>
                  <a:ext uri="{FF2B5EF4-FFF2-40B4-BE49-F238E27FC236}">
                    <a16:creationId xmlns:a16="http://schemas.microsoft.com/office/drawing/2014/main" id="{3295F2F6-D1CA-4E00-B7E0-031E19DAC1B6}"/>
                  </a:ext>
                </a:extLst>
              </p:cNvPr>
              <p:cNvSpPr/>
              <p:nvPr/>
            </p:nvSpPr>
            <p:spPr>
              <a:xfrm>
                <a:off x="3420625" y="2975250"/>
                <a:ext cx="272900" cy="446100"/>
              </a:xfrm>
              <a:custGeom>
                <a:avLst/>
                <a:gdLst/>
                <a:ahLst/>
                <a:cxnLst/>
                <a:rect l="l" t="t" r="r" b="b"/>
                <a:pathLst>
                  <a:path w="10916" h="17844" extrusionOk="0">
                    <a:moveTo>
                      <a:pt x="6550" y="1"/>
                    </a:moveTo>
                    <a:cubicBezTo>
                      <a:pt x="6550" y="1"/>
                      <a:pt x="4707" y="1673"/>
                      <a:pt x="3412" y="2023"/>
                    </a:cubicBezTo>
                    <a:cubicBezTo>
                      <a:pt x="3114" y="2103"/>
                      <a:pt x="2773" y="2134"/>
                      <a:pt x="2425" y="2134"/>
                    </a:cubicBezTo>
                    <a:cubicBezTo>
                      <a:pt x="1256" y="2134"/>
                      <a:pt x="0" y="1787"/>
                      <a:pt x="0" y="1787"/>
                    </a:cubicBezTo>
                    <a:lnTo>
                      <a:pt x="0" y="1787"/>
                    </a:lnTo>
                    <a:lnTo>
                      <a:pt x="4376" y="17843"/>
                    </a:lnTo>
                    <a:lnTo>
                      <a:pt x="10916" y="16057"/>
                    </a:lnTo>
                    <a:lnTo>
                      <a:pt x="65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797;p76">
                <a:extLst>
                  <a:ext uri="{FF2B5EF4-FFF2-40B4-BE49-F238E27FC236}">
                    <a16:creationId xmlns:a16="http://schemas.microsoft.com/office/drawing/2014/main" id="{8CD371F2-E734-4A9B-9B8A-38C9FA880888}"/>
                  </a:ext>
                </a:extLst>
              </p:cNvPr>
              <p:cNvSpPr/>
              <p:nvPr/>
            </p:nvSpPr>
            <p:spPr>
              <a:xfrm>
                <a:off x="3397225" y="3015900"/>
                <a:ext cx="212900" cy="425725"/>
              </a:xfrm>
              <a:custGeom>
                <a:avLst/>
                <a:gdLst/>
                <a:ahLst/>
                <a:cxnLst/>
                <a:rect l="l" t="t" r="r" b="b"/>
                <a:pathLst>
                  <a:path w="8516" h="17029" extrusionOk="0">
                    <a:moveTo>
                      <a:pt x="1749" y="0"/>
                    </a:moveTo>
                    <a:cubicBezTo>
                      <a:pt x="483" y="104"/>
                      <a:pt x="190" y="662"/>
                      <a:pt x="246" y="1011"/>
                    </a:cubicBezTo>
                    <a:cubicBezTo>
                      <a:pt x="294" y="1361"/>
                      <a:pt x="851" y="1021"/>
                      <a:pt x="1872" y="4962"/>
                    </a:cubicBezTo>
                    <a:cubicBezTo>
                      <a:pt x="2741" y="8288"/>
                      <a:pt x="1" y="9933"/>
                      <a:pt x="1" y="9933"/>
                    </a:cubicBezTo>
                    <a:cubicBezTo>
                      <a:pt x="1" y="9933"/>
                      <a:pt x="1598" y="15802"/>
                      <a:pt x="1796" y="16520"/>
                    </a:cubicBezTo>
                    <a:cubicBezTo>
                      <a:pt x="1902" y="16926"/>
                      <a:pt x="2117" y="17029"/>
                      <a:pt x="2328" y="17029"/>
                    </a:cubicBezTo>
                    <a:cubicBezTo>
                      <a:pt x="2496" y="17029"/>
                      <a:pt x="2661" y="16965"/>
                      <a:pt x="2770" y="16936"/>
                    </a:cubicBezTo>
                    <a:cubicBezTo>
                      <a:pt x="3015" y="16869"/>
                      <a:pt x="7798" y="15537"/>
                      <a:pt x="8157" y="15442"/>
                    </a:cubicBezTo>
                    <a:cubicBezTo>
                      <a:pt x="8516" y="15338"/>
                      <a:pt x="8336" y="14819"/>
                      <a:pt x="8336" y="14819"/>
                    </a:cubicBezTo>
                    <a:cubicBezTo>
                      <a:pt x="8336" y="14819"/>
                      <a:pt x="5860" y="5737"/>
                      <a:pt x="5378" y="3941"/>
                    </a:cubicBezTo>
                    <a:cubicBezTo>
                      <a:pt x="2968" y="3620"/>
                      <a:pt x="1749" y="0"/>
                      <a:pt x="17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798;p76">
                <a:extLst>
                  <a:ext uri="{FF2B5EF4-FFF2-40B4-BE49-F238E27FC236}">
                    <a16:creationId xmlns:a16="http://schemas.microsoft.com/office/drawing/2014/main" id="{877D3CF8-C921-4155-80BC-EABE6475E58C}"/>
                  </a:ext>
                </a:extLst>
              </p:cNvPr>
              <p:cNvSpPr/>
              <p:nvPr/>
            </p:nvSpPr>
            <p:spPr>
              <a:xfrm>
                <a:off x="3536875" y="2974600"/>
                <a:ext cx="2417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16870" extrusionOk="0">
                    <a:moveTo>
                      <a:pt x="2207" y="1"/>
                    </a:moveTo>
                    <a:cubicBezTo>
                      <a:pt x="1934" y="1"/>
                      <a:pt x="1580" y="83"/>
                      <a:pt x="1134" y="301"/>
                    </a:cubicBezTo>
                    <a:cubicBezTo>
                      <a:pt x="1134" y="301"/>
                      <a:pt x="1919" y="4043"/>
                      <a:pt x="0" y="5546"/>
                    </a:cubicBezTo>
                    <a:cubicBezTo>
                      <a:pt x="501" y="7332"/>
                      <a:pt x="2958" y="16414"/>
                      <a:pt x="2958" y="16414"/>
                    </a:cubicBezTo>
                    <a:cubicBezTo>
                      <a:pt x="2958" y="16414"/>
                      <a:pt x="3054" y="16869"/>
                      <a:pt x="3348" y="16869"/>
                    </a:cubicBezTo>
                    <a:cubicBezTo>
                      <a:pt x="3374" y="16869"/>
                      <a:pt x="3402" y="16866"/>
                      <a:pt x="3431" y="16858"/>
                    </a:cubicBezTo>
                    <a:cubicBezTo>
                      <a:pt x="3790" y="16754"/>
                      <a:pt x="8591" y="15478"/>
                      <a:pt x="8836" y="15412"/>
                    </a:cubicBezTo>
                    <a:cubicBezTo>
                      <a:pt x="9082" y="15346"/>
                      <a:pt x="9668" y="15289"/>
                      <a:pt x="9470" y="14562"/>
                    </a:cubicBezTo>
                    <a:cubicBezTo>
                      <a:pt x="9271" y="13843"/>
                      <a:pt x="7674" y="7975"/>
                      <a:pt x="7674" y="7975"/>
                    </a:cubicBezTo>
                    <a:cubicBezTo>
                      <a:pt x="7674" y="7975"/>
                      <a:pt x="4480" y="7946"/>
                      <a:pt x="3535" y="4648"/>
                    </a:cubicBezTo>
                    <a:cubicBezTo>
                      <a:pt x="2429" y="726"/>
                      <a:pt x="3072" y="735"/>
                      <a:pt x="2939" y="405"/>
                    </a:cubicBezTo>
                    <a:cubicBezTo>
                      <a:pt x="2864" y="203"/>
                      <a:pt x="2634" y="1"/>
                      <a:pt x="22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799;p76">
                <a:extLst>
                  <a:ext uri="{FF2B5EF4-FFF2-40B4-BE49-F238E27FC236}">
                    <a16:creationId xmlns:a16="http://schemas.microsoft.com/office/drawing/2014/main" id="{9B8A17E0-0E71-408E-A71D-9548B8D7FEB5}"/>
                  </a:ext>
                </a:extLst>
              </p:cNvPr>
              <p:cNvSpPr/>
              <p:nvPr/>
            </p:nvSpPr>
            <p:spPr>
              <a:xfrm>
                <a:off x="3400300" y="3185300"/>
                <a:ext cx="3407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72" extrusionOk="0">
                    <a:moveTo>
                      <a:pt x="13260" y="0"/>
                    </a:moveTo>
                    <a:lnTo>
                      <a:pt x="1" y="3601"/>
                    </a:lnTo>
                    <a:lnTo>
                      <a:pt x="369" y="4971"/>
                    </a:lnTo>
                    <a:lnTo>
                      <a:pt x="13628" y="1361"/>
                    </a:lnTo>
                    <a:lnTo>
                      <a:pt x="132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800;p76">
                <a:extLst>
                  <a:ext uri="{FF2B5EF4-FFF2-40B4-BE49-F238E27FC236}">
                    <a16:creationId xmlns:a16="http://schemas.microsoft.com/office/drawing/2014/main" id="{4438258A-0AEC-4F6F-B3BB-99B08792070D}"/>
                  </a:ext>
                </a:extLst>
              </p:cNvPr>
              <p:cNvSpPr/>
              <p:nvPr/>
            </p:nvSpPr>
            <p:spPr>
              <a:xfrm>
                <a:off x="3424400" y="3273650"/>
                <a:ext cx="340725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82" extrusionOk="0">
                    <a:moveTo>
                      <a:pt x="13260" y="1"/>
                    </a:moveTo>
                    <a:lnTo>
                      <a:pt x="1" y="3611"/>
                    </a:lnTo>
                    <a:lnTo>
                      <a:pt x="369" y="4981"/>
                    </a:lnTo>
                    <a:lnTo>
                      <a:pt x="13628" y="1371"/>
                    </a:lnTo>
                    <a:lnTo>
                      <a:pt x="1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801;p76">
                <a:extLst>
                  <a:ext uri="{FF2B5EF4-FFF2-40B4-BE49-F238E27FC236}">
                    <a16:creationId xmlns:a16="http://schemas.microsoft.com/office/drawing/2014/main" id="{88C66B97-E8DC-4BC8-BB93-44830F77193C}"/>
                  </a:ext>
                </a:extLst>
              </p:cNvPr>
              <p:cNvSpPr/>
              <p:nvPr/>
            </p:nvSpPr>
            <p:spPr>
              <a:xfrm>
                <a:off x="3553175" y="3300250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15" y="0"/>
                    </a:moveTo>
                    <a:cubicBezTo>
                      <a:pt x="882" y="0"/>
                      <a:pt x="847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96" y="2575"/>
                    </a:lnTo>
                    <a:cubicBezTo>
                      <a:pt x="635" y="2749"/>
                      <a:pt x="793" y="2863"/>
                      <a:pt x="965" y="2863"/>
                    </a:cubicBezTo>
                    <a:cubicBezTo>
                      <a:pt x="999" y="2863"/>
                      <a:pt x="1034" y="2859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1" y="2452"/>
                      <a:pt x="1815" y="2244"/>
                    </a:cubicBezTo>
                    <a:lnTo>
                      <a:pt x="1285" y="288"/>
                    </a:lnTo>
                    <a:cubicBezTo>
                      <a:pt x="1238" y="115"/>
                      <a:pt x="1085" y="0"/>
                      <a:pt x="915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802;p76">
                <a:extLst>
                  <a:ext uri="{FF2B5EF4-FFF2-40B4-BE49-F238E27FC236}">
                    <a16:creationId xmlns:a16="http://schemas.microsoft.com/office/drawing/2014/main" id="{FFCC9DF2-2EB9-4522-B951-8DD120701A70}"/>
                  </a:ext>
                </a:extLst>
              </p:cNvPr>
              <p:cNvSpPr/>
              <p:nvPr/>
            </p:nvSpPr>
            <p:spPr>
              <a:xfrm>
                <a:off x="3587425" y="3291025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07" y="1"/>
                    </a:moveTo>
                    <a:cubicBezTo>
                      <a:pt x="873" y="1"/>
                      <a:pt x="838" y="5"/>
                      <a:pt x="804" y="15"/>
                    </a:cubicBezTo>
                    <a:lnTo>
                      <a:pt x="331" y="147"/>
                    </a:lnTo>
                    <a:cubicBezTo>
                      <a:pt x="123" y="194"/>
                      <a:pt x="0" y="411"/>
                      <a:pt x="57" y="619"/>
                    </a:cubicBezTo>
                    <a:lnTo>
                      <a:pt x="586" y="2576"/>
                    </a:lnTo>
                    <a:cubicBezTo>
                      <a:pt x="634" y="2749"/>
                      <a:pt x="793" y="2864"/>
                      <a:pt x="965" y="2864"/>
                    </a:cubicBezTo>
                    <a:cubicBezTo>
                      <a:pt x="1000" y="2864"/>
                      <a:pt x="1034" y="2859"/>
                      <a:pt x="1068" y="2850"/>
                    </a:cubicBezTo>
                    <a:lnTo>
                      <a:pt x="1541" y="2717"/>
                    </a:lnTo>
                    <a:cubicBezTo>
                      <a:pt x="1749" y="2661"/>
                      <a:pt x="1872" y="2443"/>
                      <a:pt x="1815" y="2245"/>
                    </a:cubicBezTo>
                    <a:lnTo>
                      <a:pt x="1286" y="279"/>
                    </a:lnTo>
                    <a:cubicBezTo>
                      <a:pt x="1238" y="114"/>
                      <a:pt x="1079" y="1"/>
                      <a:pt x="907" y="1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803;p76">
                <a:extLst>
                  <a:ext uri="{FF2B5EF4-FFF2-40B4-BE49-F238E27FC236}">
                    <a16:creationId xmlns:a16="http://schemas.microsoft.com/office/drawing/2014/main" id="{17B97F01-50FE-4774-AAE2-10B4B516864E}"/>
                  </a:ext>
                </a:extLst>
              </p:cNvPr>
              <p:cNvSpPr/>
              <p:nvPr/>
            </p:nvSpPr>
            <p:spPr>
              <a:xfrm>
                <a:off x="3532375" y="3217325"/>
                <a:ext cx="468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3" extrusionOk="0">
                    <a:moveTo>
                      <a:pt x="916" y="0"/>
                    </a:moveTo>
                    <a:cubicBezTo>
                      <a:pt x="882" y="0"/>
                      <a:pt x="848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86" y="2575"/>
                    </a:lnTo>
                    <a:cubicBezTo>
                      <a:pt x="634" y="2749"/>
                      <a:pt x="793" y="2863"/>
                      <a:pt x="965" y="2863"/>
                    </a:cubicBezTo>
                    <a:cubicBezTo>
                      <a:pt x="1000" y="2863"/>
                      <a:pt x="1034" y="2858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8" y="114"/>
                      <a:pt x="1086" y="0"/>
                      <a:pt x="916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804;p76">
                <a:extLst>
                  <a:ext uri="{FF2B5EF4-FFF2-40B4-BE49-F238E27FC236}">
                    <a16:creationId xmlns:a16="http://schemas.microsoft.com/office/drawing/2014/main" id="{A64422B5-C8B9-4CC5-A025-0E71B1DB6739}"/>
                  </a:ext>
                </a:extLst>
              </p:cNvPr>
              <p:cNvSpPr/>
              <p:nvPr/>
            </p:nvSpPr>
            <p:spPr>
              <a:xfrm>
                <a:off x="3566625" y="3207875"/>
                <a:ext cx="468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863" extrusionOk="0">
                    <a:moveTo>
                      <a:pt x="907" y="0"/>
                    </a:moveTo>
                    <a:cubicBezTo>
                      <a:pt x="873" y="0"/>
                      <a:pt x="838" y="5"/>
                      <a:pt x="804" y="14"/>
                    </a:cubicBezTo>
                    <a:lnTo>
                      <a:pt x="332" y="146"/>
                    </a:lnTo>
                    <a:cubicBezTo>
                      <a:pt x="124" y="203"/>
                      <a:pt x="1" y="420"/>
                      <a:pt x="58" y="628"/>
                    </a:cubicBezTo>
                    <a:lnTo>
                      <a:pt x="587" y="2584"/>
                    </a:lnTo>
                    <a:cubicBezTo>
                      <a:pt x="634" y="2750"/>
                      <a:pt x="793" y="2863"/>
                      <a:pt x="960" y="2863"/>
                    </a:cubicBezTo>
                    <a:cubicBezTo>
                      <a:pt x="993" y="2863"/>
                      <a:pt x="1026" y="2858"/>
                      <a:pt x="1059" y="2849"/>
                    </a:cubicBezTo>
                    <a:lnTo>
                      <a:pt x="1541" y="2726"/>
                    </a:lnTo>
                    <a:cubicBezTo>
                      <a:pt x="1749" y="267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9" y="114"/>
                      <a:pt x="1079" y="0"/>
                      <a:pt x="907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4805;p76">
            <a:extLst>
              <a:ext uri="{FF2B5EF4-FFF2-40B4-BE49-F238E27FC236}">
                <a16:creationId xmlns:a16="http://schemas.microsoft.com/office/drawing/2014/main" id="{80020F83-C654-40AC-A1A7-4D72D9EE6049}"/>
              </a:ext>
            </a:extLst>
          </p:cNvPr>
          <p:cNvGrpSpPr/>
          <p:nvPr/>
        </p:nvGrpSpPr>
        <p:grpSpPr>
          <a:xfrm>
            <a:off x="550973" y="3445136"/>
            <a:ext cx="1083158" cy="1102162"/>
            <a:chOff x="3172121" y="1787694"/>
            <a:chExt cx="1083158" cy="1102162"/>
          </a:xfrm>
        </p:grpSpPr>
        <p:sp>
          <p:nvSpPr>
            <p:cNvPr id="38" name="Google Shape;4806;p76">
              <a:extLst>
                <a:ext uri="{FF2B5EF4-FFF2-40B4-BE49-F238E27FC236}">
                  <a16:creationId xmlns:a16="http://schemas.microsoft.com/office/drawing/2014/main" id="{24B03BFA-2FA5-4FB5-9E92-6742EA0802C7}"/>
                </a:ext>
              </a:extLst>
            </p:cNvPr>
            <p:cNvSpPr/>
            <p:nvPr/>
          </p:nvSpPr>
          <p:spPr>
            <a:xfrm rot="2069471">
              <a:off x="3405851" y="1925661"/>
              <a:ext cx="674822" cy="826216"/>
            </a:xfrm>
            <a:custGeom>
              <a:avLst/>
              <a:gdLst/>
              <a:ahLst/>
              <a:cxnLst/>
              <a:rect l="l" t="t" r="r" b="b"/>
              <a:pathLst>
                <a:path w="15255" h="18678" extrusionOk="0">
                  <a:moveTo>
                    <a:pt x="7799" y="0"/>
                  </a:moveTo>
                  <a:cubicBezTo>
                    <a:pt x="7704" y="0"/>
                    <a:pt x="7600" y="10"/>
                    <a:pt x="7486" y="33"/>
                  </a:cubicBezTo>
                  <a:lnTo>
                    <a:pt x="7486" y="23"/>
                  </a:lnTo>
                  <a:lnTo>
                    <a:pt x="7476" y="33"/>
                  </a:lnTo>
                  <a:cubicBezTo>
                    <a:pt x="7259" y="71"/>
                    <a:pt x="7013" y="156"/>
                    <a:pt x="6720" y="297"/>
                  </a:cubicBezTo>
                  <a:cubicBezTo>
                    <a:pt x="6720" y="297"/>
                    <a:pt x="6749" y="411"/>
                    <a:pt x="6777" y="619"/>
                  </a:cubicBezTo>
                  <a:cubicBezTo>
                    <a:pt x="6115" y="1129"/>
                    <a:pt x="5133" y="1828"/>
                    <a:pt x="4348" y="2046"/>
                  </a:cubicBezTo>
                  <a:cubicBezTo>
                    <a:pt x="4056" y="2125"/>
                    <a:pt x="3720" y="2156"/>
                    <a:pt x="3376" y="2156"/>
                  </a:cubicBezTo>
                  <a:cubicBezTo>
                    <a:pt x="2861" y="2156"/>
                    <a:pt x="2327" y="2087"/>
                    <a:pt x="1891" y="2008"/>
                  </a:cubicBezTo>
                  <a:cubicBezTo>
                    <a:pt x="1796" y="1791"/>
                    <a:pt x="1749" y="1649"/>
                    <a:pt x="1749" y="1649"/>
                  </a:cubicBezTo>
                  <a:cubicBezTo>
                    <a:pt x="1418" y="1677"/>
                    <a:pt x="1154" y="1734"/>
                    <a:pt x="946" y="1810"/>
                  </a:cubicBezTo>
                  <a:cubicBezTo>
                    <a:pt x="351" y="2027"/>
                    <a:pt x="199" y="2395"/>
                    <a:pt x="247" y="2660"/>
                  </a:cubicBezTo>
                  <a:cubicBezTo>
                    <a:pt x="303" y="3010"/>
                    <a:pt x="851" y="2670"/>
                    <a:pt x="1882" y="6610"/>
                  </a:cubicBezTo>
                  <a:cubicBezTo>
                    <a:pt x="2742" y="9937"/>
                    <a:pt x="1" y="11581"/>
                    <a:pt x="1" y="11581"/>
                  </a:cubicBezTo>
                  <a:cubicBezTo>
                    <a:pt x="1" y="11581"/>
                    <a:pt x="48" y="11742"/>
                    <a:pt x="124" y="12026"/>
                  </a:cubicBezTo>
                  <a:lnTo>
                    <a:pt x="133" y="12063"/>
                  </a:lnTo>
                  <a:cubicBezTo>
                    <a:pt x="143" y="12111"/>
                    <a:pt x="162" y="12158"/>
                    <a:pt x="171" y="12215"/>
                  </a:cubicBezTo>
                  <a:lnTo>
                    <a:pt x="284" y="12612"/>
                  </a:lnTo>
                  <a:lnTo>
                    <a:pt x="379" y="12961"/>
                  </a:lnTo>
                  <a:cubicBezTo>
                    <a:pt x="407" y="13084"/>
                    <a:pt x="445" y="13207"/>
                    <a:pt x="483" y="13339"/>
                  </a:cubicBezTo>
                  <a:lnTo>
                    <a:pt x="492" y="13396"/>
                  </a:lnTo>
                  <a:cubicBezTo>
                    <a:pt x="681" y="14067"/>
                    <a:pt x="889" y="14842"/>
                    <a:pt x="1088" y="15570"/>
                  </a:cubicBezTo>
                  <a:lnTo>
                    <a:pt x="1144" y="15768"/>
                  </a:lnTo>
                  <a:lnTo>
                    <a:pt x="1220" y="16052"/>
                  </a:lnTo>
                  <a:lnTo>
                    <a:pt x="1456" y="16940"/>
                  </a:lnTo>
                  <a:cubicBezTo>
                    <a:pt x="1626" y="17545"/>
                    <a:pt x="1749" y="17998"/>
                    <a:pt x="1796" y="18169"/>
                  </a:cubicBezTo>
                  <a:cubicBezTo>
                    <a:pt x="1907" y="18575"/>
                    <a:pt x="2121" y="18678"/>
                    <a:pt x="2332" y="18678"/>
                  </a:cubicBezTo>
                  <a:cubicBezTo>
                    <a:pt x="2498" y="18678"/>
                    <a:pt x="2661" y="18614"/>
                    <a:pt x="2770" y="18584"/>
                  </a:cubicBezTo>
                  <a:cubicBezTo>
                    <a:pt x="2987" y="18528"/>
                    <a:pt x="6805" y="17460"/>
                    <a:pt x="7892" y="17157"/>
                  </a:cubicBezTo>
                  <a:lnTo>
                    <a:pt x="7996" y="17129"/>
                  </a:lnTo>
                  <a:cubicBezTo>
                    <a:pt x="8072" y="17110"/>
                    <a:pt x="8128" y="17091"/>
                    <a:pt x="8157" y="17091"/>
                  </a:cubicBezTo>
                  <a:lnTo>
                    <a:pt x="9017" y="16855"/>
                  </a:lnTo>
                  <a:cubicBezTo>
                    <a:pt x="9036" y="16845"/>
                    <a:pt x="9064" y="16836"/>
                    <a:pt x="9102" y="16827"/>
                  </a:cubicBezTo>
                  <a:lnTo>
                    <a:pt x="9187" y="16808"/>
                  </a:lnTo>
                  <a:lnTo>
                    <a:pt x="9291" y="16779"/>
                  </a:lnTo>
                  <a:cubicBezTo>
                    <a:pt x="10378" y="16486"/>
                    <a:pt x="14205" y="15475"/>
                    <a:pt x="14423" y="15409"/>
                  </a:cubicBezTo>
                  <a:cubicBezTo>
                    <a:pt x="14668" y="15343"/>
                    <a:pt x="15254" y="15286"/>
                    <a:pt x="15056" y="14558"/>
                  </a:cubicBezTo>
                  <a:cubicBezTo>
                    <a:pt x="15008" y="14388"/>
                    <a:pt x="14886" y="13935"/>
                    <a:pt x="14716" y="13330"/>
                  </a:cubicBezTo>
                  <a:lnTo>
                    <a:pt x="14716" y="13311"/>
                  </a:lnTo>
                  <a:lnTo>
                    <a:pt x="14659" y="13103"/>
                  </a:lnTo>
                  <a:lnTo>
                    <a:pt x="14460" y="12385"/>
                  </a:lnTo>
                  <a:cubicBezTo>
                    <a:pt x="14441" y="12309"/>
                    <a:pt x="14423" y="12234"/>
                    <a:pt x="14404" y="12158"/>
                  </a:cubicBezTo>
                  <a:lnTo>
                    <a:pt x="14347" y="11959"/>
                  </a:lnTo>
                  <a:cubicBezTo>
                    <a:pt x="14148" y="11232"/>
                    <a:pt x="13941" y="10457"/>
                    <a:pt x="13752" y="9786"/>
                  </a:cubicBezTo>
                  <a:lnTo>
                    <a:pt x="13383" y="8425"/>
                  </a:lnTo>
                  <a:cubicBezTo>
                    <a:pt x="13307" y="8141"/>
                    <a:pt x="13260" y="7971"/>
                    <a:pt x="13260" y="7971"/>
                  </a:cubicBezTo>
                  <a:cubicBezTo>
                    <a:pt x="13260" y="7971"/>
                    <a:pt x="10066" y="7943"/>
                    <a:pt x="9130" y="4645"/>
                  </a:cubicBezTo>
                  <a:cubicBezTo>
                    <a:pt x="8015" y="723"/>
                    <a:pt x="8658" y="732"/>
                    <a:pt x="8535" y="401"/>
                  </a:cubicBezTo>
                  <a:cubicBezTo>
                    <a:pt x="8450" y="201"/>
                    <a:pt x="8220" y="0"/>
                    <a:pt x="7799" y="0"/>
                  </a:cubicBezTo>
                  <a:close/>
                </a:path>
              </a:pathLst>
            </a:custGeom>
            <a:solidFill>
              <a:srgbClr val="434343">
                <a:alpha val="28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4807;p76">
              <a:extLst>
                <a:ext uri="{FF2B5EF4-FFF2-40B4-BE49-F238E27FC236}">
                  <a16:creationId xmlns:a16="http://schemas.microsoft.com/office/drawing/2014/main" id="{40DEED91-436D-478E-A2FB-0E1391FABF09}"/>
                </a:ext>
              </a:extLst>
            </p:cNvPr>
            <p:cNvGrpSpPr/>
            <p:nvPr/>
          </p:nvGrpSpPr>
          <p:grpSpPr>
            <a:xfrm rot="2404442">
              <a:off x="3365096" y="1911886"/>
              <a:ext cx="697198" cy="853777"/>
              <a:chOff x="3397225" y="2974600"/>
              <a:chExt cx="381375" cy="467025"/>
            </a:xfrm>
          </p:grpSpPr>
          <p:sp>
            <p:nvSpPr>
              <p:cNvPr id="40" name="Google Shape;4808;p76">
                <a:extLst>
                  <a:ext uri="{FF2B5EF4-FFF2-40B4-BE49-F238E27FC236}">
                    <a16:creationId xmlns:a16="http://schemas.microsoft.com/office/drawing/2014/main" id="{38013C3D-EDCC-4DB0-ACFF-662659ACEBD6}"/>
                  </a:ext>
                </a:extLst>
              </p:cNvPr>
              <p:cNvSpPr/>
              <p:nvPr/>
            </p:nvSpPr>
            <p:spPr>
              <a:xfrm>
                <a:off x="3420625" y="2975250"/>
                <a:ext cx="272900" cy="446100"/>
              </a:xfrm>
              <a:custGeom>
                <a:avLst/>
                <a:gdLst/>
                <a:ahLst/>
                <a:cxnLst/>
                <a:rect l="l" t="t" r="r" b="b"/>
                <a:pathLst>
                  <a:path w="10916" h="17844" extrusionOk="0">
                    <a:moveTo>
                      <a:pt x="6550" y="1"/>
                    </a:moveTo>
                    <a:cubicBezTo>
                      <a:pt x="6550" y="1"/>
                      <a:pt x="4707" y="1673"/>
                      <a:pt x="3412" y="2023"/>
                    </a:cubicBezTo>
                    <a:cubicBezTo>
                      <a:pt x="3114" y="2103"/>
                      <a:pt x="2773" y="2134"/>
                      <a:pt x="2425" y="2134"/>
                    </a:cubicBezTo>
                    <a:cubicBezTo>
                      <a:pt x="1256" y="2134"/>
                      <a:pt x="0" y="1787"/>
                      <a:pt x="0" y="1787"/>
                    </a:cubicBezTo>
                    <a:lnTo>
                      <a:pt x="0" y="1787"/>
                    </a:lnTo>
                    <a:lnTo>
                      <a:pt x="4376" y="17843"/>
                    </a:lnTo>
                    <a:lnTo>
                      <a:pt x="10916" y="16057"/>
                    </a:lnTo>
                    <a:lnTo>
                      <a:pt x="65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809;p76">
                <a:extLst>
                  <a:ext uri="{FF2B5EF4-FFF2-40B4-BE49-F238E27FC236}">
                    <a16:creationId xmlns:a16="http://schemas.microsoft.com/office/drawing/2014/main" id="{88855DD8-FD09-4A0E-B97B-DFE63C1FD9DB}"/>
                  </a:ext>
                </a:extLst>
              </p:cNvPr>
              <p:cNvSpPr/>
              <p:nvPr/>
            </p:nvSpPr>
            <p:spPr>
              <a:xfrm>
                <a:off x="3397225" y="3015900"/>
                <a:ext cx="212900" cy="425725"/>
              </a:xfrm>
              <a:custGeom>
                <a:avLst/>
                <a:gdLst/>
                <a:ahLst/>
                <a:cxnLst/>
                <a:rect l="l" t="t" r="r" b="b"/>
                <a:pathLst>
                  <a:path w="8516" h="17029" extrusionOk="0">
                    <a:moveTo>
                      <a:pt x="1749" y="0"/>
                    </a:moveTo>
                    <a:cubicBezTo>
                      <a:pt x="483" y="104"/>
                      <a:pt x="190" y="662"/>
                      <a:pt x="246" y="1011"/>
                    </a:cubicBezTo>
                    <a:cubicBezTo>
                      <a:pt x="294" y="1361"/>
                      <a:pt x="851" y="1021"/>
                      <a:pt x="1872" y="4962"/>
                    </a:cubicBezTo>
                    <a:cubicBezTo>
                      <a:pt x="2741" y="8288"/>
                      <a:pt x="1" y="9933"/>
                      <a:pt x="1" y="9933"/>
                    </a:cubicBezTo>
                    <a:cubicBezTo>
                      <a:pt x="1" y="9933"/>
                      <a:pt x="1598" y="15802"/>
                      <a:pt x="1796" y="16520"/>
                    </a:cubicBezTo>
                    <a:cubicBezTo>
                      <a:pt x="1902" y="16926"/>
                      <a:pt x="2117" y="17029"/>
                      <a:pt x="2328" y="17029"/>
                    </a:cubicBezTo>
                    <a:cubicBezTo>
                      <a:pt x="2496" y="17029"/>
                      <a:pt x="2661" y="16965"/>
                      <a:pt x="2770" y="16936"/>
                    </a:cubicBezTo>
                    <a:cubicBezTo>
                      <a:pt x="3015" y="16869"/>
                      <a:pt x="7798" y="15537"/>
                      <a:pt x="8157" y="15442"/>
                    </a:cubicBezTo>
                    <a:cubicBezTo>
                      <a:pt x="8516" y="15338"/>
                      <a:pt x="8336" y="14819"/>
                      <a:pt x="8336" y="14819"/>
                    </a:cubicBezTo>
                    <a:cubicBezTo>
                      <a:pt x="8336" y="14819"/>
                      <a:pt x="5860" y="5737"/>
                      <a:pt x="5378" y="3941"/>
                    </a:cubicBezTo>
                    <a:cubicBezTo>
                      <a:pt x="2968" y="3620"/>
                      <a:pt x="1749" y="0"/>
                      <a:pt x="17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810;p76">
                <a:extLst>
                  <a:ext uri="{FF2B5EF4-FFF2-40B4-BE49-F238E27FC236}">
                    <a16:creationId xmlns:a16="http://schemas.microsoft.com/office/drawing/2014/main" id="{DA9BC040-EC94-47C1-92C9-94D23ACCCFE4}"/>
                  </a:ext>
                </a:extLst>
              </p:cNvPr>
              <p:cNvSpPr/>
              <p:nvPr/>
            </p:nvSpPr>
            <p:spPr>
              <a:xfrm>
                <a:off x="3536875" y="2974600"/>
                <a:ext cx="2417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16870" extrusionOk="0">
                    <a:moveTo>
                      <a:pt x="2207" y="1"/>
                    </a:moveTo>
                    <a:cubicBezTo>
                      <a:pt x="1934" y="1"/>
                      <a:pt x="1580" y="83"/>
                      <a:pt x="1134" y="301"/>
                    </a:cubicBezTo>
                    <a:cubicBezTo>
                      <a:pt x="1134" y="301"/>
                      <a:pt x="1919" y="4043"/>
                      <a:pt x="0" y="5546"/>
                    </a:cubicBezTo>
                    <a:cubicBezTo>
                      <a:pt x="501" y="7332"/>
                      <a:pt x="2958" y="16414"/>
                      <a:pt x="2958" y="16414"/>
                    </a:cubicBezTo>
                    <a:cubicBezTo>
                      <a:pt x="2958" y="16414"/>
                      <a:pt x="3054" y="16869"/>
                      <a:pt x="3348" y="16869"/>
                    </a:cubicBezTo>
                    <a:cubicBezTo>
                      <a:pt x="3374" y="16869"/>
                      <a:pt x="3402" y="16866"/>
                      <a:pt x="3431" y="16858"/>
                    </a:cubicBezTo>
                    <a:cubicBezTo>
                      <a:pt x="3790" y="16754"/>
                      <a:pt x="8591" y="15478"/>
                      <a:pt x="8836" y="15412"/>
                    </a:cubicBezTo>
                    <a:cubicBezTo>
                      <a:pt x="9082" y="15346"/>
                      <a:pt x="9668" y="15289"/>
                      <a:pt x="9470" y="14562"/>
                    </a:cubicBezTo>
                    <a:cubicBezTo>
                      <a:pt x="9271" y="13843"/>
                      <a:pt x="7674" y="7975"/>
                      <a:pt x="7674" y="7975"/>
                    </a:cubicBezTo>
                    <a:cubicBezTo>
                      <a:pt x="7674" y="7975"/>
                      <a:pt x="4480" y="7946"/>
                      <a:pt x="3535" y="4648"/>
                    </a:cubicBezTo>
                    <a:cubicBezTo>
                      <a:pt x="2429" y="726"/>
                      <a:pt x="3072" y="735"/>
                      <a:pt x="2939" y="405"/>
                    </a:cubicBezTo>
                    <a:cubicBezTo>
                      <a:pt x="2864" y="203"/>
                      <a:pt x="2634" y="1"/>
                      <a:pt x="2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811;p76">
                <a:extLst>
                  <a:ext uri="{FF2B5EF4-FFF2-40B4-BE49-F238E27FC236}">
                    <a16:creationId xmlns:a16="http://schemas.microsoft.com/office/drawing/2014/main" id="{88EBAFCF-AC05-4434-8A9C-DBF420EB5BA1}"/>
                  </a:ext>
                </a:extLst>
              </p:cNvPr>
              <p:cNvSpPr/>
              <p:nvPr/>
            </p:nvSpPr>
            <p:spPr>
              <a:xfrm>
                <a:off x="3400300" y="3185300"/>
                <a:ext cx="3407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72" extrusionOk="0">
                    <a:moveTo>
                      <a:pt x="13260" y="0"/>
                    </a:moveTo>
                    <a:lnTo>
                      <a:pt x="1" y="3601"/>
                    </a:lnTo>
                    <a:lnTo>
                      <a:pt x="369" y="4971"/>
                    </a:lnTo>
                    <a:lnTo>
                      <a:pt x="13628" y="1361"/>
                    </a:lnTo>
                    <a:lnTo>
                      <a:pt x="132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812;p76">
                <a:extLst>
                  <a:ext uri="{FF2B5EF4-FFF2-40B4-BE49-F238E27FC236}">
                    <a16:creationId xmlns:a16="http://schemas.microsoft.com/office/drawing/2014/main" id="{B7BF8126-75BD-4AB8-B86F-3AC9EC65F57D}"/>
                  </a:ext>
                </a:extLst>
              </p:cNvPr>
              <p:cNvSpPr/>
              <p:nvPr/>
            </p:nvSpPr>
            <p:spPr>
              <a:xfrm>
                <a:off x="3424400" y="3273650"/>
                <a:ext cx="340725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82" extrusionOk="0">
                    <a:moveTo>
                      <a:pt x="13260" y="1"/>
                    </a:moveTo>
                    <a:lnTo>
                      <a:pt x="1" y="3611"/>
                    </a:lnTo>
                    <a:lnTo>
                      <a:pt x="369" y="4981"/>
                    </a:lnTo>
                    <a:lnTo>
                      <a:pt x="13628" y="1371"/>
                    </a:lnTo>
                    <a:lnTo>
                      <a:pt x="1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813;p76">
                <a:extLst>
                  <a:ext uri="{FF2B5EF4-FFF2-40B4-BE49-F238E27FC236}">
                    <a16:creationId xmlns:a16="http://schemas.microsoft.com/office/drawing/2014/main" id="{94ED693C-719D-4252-8DA0-67BD09F2B62A}"/>
                  </a:ext>
                </a:extLst>
              </p:cNvPr>
              <p:cNvSpPr/>
              <p:nvPr/>
            </p:nvSpPr>
            <p:spPr>
              <a:xfrm>
                <a:off x="3553175" y="3300250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15" y="0"/>
                    </a:moveTo>
                    <a:cubicBezTo>
                      <a:pt x="882" y="0"/>
                      <a:pt x="847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96" y="2575"/>
                    </a:lnTo>
                    <a:cubicBezTo>
                      <a:pt x="635" y="2749"/>
                      <a:pt x="793" y="2863"/>
                      <a:pt x="965" y="2863"/>
                    </a:cubicBezTo>
                    <a:cubicBezTo>
                      <a:pt x="999" y="2863"/>
                      <a:pt x="1034" y="2859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1" y="2452"/>
                      <a:pt x="1815" y="2244"/>
                    </a:cubicBezTo>
                    <a:lnTo>
                      <a:pt x="1285" y="288"/>
                    </a:lnTo>
                    <a:cubicBezTo>
                      <a:pt x="1238" y="115"/>
                      <a:pt x="1085" y="0"/>
                      <a:pt x="915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814;p76">
                <a:extLst>
                  <a:ext uri="{FF2B5EF4-FFF2-40B4-BE49-F238E27FC236}">
                    <a16:creationId xmlns:a16="http://schemas.microsoft.com/office/drawing/2014/main" id="{B70F3D3A-B048-4182-A69C-B4EDA9DEEA55}"/>
                  </a:ext>
                </a:extLst>
              </p:cNvPr>
              <p:cNvSpPr/>
              <p:nvPr/>
            </p:nvSpPr>
            <p:spPr>
              <a:xfrm>
                <a:off x="3587425" y="3291025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07" y="1"/>
                    </a:moveTo>
                    <a:cubicBezTo>
                      <a:pt x="873" y="1"/>
                      <a:pt x="838" y="5"/>
                      <a:pt x="804" y="15"/>
                    </a:cubicBezTo>
                    <a:lnTo>
                      <a:pt x="331" y="147"/>
                    </a:lnTo>
                    <a:cubicBezTo>
                      <a:pt x="123" y="194"/>
                      <a:pt x="0" y="411"/>
                      <a:pt x="57" y="619"/>
                    </a:cubicBezTo>
                    <a:lnTo>
                      <a:pt x="586" y="2576"/>
                    </a:lnTo>
                    <a:cubicBezTo>
                      <a:pt x="634" y="2749"/>
                      <a:pt x="793" y="2864"/>
                      <a:pt x="965" y="2864"/>
                    </a:cubicBezTo>
                    <a:cubicBezTo>
                      <a:pt x="1000" y="2864"/>
                      <a:pt x="1034" y="2859"/>
                      <a:pt x="1068" y="2850"/>
                    </a:cubicBezTo>
                    <a:lnTo>
                      <a:pt x="1541" y="2717"/>
                    </a:lnTo>
                    <a:cubicBezTo>
                      <a:pt x="1749" y="2661"/>
                      <a:pt x="1872" y="2443"/>
                      <a:pt x="1815" y="2245"/>
                    </a:cubicBezTo>
                    <a:lnTo>
                      <a:pt x="1286" y="279"/>
                    </a:lnTo>
                    <a:cubicBezTo>
                      <a:pt x="1238" y="114"/>
                      <a:pt x="1079" y="1"/>
                      <a:pt x="907" y="1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815;p76">
                <a:extLst>
                  <a:ext uri="{FF2B5EF4-FFF2-40B4-BE49-F238E27FC236}">
                    <a16:creationId xmlns:a16="http://schemas.microsoft.com/office/drawing/2014/main" id="{CB0CBE82-0B3A-46BE-81BA-2CE0D76AB8C5}"/>
                  </a:ext>
                </a:extLst>
              </p:cNvPr>
              <p:cNvSpPr/>
              <p:nvPr/>
            </p:nvSpPr>
            <p:spPr>
              <a:xfrm>
                <a:off x="3532375" y="3217325"/>
                <a:ext cx="468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3" extrusionOk="0">
                    <a:moveTo>
                      <a:pt x="916" y="0"/>
                    </a:moveTo>
                    <a:cubicBezTo>
                      <a:pt x="882" y="0"/>
                      <a:pt x="848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86" y="2575"/>
                    </a:lnTo>
                    <a:cubicBezTo>
                      <a:pt x="634" y="2749"/>
                      <a:pt x="793" y="2863"/>
                      <a:pt x="965" y="2863"/>
                    </a:cubicBezTo>
                    <a:cubicBezTo>
                      <a:pt x="1000" y="2863"/>
                      <a:pt x="1034" y="2858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8" y="114"/>
                      <a:pt x="1086" y="0"/>
                      <a:pt x="916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16;p76">
                <a:extLst>
                  <a:ext uri="{FF2B5EF4-FFF2-40B4-BE49-F238E27FC236}">
                    <a16:creationId xmlns:a16="http://schemas.microsoft.com/office/drawing/2014/main" id="{ADF94215-F486-48D2-ACC8-2FF95A22534A}"/>
                  </a:ext>
                </a:extLst>
              </p:cNvPr>
              <p:cNvSpPr/>
              <p:nvPr/>
            </p:nvSpPr>
            <p:spPr>
              <a:xfrm>
                <a:off x="3566625" y="3207875"/>
                <a:ext cx="468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863" extrusionOk="0">
                    <a:moveTo>
                      <a:pt x="907" y="0"/>
                    </a:moveTo>
                    <a:cubicBezTo>
                      <a:pt x="873" y="0"/>
                      <a:pt x="838" y="5"/>
                      <a:pt x="804" y="14"/>
                    </a:cubicBezTo>
                    <a:lnTo>
                      <a:pt x="332" y="146"/>
                    </a:lnTo>
                    <a:cubicBezTo>
                      <a:pt x="124" y="203"/>
                      <a:pt x="1" y="420"/>
                      <a:pt x="58" y="628"/>
                    </a:cubicBezTo>
                    <a:lnTo>
                      <a:pt x="587" y="2584"/>
                    </a:lnTo>
                    <a:cubicBezTo>
                      <a:pt x="634" y="2750"/>
                      <a:pt x="793" y="2863"/>
                      <a:pt x="960" y="2863"/>
                    </a:cubicBezTo>
                    <a:cubicBezTo>
                      <a:pt x="993" y="2863"/>
                      <a:pt x="1026" y="2858"/>
                      <a:pt x="1059" y="2849"/>
                    </a:cubicBezTo>
                    <a:lnTo>
                      <a:pt x="1541" y="2726"/>
                    </a:lnTo>
                    <a:cubicBezTo>
                      <a:pt x="1749" y="267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9" y="114"/>
                      <a:pt x="1079" y="0"/>
                      <a:pt x="907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07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0" name="Google Shape;3670;p45"/>
          <p:cNvGrpSpPr/>
          <p:nvPr/>
        </p:nvGrpSpPr>
        <p:grpSpPr>
          <a:xfrm>
            <a:off x="8781131" y="144458"/>
            <a:ext cx="3777937" cy="4021891"/>
            <a:chOff x="5814114" y="84645"/>
            <a:chExt cx="2833453" cy="3016418"/>
          </a:xfrm>
        </p:grpSpPr>
        <p:sp>
          <p:nvSpPr>
            <p:cNvPr id="3671" name="Google Shape;3671;p45"/>
            <p:cNvSpPr/>
            <p:nvPr/>
          </p:nvSpPr>
          <p:spPr>
            <a:xfrm rot="4624487">
              <a:off x="6065955" y="569036"/>
              <a:ext cx="2330228" cy="2282367"/>
            </a:xfrm>
            <a:custGeom>
              <a:avLst/>
              <a:gdLst/>
              <a:ahLst/>
              <a:cxnLst/>
              <a:rect l="l" t="t" r="r" b="b"/>
              <a:pathLst>
                <a:path w="30869" h="30234" extrusionOk="0">
                  <a:moveTo>
                    <a:pt x="30843" y="15513"/>
                  </a:moveTo>
                  <a:cubicBezTo>
                    <a:pt x="30843" y="15493"/>
                    <a:pt x="30843" y="15480"/>
                    <a:pt x="30843" y="15461"/>
                  </a:cubicBezTo>
                  <a:cubicBezTo>
                    <a:pt x="30843" y="15448"/>
                    <a:pt x="30843" y="15441"/>
                    <a:pt x="30843" y="15428"/>
                  </a:cubicBezTo>
                  <a:cubicBezTo>
                    <a:pt x="30869" y="14961"/>
                    <a:pt x="30830" y="14391"/>
                    <a:pt x="30668" y="13736"/>
                  </a:cubicBezTo>
                  <a:cubicBezTo>
                    <a:pt x="30609" y="13515"/>
                    <a:pt x="30564" y="13379"/>
                    <a:pt x="30564" y="13379"/>
                  </a:cubicBezTo>
                  <a:lnTo>
                    <a:pt x="25661" y="13658"/>
                  </a:lnTo>
                  <a:cubicBezTo>
                    <a:pt x="25292" y="13677"/>
                    <a:pt x="24954" y="13872"/>
                    <a:pt x="24753" y="14177"/>
                  </a:cubicBezTo>
                  <a:cubicBezTo>
                    <a:pt x="24617" y="14384"/>
                    <a:pt x="24462" y="14605"/>
                    <a:pt x="24332" y="14728"/>
                  </a:cubicBezTo>
                  <a:cubicBezTo>
                    <a:pt x="24325" y="14734"/>
                    <a:pt x="24325" y="14734"/>
                    <a:pt x="24325" y="14734"/>
                  </a:cubicBezTo>
                  <a:cubicBezTo>
                    <a:pt x="24306" y="14754"/>
                    <a:pt x="24293" y="14767"/>
                    <a:pt x="24274" y="14780"/>
                  </a:cubicBezTo>
                  <a:cubicBezTo>
                    <a:pt x="24267" y="14786"/>
                    <a:pt x="24254" y="14793"/>
                    <a:pt x="24248" y="14799"/>
                  </a:cubicBezTo>
                  <a:cubicBezTo>
                    <a:pt x="24235" y="14812"/>
                    <a:pt x="24215" y="14819"/>
                    <a:pt x="24202" y="14832"/>
                  </a:cubicBezTo>
                  <a:cubicBezTo>
                    <a:pt x="24189" y="14838"/>
                    <a:pt x="24176" y="14845"/>
                    <a:pt x="24157" y="14845"/>
                  </a:cubicBezTo>
                  <a:cubicBezTo>
                    <a:pt x="24073" y="14871"/>
                    <a:pt x="23923" y="14877"/>
                    <a:pt x="23755" y="14884"/>
                  </a:cubicBezTo>
                  <a:cubicBezTo>
                    <a:pt x="23450" y="14871"/>
                    <a:pt x="23210" y="14858"/>
                    <a:pt x="23067" y="14851"/>
                  </a:cubicBezTo>
                  <a:cubicBezTo>
                    <a:pt x="23022" y="14845"/>
                    <a:pt x="22990" y="14845"/>
                    <a:pt x="22990" y="14845"/>
                  </a:cubicBezTo>
                  <a:lnTo>
                    <a:pt x="22750" y="14845"/>
                  </a:lnTo>
                  <a:lnTo>
                    <a:pt x="22750" y="14955"/>
                  </a:lnTo>
                  <a:lnTo>
                    <a:pt x="21673" y="14974"/>
                  </a:lnTo>
                  <a:cubicBezTo>
                    <a:pt x="23638" y="11388"/>
                    <a:pt x="24818" y="8036"/>
                    <a:pt x="25525" y="5416"/>
                  </a:cubicBezTo>
                  <a:cubicBezTo>
                    <a:pt x="26375" y="2335"/>
                    <a:pt x="26530" y="325"/>
                    <a:pt x="26550" y="40"/>
                  </a:cubicBezTo>
                  <a:cubicBezTo>
                    <a:pt x="26550" y="14"/>
                    <a:pt x="26550" y="1"/>
                    <a:pt x="26550" y="1"/>
                  </a:cubicBezTo>
                  <a:cubicBezTo>
                    <a:pt x="26550" y="1"/>
                    <a:pt x="26550" y="1"/>
                    <a:pt x="26550" y="1"/>
                  </a:cubicBezTo>
                  <a:cubicBezTo>
                    <a:pt x="26550" y="1"/>
                    <a:pt x="26550" y="1"/>
                    <a:pt x="26550" y="1"/>
                  </a:cubicBezTo>
                  <a:lnTo>
                    <a:pt x="26550" y="1"/>
                  </a:lnTo>
                  <a:lnTo>
                    <a:pt x="26550" y="1"/>
                  </a:lnTo>
                  <a:lnTo>
                    <a:pt x="26550" y="1"/>
                  </a:lnTo>
                  <a:lnTo>
                    <a:pt x="26550" y="1"/>
                  </a:lnTo>
                  <a:cubicBezTo>
                    <a:pt x="26511" y="20"/>
                    <a:pt x="18489" y="3626"/>
                    <a:pt x="11875" y="12718"/>
                  </a:cubicBezTo>
                  <a:cubicBezTo>
                    <a:pt x="11226" y="13567"/>
                    <a:pt x="10642" y="14404"/>
                    <a:pt x="10111" y="15221"/>
                  </a:cubicBezTo>
                  <a:lnTo>
                    <a:pt x="8535" y="15253"/>
                  </a:lnTo>
                  <a:lnTo>
                    <a:pt x="8528" y="15104"/>
                  </a:lnTo>
                  <a:lnTo>
                    <a:pt x="8211" y="15110"/>
                  </a:lnTo>
                  <a:cubicBezTo>
                    <a:pt x="8211" y="15110"/>
                    <a:pt x="7822" y="15130"/>
                    <a:pt x="7270" y="15169"/>
                  </a:cubicBezTo>
                  <a:cubicBezTo>
                    <a:pt x="7193" y="15162"/>
                    <a:pt x="7134" y="15149"/>
                    <a:pt x="7089" y="15130"/>
                  </a:cubicBezTo>
                  <a:cubicBezTo>
                    <a:pt x="7069" y="15123"/>
                    <a:pt x="7050" y="15110"/>
                    <a:pt x="7030" y="15104"/>
                  </a:cubicBezTo>
                  <a:cubicBezTo>
                    <a:pt x="6959" y="15052"/>
                    <a:pt x="6868" y="14955"/>
                    <a:pt x="6784" y="14845"/>
                  </a:cubicBezTo>
                  <a:cubicBezTo>
                    <a:pt x="6713" y="14741"/>
                    <a:pt x="6641" y="14618"/>
                    <a:pt x="6525" y="14481"/>
                  </a:cubicBezTo>
                  <a:cubicBezTo>
                    <a:pt x="6525" y="14481"/>
                    <a:pt x="6531" y="14488"/>
                    <a:pt x="6531" y="14488"/>
                  </a:cubicBezTo>
                  <a:cubicBezTo>
                    <a:pt x="6317" y="14196"/>
                    <a:pt x="5973" y="14015"/>
                    <a:pt x="5604" y="14002"/>
                  </a:cubicBezTo>
                  <a:lnTo>
                    <a:pt x="649" y="13911"/>
                  </a:lnTo>
                  <a:cubicBezTo>
                    <a:pt x="1" y="15474"/>
                    <a:pt x="649" y="17309"/>
                    <a:pt x="649" y="17309"/>
                  </a:cubicBezTo>
                  <a:lnTo>
                    <a:pt x="5552" y="17036"/>
                  </a:lnTo>
                  <a:cubicBezTo>
                    <a:pt x="5922" y="17011"/>
                    <a:pt x="6259" y="16816"/>
                    <a:pt x="6460" y="16511"/>
                  </a:cubicBezTo>
                  <a:cubicBezTo>
                    <a:pt x="6544" y="16381"/>
                    <a:pt x="6635" y="16252"/>
                    <a:pt x="6726" y="16135"/>
                  </a:cubicBezTo>
                  <a:cubicBezTo>
                    <a:pt x="6758" y="16103"/>
                    <a:pt x="6803" y="16051"/>
                    <a:pt x="6875" y="15966"/>
                  </a:cubicBezTo>
                  <a:cubicBezTo>
                    <a:pt x="6881" y="15966"/>
                    <a:pt x="6881" y="15960"/>
                    <a:pt x="6881" y="15960"/>
                  </a:cubicBezTo>
                  <a:cubicBezTo>
                    <a:pt x="6888" y="15953"/>
                    <a:pt x="6894" y="15947"/>
                    <a:pt x="6901" y="15941"/>
                  </a:cubicBezTo>
                  <a:cubicBezTo>
                    <a:pt x="6914" y="15934"/>
                    <a:pt x="6927" y="15921"/>
                    <a:pt x="6940" y="15908"/>
                  </a:cubicBezTo>
                  <a:cubicBezTo>
                    <a:pt x="6998" y="15869"/>
                    <a:pt x="7069" y="15843"/>
                    <a:pt x="7134" y="15830"/>
                  </a:cubicBezTo>
                  <a:cubicBezTo>
                    <a:pt x="7199" y="15817"/>
                    <a:pt x="7277" y="15811"/>
                    <a:pt x="7368" y="15811"/>
                  </a:cubicBezTo>
                  <a:cubicBezTo>
                    <a:pt x="7718" y="15817"/>
                    <a:pt x="7997" y="15830"/>
                    <a:pt x="8152" y="15843"/>
                  </a:cubicBezTo>
                  <a:cubicBezTo>
                    <a:pt x="8165" y="15843"/>
                    <a:pt x="8172" y="15843"/>
                    <a:pt x="8185" y="15843"/>
                  </a:cubicBezTo>
                  <a:cubicBezTo>
                    <a:pt x="8198" y="15843"/>
                    <a:pt x="8211" y="15843"/>
                    <a:pt x="8224" y="15850"/>
                  </a:cubicBezTo>
                  <a:lnTo>
                    <a:pt x="8567" y="15843"/>
                  </a:lnTo>
                  <a:lnTo>
                    <a:pt x="8554" y="15642"/>
                  </a:lnTo>
                  <a:lnTo>
                    <a:pt x="9845" y="15629"/>
                  </a:lnTo>
                  <a:cubicBezTo>
                    <a:pt x="8003" y="18528"/>
                    <a:pt x="6881" y="21128"/>
                    <a:pt x="6194" y="23249"/>
                  </a:cubicBezTo>
                  <a:cubicBezTo>
                    <a:pt x="5733" y="24598"/>
                    <a:pt x="5455" y="25746"/>
                    <a:pt x="5293" y="26660"/>
                  </a:cubicBezTo>
                  <a:cubicBezTo>
                    <a:pt x="5267" y="26718"/>
                    <a:pt x="5254" y="26777"/>
                    <a:pt x="5247" y="26803"/>
                  </a:cubicBezTo>
                  <a:cubicBezTo>
                    <a:pt x="5247" y="26829"/>
                    <a:pt x="5254" y="26848"/>
                    <a:pt x="5254" y="26861"/>
                  </a:cubicBezTo>
                  <a:cubicBezTo>
                    <a:pt x="5195" y="27237"/>
                    <a:pt x="5150" y="27568"/>
                    <a:pt x="5124" y="27853"/>
                  </a:cubicBezTo>
                  <a:cubicBezTo>
                    <a:pt x="5085" y="28100"/>
                    <a:pt x="5059" y="28404"/>
                    <a:pt x="5092" y="28716"/>
                  </a:cubicBezTo>
                  <a:cubicBezTo>
                    <a:pt x="5098" y="28852"/>
                    <a:pt x="5104" y="28956"/>
                    <a:pt x="5124" y="29020"/>
                  </a:cubicBezTo>
                  <a:cubicBezTo>
                    <a:pt x="5137" y="29072"/>
                    <a:pt x="5150" y="29111"/>
                    <a:pt x="5163" y="29157"/>
                  </a:cubicBezTo>
                  <a:cubicBezTo>
                    <a:pt x="5221" y="29338"/>
                    <a:pt x="5318" y="29500"/>
                    <a:pt x="5442" y="29643"/>
                  </a:cubicBezTo>
                  <a:cubicBezTo>
                    <a:pt x="5513" y="29734"/>
                    <a:pt x="5604" y="29824"/>
                    <a:pt x="5714" y="29896"/>
                  </a:cubicBezTo>
                  <a:cubicBezTo>
                    <a:pt x="5714" y="29896"/>
                    <a:pt x="5721" y="29902"/>
                    <a:pt x="5721" y="29902"/>
                  </a:cubicBezTo>
                  <a:cubicBezTo>
                    <a:pt x="6025" y="30123"/>
                    <a:pt x="6408" y="30233"/>
                    <a:pt x="6797" y="30188"/>
                  </a:cubicBezTo>
                  <a:cubicBezTo>
                    <a:pt x="6842" y="30181"/>
                    <a:pt x="6907" y="30168"/>
                    <a:pt x="6985" y="30149"/>
                  </a:cubicBezTo>
                  <a:cubicBezTo>
                    <a:pt x="7601" y="30038"/>
                    <a:pt x="8081" y="29688"/>
                    <a:pt x="8081" y="29688"/>
                  </a:cubicBezTo>
                  <a:lnTo>
                    <a:pt x="8081" y="29688"/>
                  </a:lnTo>
                  <a:cubicBezTo>
                    <a:pt x="8282" y="29585"/>
                    <a:pt x="8509" y="29468"/>
                    <a:pt x="8749" y="29325"/>
                  </a:cubicBezTo>
                  <a:cubicBezTo>
                    <a:pt x="8781" y="29332"/>
                    <a:pt x="8814" y="29325"/>
                    <a:pt x="8853" y="29306"/>
                  </a:cubicBezTo>
                  <a:cubicBezTo>
                    <a:pt x="8885" y="29293"/>
                    <a:pt x="8943" y="29247"/>
                    <a:pt x="9008" y="29189"/>
                  </a:cubicBezTo>
                  <a:cubicBezTo>
                    <a:pt x="9008" y="29189"/>
                    <a:pt x="9008" y="29189"/>
                    <a:pt x="9008" y="29189"/>
                  </a:cubicBezTo>
                  <a:cubicBezTo>
                    <a:pt x="9008" y="29189"/>
                    <a:pt x="9015" y="29182"/>
                    <a:pt x="9034" y="29163"/>
                  </a:cubicBezTo>
                  <a:cubicBezTo>
                    <a:pt x="10571" y="28249"/>
                    <a:pt x="12757" y="26634"/>
                    <a:pt x="15214" y="23982"/>
                  </a:cubicBezTo>
                  <a:cubicBezTo>
                    <a:pt x="16647" y="22464"/>
                    <a:pt x="18158" y="20603"/>
                    <a:pt x="19630" y="18340"/>
                  </a:cubicBezTo>
                  <a:cubicBezTo>
                    <a:pt x="19669" y="18288"/>
                    <a:pt x="19702" y="18236"/>
                    <a:pt x="19734" y="18184"/>
                  </a:cubicBezTo>
                  <a:cubicBezTo>
                    <a:pt x="20344" y="17270"/>
                    <a:pt x="20895" y="16362"/>
                    <a:pt x="21401" y="15467"/>
                  </a:cubicBezTo>
                  <a:lnTo>
                    <a:pt x="21407" y="15461"/>
                  </a:lnTo>
                  <a:lnTo>
                    <a:pt x="21407" y="15461"/>
                  </a:lnTo>
                  <a:lnTo>
                    <a:pt x="22646" y="15441"/>
                  </a:lnTo>
                  <a:lnTo>
                    <a:pt x="22756" y="15441"/>
                  </a:lnTo>
                  <a:lnTo>
                    <a:pt x="22756" y="15584"/>
                  </a:lnTo>
                  <a:lnTo>
                    <a:pt x="23003" y="15577"/>
                  </a:lnTo>
                  <a:cubicBezTo>
                    <a:pt x="23003" y="15577"/>
                    <a:pt x="23379" y="15558"/>
                    <a:pt x="23936" y="15519"/>
                  </a:cubicBezTo>
                  <a:cubicBezTo>
                    <a:pt x="24008" y="15525"/>
                    <a:pt x="24066" y="15538"/>
                    <a:pt x="24111" y="15551"/>
                  </a:cubicBezTo>
                  <a:cubicBezTo>
                    <a:pt x="24118" y="15558"/>
                    <a:pt x="24124" y="15558"/>
                    <a:pt x="24131" y="15564"/>
                  </a:cubicBezTo>
                  <a:cubicBezTo>
                    <a:pt x="24144" y="15571"/>
                    <a:pt x="24157" y="15577"/>
                    <a:pt x="24170" y="15584"/>
                  </a:cubicBezTo>
                  <a:cubicBezTo>
                    <a:pt x="24176" y="15590"/>
                    <a:pt x="24183" y="15590"/>
                    <a:pt x="24189" y="15597"/>
                  </a:cubicBezTo>
                  <a:cubicBezTo>
                    <a:pt x="24196" y="15597"/>
                    <a:pt x="24196" y="15597"/>
                    <a:pt x="24202" y="15603"/>
                  </a:cubicBezTo>
                  <a:cubicBezTo>
                    <a:pt x="24222" y="15616"/>
                    <a:pt x="24235" y="15629"/>
                    <a:pt x="24254" y="15649"/>
                  </a:cubicBezTo>
                  <a:cubicBezTo>
                    <a:pt x="24332" y="15733"/>
                    <a:pt x="24384" y="15791"/>
                    <a:pt x="24416" y="15824"/>
                  </a:cubicBezTo>
                  <a:cubicBezTo>
                    <a:pt x="24423" y="15830"/>
                    <a:pt x="24429" y="15837"/>
                    <a:pt x="24429" y="15843"/>
                  </a:cubicBezTo>
                  <a:cubicBezTo>
                    <a:pt x="24501" y="15953"/>
                    <a:pt x="24572" y="16077"/>
                    <a:pt x="24689" y="16213"/>
                  </a:cubicBezTo>
                  <a:cubicBezTo>
                    <a:pt x="24689" y="16206"/>
                    <a:pt x="24689" y="16206"/>
                    <a:pt x="24682" y="16200"/>
                  </a:cubicBezTo>
                  <a:cubicBezTo>
                    <a:pt x="24896" y="16498"/>
                    <a:pt x="25240" y="16680"/>
                    <a:pt x="25609" y="16686"/>
                  </a:cubicBezTo>
                  <a:lnTo>
                    <a:pt x="30564" y="16784"/>
                  </a:lnTo>
                  <a:cubicBezTo>
                    <a:pt x="30564" y="16784"/>
                    <a:pt x="30635" y="16628"/>
                    <a:pt x="30706" y="16349"/>
                  </a:cubicBezTo>
                  <a:cubicBezTo>
                    <a:pt x="30784" y="16064"/>
                    <a:pt x="30823" y="15785"/>
                    <a:pt x="30843" y="15513"/>
                  </a:cubicBezTo>
                </a:path>
              </a:pathLst>
            </a:custGeom>
            <a:solidFill>
              <a:srgbClr val="434343">
                <a:alpha val="45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72" name="Google Shape;3672;p45"/>
            <p:cNvGrpSpPr/>
            <p:nvPr/>
          </p:nvGrpSpPr>
          <p:grpSpPr>
            <a:xfrm rot="4614613">
              <a:off x="6024292" y="351764"/>
              <a:ext cx="2413096" cy="2347959"/>
              <a:chOff x="1121400" y="641800"/>
              <a:chExt cx="953275" cy="935775"/>
            </a:xfrm>
          </p:grpSpPr>
          <p:sp>
            <p:nvSpPr>
              <p:cNvPr id="3673" name="Google Shape;3673;p45"/>
              <p:cNvSpPr/>
              <p:nvPr/>
            </p:nvSpPr>
            <p:spPr>
              <a:xfrm>
                <a:off x="1272325" y="641800"/>
                <a:ext cx="660025" cy="924900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36996" extrusionOk="0">
                    <a:moveTo>
                      <a:pt x="8470" y="15531"/>
                    </a:moveTo>
                    <a:cubicBezTo>
                      <a:pt x="377" y="26666"/>
                      <a:pt x="0" y="34545"/>
                      <a:pt x="221" y="35453"/>
                    </a:cubicBezTo>
                    <a:lnTo>
                      <a:pt x="221" y="35453"/>
                    </a:lnTo>
                    <a:cubicBezTo>
                      <a:pt x="441" y="36367"/>
                      <a:pt x="1336" y="36996"/>
                      <a:pt x="2270" y="36879"/>
                    </a:cubicBezTo>
                    <a:lnTo>
                      <a:pt x="2270" y="36879"/>
                    </a:lnTo>
                    <a:cubicBezTo>
                      <a:pt x="3204" y="36769"/>
                      <a:pt x="10454" y="33676"/>
                      <a:pt x="18074" y="22211"/>
                    </a:cubicBezTo>
                    <a:lnTo>
                      <a:pt x="18074" y="22211"/>
                    </a:lnTo>
                    <a:cubicBezTo>
                      <a:pt x="25693" y="10752"/>
                      <a:pt x="26400" y="0"/>
                      <a:pt x="26400" y="0"/>
                    </a:cubicBezTo>
                    <a:lnTo>
                      <a:pt x="26400" y="0"/>
                    </a:lnTo>
                    <a:cubicBezTo>
                      <a:pt x="26400" y="0"/>
                      <a:pt x="16569" y="4403"/>
                      <a:pt x="8470" y="15531"/>
                    </a:cubicBezTo>
                    <a:close/>
                  </a:path>
                </a:pathLst>
              </a:custGeom>
              <a:solidFill>
                <a:srgbClr val="7FE0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45"/>
              <p:cNvSpPr/>
              <p:nvPr/>
            </p:nvSpPr>
            <p:spPr>
              <a:xfrm>
                <a:off x="1272325" y="641800"/>
                <a:ext cx="660025" cy="909175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36367" extrusionOk="0">
                    <a:moveTo>
                      <a:pt x="18074" y="22211"/>
                    </a:moveTo>
                    <a:cubicBezTo>
                      <a:pt x="25693" y="10752"/>
                      <a:pt x="26400" y="0"/>
                      <a:pt x="26400" y="0"/>
                    </a:cubicBezTo>
                    <a:cubicBezTo>
                      <a:pt x="26400" y="0"/>
                      <a:pt x="16569" y="4403"/>
                      <a:pt x="8470" y="15531"/>
                    </a:cubicBezTo>
                    <a:cubicBezTo>
                      <a:pt x="377" y="26666"/>
                      <a:pt x="0" y="34545"/>
                      <a:pt x="221" y="35453"/>
                    </a:cubicBezTo>
                    <a:cubicBezTo>
                      <a:pt x="441" y="36367"/>
                      <a:pt x="1064" y="36257"/>
                      <a:pt x="1998" y="36146"/>
                    </a:cubicBezTo>
                    <a:cubicBezTo>
                      <a:pt x="2932" y="36036"/>
                      <a:pt x="10454" y="33676"/>
                      <a:pt x="18074" y="22211"/>
                    </a:cubicBez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45"/>
              <p:cNvSpPr/>
              <p:nvPr/>
            </p:nvSpPr>
            <p:spPr>
              <a:xfrm>
                <a:off x="1313500" y="865200"/>
                <a:ext cx="509075" cy="608450"/>
              </a:xfrm>
              <a:custGeom>
                <a:avLst/>
                <a:gdLst/>
                <a:ahLst/>
                <a:cxnLst/>
                <a:rect l="l" t="t" r="r" b="b"/>
                <a:pathLst>
                  <a:path w="20363" h="24338" extrusionOk="0">
                    <a:moveTo>
                      <a:pt x="16731" y="2601"/>
                    </a:moveTo>
                    <a:cubicBezTo>
                      <a:pt x="12990" y="0"/>
                      <a:pt x="2439" y="13288"/>
                      <a:pt x="1220" y="16640"/>
                    </a:cubicBezTo>
                    <a:cubicBezTo>
                      <a:pt x="1" y="19993"/>
                      <a:pt x="3204" y="22049"/>
                      <a:pt x="3204" y="22049"/>
                    </a:cubicBezTo>
                    <a:cubicBezTo>
                      <a:pt x="3204" y="22049"/>
                      <a:pt x="6245" y="24338"/>
                      <a:pt x="8963" y="22029"/>
                    </a:cubicBezTo>
                    <a:cubicBezTo>
                      <a:pt x="11686" y="19721"/>
                      <a:pt x="20363" y="5130"/>
                      <a:pt x="16731" y="2601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45"/>
              <p:cNvSpPr/>
              <p:nvPr/>
            </p:nvSpPr>
            <p:spPr>
              <a:xfrm>
                <a:off x="1348025" y="956800"/>
                <a:ext cx="438400" cy="475200"/>
              </a:xfrm>
              <a:custGeom>
                <a:avLst/>
                <a:gdLst/>
                <a:ahLst/>
                <a:cxnLst/>
                <a:rect l="l" t="t" r="r" b="b"/>
                <a:pathLst>
                  <a:path w="17536" h="19008" extrusionOk="0">
                    <a:moveTo>
                      <a:pt x="1051" y="12373"/>
                    </a:moveTo>
                    <a:cubicBezTo>
                      <a:pt x="1" y="15265"/>
                      <a:pt x="2763" y="17036"/>
                      <a:pt x="2763" y="17036"/>
                    </a:cubicBezTo>
                    <a:lnTo>
                      <a:pt x="2763" y="17036"/>
                    </a:lnTo>
                    <a:cubicBezTo>
                      <a:pt x="2763" y="17036"/>
                      <a:pt x="5383" y="19007"/>
                      <a:pt x="7724" y="17016"/>
                    </a:cubicBezTo>
                    <a:lnTo>
                      <a:pt x="7724" y="17016"/>
                    </a:lnTo>
                    <a:cubicBezTo>
                      <a:pt x="10065" y="15025"/>
                      <a:pt x="17536" y="2464"/>
                      <a:pt x="14410" y="285"/>
                    </a:cubicBezTo>
                    <a:lnTo>
                      <a:pt x="14410" y="285"/>
                    </a:lnTo>
                    <a:cubicBezTo>
                      <a:pt x="14125" y="91"/>
                      <a:pt x="13794" y="0"/>
                      <a:pt x="13431" y="0"/>
                    </a:cubicBezTo>
                    <a:lnTo>
                      <a:pt x="13431" y="0"/>
                    </a:lnTo>
                    <a:cubicBezTo>
                      <a:pt x="9650" y="0"/>
                      <a:pt x="2011" y="9740"/>
                      <a:pt x="1051" y="12373"/>
                    </a:cubicBezTo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45"/>
              <p:cNvSpPr/>
              <p:nvPr/>
            </p:nvSpPr>
            <p:spPr>
              <a:xfrm>
                <a:off x="1362775" y="970400"/>
                <a:ext cx="408100" cy="444575"/>
              </a:xfrm>
              <a:custGeom>
                <a:avLst/>
                <a:gdLst/>
                <a:ahLst/>
                <a:cxnLst/>
                <a:rect l="l" t="t" r="r" b="b"/>
                <a:pathLst>
                  <a:path w="16324" h="17783" extrusionOk="0">
                    <a:moveTo>
                      <a:pt x="1000" y="11654"/>
                    </a:moveTo>
                    <a:cubicBezTo>
                      <a:pt x="1" y="14352"/>
                      <a:pt x="2530" y="15973"/>
                      <a:pt x="2530" y="15973"/>
                    </a:cubicBezTo>
                    <a:lnTo>
                      <a:pt x="2530" y="15973"/>
                    </a:lnTo>
                    <a:cubicBezTo>
                      <a:pt x="2530" y="15973"/>
                      <a:pt x="4929" y="17782"/>
                      <a:pt x="7115" y="15908"/>
                    </a:cubicBezTo>
                    <a:lnTo>
                      <a:pt x="7115" y="15908"/>
                    </a:lnTo>
                    <a:cubicBezTo>
                      <a:pt x="9300" y="14028"/>
                      <a:pt x="16323" y="2258"/>
                      <a:pt x="13457" y="260"/>
                    </a:cubicBezTo>
                    <a:lnTo>
                      <a:pt x="13457" y="260"/>
                    </a:lnTo>
                    <a:cubicBezTo>
                      <a:pt x="13204" y="85"/>
                      <a:pt x="12906" y="1"/>
                      <a:pt x="12581" y="1"/>
                    </a:cubicBezTo>
                    <a:lnTo>
                      <a:pt x="12581" y="1"/>
                    </a:lnTo>
                    <a:cubicBezTo>
                      <a:pt x="9093" y="1"/>
                      <a:pt x="1914" y="9183"/>
                      <a:pt x="1000" y="11654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45"/>
              <p:cNvSpPr/>
              <p:nvPr/>
            </p:nvSpPr>
            <p:spPr>
              <a:xfrm>
                <a:off x="1344625" y="1183425"/>
                <a:ext cx="250825" cy="2404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618" extrusionOk="0">
                    <a:moveTo>
                      <a:pt x="3373" y="7270"/>
                    </a:moveTo>
                    <a:lnTo>
                      <a:pt x="3373" y="7270"/>
                    </a:lnTo>
                    <a:cubicBezTo>
                      <a:pt x="3373" y="7277"/>
                      <a:pt x="3379" y="7277"/>
                      <a:pt x="3379" y="7277"/>
                    </a:cubicBezTo>
                    <a:lnTo>
                      <a:pt x="3379" y="7277"/>
                    </a:lnTo>
                    <a:cubicBezTo>
                      <a:pt x="3379" y="7277"/>
                      <a:pt x="3379" y="7277"/>
                      <a:pt x="3379" y="7277"/>
                    </a:cubicBezTo>
                    <a:lnTo>
                      <a:pt x="3379" y="7277"/>
                    </a:lnTo>
                    <a:lnTo>
                      <a:pt x="3379" y="7277"/>
                    </a:lnTo>
                    <a:cubicBezTo>
                      <a:pt x="6758" y="9618"/>
                      <a:pt x="8904" y="6136"/>
                      <a:pt x="10033" y="4294"/>
                    </a:cubicBezTo>
                    <a:lnTo>
                      <a:pt x="10033" y="4294"/>
                    </a:lnTo>
                    <a:cubicBezTo>
                      <a:pt x="10033" y="4294"/>
                      <a:pt x="9008" y="2900"/>
                      <a:pt x="7264" y="1687"/>
                    </a:cubicBezTo>
                    <a:lnTo>
                      <a:pt x="7264" y="1687"/>
                    </a:lnTo>
                    <a:cubicBezTo>
                      <a:pt x="5519" y="474"/>
                      <a:pt x="3859" y="1"/>
                      <a:pt x="3859" y="1"/>
                    </a:cubicBezTo>
                    <a:lnTo>
                      <a:pt x="3859" y="1"/>
                    </a:lnTo>
                    <a:cubicBezTo>
                      <a:pt x="2523" y="1693"/>
                      <a:pt x="1" y="4923"/>
                      <a:pt x="3373" y="7270"/>
                    </a:cubicBezTo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45"/>
              <p:cNvSpPr/>
              <p:nvPr/>
            </p:nvSpPr>
            <p:spPr>
              <a:xfrm>
                <a:off x="1387275" y="1278925"/>
                <a:ext cx="139450" cy="105250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4210" extrusionOk="0">
                    <a:moveTo>
                      <a:pt x="0" y="260"/>
                    </a:moveTo>
                    <a:cubicBezTo>
                      <a:pt x="0" y="260"/>
                      <a:pt x="195" y="1648"/>
                      <a:pt x="2036" y="2932"/>
                    </a:cubicBezTo>
                    <a:lnTo>
                      <a:pt x="2036" y="2932"/>
                    </a:lnTo>
                    <a:cubicBezTo>
                      <a:pt x="3878" y="4209"/>
                      <a:pt x="5259" y="3898"/>
                      <a:pt x="5259" y="3898"/>
                    </a:cubicBezTo>
                    <a:lnTo>
                      <a:pt x="5259" y="3898"/>
                    </a:lnTo>
                    <a:cubicBezTo>
                      <a:pt x="5259" y="3898"/>
                      <a:pt x="5577" y="3619"/>
                      <a:pt x="5376" y="3295"/>
                    </a:cubicBezTo>
                    <a:lnTo>
                      <a:pt x="5376" y="3295"/>
                    </a:lnTo>
                    <a:cubicBezTo>
                      <a:pt x="5376" y="3295"/>
                      <a:pt x="2075" y="3392"/>
                      <a:pt x="499" y="7"/>
                    </a:cubicBezTo>
                    <a:lnTo>
                      <a:pt x="499" y="7"/>
                    </a:lnTo>
                    <a:cubicBezTo>
                      <a:pt x="499" y="7"/>
                      <a:pt x="480" y="0"/>
                      <a:pt x="454" y="0"/>
                    </a:cubicBezTo>
                    <a:lnTo>
                      <a:pt x="454" y="0"/>
                    </a:lnTo>
                    <a:cubicBezTo>
                      <a:pt x="376" y="0"/>
                      <a:pt x="188" y="26"/>
                      <a:pt x="0" y="2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45"/>
              <p:cNvSpPr/>
              <p:nvPr/>
            </p:nvSpPr>
            <p:spPr>
              <a:xfrm>
                <a:off x="1715550" y="760950"/>
                <a:ext cx="149675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810" extrusionOk="0">
                    <a:moveTo>
                      <a:pt x="4975" y="4780"/>
                    </a:moveTo>
                    <a:cubicBezTo>
                      <a:pt x="3957" y="6239"/>
                      <a:pt x="2251" y="6810"/>
                      <a:pt x="1155" y="6051"/>
                    </a:cubicBezTo>
                    <a:cubicBezTo>
                      <a:pt x="66" y="5286"/>
                      <a:pt x="1" y="3489"/>
                      <a:pt x="1019" y="2030"/>
                    </a:cubicBezTo>
                    <a:cubicBezTo>
                      <a:pt x="2031" y="571"/>
                      <a:pt x="3743" y="0"/>
                      <a:pt x="4832" y="759"/>
                    </a:cubicBezTo>
                    <a:cubicBezTo>
                      <a:pt x="5928" y="1518"/>
                      <a:pt x="5986" y="3321"/>
                      <a:pt x="4975" y="478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45"/>
              <p:cNvSpPr/>
              <p:nvPr/>
            </p:nvSpPr>
            <p:spPr>
              <a:xfrm>
                <a:off x="1719300" y="780575"/>
                <a:ext cx="130200" cy="148025"/>
              </a:xfrm>
              <a:custGeom>
                <a:avLst/>
                <a:gdLst/>
                <a:ahLst/>
                <a:cxnLst/>
                <a:rect l="l" t="t" r="r" b="b"/>
                <a:pathLst>
                  <a:path w="5208" h="5921" extrusionOk="0">
                    <a:moveTo>
                      <a:pt x="4325" y="4157"/>
                    </a:moveTo>
                    <a:cubicBezTo>
                      <a:pt x="3443" y="5428"/>
                      <a:pt x="1958" y="5921"/>
                      <a:pt x="1005" y="5266"/>
                    </a:cubicBezTo>
                    <a:cubicBezTo>
                      <a:pt x="58" y="4604"/>
                      <a:pt x="0" y="3035"/>
                      <a:pt x="888" y="1764"/>
                    </a:cubicBezTo>
                    <a:cubicBezTo>
                      <a:pt x="1770" y="499"/>
                      <a:pt x="3255" y="0"/>
                      <a:pt x="4202" y="662"/>
                    </a:cubicBezTo>
                    <a:cubicBezTo>
                      <a:pt x="5155" y="1323"/>
                      <a:pt x="5207" y="2892"/>
                      <a:pt x="4325" y="4157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45"/>
              <p:cNvSpPr/>
              <p:nvPr/>
            </p:nvSpPr>
            <p:spPr>
              <a:xfrm>
                <a:off x="1725275" y="781225"/>
                <a:ext cx="13022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5552" extrusionOk="0">
                    <a:moveTo>
                      <a:pt x="889" y="1394"/>
                    </a:moveTo>
                    <a:cubicBezTo>
                      <a:pt x="1" y="2665"/>
                      <a:pt x="59" y="4235"/>
                      <a:pt x="1006" y="4890"/>
                    </a:cubicBezTo>
                    <a:lnTo>
                      <a:pt x="1006" y="4890"/>
                    </a:lnTo>
                    <a:cubicBezTo>
                      <a:pt x="1959" y="5551"/>
                      <a:pt x="3444" y="5058"/>
                      <a:pt x="4326" y="3787"/>
                    </a:cubicBezTo>
                    <a:lnTo>
                      <a:pt x="4326" y="3787"/>
                    </a:lnTo>
                    <a:cubicBezTo>
                      <a:pt x="5208" y="2516"/>
                      <a:pt x="5156" y="953"/>
                      <a:pt x="4203" y="292"/>
                    </a:cubicBezTo>
                    <a:lnTo>
                      <a:pt x="4203" y="292"/>
                    </a:lnTo>
                    <a:cubicBezTo>
                      <a:pt x="3918" y="97"/>
                      <a:pt x="3587" y="0"/>
                      <a:pt x="3230" y="0"/>
                    </a:cubicBezTo>
                    <a:lnTo>
                      <a:pt x="3230" y="0"/>
                    </a:lnTo>
                    <a:cubicBezTo>
                      <a:pt x="2413" y="0"/>
                      <a:pt x="1505" y="506"/>
                      <a:pt x="889" y="1394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45"/>
              <p:cNvSpPr/>
              <p:nvPr/>
            </p:nvSpPr>
            <p:spPr>
              <a:xfrm>
                <a:off x="1316900" y="1298700"/>
                <a:ext cx="201225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6843" extrusionOk="0">
                    <a:moveTo>
                      <a:pt x="889" y="1"/>
                    </a:moveTo>
                    <a:cubicBezTo>
                      <a:pt x="889" y="1"/>
                      <a:pt x="1" y="2582"/>
                      <a:pt x="3068" y="4709"/>
                    </a:cubicBezTo>
                    <a:cubicBezTo>
                      <a:pt x="6129" y="6842"/>
                      <a:pt x="8048" y="5227"/>
                      <a:pt x="8048" y="5227"/>
                    </a:cubicBezTo>
                    <a:cubicBezTo>
                      <a:pt x="8048" y="5227"/>
                      <a:pt x="6479" y="6148"/>
                      <a:pt x="3464" y="4054"/>
                    </a:cubicBezTo>
                    <a:cubicBezTo>
                      <a:pt x="455" y="1959"/>
                      <a:pt x="889" y="1"/>
                      <a:pt x="889" y="1"/>
                    </a:cubicBezTo>
                    <a:close/>
                  </a:path>
                </a:pathLst>
              </a:custGeom>
              <a:solidFill>
                <a:srgbClr val="317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45"/>
              <p:cNvSpPr/>
              <p:nvPr/>
            </p:nvSpPr>
            <p:spPr>
              <a:xfrm>
                <a:off x="1496850" y="963925"/>
                <a:ext cx="202350" cy="261675"/>
              </a:xfrm>
              <a:custGeom>
                <a:avLst/>
                <a:gdLst/>
                <a:ahLst/>
                <a:cxnLst/>
                <a:rect l="l" t="t" r="r" b="b"/>
                <a:pathLst>
                  <a:path w="8094" h="10467" extrusionOk="0">
                    <a:moveTo>
                      <a:pt x="1" y="9663"/>
                    </a:moveTo>
                    <a:lnTo>
                      <a:pt x="6460" y="383"/>
                    </a:lnTo>
                    <a:cubicBezTo>
                      <a:pt x="6460" y="383"/>
                      <a:pt x="7458" y="0"/>
                      <a:pt x="8094" y="519"/>
                    </a:cubicBezTo>
                    <a:lnTo>
                      <a:pt x="1175" y="1046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45"/>
              <p:cNvSpPr/>
              <p:nvPr/>
            </p:nvSpPr>
            <p:spPr>
              <a:xfrm>
                <a:off x="1524750" y="975925"/>
                <a:ext cx="190825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10766" extrusionOk="0">
                    <a:moveTo>
                      <a:pt x="1161" y="10765"/>
                    </a:moveTo>
                    <a:lnTo>
                      <a:pt x="7620" y="1485"/>
                    </a:lnTo>
                    <a:cubicBezTo>
                      <a:pt x="7620" y="1485"/>
                      <a:pt x="7633" y="415"/>
                      <a:pt x="6920" y="0"/>
                    </a:cubicBezTo>
                    <a:lnTo>
                      <a:pt x="0" y="994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45"/>
              <p:cNvSpPr/>
              <p:nvPr/>
            </p:nvSpPr>
            <p:spPr>
              <a:xfrm>
                <a:off x="1269900" y="641800"/>
                <a:ext cx="662450" cy="886325"/>
              </a:xfrm>
              <a:custGeom>
                <a:avLst/>
                <a:gdLst/>
                <a:ahLst/>
                <a:cxnLst/>
                <a:rect l="l" t="t" r="r" b="b"/>
                <a:pathLst>
                  <a:path w="26498" h="35453" extrusionOk="0">
                    <a:moveTo>
                      <a:pt x="26497" y="0"/>
                    </a:moveTo>
                    <a:cubicBezTo>
                      <a:pt x="26497" y="0"/>
                      <a:pt x="16199" y="6005"/>
                      <a:pt x="8787" y="16686"/>
                    </a:cubicBezTo>
                    <a:cubicBezTo>
                      <a:pt x="1375" y="27360"/>
                      <a:pt x="318" y="35453"/>
                      <a:pt x="318" y="35453"/>
                    </a:cubicBezTo>
                    <a:cubicBezTo>
                      <a:pt x="318" y="35453"/>
                      <a:pt x="0" y="26808"/>
                      <a:pt x="8567" y="15531"/>
                    </a:cubicBezTo>
                    <a:cubicBezTo>
                      <a:pt x="17139" y="4254"/>
                      <a:pt x="26497" y="0"/>
                      <a:pt x="26497" y="0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45"/>
              <p:cNvSpPr/>
              <p:nvPr/>
            </p:nvSpPr>
            <p:spPr>
              <a:xfrm>
                <a:off x="1329075" y="641800"/>
                <a:ext cx="603275" cy="922000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36880" extrusionOk="0">
                    <a:moveTo>
                      <a:pt x="24130" y="0"/>
                    </a:moveTo>
                    <a:cubicBezTo>
                      <a:pt x="24130" y="0"/>
                      <a:pt x="22172" y="11861"/>
                      <a:pt x="14740" y="22522"/>
                    </a:cubicBezTo>
                    <a:cubicBezTo>
                      <a:pt x="7308" y="33183"/>
                      <a:pt x="0" y="36879"/>
                      <a:pt x="0" y="36879"/>
                    </a:cubicBezTo>
                    <a:cubicBezTo>
                      <a:pt x="0" y="36879"/>
                      <a:pt x="8437" y="33818"/>
                      <a:pt x="16024" y="21860"/>
                    </a:cubicBezTo>
                    <a:cubicBezTo>
                      <a:pt x="23618" y="9902"/>
                      <a:pt x="24130" y="0"/>
                      <a:pt x="24130" y="0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45"/>
              <p:cNvSpPr/>
              <p:nvPr/>
            </p:nvSpPr>
            <p:spPr>
              <a:xfrm>
                <a:off x="1647800" y="905550"/>
                <a:ext cx="11950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794" extrusionOk="0">
                    <a:moveTo>
                      <a:pt x="0" y="1343"/>
                    </a:moveTo>
                    <a:cubicBezTo>
                      <a:pt x="0" y="1343"/>
                      <a:pt x="1881" y="377"/>
                      <a:pt x="3152" y="1259"/>
                    </a:cubicBezTo>
                    <a:cubicBezTo>
                      <a:pt x="4416" y="2141"/>
                      <a:pt x="4053" y="4793"/>
                      <a:pt x="4053" y="4793"/>
                    </a:cubicBezTo>
                    <a:cubicBezTo>
                      <a:pt x="4053" y="4793"/>
                      <a:pt x="4780" y="1979"/>
                      <a:pt x="3359" y="987"/>
                    </a:cubicBezTo>
                    <a:cubicBezTo>
                      <a:pt x="1933" y="1"/>
                      <a:pt x="0" y="1343"/>
                      <a:pt x="0" y="134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45"/>
              <p:cNvSpPr/>
              <p:nvPr/>
            </p:nvSpPr>
            <p:spPr>
              <a:xfrm>
                <a:off x="1658325" y="641800"/>
                <a:ext cx="274025" cy="617050"/>
              </a:xfrm>
              <a:custGeom>
                <a:avLst/>
                <a:gdLst/>
                <a:ahLst/>
                <a:cxnLst/>
                <a:rect l="l" t="t" r="r" b="b"/>
                <a:pathLst>
                  <a:path w="10961" h="24682" extrusionOk="0">
                    <a:moveTo>
                      <a:pt x="3133" y="11128"/>
                    </a:moveTo>
                    <a:lnTo>
                      <a:pt x="2873" y="11498"/>
                    </a:lnTo>
                    <a:cubicBezTo>
                      <a:pt x="2873" y="11498"/>
                      <a:pt x="4767" y="12529"/>
                      <a:pt x="3263" y="16796"/>
                    </a:cubicBezTo>
                    <a:cubicBezTo>
                      <a:pt x="1758" y="21063"/>
                      <a:pt x="526" y="23125"/>
                      <a:pt x="526" y="23125"/>
                    </a:cubicBezTo>
                    <a:lnTo>
                      <a:pt x="1" y="24681"/>
                    </a:lnTo>
                    <a:cubicBezTo>
                      <a:pt x="1" y="24681"/>
                      <a:pt x="4138" y="18916"/>
                      <a:pt x="6939" y="12457"/>
                    </a:cubicBezTo>
                    <a:cubicBezTo>
                      <a:pt x="9734" y="6005"/>
                      <a:pt x="10960" y="0"/>
                      <a:pt x="10960" y="0"/>
                    </a:cubicBezTo>
                    <a:lnTo>
                      <a:pt x="7121" y="5525"/>
                    </a:lnTo>
                    <a:cubicBezTo>
                      <a:pt x="7121" y="5525"/>
                      <a:pt x="8710" y="6744"/>
                      <a:pt x="7134" y="9500"/>
                    </a:cubicBezTo>
                    <a:cubicBezTo>
                      <a:pt x="5552" y="12256"/>
                      <a:pt x="3133" y="11128"/>
                      <a:pt x="3133" y="11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45"/>
              <p:cNvSpPr/>
              <p:nvPr/>
            </p:nvSpPr>
            <p:spPr>
              <a:xfrm>
                <a:off x="1341550" y="1433250"/>
                <a:ext cx="14787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4677" extrusionOk="0">
                    <a:moveTo>
                      <a:pt x="3256" y="1"/>
                    </a:moveTo>
                    <a:cubicBezTo>
                      <a:pt x="4021" y="455"/>
                      <a:pt x="4780" y="636"/>
                      <a:pt x="4507" y="1188"/>
                    </a:cubicBezTo>
                    <a:cubicBezTo>
                      <a:pt x="4040" y="2128"/>
                      <a:pt x="1699" y="3905"/>
                      <a:pt x="0" y="4677"/>
                    </a:cubicBezTo>
                    <a:cubicBezTo>
                      <a:pt x="0" y="4677"/>
                      <a:pt x="2504" y="3749"/>
                      <a:pt x="5915" y="351"/>
                    </a:cubicBezTo>
                    <a:cubicBezTo>
                      <a:pt x="5915" y="351"/>
                      <a:pt x="4864" y="740"/>
                      <a:pt x="3256" y="1"/>
                    </a:cubicBezTo>
                  </a:path>
                </a:pathLst>
              </a:custGeom>
              <a:solidFill>
                <a:srgbClr val="317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45"/>
              <p:cNvSpPr/>
              <p:nvPr/>
            </p:nvSpPr>
            <p:spPr>
              <a:xfrm>
                <a:off x="1333600" y="1285075"/>
                <a:ext cx="170100" cy="158275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6331" extrusionOk="0">
                    <a:moveTo>
                      <a:pt x="1946" y="1"/>
                    </a:moveTo>
                    <a:cubicBezTo>
                      <a:pt x="1946" y="1"/>
                      <a:pt x="1" y="2037"/>
                      <a:pt x="1064" y="3807"/>
                    </a:cubicBezTo>
                    <a:cubicBezTo>
                      <a:pt x="2569" y="6330"/>
                      <a:pt x="6803" y="4086"/>
                      <a:pt x="6803" y="4086"/>
                    </a:cubicBezTo>
                    <a:cubicBezTo>
                      <a:pt x="6803" y="4086"/>
                      <a:pt x="5467" y="4287"/>
                      <a:pt x="3814" y="3204"/>
                    </a:cubicBezTo>
                    <a:cubicBezTo>
                      <a:pt x="2160" y="2128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45"/>
              <p:cNvSpPr/>
              <p:nvPr/>
            </p:nvSpPr>
            <p:spPr>
              <a:xfrm>
                <a:off x="1304425" y="1361275"/>
                <a:ext cx="157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916" extrusionOk="0">
                    <a:moveTo>
                      <a:pt x="415" y="72"/>
                    </a:moveTo>
                    <a:cubicBezTo>
                      <a:pt x="208" y="1"/>
                      <a:pt x="13" y="487"/>
                      <a:pt x="7" y="617"/>
                    </a:cubicBezTo>
                    <a:cubicBezTo>
                      <a:pt x="0" y="811"/>
                      <a:pt x="156" y="844"/>
                      <a:pt x="156" y="844"/>
                    </a:cubicBezTo>
                    <a:cubicBezTo>
                      <a:pt x="156" y="844"/>
                      <a:pt x="305" y="915"/>
                      <a:pt x="415" y="753"/>
                    </a:cubicBezTo>
                    <a:cubicBezTo>
                      <a:pt x="487" y="649"/>
                      <a:pt x="629" y="143"/>
                      <a:pt x="415" y="72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45"/>
              <p:cNvSpPr/>
              <p:nvPr/>
            </p:nvSpPr>
            <p:spPr>
              <a:xfrm>
                <a:off x="1306375" y="1361450"/>
                <a:ext cx="133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45" extrusionOk="0">
                    <a:moveTo>
                      <a:pt x="0" y="383"/>
                    </a:moveTo>
                    <a:cubicBezTo>
                      <a:pt x="0" y="383"/>
                      <a:pt x="123" y="182"/>
                      <a:pt x="286" y="240"/>
                    </a:cubicBezTo>
                    <a:cubicBezTo>
                      <a:pt x="441" y="292"/>
                      <a:pt x="415" y="545"/>
                      <a:pt x="415" y="545"/>
                    </a:cubicBezTo>
                    <a:cubicBezTo>
                      <a:pt x="415" y="545"/>
                      <a:pt x="532" y="130"/>
                      <a:pt x="337" y="65"/>
                    </a:cubicBezTo>
                    <a:cubicBezTo>
                      <a:pt x="149" y="0"/>
                      <a:pt x="0" y="383"/>
                      <a:pt x="0" y="383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45"/>
              <p:cNvSpPr/>
              <p:nvPr/>
            </p:nvSpPr>
            <p:spPr>
              <a:xfrm>
                <a:off x="1281400" y="1445100"/>
                <a:ext cx="15925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15" extrusionOk="0">
                    <a:moveTo>
                      <a:pt x="422" y="72"/>
                    </a:moveTo>
                    <a:cubicBezTo>
                      <a:pt x="215" y="0"/>
                      <a:pt x="20" y="487"/>
                      <a:pt x="14" y="616"/>
                    </a:cubicBezTo>
                    <a:cubicBezTo>
                      <a:pt x="1" y="811"/>
                      <a:pt x="163" y="843"/>
                      <a:pt x="163" y="843"/>
                    </a:cubicBezTo>
                    <a:cubicBezTo>
                      <a:pt x="163" y="843"/>
                      <a:pt x="305" y="915"/>
                      <a:pt x="416" y="753"/>
                    </a:cubicBezTo>
                    <a:cubicBezTo>
                      <a:pt x="493" y="649"/>
                      <a:pt x="636" y="143"/>
                      <a:pt x="422" y="72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45"/>
              <p:cNvSpPr/>
              <p:nvPr/>
            </p:nvSpPr>
            <p:spPr>
              <a:xfrm>
                <a:off x="1283350" y="1445250"/>
                <a:ext cx="13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46" extrusionOk="0">
                    <a:moveTo>
                      <a:pt x="0" y="383"/>
                    </a:moveTo>
                    <a:cubicBezTo>
                      <a:pt x="0" y="383"/>
                      <a:pt x="124" y="182"/>
                      <a:pt x="286" y="241"/>
                    </a:cubicBezTo>
                    <a:cubicBezTo>
                      <a:pt x="448" y="293"/>
                      <a:pt x="422" y="546"/>
                      <a:pt x="422" y="546"/>
                    </a:cubicBezTo>
                    <a:cubicBezTo>
                      <a:pt x="422" y="546"/>
                      <a:pt x="532" y="131"/>
                      <a:pt x="344" y="66"/>
                    </a:cubicBezTo>
                    <a:cubicBezTo>
                      <a:pt x="156" y="1"/>
                      <a:pt x="0" y="383"/>
                      <a:pt x="0" y="383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45"/>
              <p:cNvSpPr/>
              <p:nvPr/>
            </p:nvSpPr>
            <p:spPr>
              <a:xfrm>
                <a:off x="1452750" y="1467625"/>
                <a:ext cx="2225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25" extrusionOk="0">
                    <a:moveTo>
                      <a:pt x="747" y="176"/>
                    </a:moveTo>
                    <a:cubicBezTo>
                      <a:pt x="889" y="351"/>
                      <a:pt x="500" y="701"/>
                      <a:pt x="384" y="747"/>
                    </a:cubicBezTo>
                    <a:cubicBezTo>
                      <a:pt x="202" y="824"/>
                      <a:pt x="118" y="688"/>
                      <a:pt x="118" y="688"/>
                    </a:cubicBezTo>
                    <a:cubicBezTo>
                      <a:pt x="118" y="688"/>
                      <a:pt x="1" y="578"/>
                      <a:pt x="111" y="416"/>
                    </a:cubicBezTo>
                    <a:cubicBezTo>
                      <a:pt x="183" y="312"/>
                      <a:pt x="611" y="1"/>
                      <a:pt x="747" y="176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45"/>
              <p:cNvSpPr/>
              <p:nvPr/>
            </p:nvSpPr>
            <p:spPr>
              <a:xfrm>
                <a:off x="1459575" y="1468125"/>
                <a:ext cx="15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84" extrusionOk="0">
                    <a:moveTo>
                      <a:pt x="299" y="584"/>
                    </a:moveTo>
                    <a:cubicBezTo>
                      <a:pt x="299" y="584"/>
                      <a:pt x="441" y="402"/>
                      <a:pt x="338" y="266"/>
                    </a:cubicBezTo>
                    <a:cubicBezTo>
                      <a:pt x="227" y="136"/>
                      <a:pt x="0" y="253"/>
                      <a:pt x="0" y="253"/>
                    </a:cubicBezTo>
                    <a:cubicBezTo>
                      <a:pt x="0" y="253"/>
                      <a:pt x="351" y="0"/>
                      <a:pt x="474" y="156"/>
                    </a:cubicBezTo>
                    <a:cubicBezTo>
                      <a:pt x="603" y="311"/>
                      <a:pt x="299" y="584"/>
                      <a:pt x="299" y="584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45"/>
              <p:cNvSpPr/>
              <p:nvPr/>
            </p:nvSpPr>
            <p:spPr>
              <a:xfrm>
                <a:off x="1382075" y="1518375"/>
                <a:ext cx="2225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25" extrusionOk="0">
                    <a:moveTo>
                      <a:pt x="753" y="169"/>
                    </a:moveTo>
                    <a:cubicBezTo>
                      <a:pt x="889" y="344"/>
                      <a:pt x="500" y="694"/>
                      <a:pt x="383" y="746"/>
                    </a:cubicBezTo>
                    <a:cubicBezTo>
                      <a:pt x="202" y="824"/>
                      <a:pt x="117" y="688"/>
                      <a:pt x="117" y="688"/>
                    </a:cubicBezTo>
                    <a:cubicBezTo>
                      <a:pt x="117" y="688"/>
                      <a:pt x="1" y="571"/>
                      <a:pt x="111" y="416"/>
                    </a:cubicBezTo>
                    <a:cubicBezTo>
                      <a:pt x="189" y="305"/>
                      <a:pt x="610" y="1"/>
                      <a:pt x="753" y="169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45"/>
              <p:cNvSpPr/>
              <p:nvPr/>
            </p:nvSpPr>
            <p:spPr>
              <a:xfrm>
                <a:off x="1388875" y="1518700"/>
                <a:ext cx="151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91" extrusionOk="0">
                    <a:moveTo>
                      <a:pt x="299" y="591"/>
                    </a:moveTo>
                    <a:cubicBezTo>
                      <a:pt x="299" y="591"/>
                      <a:pt x="442" y="403"/>
                      <a:pt x="338" y="273"/>
                    </a:cubicBezTo>
                    <a:cubicBezTo>
                      <a:pt x="228" y="143"/>
                      <a:pt x="1" y="253"/>
                      <a:pt x="1" y="253"/>
                    </a:cubicBezTo>
                    <a:cubicBezTo>
                      <a:pt x="1" y="253"/>
                      <a:pt x="351" y="0"/>
                      <a:pt x="481" y="156"/>
                    </a:cubicBezTo>
                    <a:cubicBezTo>
                      <a:pt x="604" y="312"/>
                      <a:pt x="299" y="591"/>
                      <a:pt x="299" y="591"/>
                    </a:cubicBezTo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45"/>
              <p:cNvSpPr/>
              <p:nvPr/>
            </p:nvSpPr>
            <p:spPr>
              <a:xfrm>
                <a:off x="1287250" y="1365175"/>
                <a:ext cx="1791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615" extrusionOk="0">
                    <a:moveTo>
                      <a:pt x="0" y="3703"/>
                    </a:moveTo>
                    <a:lnTo>
                      <a:pt x="45" y="3729"/>
                    </a:lnTo>
                    <a:cubicBezTo>
                      <a:pt x="1012" y="4118"/>
                      <a:pt x="1868" y="4397"/>
                      <a:pt x="2620" y="4585"/>
                    </a:cubicBezTo>
                    <a:lnTo>
                      <a:pt x="2620" y="4585"/>
                    </a:lnTo>
                    <a:cubicBezTo>
                      <a:pt x="3028" y="5240"/>
                      <a:pt x="3528" y="5915"/>
                      <a:pt x="4144" y="6576"/>
                    </a:cubicBezTo>
                    <a:lnTo>
                      <a:pt x="4144" y="6576"/>
                    </a:lnTo>
                    <a:lnTo>
                      <a:pt x="4183" y="6615"/>
                    </a:lnTo>
                    <a:lnTo>
                      <a:pt x="7166" y="4637"/>
                    </a:lnTo>
                    <a:lnTo>
                      <a:pt x="7101" y="4533"/>
                    </a:lnTo>
                    <a:cubicBezTo>
                      <a:pt x="7088" y="4540"/>
                      <a:pt x="5726" y="5221"/>
                      <a:pt x="2691" y="4475"/>
                    </a:cubicBezTo>
                    <a:lnTo>
                      <a:pt x="2691" y="4475"/>
                    </a:lnTo>
                    <a:cubicBezTo>
                      <a:pt x="1310" y="2244"/>
                      <a:pt x="1051" y="331"/>
                      <a:pt x="1051" y="305"/>
                    </a:cubicBezTo>
                    <a:lnTo>
                      <a:pt x="1051" y="305"/>
                    </a:lnTo>
                    <a:lnTo>
                      <a:pt x="1012" y="0"/>
                    </a:lnTo>
                    <a:close/>
                    <a:moveTo>
                      <a:pt x="143" y="3632"/>
                    </a:moveTo>
                    <a:lnTo>
                      <a:pt x="979" y="590"/>
                    </a:lnTo>
                    <a:cubicBezTo>
                      <a:pt x="1096" y="1194"/>
                      <a:pt x="1479" y="2711"/>
                      <a:pt x="2523" y="4436"/>
                    </a:cubicBezTo>
                    <a:lnTo>
                      <a:pt x="2523" y="4436"/>
                    </a:lnTo>
                    <a:cubicBezTo>
                      <a:pt x="1822" y="4248"/>
                      <a:pt x="1025" y="3995"/>
                      <a:pt x="143" y="3632"/>
                    </a:cubicBezTo>
                    <a:close/>
                    <a:moveTo>
                      <a:pt x="2788" y="4631"/>
                    </a:moveTo>
                    <a:cubicBezTo>
                      <a:pt x="4812" y="5117"/>
                      <a:pt x="6070" y="4961"/>
                      <a:pt x="6692" y="4806"/>
                    </a:cubicBezTo>
                    <a:lnTo>
                      <a:pt x="6692" y="4806"/>
                    </a:lnTo>
                    <a:lnTo>
                      <a:pt x="4202" y="6459"/>
                    </a:lnTo>
                    <a:cubicBezTo>
                      <a:pt x="3638" y="5850"/>
                      <a:pt x="3171" y="5227"/>
                      <a:pt x="2788" y="4631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45"/>
              <p:cNvSpPr/>
              <p:nvPr/>
            </p:nvSpPr>
            <p:spPr>
              <a:xfrm>
                <a:off x="1573700" y="790950"/>
                <a:ext cx="155350" cy="183525"/>
              </a:xfrm>
              <a:custGeom>
                <a:avLst/>
                <a:gdLst/>
                <a:ahLst/>
                <a:cxnLst/>
                <a:rect l="l" t="t" r="r" b="b"/>
                <a:pathLst>
                  <a:path w="6214" h="7341" extrusionOk="0">
                    <a:moveTo>
                      <a:pt x="1" y="6368"/>
                    </a:moveTo>
                    <a:lnTo>
                      <a:pt x="351" y="7341"/>
                    </a:lnTo>
                    <a:cubicBezTo>
                      <a:pt x="351" y="7341"/>
                      <a:pt x="3619" y="3690"/>
                      <a:pt x="6213" y="1252"/>
                    </a:cubicBezTo>
                    <a:lnTo>
                      <a:pt x="6213" y="1252"/>
                    </a:lnTo>
                    <a:lnTo>
                      <a:pt x="6168" y="0"/>
                    </a:lnTo>
                    <a:cubicBezTo>
                      <a:pt x="6168" y="0"/>
                      <a:pt x="3425" y="2464"/>
                      <a:pt x="1" y="6368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45"/>
              <p:cNvSpPr/>
              <p:nvPr/>
            </p:nvSpPr>
            <p:spPr>
              <a:xfrm>
                <a:off x="1588775" y="885125"/>
                <a:ext cx="5790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796" extrusionOk="0">
                    <a:moveTo>
                      <a:pt x="2244" y="1"/>
                    </a:moveTo>
                    <a:lnTo>
                      <a:pt x="2316" y="345"/>
                    </a:lnTo>
                    <a:cubicBezTo>
                      <a:pt x="1577" y="1123"/>
                      <a:pt x="785" y="1972"/>
                      <a:pt x="53" y="2796"/>
                    </a:cubicBezTo>
                    <a:lnTo>
                      <a:pt x="1" y="2465"/>
                    </a:lnTo>
                    <a:cubicBezTo>
                      <a:pt x="1" y="2465"/>
                      <a:pt x="922" y="1402"/>
                      <a:pt x="22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45"/>
              <p:cNvSpPr/>
              <p:nvPr/>
            </p:nvSpPr>
            <p:spPr>
              <a:xfrm>
                <a:off x="1659800" y="811375"/>
                <a:ext cx="595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685" extrusionOk="0">
                    <a:moveTo>
                      <a:pt x="2380" y="305"/>
                    </a:moveTo>
                    <a:cubicBezTo>
                      <a:pt x="2380" y="305"/>
                      <a:pt x="1362" y="1323"/>
                      <a:pt x="52" y="2685"/>
                    </a:cubicBezTo>
                    <a:lnTo>
                      <a:pt x="0" y="2328"/>
                    </a:lnTo>
                    <a:cubicBezTo>
                      <a:pt x="713" y="1583"/>
                      <a:pt x="1511" y="772"/>
                      <a:pt x="2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45"/>
              <p:cNvSpPr/>
              <p:nvPr/>
            </p:nvSpPr>
            <p:spPr>
              <a:xfrm>
                <a:off x="1291125" y="1097675"/>
                <a:ext cx="56695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2678" h="935" extrusionOk="0">
                    <a:moveTo>
                      <a:pt x="1" y="474"/>
                    </a:moveTo>
                    <a:lnTo>
                      <a:pt x="1" y="934"/>
                    </a:lnTo>
                    <a:lnTo>
                      <a:pt x="22678" y="604"/>
                    </a:lnTo>
                    <a:lnTo>
                      <a:pt x="22665" y="0"/>
                    </a:lnTo>
                    <a:close/>
                  </a:path>
                </a:pathLst>
              </a:custGeom>
              <a:solidFill>
                <a:srgbClr val="4532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45"/>
              <p:cNvSpPr/>
              <p:nvPr/>
            </p:nvSpPr>
            <p:spPr>
              <a:xfrm>
                <a:off x="1489575" y="1101575"/>
                <a:ext cx="18240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681" extrusionOk="0">
                    <a:moveTo>
                      <a:pt x="0" y="149"/>
                    </a:moveTo>
                    <a:lnTo>
                      <a:pt x="7" y="681"/>
                    </a:lnTo>
                    <a:lnTo>
                      <a:pt x="7289" y="558"/>
                    </a:lnTo>
                    <a:lnTo>
                      <a:pt x="7295" y="0"/>
                    </a:ln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45"/>
              <p:cNvSpPr/>
              <p:nvPr/>
            </p:nvSpPr>
            <p:spPr>
              <a:xfrm>
                <a:off x="1121400" y="1066700"/>
                <a:ext cx="2511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10046" h="4152" extrusionOk="0">
                    <a:moveTo>
                      <a:pt x="791" y="4151"/>
                    </a:moveTo>
                    <a:lnTo>
                      <a:pt x="6783" y="3814"/>
                    </a:lnTo>
                    <a:cubicBezTo>
                      <a:pt x="7231" y="3788"/>
                      <a:pt x="7639" y="3555"/>
                      <a:pt x="7892" y="3178"/>
                    </a:cubicBezTo>
                    <a:lnTo>
                      <a:pt x="7892" y="3178"/>
                    </a:lnTo>
                    <a:cubicBezTo>
                      <a:pt x="8113" y="2841"/>
                      <a:pt x="8385" y="2472"/>
                      <a:pt x="8566" y="2381"/>
                    </a:cubicBezTo>
                    <a:lnTo>
                      <a:pt x="8566" y="2381"/>
                    </a:lnTo>
                    <a:cubicBezTo>
                      <a:pt x="8897" y="2219"/>
                      <a:pt x="10045" y="2368"/>
                      <a:pt x="10045" y="2368"/>
                    </a:cubicBezTo>
                    <a:lnTo>
                      <a:pt x="10045" y="2368"/>
                    </a:lnTo>
                    <a:lnTo>
                      <a:pt x="10032" y="1466"/>
                    </a:lnTo>
                    <a:cubicBezTo>
                      <a:pt x="10032" y="1466"/>
                      <a:pt x="8949" y="1635"/>
                      <a:pt x="8638" y="1479"/>
                    </a:cubicBezTo>
                    <a:lnTo>
                      <a:pt x="8638" y="1479"/>
                    </a:lnTo>
                    <a:cubicBezTo>
                      <a:pt x="8456" y="1389"/>
                      <a:pt x="8216" y="1071"/>
                      <a:pt x="8015" y="766"/>
                    </a:cubicBezTo>
                    <a:lnTo>
                      <a:pt x="8015" y="766"/>
                    </a:lnTo>
                    <a:cubicBezTo>
                      <a:pt x="7762" y="364"/>
                      <a:pt x="7321" y="124"/>
                      <a:pt x="6848" y="111"/>
                    </a:cubicBezTo>
                    <a:lnTo>
                      <a:pt x="6848" y="111"/>
                    </a:lnTo>
                    <a:lnTo>
                      <a:pt x="798" y="1"/>
                    </a:lnTo>
                    <a:cubicBezTo>
                      <a:pt x="0" y="1907"/>
                      <a:pt x="791" y="4151"/>
                      <a:pt x="791" y="41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45"/>
              <p:cNvSpPr/>
              <p:nvPr/>
            </p:nvSpPr>
            <p:spPr>
              <a:xfrm>
                <a:off x="1231625" y="1103350"/>
                <a:ext cx="1409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902" extrusionOk="0">
                    <a:moveTo>
                      <a:pt x="5623" y="0"/>
                    </a:moveTo>
                    <a:cubicBezTo>
                      <a:pt x="5623" y="0"/>
                      <a:pt x="27" y="318"/>
                      <a:pt x="14" y="565"/>
                    </a:cubicBezTo>
                    <a:cubicBezTo>
                      <a:pt x="1" y="811"/>
                      <a:pt x="4949" y="824"/>
                      <a:pt x="5636" y="902"/>
                    </a:cubicBezTo>
                    <a:close/>
                  </a:path>
                </a:pathLst>
              </a:custGeom>
              <a:solidFill>
                <a:srgbClr val="7F4A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45"/>
              <p:cNvSpPr/>
              <p:nvPr/>
            </p:nvSpPr>
            <p:spPr>
              <a:xfrm>
                <a:off x="1823525" y="1050500"/>
                <a:ext cx="251150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10046" h="4158" extrusionOk="0">
                    <a:moveTo>
                      <a:pt x="3263" y="338"/>
                    </a:moveTo>
                    <a:cubicBezTo>
                      <a:pt x="2815" y="364"/>
                      <a:pt x="2407" y="597"/>
                      <a:pt x="2154" y="980"/>
                    </a:cubicBezTo>
                    <a:lnTo>
                      <a:pt x="2154" y="980"/>
                    </a:lnTo>
                    <a:cubicBezTo>
                      <a:pt x="1933" y="1310"/>
                      <a:pt x="1667" y="1680"/>
                      <a:pt x="1486" y="1771"/>
                    </a:cubicBezTo>
                    <a:lnTo>
                      <a:pt x="1486" y="1771"/>
                    </a:lnTo>
                    <a:cubicBezTo>
                      <a:pt x="1149" y="1939"/>
                      <a:pt x="1" y="1790"/>
                      <a:pt x="1" y="1790"/>
                    </a:cubicBezTo>
                    <a:lnTo>
                      <a:pt x="1" y="1790"/>
                    </a:lnTo>
                    <a:lnTo>
                      <a:pt x="14" y="2685"/>
                    </a:lnTo>
                    <a:cubicBezTo>
                      <a:pt x="14" y="2685"/>
                      <a:pt x="1097" y="2516"/>
                      <a:pt x="1408" y="2672"/>
                    </a:cubicBezTo>
                    <a:lnTo>
                      <a:pt x="1408" y="2672"/>
                    </a:lnTo>
                    <a:cubicBezTo>
                      <a:pt x="1590" y="2763"/>
                      <a:pt x="1829" y="3081"/>
                      <a:pt x="2030" y="3392"/>
                    </a:cubicBezTo>
                    <a:lnTo>
                      <a:pt x="2030" y="3392"/>
                    </a:lnTo>
                    <a:cubicBezTo>
                      <a:pt x="2283" y="3787"/>
                      <a:pt x="2724" y="4027"/>
                      <a:pt x="3198" y="4040"/>
                    </a:cubicBezTo>
                    <a:lnTo>
                      <a:pt x="3198" y="4040"/>
                    </a:lnTo>
                    <a:lnTo>
                      <a:pt x="9248" y="4157"/>
                    </a:lnTo>
                    <a:cubicBezTo>
                      <a:pt x="10046" y="2244"/>
                      <a:pt x="9255" y="0"/>
                      <a:pt x="9255" y="0"/>
                    </a:cubicBezTo>
                    <a:lnTo>
                      <a:pt x="92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45"/>
              <p:cNvSpPr/>
              <p:nvPr/>
            </p:nvSpPr>
            <p:spPr>
              <a:xfrm>
                <a:off x="1823525" y="1095250"/>
                <a:ext cx="1572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896" extrusionOk="0">
                    <a:moveTo>
                      <a:pt x="14" y="895"/>
                    </a:moveTo>
                    <a:cubicBezTo>
                      <a:pt x="14" y="895"/>
                      <a:pt x="6291" y="519"/>
                      <a:pt x="6285" y="324"/>
                    </a:cubicBezTo>
                    <a:cubicBezTo>
                      <a:pt x="6285" y="149"/>
                      <a:pt x="695" y="72"/>
                      <a:pt x="1" y="0"/>
                    </a:cubicBezTo>
                    <a:close/>
                  </a:path>
                </a:pathLst>
              </a:custGeom>
              <a:solidFill>
                <a:srgbClr val="7F4A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45"/>
              <p:cNvSpPr/>
              <p:nvPr/>
            </p:nvSpPr>
            <p:spPr>
              <a:xfrm>
                <a:off x="2052275" y="1050500"/>
                <a:ext cx="22400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4158" extrusionOk="0">
                    <a:moveTo>
                      <a:pt x="105" y="0"/>
                    </a:moveTo>
                    <a:lnTo>
                      <a:pt x="1" y="162"/>
                    </a:lnTo>
                    <a:cubicBezTo>
                      <a:pt x="1" y="162"/>
                      <a:pt x="617" y="2063"/>
                      <a:pt x="46" y="4014"/>
                    </a:cubicBezTo>
                    <a:lnTo>
                      <a:pt x="98" y="4157"/>
                    </a:lnTo>
                    <a:cubicBezTo>
                      <a:pt x="98" y="4157"/>
                      <a:pt x="896" y="2497"/>
                      <a:pt x="105" y="0"/>
                    </a:cubicBezTo>
                  </a:path>
                </a:pathLst>
              </a:custGeom>
              <a:solidFill>
                <a:srgbClr val="7F7F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45"/>
              <p:cNvSpPr/>
              <p:nvPr/>
            </p:nvSpPr>
            <p:spPr>
              <a:xfrm>
                <a:off x="1372200" y="1103175"/>
                <a:ext cx="107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909" extrusionOk="0">
                    <a:moveTo>
                      <a:pt x="0" y="7"/>
                    </a:moveTo>
                    <a:lnTo>
                      <a:pt x="13" y="909"/>
                    </a:lnTo>
                    <a:lnTo>
                      <a:pt x="428" y="902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45"/>
              <p:cNvSpPr/>
              <p:nvPr/>
            </p:nvSpPr>
            <p:spPr>
              <a:xfrm>
                <a:off x="1816225" y="1095250"/>
                <a:ext cx="765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902" extrusionOk="0">
                    <a:moveTo>
                      <a:pt x="1" y="0"/>
                    </a:moveTo>
                    <a:lnTo>
                      <a:pt x="7" y="902"/>
                    </a:lnTo>
                    <a:lnTo>
                      <a:pt x="306" y="895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45"/>
              <p:cNvSpPr/>
              <p:nvPr/>
            </p:nvSpPr>
            <p:spPr>
              <a:xfrm>
                <a:off x="1263250" y="1476550"/>
                <a:ext cx="104900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4041" extrusionOk="0">
                    <a:moveTo>
                      <a:pt x="733" y="0"/>
                    </a:moveTo>
                    <a:cubicBezTo>
                      <a:pt x="733" y="0"/>
                      <a:pt x="590" y="2024"/>
                      <a:pt x="1576" y="2718"/>
                    </a:cubicBezTo>
                    <a:cubicBezTo>
                      <a:pt x="2568" y="3405"/>
                      <a:pt x="4196" y="2880"/>
                      <a:pt x="4196" y="2880"/>
                    </a:cubicBezTo>
                    <a:cubicBezTo>
                      <a:pt x="4196" y="2880"/>
                      <a:pt x="2601" y="4040"/>
                      <a:pt x="1304" y="3133"/>
                    </a:cubicBezTo>
                    <a:cubicBezTo>
                      <a:pt x="0" y="2231"/>
                      <a:pt x="733" y="0"/>
                      <a:pt x="733" y="0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14" name="Google Shape;3714;p45"/>
          <p:cNvGrpSpPr/>
          <p:nvPr/>
        </p:nvGrpSpPr>
        <p:grpSpPr>
          <a:xfrm>
            <a:off x="8748728" y="3502439"/>
            <a:ext cx="3186019" cy="3537424"/>
            <a:chOff x="6245524" y="2703418"/>
            <a:chExt cx="2389514" cy="2653068"/>
          </a:xfrm>
        </p:grpSpPr>
        <p:sp>
          <p:nvSpPr>
            <p:cNvPr id="3715" name="Google Shape;3715;p45"/>
            <p:cNvSpPr/>
            <p:nvPr/>
          </p:nvSpPr>
          <p:spPr>
            <a:xfrm rot="-4123469" flipH="1">
              <a:off x="6488995" y="3345079"/>
              <a:ext cx="1928476" cy="1633169"/>
            </a:xfrm>
            <a:custGeom>
              <a:avLst/>
              <a:gdLst/>
              <a:ahLst/>
              <a:cxnLst/>
              <a:rect l="l" t="t" r="r" b="b"/>
              <a:pathLst>
                <a:path w="28035" h="23742" extrusionOk="0">
                  <a:moveTo>
                    <a:pt x="27114" y="552"/>
                  </a:moveTo>
                  <a:cubicBezTo>
                    <a:pt x="27114" y="552"/>
                    <a:pt x="27114" y="558"/>
                    <a:pt x="27114" y="565"/>
                  </a:cubicBezTo>
                  <a:cubicBezTo>
                    <a:pt x="27094" y="532"/>
                    <a:pt x="27075" y="506"/>
                    <a:pt x="27055" y="480"/>
                  </a:cubicBezTo>
                  <a:cubicBezTo>
                    <a:pt x="26971" y="383"/>
                    <a:pt x="26841" y="305"/>
                    <a:pt x="26660" y="241"/>
                  </a:cubicBezTo>
                  <a:cubicBezTo>
                    <a:pt x="26368" y="111"/>
                    <a:pt x="25888" y="1"/>
                    <a:pt x="25175" y="85"/>
                  </a:cubicBezTo>
                  <a:cubicBezTo>
                    <a:pt x="24189" y="124"/>
                    <a:pt x="22866" y="370"/>
                    <a:pt x="21251" y="908"/>
                  </a:cubicBezTo>
                  <a:cubicBezTo>
                    <a:pt x="20953" y="986"/>
                    <a:pt x="20765" y="1032"/>
                    <a:pt x="20765" y="1032"/>
                  </a:cubicBezTo>
                  <a:cubicBezTo>
                    <a:pt x="20849" y="1019"/>
                    <a:pt x="20927" y="1006"/>
                    <a:pt x="20998" y="999"/>
                  </a:cubicBezTo>
                  <a:cubicBezTo>
                    <a:pt x="17743" y="2134"/>
                    <a:pt x="13379" y="4469"/>
                    <a:pt x="8327" y="8755"/>
                  </a:cubicBezTo>
                  <a:cubicBezTo>
                    <a:pt x="8308" y="8768"/>
                    <a:pt x="8295" y="8781"/>
                    <a:pt x="8275" y="8794"/>
                  </a:cubicBezTo>
                  <a:cubicBezTo>
                    <a:pt x="8158" y="8898"/>
                    <a:pt x="8042" y="9002"/>
                    <a:pt x="7925" y="9099"/>
                  </a:cubicBezTo>
                  <a:cubicBezTo>
                    <a:pt x="7873" y="9144"/>
                    <a:pt x="7828" y="9190"/>
                    <a:pt x="7776" y="9228"/>
                  </a:cubicBezTo>
                  <a:cubicBezTo>
                    <a:pt x="7692" y="9306"/>
                    <a:pt x="7601" y="9391"/>
                    <a:pt x="7510" y="9468"/>
                  </a:cubicBezTo>
                  <a:cubicBezTo>
                    <a:pt x="7465" y="9514"/>
                    <a:pt x="7419" y="9553"/>
                    <a:pt x="7374" y="9592"/>
                  </a:cubicBezTo>
                  <a:cubicBezTo>
                    <a:pt x="7251" y="9708"/>
                    <a:pt x="7127" y="9825"/>
                    <a:pt x="7004" y="9942"/>
                  </a:cubicBezTo>
                  <a:cubicBezTo>
                    <a:pt x="6978" y="9961"/>
                    <a:pt x="6959" y="9987"/>
                    <a:pt x="6933" y="10007"/>
                  </a:cubicBezTo>
                  <a:cubicBezTo>
                    <a:pt x="6829" y="10104"/>
                    <a:pt x="6732" y="10201"/>
                    <a:pt x="6635" y="10298"/>
                  </a:cubicBezTo>
                  <a:cubicBezTo>
                    <a:pt x="6589" y="10344"/>
                    <a:pt x="6544" y="10383"/>
                    <a:pt x="6505" y="10428"/>
                  </a:cubicBezTo>
                  <a:cubicBezTo>
                    <a:pt x="6421" y="10512"/>
                    <a:pt x="6336" y="10590"/>
                    <a:pt x="6258" y="10675"/>
                  </a:cubicBezTo>
                  <a:cubicBezTo>
                    <a:pt x="6220" y="10714"/>
                    <a:pt x="6181" y="10752"/>
                    <a:pt x="6142" y="10791"/>
                  </a:cubicBezTo>
                  <a:cubicBezTo>
                    <a:pt x="6031" y="10908"/>
                    <a:pt x="5915" y="11025"/>
                    <a:pt x="5804" y="11142"/>
                  </a:cubicBezTo>
                  <a:cubicBezTo>
                    <a:pt x="5785" y="11167"/>
                    <a:pt x="5759" y="11193"/>
                    <a:pt x="5733" y="11219"/>
                  </a:cubicBezTo>
                  <a:cubicBezTo>
                    <a:pt x="5642" y="11317"/>
                    <a:pt x="5558" y="11414"/>
                    <a:pt x="5474" y="11505"/>
                  </a:cubicBezTo>
                  <a:cubicBezTo>
                    <a:pt x="5435" y="11544"/>
                    <a:pt x="5396" y="11589"/>
                    <a:pt x="5364" y="11628"/>
                  </a:cubicBezTo>
                  <a:cubicBezTo>
                    <a:pt x="5286" y="11712"/>
                    <a:pt x="5208" y="11803"/>
                    <a:pt x="5130" y="11887"/>
                  </a:cubicBezTo>
                  <a:cubicBezTo>
                    <a:pt x="5098" y="11926"/>
                    <a:pt x="5065" y="11959"/>
                    <a:pt x="5039" y="11991"/>
                  </a:cubicBezTo>
                  <a:cubicBezTo>
                    <a:pt x="4936" y="12108"/>
                    <a:pt x="4838" y="12224"/>
                    <a:pt x="4735" y="12348"/>
                  </a:cubicBezTo>
                  <a:cubicBezTo>
                    <a:pt x="4715" y="12374"/>
                    <a:pt x="4689" y="12400"/>
                    <a:pt x="4670" y="12426"/>
                  </a:cubicBezTo>
                  <a:cubicBezTo>
                    <a:pt x="4592" y="12523"/>
                    <a:pt x="4514" y="12614"/>
                    <a:pt x="4436" y="12711"/>
                  </a:cubicBezTo>
                  <a:cubicBezTo>
                    <a:pt x="4404" y="12750"/>
                    <a:pt x="4378" y="12782"/>
                    <a:pt x="4345" y="12821"/>
                  </a:cubicBezTo>
                  <a:cubicBezTo>
                    <a:pt x="4268" y="12918"/>
                    <a:pt x="4196" y="13009"/>
                    <a:pt x="4125" y="13100"/>
                  </a:cubicBezTo>
                  <a:cubicBezTo>
                    <a:pt x="4105" y="13126"/>
                    <a:pt x="4080" y="13158"/>
                    <a:pt x="4060" y="13184"/>
                  </a:cubicBezTo>
                  <a:cubicBezTo>
                    <a:pt x="3969" y="13301"/>
                    <a:pt x="3879" y="13418"/>
                    <a:pt x="3788" y="13541"/>
                  </a:cubicBezTo>
                  <a:cubicBezTo>
                    <a:pt x="3768" y="13567"/>
                    <a:pt x="3749" y="13593"/>
                    <a:pt x="3729" y="13619"/>
                  </a:cubicBezTo>
                  <a:cubicBezTo>
                    <a:pt x="3658" y="13709"/>
                    <a:pt x="3587" y="13807"/>
                    <a:pt x="3522" y="13898"/>
                  </a:cubicBezTo>
                  <a:cubicBezTo>
                    <a:pt x="3496" y="13936"/>
                    <a:pt x="3470" y="13969"/>
                    <a:pt x="3451" y="14001"/>
                  </a:cubicBezTo>
                  <a:cubicBezTo>
                    <a:pt x="3379" y="14105"/>
                    <a:pt x="3308" y="14202"/>
                    <a:pt x="3237" y="14306"/>
                  </a:cubicBezTo>
                  <a:cubicBezTo>
                    <a:pt x="3224" y="14319"/>
                    <a:pt x="3211" y="14339"/>
                    <a:pt x="3198" y="14358"/>
                  </a:cubicBezTo>
                  <a:cubicBezTo>
                    <a:pt x="3113" y="14475"/>
                    <a:pt x="3035" y="14591"/>
                    <a:pt x="2958" y="14715"/>
                  </a:cubicBezTo>
                  <a:cubicBezTo>
                    <a:pt x="2938" y="14734"/>
                    <a:pt x="2925" y="14760"/>
                    <a:pt x="2912" y="14779"/>
                  </a:cubicBezTo>
                  <a:cubicBezTo>
                    <a:pt x="2847" y="14877"/>
                    <a:pt x="2783" y="14974"/>
                    <a:pt x="2724" y="15071"/>
                  </a:cubicBezTo>
                  <a:cubicBezTo>
                    <a:pt x="2705" y="15097"/>
                    <a:pt x="2685" y="15130"/>
                    <a:pt x="2666" y="15156"/>
                  </a:cubicBezTo>
                  <a:cubicBezTo>
                    <a:pt x="2595" y="15266"/>
                    <a:pt x="2530" y="15376"/>
                    <a:pt x="2458" y="15493"/>
                  </a:cubicBezTo>
                  <a:cubicBezTo>
                    <a:pt x="2458" y="15493"/>
                    <a:pt x="2452" y="15499"/>
                    <a:pt x="2452" y="15499"/>
                  </a:cubicBezTo>
                  <a:cubicBezTo>
                    <a:pt x="2381" y="15616"/>
                    <a:pt x="2309" y="15739"/>
                    <a:pt x="2238" y="15856"/>
                  </a:cubicBezTo>
                  <a:cubicBezTo>
                    <a:pt x="2225" y="15875"/>
                    <a:pt x="2218" y="15895"/>
                    <a:pt x="2205" y="15908"/>
                  </a:cubicBezTo>
                  <a:cubicBezTo>
                    <a:pt x="2147" y="16012"/>
                    <a:pt x="2089" y="16109"/>
                    <a:pt x="2037" y="16213"/>
                  </a:cubicBezTo>
                  <a:cubicBezTo>
                    <a:pt x="2024" y="16232"/>
                    <a:pt x="2011" y="16252"/>
                    <a:pt x="1998" y="16271"/>
                  </a:cubicBezTo>
                  <a:cubicBezTo>
                    <a:pt x="1868" y="16504"/>
                    <a:pt x="1745" y="16731"/>
                    <a:pt x="1628" y="16958"/>
                  </a:cubicBezTo>
                  <a:cubicBezTo>
                    <a:pt x="1622" y="16971"/>
                    <a:pt x="1615" y="16984"/>
                    <a:pt x="1609" y="16997"/>
                  </a:cubicBezTo>
                  <a:cubicBezTo>
                    <a:pt x="1557" y="17101"/>
                    <a:pt x="1505" y="17205"/>
                    <a:pt x="1453" y="17309"/>
                  </a:cubicBezTo>
                  <a:cubicBezTo>
                    <a:pt x="1447" y="17322"/>
                    <a:pt x="1440" y="17328"/>
                    <a:pt x="1434" y="17341"/>
                  </a:cubicBezTo>
                  <a:cubicBezTo>
                    <a:pt x="1324" y="17568"/>
                    <a:pt x="1220" y="17795"/>
                    <a:pt x="1122" y="18015"/>
                  </a:cubicBezTo>
                  <a:cubicBezTo>
                    <a:pt x="1116" y="18022"/>
                    <a:pt x="1116" y="18028"/>
                    <a:pt x="1116" y="18028"/>
                  </a:cubicBezTo>
                  <a:cubicBezTo>
                    <a:pt x="662" y="19053"/>
                    <a:pt x="357" y="19974"/>
                    <a:pt x="182" y="20758"/>
                  </a:cubicBezTo>
                  <a:cubicBezTo>
                    <a:pt x="182" y="20765"/>
                    <a:pt x="182" y="20771"/>
                    <a:pt x="182" y="20778"/>
                  </a:cubicBezTo>
                  <a:cubicBezTo>
                    <a:pt x="163" y="20869"/>
                    <a:pt x="143" y="20953"/>
                    <a:pt x="124" y="21044"/>
                  </a:cubicBezTo>
                  <a:cubicBezTo>
                    <a:pt x="124" y="21050"/>
                    <a:pt x="124" y="21057"/>
                    <a:pt x="124" y="21070"/>
                  </a:cubicBezTo>
                  <a:cubicBezTo>
                    <a:pt x="111" y="21135"/>
                    <a:pt x="98" y="21206"/>
                    <a:pt x="85" y="21271"/>
                  </a:cubicBezTo>
                  <a:cubicBezTo>
                    <a:pt x="78" y="21297"/>
                    <a:pt x="78" y="21323"/>
                    <a:pt x="72" y="21349"/>
                  </a:cubicBezTo>
                  <a:cubicBezTo>
                    <a:pt x="65" y="21407"/>
                    <a:pt x="59" y="21459"/>
                    <a:pt x="46" y="21517"/>
                  </a:cubicBezTo>
                  <a:cubicBezTo>
                    <a:pt x="46" y="21550"/>
                    <a:pt x="40" y="21582"/>
                    <a:pt x="40" y="21614"/>
                  </a:cubicBezTo>
                  <a:cubicBezTo>
                    <a:pt x="33" y="21660"/>
                    <a:pt x="27" y="21712"/>
                    <a:pt x="20" y="21757"/>
                  </a:cubicBezTo>
                  <a:cubicBezTo>
                    <a:pt x="20" y="21783"/>
                    <a:pt x="14" y="21809"/>
                    <a:pt x="14" y="21841"/>
                  </a:cubicBezTo>
                  <a:cubicBezTo>
                    <a:pt x="14" y="21887"/>
                    <a:pt x="7" y="21932"/>
                    <a:pt x="7" y="21971"/>
                  </a:cubicBezTo>
                  <a:cubicBezTo>
                    <a:pt x="1" y="21997"/>
                    <a:pt x="1" y="22023"/>
                    <a:pt x="1" y="22049"/>
                  </a:cubicBezTo>
                  <a:cubicBezTo>
                    <a:pt x="1" y="22101"/>
                    <a:pt x="1" y="22153"/>
                    <a:pt x="1" y="22198"/>
                  </a:cubicBezTo>
                  <a:cubicBezTo>
                    <a:pt x="1" y="22218"/>
                    <a:pt x="1" y="22237"/>
                    <a:pt x="1" y="22256"/>
                  </a:cubicBezTo>
                  <a:cubicBezTo>
                    <a:pt x="1" y="22308"/>
                    <a:pt x="1" y="22360"/>
                    <a:pt x="1" y="22406"/>
                  </a:cubicBezTo>
                  <a:cubicBezTo>
                    <a:pt x="1" y="22412"/>
                    <a:pt x="1" y="22419"/>
                    <a:pt x="1" y="22419"/>
                  </a:cubicBezTo>
                  <a:cubicBezTo>
                    <a:pt x="1" y="22419"/>
                    <a:pt x="1" y="22425"/>
                    <a:pt x="1" y="22425"/>
                  </a:cubicBezTo>
                  <a:cubicBezTo>
                    <a:pt x="7" y="22470"/>
                    <a:pt x="7" y="22516"/>
                    <a:pt x="14" y="22555"/>
                  </a:cubicBezTo>
                  <a:cubicBezTo>
                    <a:pt x="14" y="22568"/>
                    <a:pt x="14" y="22587"/>
                    <a:pt x="14" y="22600"/>
                  </a:cubicBezTo>
                  <a:cubicBezTo>
                    <a:pt x="20" y="22626"/>
                    <a:pt x="20" y="22652"/>
                    <a:pt x="27" y="22671"/>
                  </a:cubicBezTo>
                  <a:cubicBezTo>
                    <a:pt x="27" y="22697"/>
                    <a:pt x="33" y="22717"/>
                    <a:pt x="33" y="22736"/>
                  </a:cubicBezTo>
                  <a:cubicBezTo>
                    <a:pt x="40" y="22749"/>
                    <a:pt x="40" y="22769"/>
                    <a:pt x="46" y="22782"/>
                  </a:cubicBezTo>
                  <a:cubicBezTo>
                    <a:pt x="46" y="22808"/>
                    <a:pt x="52" y="22821"/>
                    <a:pt x="59" y="22840"/>
                  </a:cubicBezTo>
                  <a:cubicBezTo>
                    <a:pt x="59" y="22860"/>
                    <a:pt x="65" y="22873"/>
                    <a:pt x="72" y="22885"/>
                  </a:cubicBezTo>
                  <a:cubicBezTo>
                    <a:pt x="72" y="22905"/>
                    <a:pt x="78" y="22924"/>
                    <a:pt x="85" y="22937"/>
                  </a:cubicBezTo>
                  <a:cubicBezTo>
                    <a:pt x="91" y="22957"/>
                    <a:pt x="91" y="22970"/>
                    <a:pt x="98" y="22983"/>
                  </a:cubicBezTo>
                  <a:cubicBezTo>
                    <a:pt x="104" y="22996"/>
                    <a:pt x="111" y="23015"/>
                    <a:pt x="117" y="23028"/>
                  </a:cubicBezTo>
                  <a:cubicBezTo>
                    <a:pt x="124" y="23041"/>
                    <a:pt x="124" y="23054"/>
                    <a:pt x="130" y="23067"/>
                  </a:cubicBezTo>
                  <a:cubicBezTo>
                    <a:pt x="137" y="23080"/>
                    <a:pt x="143" y="23093"/>
                    <a:pt x="150" y="23106"/>
                  </a:cubicBezTo>
                  <a:cubicBezTo>
                    <a:pt x="156" y="23119"/>
                    <a:pt x="163" y="23132"/>
                    <a:pt x="176" y="23145"/>
                  </a:cubicBezTo>
                  <a:cubicBezTo>
                    <a:pt x="176" y="23158"/>
                    <a:pt x="182" y="23171"/>
                    <a:pt x="189" y="23177"/>
                  </a:cubicBezTo>
                  <a:cubicBezTo>
                    <a:pt x="202" y="23197"/>
                    <a:pt x="215" y="23210"/>
                    <a:pt x="228" y="23229"/>
                  </a:cubicBezTo>
                  <a:cubicBezTo>
                    <a:pt x="228" y="23229"/>
                    <a:pt x="234" y="23236"/>
                    <a:pt x="234" y="23236"/>
                  </a:cubicBezTo>
                  <a:cubicBezTo>
                    <a:pt x="241" y="23249"/>
                    <a:pt x="254" y="23255"/>
                    <a:pt x="260" y="23262"/>
                  </a:cubicBezTo>
                  <a:cubicBezTo>
                    <a:pt x="318" y="23326"/>
                    <a:pt x="396" y="23385"/>
                    <a:pt x="487" y="23430"/>
                  </a:cubicBezTo>
                  <a:cubicBezTo>
                    <a:pt x="493" y="23437"/>
                    <a:pt x="500" y="23437"/>
                    <a:pt x="500" y="23437"/>
                  </a:cubicBezTo>
                  <a:cubicBezTo>
                    <a:pt x="519" y="23450"/>
                    <a:pt x="545" y="23463"/>
                    <a:pt x="565" y="23469"/>
                  </a:cubicBezTo>
                  <a:cubicBezTo>
                    <a:pt x="727" y="23540"/>
                    <a:pt x="934" y="23605"/>
                    <a:pt x="1174" y="23644"/>
                  </a:cubicBezTo>
                  <a:cubicBezTo>
                    <a:pt x="1135" y="23651"/>
                    <a:pt x="1097" y="23664"/>
                    <a:pt x="1064" y="23670"/>
                  </a:cubicBezTo>
                  <a:lnTo>
                    <a:pt x="1421" y="23683"/>
                  </a:lnTo>
                  <a:cubicBezTo>
                    <a:pt x="1719" y="23722"/>
                    <a:pt x="2069" y="23735"/>
                    <a:pt x="2465" y="23722"/>
                  </a:cubicBezTo>
                  <a:lnTo>
                    <a:pt x="3016" y="23741"/>
                  </a:lnTo>
                  <a:cubicBezTo>
                    <a:pt x="5993" y="23495"/>
                    <a:pt x="10921" y="21913"/>
                    <a:pt x="15901" y="17685"/>
                  </a:cubicBezTo>
                  <a:cubicBezTo>
                    <a:pt x="26238" y="8911"/>
                    <a:pt x="28034" y="1635"/>
                    <a:pt x="27114" y="552"/>
                  </a:cubicBezTo>
                </a:path>
              </a:pathLst>
            </a:custGeom>
            <a:solidFill>
              <a:srgbClr val="434343">
                <a:alpha val="455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16" name="Google Shape;3716;p45"/>
            <p:cNvGrpSpPr/>
            <p:nvPr/>
          </p:nvGrpSpPr>
          <p:grpSpPr>
            <a:xfrm rot="-4174241" flipH="1">
              <a:off x="6413914" y="3084163"/>
              <a:ext cx="2052734" cy="1785292"/>
              <a:chOff x="3722775" y="721075"/>
              <a:chExt cx="823575" cy="716275"/>
            </a:xfrm>
          </p:grpSpPr>
          <p:sp>
            <p:nvSpPr>
              <p:cNvPr id="3717" name="Google Shape;3717;p45"/>
              <p:cNvSpPr/>
              <p:nvPr/>
            </p:nvSpPr>
            <p:spPr>
              <a:xfrm>
                <a:off x="3742050" y="740525"/>
                <a:ext cx="801725" cy="696825"/>
              </a:xfrm>
              <a:custGeom>
                <a:avLst/>
                <a:gdLst/>
                <a:ahLst/>
                <a:cxnLst/>
                <a:rect l="l" t="t" r="r" b="b"/>
                <a:pathLst>
                  <a:path w="32069" h="27873" extrusionOk="0">
                    <a:moveTo>
                      <a:pt x="9579" y="9955"/>
                    </a:moveTo>
                    <a:cubicBezTo>
                      <a:pt x="3866" y="14799"/>
                      <a:pt x="1155" y="20077"/>
                      <a:pt x="319" y="23398"/>
                    </a:cubicBezTo>
                    <a:lnTo>
                      <a:pt x="319" y="23398"/>
                    </a:lnTo>
                    <a:cubicBezTo>
                      <a:pt x="92" y="24299"/>
                      <a:pt x="1" y="25058"/>
                      <a:pt x="33" y="25622"/>
                    </a:cubicBezTo>
                    <a:lnTo>
                      <a:pt x="33" y="25622"/>
                    </a:lnTo>
                    <a:cubicBezTo>
                      <a:pt x="59" y="26063"/>
                      <a:pt x="150" y="26381"/>
                      <a:pt x="299" y="26562"/>
                    </a:cubicBezTo>
                    <a:lnTo>
                      <a:pt x="299" y="26562"/>
                    </a:lnTo>
                    <a:cubicBezTo>
                      <a:pt x="1428" y="27872"/>
                      <a:pt x="9722" y="27301"/>
                      <a:pt x="18197" y="20110"/>
                    </a:cubicBezTo>
                    <a:lnTo>
                      <a:pt x="18197" y="20110"/>
                    </a:lnTo>
                    <a:cubicBezTo>
                      <a:pt x="30123" y="9987"/>
                      <a:pt x="32068" y="1661"/>
                      <a:pt x="31050" y="467"/>
                    </a:cubicBezTo>
                    <a:lnTo>
                      <a:pt x="31050" y="467"/>
                    </a:lnTo>
                    <a:cubicBezTo>
                      <a:pt x="30810" y="188"/>
                      <a:pt x="30194" y="0"/>
                      <a:pt x="29241" y="0"/>
                    </a:cubicBezTo>
                    <a:lnTo>
                      <a:pt x="29241" y="0"/>
                    </a:lnTo>
                    <a:cubicBezTo>
                      <a:pt x="25966" y="0"/>
                      <a:pt x="18755" y="2160"/>
                      <a:pt x="9579" y="9955"/>
                    </a:cubicBezTo>
                    <a:close/>
                  </a:path>
                </a:pathLst>
              </a:custGeom>
              <a:solidFill>
                <a:srgbClr val="FFBA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45"/>
              <p:cNvSpPr/>
              <p:nvPr/>
            </p:nvSpPr>
            <p:spPr>
              <a:xfrm>
                <a:off x="3722775" y="721075"/>
                <a:ext cx="821000" cy="716275"/>
              </a:xfrm>
              <a:custGeom>
                <a:avLst/>
                <a:gdLst/>
                <a:ahLst/>
                <a:cxnLst/>
                <a:rect l="l" t="t" r="r" b="b"/>
                <a:pathLst>
                  <a:path w="32840" h="28651" extrusionOk="0">
                    <a:moveTo>
                      <a:pt x="31821" y="1245"/>
                    </a:moveTo>
                    <a:cubicBezTo>
                      <a:pt x="30764" y="0"/>
                      <a:pt x="22204" y="675"/>
                      <a:pt x="10350" y="10733"/>
                    </a:cubicBezTo>
                    <a:cubicBezTo>
                      <a:pt x="1874" y="17924"/>
                      <a:pt x="0" y="26063"/>
                      <a:pt x="1070" y="27340"/>
                    </a:cubicBezTo>
                    <a:cubicBezTo>
                      <a:pt x="2199" y="28650"/>
                      <a:pt x="9864" y="27781"/>
                      <a:pt x="18339" y="20589"/>
                    </a:cubicBezTo>
                    <a:cubicBezTo>
                      <a:pt x="30271" y="10467"/>
                      <a:pt x="32839" y="2439"/>
                      <a:pt x="31821" y="12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45"/>
              <p:cNvSpPr/>
              <p:nvPr/>
            </p:nvSpPr>
            <p:spPr>
              <a:xfrm>
                <a:off x="3861550" y="871525"/>
                <a:ext cx="480875" cy="452325"/>
              </a:xfrm>
              <a:custGeom>
                <a:avLst/>
                <a:gdLst/>
                <a:ahLst/>
                <a:cxnLst/>
                <a:rect l="l" t="t" r="r" b="b"/>
                <a:pathLst>
                  <a:path w="19235" h="18093" extrusionOk="0">
                    <a:moveTo>
                      <a:pt x="15609" y="4274"/>
                    </a:moveTo>
                    <a:cubicBezTo>
                      <a:pt x="11984" y="0"/>
                      <a:pt x="3067" y="6855"/>
                      <a:pt x="1537" y="10415"/>
                    </a:cubicBezTo>
                    <a:cubicBezTo>
                      <a:pt x="0" y="13981"/>
                      <a:pt x="1920" y="15894"/>
                      <a:pt x="1920" y="15894"/>
                    </a:cubicBezTo>
                    <a:cubicBezTo>
                      <a:pt x="1920" y="15894"/>
                      <a:pt x="3495" y="18093"/>
                      <a:pt x="7257" y="17165"/>
                    </a:cubicBezTo>
                    <a:cubicBezTo>
                      <a:pt x="11024" y="16232"/>
                      <a:pt x="19234" y="8547"/>
                      <a:pt x="15609" y="42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45"/>
              <p:cNvSpPr/>
              <p:nvPr/>
            </p:nvSpPr>
            <p:spPr>
              <a:xfrm>
                <a:off x="3874825" y="968150"/>
                <a:ext cx="434200" cy="326700"/>
              </a:xfrm>
              <a:custGeom>
                <a:avLst/>
                <a:gdLst/>
                <a:ahLst/>
                <a:cxnLst/>
                <a:rect l="l" t="t" r="r" b="b"/>
                <a:pathLst>
                  <a:path w="17368" h="13068" extrusionOk="0">
                    <a:moveTo>
                      <a:pt x="10944" y="0"/>
                    </a:moveTo>
                    <a:cubicBezTo>
                      <a:pt x="7253" y="0"/>
                      <a:pt x="2532" y="4001"/>
                      <a:pt x="1441" y="6543"/>
                    </a:cubicBezTo>
                    <a:cubicBezTo>
                      <a:pt x="1" y="9883"/>
                      <a:pt x="2024" y="11485"/>
                      <a:pt x="2024" y="11485"/>
                    </a:cubicBezTo>
                    <a:cubicBezTo>
                      <a:pt x="2024" y="11485"/>
                      <a:pt x="2902" y="13068"/>
                      <a:pt x="5260" y="13068"/>
                    </a:cubicBezTo>
                    <a:cubicBezTo>
                      <a:pt x="5717" y="13068"/>
                      <a:pt x="6230" y="13008"/>
                      <a:pt x="6803" y="12866"/>
                    </a:cubicBezTo>
                    <a:cubicBezTo>
                      <a:pt x="10331" y="11997"/>
                      <a:pt x="17367" y="5357"/>
                      <a:pt x="13969" y="1349"/>
                    </a:cubicBezTo>
                    <a:cubicBezTo>
                      <a:pt x="13158" y="394"/>
                      <a:pt x="12102" y="0"/>
                      <a:pt x="10944" y="0"/>
                    </a:cubicBezTo>
                    <a:close/>
                  </a:path>
                </a:pathLst>
              </a:custGeom>
              <a:solidFill>
                <a:srgbClr val="FFB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45"/>
              <p:cNvSpPr/>
              <p:nvPr/>
            </p:nvSpPr>
            <p:spPr>
              <a:xfrm>
                <a:off x="3892500" y="982250"/>
                <a:ext cx="395925" cy="313400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12536" extrusionOk="0">
                    <a:moveTo>
                      <a:pt x="1311" y="5973"/>
                    </a:moveTo>
                    <a:cubicBezTo>
                      <a:pt x="1" y="9014"/>
                      <a:pt x="1842" y="10480"/>
                      <a:pt x="1842" y="10480"/>
                    </a:cubicBezTo>
                    <a:lnTo>
                      <a:pt x="1842" y="10480"/>
                    </a:lnTo>
                    <a:cubicBezTo>
                      <a:pt x="1842" y="10480"/>
                      <a:pt x="2984" y="12535"/>
                      <a:pt x="6200" y="11738"/>
                    </a:cubicBezTo>
                    <a:lnTo>
                      <a:pt x="6200" y="11738"/>
                    </a:lnTo>
                    <a:cubicBezTo>
                      <a:pt x="9423" y="10940"/>
                      <a:pt x="15837" y="4890"/>
                      <a:pt x="12737" y="1232"/>
                    </a:cubicBezTo>
                    <a:lnTo>
                      <a:pt x="12737" y="1232"/>
                    </a:lnTo>
                    <a:cubicBezTo>
                      <a:pt x="11991" y="363"/>
                      <a:pt x="11031" y="0"/>
                      <a:pt x="9974" y="0"/>
                    </a:cubicBezTo>
                    <a:lnTo>
                      <a:pt x="9974" y="0"/>
                    </a:lnTo>
                    <a:cubicBezTo>
                      <a:pt x="6609" y="0"/>
                      <a:pt x="2303" y="3651"/>
                      <a:pt x="1311" y="5973"/>
                    </a:cubicBezTo>
                  </a:path>
                </a:pathLst>
              </a:custGeom>
              <a:solidFill>
                <a:srgbClr val="FD6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45"/>
              <p:cNvSpPr/>
              <p:nvPr/>
            </p:nvSpPr>
            <p:spPr>
              <a:xfrm>
                <a:off x="3897525" y="986300"/>
                <a:ext cx="348425" cy="304650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12186" extrusionOk="0">
                    <a:moveTo>
                      <a:pt x="5578" y="1408"/>
                    </a:moveTo>
                    <a:cubicBezTo>
                      <a:pt x="3580" y="2646"/>
                      <a:pt x="1855" y="4455"/>
                      <a:pt x="1272" y="5804"/>
                    </a:cubicBezTo>
                    <a:lnTo>
                      <a:pt x="1272" y="5804"/>
                    </a:lnTo>
                    <a:cubicBezTo>
                      <a:pt x="1" y="8768"/>
                      <a:pt x="1791" y="10188"/>
                      <a:pt x="1791" y="10188"/>
                    </a:cubicBezTo>
                    <a:lnTo>
                      <a:pt x="1791" y="10188"/>
                    </a:lnTo>
                    <a:cubicBezTo>
                      <a:pt x="1791" y="10188"/>
                      <a:pt x="2900" y="12185"/>
                      <a:pt x="6032" y="11414"/>
                    </a:cubicBezTo>
                    <a:lnTo>
                      <a:pt x="6032" y="11414"/>
                    </a:lnTo>
                    <a:cubicBezTo>
                      <a:pt x="7543" y="11038"/>
                      <a:pt x="9780" y="9475"/>
                      <a:pt x="11343" y="7555"/>
                    </a:cubicBezTo>
                    <a:lnTo>
                      <a:pt x="11343" y="7555"/>
                    </a:lnTo>
                    <a:lnTo>
                      <a:pt x="11349" y="7549"/>
                    </a:lnTo>
                    <a:cubicBezTo>
                      <a:pt x="13029" y="5493"/>
                      <a:pt x="13937" y="3035"/>
                      <a:pt x="12380" y="1200"/>
                    </a:cubicBezTo>
                    <a:lnTo>
                      <a:pt x="12380" y="1200"/>
                    </a:lnTo>
                    <a:cubicBezTo>
                      <a:pt x="11660" y="351"/>
                      <a:pt x="10727" y="0"/>
                      <a:pt x="9696" y="0"/>
                    </a:cubicBezTo>
                    <a:lnTo>
                      <a:pt x="9696" y="0"/>
                    </a:lnTo>
                    <a:cubicBezTo>
                      <a:pt x="8386" y="0"/>
                      <a:pt x="6920" y="578"/>
                      <a:pt x="5578" y="1408"/>
                    </a:cubicBezTo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45"/>
              <p:cNvSpPr/>
              <p:nvPr/>
            </p:nvSpPr>
            <p:spPr>
              <a:xfrm>
                <a:off x="4341575" y="806500"/>
                <a:ext cx="103775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4048" extrusionOk="0">
                    <a:moveTo>
                      <a:pt x="3224" y="1090"/>
                    </a:moveTo>
                    <a:cubicBezTo>
                      <a:pt x="2296" y="1"/>
                      <a:pt x="584" y="1239"/>
                      <a:pt x="351" y="1726"/>
                    </a:cubicBezTo>
                    <a:cubicBezTo>
                      <a:pt x="1" y="2484"/>
                      <a:pt x="720" y="3217"/>
                      <a:pt x="720" y="3217"/>
                    </a:cubicBezTo>
                    <a:cubicBezTo>
                      <a:pt x="720" y="3217"/>
                      <a:pt x="1330" y="4047"/>
                      <a:pt x="2128" y="3820"/>
                    </a:cubicBezTo>
                    <a:cubicBezTo>
                      <a:pt x="2653" y="3671"/>
                      <a:pt x="4151" y="2180"/>
                      <a:pt x="3224" y="1090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45"/>
              <p:cNvSpPr/>
              <p:nvPr/>
            </p:nvSpPr>
            <p:spPr>
              <a:xfrm>
                <a:off x="4367850" y="809250"/>
                <a:ext cx="7507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192" extrusionOk="0">
                    <a:moveTo>
                      <a:pt x="0" y="954"/>
                    </a:moveTo>
                    <a:cubicBezTo>
                      <a:pt x="0" y="954"/>
                      <a:pt x="915" y="624"/>
                      <a:pt x="1615" y="1454"/>
                    </a:cubicBezTo>
                    <a:cubicBezTo>
                      <a:pt x="2322" y="2284"/>
                      <a:pt x="1784" y="3191"/>
                      <a:pt x="1784" y="3191"/>
                    </a:cubicBezTo>
                    <a:cubicBezTo>
                      <a:pt x="1784" y="3191"/>
                      <a:pt x="3003" y="1959"/>
                      <a:pt x="2173" y="980"/>
                    </a:cubicBezTo>
                    <a:cubicBezTo>
                      <a:pt x="1343" y="1"/>
                      <a:pt x="0" y="954"/>
                      <a:pt x="0" y="954"/>
                    </a:cubicBez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45"/>
              <p:cNvSpPr/>
              <p:nvPr/>
            </p:nvSpPr>
            <p:spPr>
              <a:xfrm>
                <a:off x="4265050" y="835850"/>
                <a:ext cx="271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58" extrusionOk="0">
                    <a:moveTo>
                      <a:pt x="837" y="286"/>
                    </a:moveTo>
                    <a:cubicBezTo>
                      <a:pt x="597" y="0"/>
                      <a:pt x="156" y="325"/>
                      <a:pt x="92" y="454"/>
                    </a:cubicBezTo>
                    <a:cubicBezTo>
                      <a:pt x="1" y="649"/>
                      <a:pt x="189" y="837"/>
                      <a:pt x="189" y="837"/>
                    </a:cubicBezTo>
                    <a:cubicBezTo>
                      <a:pt x="189" y="837"/>
                      <a:pt x="345" y="1058"/>
                      <a:pt x="559" y="993"/>
                    </a:cubicBezTo>
                    <a:cubicBezTo>
                      <a:pt x="688" y="960"/>
                      <a:pt x="1084" y="571"/>
                      <a:pt x="837" y="286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45"/>
              <p:cNvSpPr/>
              <p:nvPr/>
            </p:nvSpPr>
            <p:spPr>
              <a:xfrm>
                <a:off x="4271875" y="836650"/>
                <a:ext cx="196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31" extrusionOk="0">
                    <a:moveTo>
                      <a:pt x="0" y="247"/>
                    </a:moveTo>
                    <a:cubicBezTo>
                      <a:pt x="0" y="247"/>
                      <a:pt x="240" y="163"/>
                      <a:pt x="422" y="377"/>
                    </a:cubicBezTo>
                    <a:cubicBezTo>
                      <a:pt x="603" y="591"/>
                      <a:pt x="467" y="831"/>
                      <a:pt x="467" y="831"/>
                    </a:cubicBezTo>
                    <a:cubicBezTo>
                      <a:pt x="467" y="831"/>
                      <a:pt x="785" y="507"/>
                      <a:pt x="564" y="254"/>
                    </a:cubicBezTo>
                    <a:cubicBezTo>
                      <a:pt x="350" y="1"/>
                      <a:pt x="0" y="247"/>
                      <a:pt x="0" y="247"/>
                    </a:cubicBezTo>
                    <a:close/>
                  </a:path>
                </a:pathLst>
              </a:custGeom>
              <a:solidFill>
                <a:srgbClr val="FFFF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45"/>
              <p:cNvSpPr/>
              <p:nvPr/>
            </p:nvSpPr>
            <p:spPr>
              <a:xfrm>
                <a:off x="4191450" y="879300"/>
                <a:ext cx="271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51" extrusionOk="0">
                    <a:moveTo>
                      <a:pt x="844" y="279"/>
                    </a:moveTo>
                    <a:cubicBezTo>
                      <a:pt x="604" y="0"/>
                      <a:pt x="156" y="318"/>
                      <a:pt x="98" y="448"/>
                    </a:cubicBezTo>
                    <a:cubicBezTo>
                      <a:pt x="1" y="642"/>
                      <a:pt x="189" y="837"/>
                      <a:pt x="189" y="837"/>
                    </a:cubicBezTo>
                    <a:cubicBezTo>
                      <a:pt x="189" y="837"/>
                      <a:pt x="351" y="1051"/>
                      <a:pt x="558" y="993"/>
                    </a:cubicBezTo>
                    <a:cubicBezTo>
                      <a:pt x="695" y="954"/>
                      <a:pt x="1084" y="565"/>
                      <a:pt x="844" y="279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45"/>
              <p:cNvSpPr/>
              <p:nvPr/>
            </p:nvSpPr>
            <p:spPr>
              <a:xfrm>
                <a:off x="4198275" y="879950"/>
                <a:ext cx="196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31" extrusionOk="0">
                    <a:moveTo>
                      <a:pt x="0" y="247"/>
                    </a:moveTo>
                    <a:cubicBezTo>
                      <a:pt x="0" y="247"/>
                      <a:pt x="240" y="162"/>
                      <a:pt x="422" y="376"/>
                    </a:cubicBezTo>
                    <a:cubicBezTo>
                      <a:pt x="610" y="597"/>
                      <a:pt x="467" y="830"/>
                      <a:pt x="467" y="830"/>
                    </a:cubicBezTo>
                    <a:cubicBezTo>
                      <a:pt x="467" y="830"/>
                      <a:pt x="785" y="513"/>
                      <a:pt x="571" y="253"/>
                    </a:cubicBezTo>
                    <a:cubicBezTo>
                      <a:pt x="350" y="0"/>
                      <a:pt x="0" y="247"/>
                      <a:pt x="0" y="247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45"/>
              <p:cNvSpPr/>
              <p:nvPr/>
            </p:nvSpPr>
            <p:spPr>
              <a:xfrm>
                <a:off x="4316450" y="1026500"/>
                <a:ext cx="27100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52" extrusionOk="0">
                    <a:moveTo>
                      <a:pt x="844" y="286"/>
                    </a:moveTo>
                    <a:cubicBezTo>
                      <a:pt x="604" y="1"/>
                      <a:pt x="156" y="325"/>
                      <a:pt x="91" y="455"/>
                    </a:cubicBezTo>
                    <a:cubicBezTo>
                      <a:pt x="1" y="649"/>
                      <a:pt x="189" y="837"/>
                      <a:pt x="189" y="837"/>
                    </a:cubicBezTo>
                    <a:cubicBezTo>
                      <a:pt x="189" y="837"/>
                      <a:pt x="351" y="1051"/>
                      <a:pt x="558" y="993"/>
                    </a:cubicBezTo>
                    <a:cubicBezTo>
                      <a:pt x="694" y="960"/>
                      <a:pt x="1083" y="571"/>
                      <a:pt x="844" y="286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45"/>
              <p:cNvSpPr/>
              <p:nvPr/>
            </p:nvSpPr>
            <p:spPr>
              <a:xfrm>
                <a:off x="4323250" y="1027325"/>
                <a:ext cx="196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831" extrusionOk="0">
                    <a:moveTo>
                      <a:pt x="1" y="246"/>
                    </a:moveTo>
                    <a:cubicBezTo>
                      <a:pt x="1" y="246"/>
                      <a:pt x="241" y="162"/>
                      <a:pt x="422" y="376"/>
                    </a:cubicBezTo>
                    <a:cubicBezTo>
                      <a:pt x="610" y="590"/>
                      <a:pt x="468" y="830"/>
                      <a:pt x="468" y="830"/>
                    </a:cubicBezTo>
                    <a:cubicBezTo>
                      <a:pt x="468" y="830"/>
                      <a:pt x="786" y="506"/>
                      <a:pt x="572" y="253"/>
                    </a:cubicBezTo>
                    <a:cubicBezTo>
                      <a:pt x="351" y="0"/>
                      <a:pt x="1" y="246"/>
                      <a:pt x="1" y="246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45"/>
              <p:cNvSpPr/>
              <p:nvPr/>
            </p:nvSpPr>
            <p:spPr>
              <a:xfrm>
                <a:off x="4372700" y="962800"/>
                <a:ext cx="2695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51" extrusionOk="0">
                    <a:moveTo>
                      <a:pt x="837" y="279"/>
                    </a:moveTo>
                    <a:cubicBezTo>
                      <a:pt x="597" y="0"/>
                      <a:pt x="150" y="318"/>
                      <a:pt x="92" y="448"/>
                    </a:cubicBezTo>
                    <a:cubicBezTo>
                      <a:pt x="1" y="642"/>
                      <a:pt x="189" y="830"/>
                      <a:pt x="189" y="830"/>
                    </a:cubicBezTo>
                    <a:cubicBezTo>
                      <a:pt x="189" y="830"/>
                      <a:pt x="344" y="1051"/>
                      <a:pt x="552" y="992"/>
                    </a:cubicBezTo>
                    <a:cubicBezTo>
                      <a:pt x="688" y="953"/>
                      <a:pt x="1077" y="564"/>
                      <a:pt x="837" y="279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45"/>
              <p:cNvSpPr/>
              <p:nvPr/>
            </p:nvSpPr>
            <p:spPr>
              <a:xfrm>
                <a:off x="4379525" y="963450"/>
                <a:ext cx="196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31" extrusionOk="0">
                    <a:moveTo>
                      <a:pt x="0" y="246"/>
                    </a:moveTo>
                    <a:cubicBezTo>
                      <a:pt x="0" y="246"/>
                      <a:pt x="240" y="162"/>
                      <a:pt x="422" y="376"/>
                    </a:cubicBezTo>
                    <a:cubicBezTo>
                      <a:pt x="603" y="590"/>
                      <a:pt x="467" y="830"/>
                      <a:pt x="467" y="830"/>
                    </a:cubicBezTo>
                    <a:cubicBezTo>
                      <a:pt x="467" y="830"/>
                      <a:pt x="785" y="512"/>
                      <a:pt x="564" y="253"/>
                    </a:cubicBezTo>
                    <a:cubicBezTo>
                      <a:pt x="350" y="0"/>
                      <a:pt x="0" y="246"/>
                      <a:pt x="0" y="246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45"/>
              <p:cNvSpPr/>
              <p:nvPr/>
            </p:nvSpPr>
            <p:spPr>
              <a:xfrm>
                <a:off x="4421500" y="808450"/>
                <a:ext cx="301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279" extrusionOk="0">
                    <a:moveTo>
                      <a:pt x="1" y="435"/>
                    </a:moveTo>
                    <a:cubicBezTo>
                      <a:pt x="254" y="928"/>
                      <a:pt x="714" y="1278"/>
                      <a:pt x="714" y="1278"/>
                    </a:cubicBezTo>
                    <a:lnTo>
                      <a:pt x="714" y="1278"/>
                    </a:lnTo>
                    <a:lnTo>
                      <a:pt x="1207" y="857"/>
                    </a:lnTo>
                    <a:cubicBezTo>
                      <a:pt x="1116" y="163"/>
                      <a:pt x="500" y="1"/>
                      <a:pt x="500" y="1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45"/>
              <p:cNvSpPr/>
              <p:nvPr/>
            </p:nvSpPr>
            <p:spPr>
              <a:xfrm>
                <a:off x="4338650" y="878800"/>
                <a:ext cx="302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72" extrusionOk="0">
                    <a:moveTo>
                      <a:pt x="1" y="435"/>
                    </a:moveTo>
                    <a:cubicBezTo>
                      <a:pt x="254" y="928"/>
                      <a:pt x="708" y="1272"/>
                      <a:pt x="708" y="1272"/>
                    </a:cubicBezTo>
                    <a:lnTo>
                      <a:pt x="708" y="1272"/>
                    </a:lnTo>
                    <a:lnTo>
                      <a:pt x="1207" y="857"/>
                    </a:lnTo>
                    <a:cubicBezTo>
                      <a:pt x="1116" y="157"/>
                      <a:pt x="500" y="1"/>
                      <a:pt x="500" y="1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45"/>
              <p:cNvSpPr/>
              <p:nvPr/>
            </p:nvSpPr>
            <p:spPr>
              <a:xfrm>
                <a:off x="4346600" y="816400"/>
                <a:ext cx="96650" cy="86925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3477" extrusionOk="0">
                    <a:moveTo>
                      <a:pt x="1" y="2925"/>
                    </a:moveTo>
                    <a:lnTo>
                      <a:pt x="468" y="3476"/>
                    </a:lnTo>
                    <a:cubicBezTo>
                      <a:pt x="1136" y="2542"/>
                      <a:pt x="3405" y="616"/>
                      <a:pt x="3866" y="487"/>
                    </a:cubicBezTo>
                    <a:lnTo>
                      <a:pt x="3866" y="487"/>
                    </a:lnTo>
                    <a:lnTo>
                      <a:pt x="3444" y="0"/>
                    </a:lnTo>
                    <a:cubicBezTo>
                      <a:pt x="3386" y="312"/>
                      <a:pt x="980" y="2568"/>
                      <a:pt x="1" y="2925"/>
                    </a:cubicBezTo>
                    <a:close/>
                  </a:path>
                </a:pathLst>
              </a:custGeom>
              <a:solidFill>
                <a:srgbClr val="6658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45"/>
              <p:cNvSpPr/>
              <p:nvPr/>
            </p:nvSpPr>
            <p:spPr>
              <a:xfrm>
                <a:off x="3774975" y="1287350"/>
                <a:ext cx="10377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4041" extrusionOk="0">
                    <a:moveTo>
                      <a:pt x="3223" y="1090"/>
                    </a:moveTo>
                    <a:cubicBezTo>
                      <a:pt x="2302" y="1"/>
                      <a:pt x="584" y="1233"/>
                      <a:pt x="357" y="1726"/>
                    </a:cubicBezTo>
                    <a:cubicBezTo>
                      <a:pt x="0" y="2478"/>
                      <a:pt x="720" y="3211"/>
                      <a:pt x="720" y="3211"/>
                    </a:cubicBezTo>
                    <a:cubicBezTo>
                      <a:pt x="720" y="3211"/>
                      <a:pt x="1330" y="4041"/>
                      <a:pt x="2127" y="3820"/>
                    </a:cubicBezTo>
                    <a:cubicBezTo>
                      <a:pt x="2653" y="3671"/>
                      <a:pt x="4151" y="2180"/>
                      <a:pt x="3223" y="1090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45"/>
              <p:cNvSpPr/>
              <p:nvPr/>
            </p:nvSpPr>
            <p:spPr>
              <a:xfrm>
                <a:off x="3801225" y="1290100"/>
                <a:ext cx="751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192" extrusionOk="0">
                    <a:moveTo>
                      <a:pt x="1" y="954"/>
                    </a:moveTo>
                    <a:cubicBezTo>
                      <a:pt x="1" y="954"/>
                      <a:pt x="915" y="617"/>
                      <a:pt x="1622" y="1447"/>
                    </a:cubicBezTo>
                    <a:cubicBezTo>
                      <a:pt x="2322" y="2277"/>
                      <a:pt x="1791" y="3191"/>
                      <a:pt x="1791" y="3191"/>
                    </a:cubicBezTo>
                    <a:cubicBezTo>
                      <a:pt x="1791" y="3191"/>
                      <a:pt x="3003" y="1959"/>
                      <a:pt x="2173" y="980"/>
                    </a:cubicBezTo>
                    <a:cubicBezTo>
                      <a:pt x="1343" y="1"/>
                      <a:pt x="1" y="954"/>
                      <a:pt x="1" y="954"/>
                    </a:cubicBez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45"/>
              <p:cNvSpPr/>
              <p:nvPr/>
            </p:nvSpPr>
            <p:spPr>
              <a:xfrm>
                <a:off x="3854900" y="1289300"/>
                <a:ext cx="301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272" extrusionOk="0">
                    <a:moveTo>
                      <a:pt x="0" y="435"/>
                    </a:moveTo>
                    <a:cubicBezTo>
                      <a:pt x="253" y="921"/>
                      <a:pt x="714" y="1272"/>
                      <a:pt x="714" y="1272"/>
                    </a:cubicBezTo>
                    <a:lnTo>
                      <a:pt x="714" y="1272"/>
                    </a:lnTo>
                    <a:lnTo>
                      <a:pt x="1206" y="850"/>
                    </a:lnTo>
                    <a:cubicBezTo>
                      <a:pt x="1116" y="156"/>
                      <a:pt x="500" y="0"/>
                      <a:pt x="500" y="0"/>
                    </a:cubicBez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45"/>
              <p:cNvSpPr/>
              <p:nvPr/>
            </p:nvSpPr>
            <p:spPr>
              <a:xfrm>
                <a:off x="3772050" y="1359500"/>
                <a:ext cx="301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278" extrusionOk="0">
                    <a:moveTo>
                      <a:pt x="1" y="435"/>
                    </a:moveTo>
                    <a:cubicBezTo>
                      <a:pt x="253" y="928"/>
                      <a:pt x="714" y="1278"/>
                      <a:pt x="714" y="1278"/>
                    </a:cubicBezTo>
                    <a:lnTo>
                      <a:pt x="714" y="1278"/>
                    </a:lnTo>
                    <a:lnTo>
                      <a:pt x="1207" y="856"/>
                    </a:lnTo>
                    <a:cubicBezTo>
                      <a:pt x="1116" y="163"/>
                      <a:pt x="500" y="0"/>
                      <a:pt x="500" y="0"/>
                    </a:cubicBez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45"/>
              <p:cNvSpPr/>
              <p:nvPr/>
            </p:nvSpPr>
            <p:spPr>
              <a:xfrm>
                <a:off x="3780000" y="1297075"/>
                <a:ext cx="96650" cy="86925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3477" extrusionOk="0">
                    <a:moveTo>
                      <a:pt x="0" y="2925"/>
                    </a:moveTo>
                    <a:lnTo>
                      <a:pt x="474" y="3477"/>
                    </a:lnTo>
                    <a:cubicBezTo>
                      <a:pt x="1142" y="2543"/>
                      <a:pt x="3405" y="617"/>
                      <a:pt x="3865" y="494"/>
                    </a:cubicBezTo>
                    <a:lnTo>
                      <a:pt x="3865" y="494"/>
                    </a:lnTo>
                    <a:lnTo>
                      <a:pt x="3450" y="1"/>
                    </a:lnTo>
                    <a:cubicBezTo>
                      <a:pt x="3385" y="312"/>
                      <a:pt x="980" y="2569"/>
                      <a:pt x="0" y="2925"/>
                    </a:cubicBezTo>
                    <a:close/>
                  </a:path>
                </a:pathLst>
              </a:custGeom>
              <a:solidFill>
                <a:srgbClr val="6658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45"/>
              <p:cNvSpPr/>
              <p:nvPr/>
            </p:nvSpPr>
            <p:spPr>
              <a:xfrm>
                <a:off x="3742875" y="721075"/>
                <a:ext cx="775450" cy="660000"/>
              </a:xfrm>
              <a:custGeom>
                <a:avLst/>
                <a:gdLst/>
                <a:ahLst/>
                <a:cxnLst/>
                <a:rect l="l" t="t" r="r" b="b"/>
                <a:pathLst>
                  <a:path w="31018" h="26400" extrusionOk="0">
                    <a:moveTo>
                      <a:pt x="18119" y="6258"/>
                    </a:moveTo>
                    <a:cubicBezTo>
                      <a:pt x="8988" y="11887"/>
                      <a:pt x="3353" y="17730"/>
                      <a:pt x="0" y="26400"/>
                    </a:cubicBezTo>
                    <a:lnTo>
                      <a:pt x="286" y="24176"/>
                    </a:lnTo>
                    <a:cubicBezTo>
                      <a:pt x="1122" y="20855"/>
                      <a:pt x="3833" y="15577"/>
                      <a:pt x="9546" y="10733"/>
                    </a:cubicBezTo>
                    <a:cubicBezTo>
                      <a:pt x="21400" y="668"/>
                      <a:pt x="29960" y="0"/>
                      <a:pt x="31017" y="1245"/>
                    </a:cubicBezTo>
                    <a:cubicBezTo>
                      <a:pt x="31017" y="1245"/>
                      <a:pt x="27243" y="629"/>
                      <a:pt x="18119" y="6258"/>
                    </a:cubicBezTo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45"/>
              <p:cNvSpPr/>
              <p:nvPr/>
            </p:nvSpPr>
            <p:spPr>
              <a:xfrm>
                <a:off x="3773350" y="754150"/>
                <a:ext cx="773000" cy="664700"/>
              </a:xfrm>
              <a:custGeom>
                <a:avLst/>
                <a:gdLst/>
                <a:ahLst/>
                <a:cxnLst/>
                <a:rect l="l" t="t" r="r" b="b"/>
                <a:pathLst>
                  <a:path w="30920" h="26588" extrusionOk="0">
                    <a:moveTo>
                      <a:pt x="22820" y="11913"/>
                    </a:moveTo>
                    <a:cubicBezTo>
                      <a:pt x="15778" y="20006"/>
                      <a:pt x="9099" y="24610"/>
                      <a:pt x="0" y="26510"/>
                    </a:cubicBezTo>
                    <a:lnTo>
                      <a:pt x="2238" y="26588"/>
                    </a:lnTo>
                    <a:cubicBezTo>
                      <a:pt x="5649" y="26309"/>
                      <a:pt x="11297" y="24493"/>
                      <a:pt x="17010" y="19643"/>
                    </a:cubicBezTo>
                    <a:cubicBezTo>
                      <a:pt x="28864" y="9585"/>
                      <a:pt x="30920" y="1245"/>
                      <a:pt x="29869" y="0"/>
                    </a:cubicBezTo>
                    <a:cubicBezTo>
                      <a:pt x="29869" y="0"/>
                      <a:pt x="29856" y="3826"/>
                      <a:pt x="22820" y="11913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45"/>
              <p:cNvSpPr/>
              <p:nvPr/>
            </p:nvSpPr>
            <p:spPr>
              <a:xfrm>
                <a:off x="4166000" y="952750"/>
                <a:ext cx="257000" cy="271575"/>
              </a:xfrm>
              <a:custGeom>
                <a:avLst/>
                <a:gdLst/>
                <a:ahLst/>
                <a:cxnLst/>
                <a:rect l="l" t="t" r="r" b="b"/>
                <a:pathLst>
                  <a:path w="10280" h="10863" extrusionOk="0">
                    <a:moveTo>
                      <a:pt x="4274" y="4267"/>
                    </a:moveTo>
                    <a:cubicBezTo>
                      <a:pt x="4034" y="6167"/>
                      <a:pt x="4080" y="6219"/>
                      <a:pt x="4358" y="6323"/>
                    </a:cubicBezTo>
                    <a:cubicBezTo>
                      <a:pt x="4631" y="6420"/>
                      <a:pt x="8535" y="2296"/>
                      <a:pt x="10279" y="0"/>
                    </a:cubicBezTo>
                    <a:cubicBezTo>
                      <a:pt x="10279" y="0"/>
                      <a:pt x="6557" y="5772"/>
                      <a:pt x="1" y="10862"/>
                    </a:cubicBezTo>
                    <a:cubicBezTo>
                      <a:pt x="4028" y="7023"/>
                      <a:pt x="4274" y="4267"/>
                      <a:pt x="4274" y="4267"/>
                    </a:cubicBezTo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45"/>
              <p:cNvSpPr/>
              <p:nvPr/>
            </p:nvSpPr>
            <p:spPr>
              <a:xfrm>
                <a:off x="3897525" y="1021475"/>
                <a:ext cx="283575" cy="269475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0779" extrusionOk="0">
                    <a:moveTo>
                      <a:pt x="1272" y="4397"/>
                    </a:moveTo>
                    <a:cubicBezTo>
                      <a:pt x="1" y="7361"/>
                      <a:pt x="1791" y="8781"/>
                      <a:pt x="1791" y="8781"/>
                    </a:cubicBezTo>
                    <a:lnTo>
                      <a:pt x="1791" y="8781"/>
                    </a:lnTo>
                    <a:cubicBezTo>
                      <a:pt x="1791" y="8781"/>
                      <a:pt x="2900" y="10778"/>
                      <a:pt x="6032" y="10007"/>
                    </a:cubicBezTo>
                    <a:lnTo>
                      <a:pt x="6032" y="10007"/>
                    </a:lnTo>
                    <a:cubicBezTo>
                      <a:pt x="7543" y="9631"/>
                      <a:pt x="9780" y="8068"/>
                      <a:pt x="11343" y="6148"/>
                    </a:cubicBezTo>
                    <a:lnTo>
                      <a:pt x="11343" y="6148"/>
                    </a:lnTo>
                    <a:cubicBezTo>
                      <a:pt x="10629" y="6401"/>
                      <a:pt x="7076" y="2984"/>
                      <a:pt x="5578" y="1"/>
                    </a:cubicBezTo>
                    <a:lnTo>
                      <a:pt x="5578" y="1"/>
                    </a:lnTo>
                    <a:cubicBezTo>
                      <a:pt x="3580" y="1239"/>
                      <a:pt x="1855" y="3048"/>
                      <a:pt x="1272" y="4397"/>
                    </a:cubicBezTo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45"/>
              <p:cNvSpPr/>
              <p:nvPr/>
            </p:nvSpPr>
            <p:spPr>
              <a:xfrm>
                <a:off x="3881975" y="1083725"/>
                <a:ext cx="202675" cy="228125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9125" extrusionOk="0">
                    <a:moveTo>
                      <a:pt x="3269" y="1"/>
                    </a:moveTo>
                    <a:cubicBezTo>
                      <a:pt x="3119" y="1038"/>
                      <a:pt x="3612" y="1051"/>
                      <a:pt x="4092" y="2043"/>
                    </a:cubicBezTo>
                    <a:cubicBezTo>
                      <a:pt x="4572" y="3036"/>
                      <a:pt x="5305" y="4372"/>
                      <a:pt x="6556" y="5150"/>
                    </a:cubicBezTo>
                    <a:cubicBezTo>
                      <a:pt x="7808" y="5934"/>
                      <a:pt x="8106" y="6914"/>
                      <a:pt x="8106" y="6914"/>
                    </a:cubicBezTo>
                    <a:cubicBezTo>
                      <a:pt x="8106" y="6914"/>
                      <a:pt x="4831" y="9125"/>
                      <a:pt x="2413" y="6291"/>
                    </a:cubicBezTo>
                    <a:cubicBezTo>
                      <a:pt x="0" y="3451"/>
                      <a:pt x="2918" y="383"/>
                      <a:pt x="3269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45"/>
              <p:cNvSpPr/>
              <p:nvPr/>
            </p:nvSpPr>
            <p:spPr>
              <a:xfrm>
                <a:off x="3893650" y="1108525"/>
                <a:ext cx="184350" cy="190525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7621" extrusionOk="0">
                    <a:moveTo>
                      <a:pt x="2270" y="1"/>
                    </a:moveTo>
                    <a:cubicBezTo>
                      <a:pt x="0" y="2815"/>
                      <a:pt x="2062" y="5195"/>
                      <a:pt x="2062" y="5195"/>
                    </a:cubicBezTo>
                    <a:lnTo>
                      <a:pt x="2062" y="5195"/>
                    </a:lnTo>
                    <a:cubicBezTo>
                      <a:pt x="2062" y="5195"/>
                      <a:pt x="4079" y="7621"/>
                      <a:pt x="7224" y="5837"/>
                    </a:cubicBezTo>
                    <a:lnTo>
                      <a:pt x="7224" y="5837"/>
                    </a:lnTo>
                    <a:cubicBezTo>
                      <a:pt x="7224" y="5837"/>
                      <a:pt x="7373" y="5312"/>
                      <a:pt x="6971" y="4890"/>
                    </a:cubicBezTo>
                    <a:lnTo>
                      <a:pt x="6971" y="4890"/>
                    </a:lnTo>
                    <a:cubicBezTo>
                      <a:pt x="6971" y="4890"/>
                      <a:pt x="5272" y="5085"/>
                      <a:pt x="3988" y="3568"/>
                    </a:cubicBezTo>
                    <a:lnTo>
                      <a:pt x="3988" y="3568"/>
                    </a:lnTo>
                    <a:cubicBezTo>
                      <a:pt x="2698" y="2050"/>
                      <a:pt x="3165" y="409"/>
                      <a:pt x="3165" y="409"/>
                    </a:cubicBezTo>
                    <a:lnTo>
                      <a:pt x="3165" y="409"/>
                    </a:lnTo>
                    <a:cubicBezTo>
                      <a:pt x="2886" y="40"/>
                      <a:pt x="2484" y="1"/>
                      <a:pt x="2335" y="1"/>
                    </a:cubicBezTo>
                    <a:lnTo>
                      <a:pt x="2335" y="1"/>
                    </a:lnTo>
                    <a:cubicBezTo>
                      <a:pt x="2296" y="1"/>
                      <a:pt x="2270" y="1"/>
                      <a:pt x="2270" y="1"/>
                    </a:cubicBezTo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45"/>
              <p:cNvSpPr/>
              <p:nvPr/>
            </p:nvSpPr>
            <p:spPr>
              <a:xfrm>
                <a:off x="4036950" y="1021475"/>
                <a:ext cx="144150" cy="16005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402" extrusionOk="0">
                    <a:moveTo>
                      <a:pt x="5766" y="6148"/>
                    </a:moveTo>
                    <a:cubicBezTo>
                      <a:pt x="3094" y="5078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097" y="2990"/>
                      <a:pt x="5052" y="6401"/>
                      <a:pt x="5766" y="6148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3952650" y="1118750"/>
                <a:ext cx="11530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644" extrusionOk="0">
                    <a:moveTo>
                      <a:pt x="4611" y="4481"/>
                    </a:moveTo>
                    <a:cubicBezTo>
                      <a:pt x="1706" y="2757"/>
                      <a:pt x="805" y="0"/>
                      <a:pt x="805" y="0"/>
                    </a:cubicBezTo>
                    <a:lnTo>
                      <a:pt x="805" y="0"/>
                    </a:lnTo>
                    <a:cubicBezTo>
                      <a:pt x="1" y="4644"/>
                      <a:pt x="4611" y="4481"/>
                      <a:pt x="4611" y="448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3957525" y="1118750"/>
                <a:ext cx="110425" cy="1200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00" extrusionOk="0">
                    <a:moveTo>
                      <a:pt x="610" y="0"/>
                    </a:moveTo>
                    <a:cubicBezTo>
                      <a:pt x="610" y="0"/>
                      <a:pt x="156" y="1803"/>
                      <a:pt x="1355" y="3223"/>
                    </a:cubicBezTo>
                    <a:cubicBezTo>
                      <a:pt x="2562" y="4637"/>
                      <a:pt x="4416" y="4481"/>
                      <a:pt x="4416" y="4481"/>
                    </a:cubicBezTo>
                    <a:cubicBezTo>
                      <a:pt x="4416" y="4481"/>
                      <a:pt x="2581" y="4799"/>
                      <a:pt x="1291" y="3282"/>
                    </a:cubicBezTo>
                    <a:cubicBezTo>
                      <a:pt x="0" y="1758"/>
                      <a:pt x="610" y="0"/>
                      <a:pt x="610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45"/>
              <p:cNvSpPr/>
              <p:nvPr/>
            </p:nvSpPr>
            <p:spPr>
              <a:xfrm>
                <a:off x="3843550" y="1117300"/>
                <a:ext cx="204775" cy="191325"/>
              </a:xfrm>
              <a:custGeom>
                <a:avLst/>
                <a:gdLst/>
                <a:ahLst/>
                <a:cxnLst/>
                <a:rect l="l" t="t" r="r" b="b"/>
                <a:pathLst>
                  <a:path w="8191" h="7653" extrusionOk="0">
                    <a:moveTo>
                      <a:pt x="8191" y="6174"/>
                    </a:moveTo>
                    <a:cubicBezTo>
                      <a:pt x="8191" y="6174"/>
                      <a:pt x="5694" y="7652"/>
                      <a:pt x="3405" y="7120"/>
                    </a:cubicBezTo>
                    <a:cubicBezTo>
                      <a:pt x="1109" y="6589"/>
                      <a:pt x="0" y="4390"/>
                      <a:pt x="792" y="2607"/>
                    </a:cubicBezTo>
                    <a:cubicBezTo>
                      <a:pt x="1583" y="830"/>
                      <a:pt x="4014" y="0"/>
                      <a:pt x="4014" y="0"/>
                    </a:cubicBezTo>
                    <a:cubicBezTo>
                      <a:pt x="4014" y="0"/>
                      <a:pt x="1998" y="2607"/>
                      <a:pt x="4066" y="4844"/>
                    </a:cubicBezTo>
                    <a:cubicBezTo>
                      <a:pt x="6135" y="7088"/>
                      <a:pt x="8191" y="6174"/>
                      <a:pt x="8191" y="6174"/>
                    </a:cubicBezTo>
                    <a:close/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45"/>
              <p:cNvSpPr/>
              <p:nvPr/>
            </p:nvSpPr>
            <p:spPr>
              <a:xfrm>
                <a:off x="4072950" y="955000"/>
                <a:ext cx="212725" cy="279200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1168" extrusionOk="0">
                    <a:moveTo>
                      <a:pt x="0" y="1752"/>
                    </a:moveTo>
                    <a:cubicBezTo>
                      <a:pt x="0" y="1752"/>
                      <a:pt x="1531" y="2180"/>
                      <a:pt x="2497" y="4469"/>
                    </a:cubicBezTo>
                    <a:cubicBezTo>
                      <a:pt x="3463" y="6758"/>
                      <a:pt x="2789" y="7828"/>
                      <a:pt x="2789" y="7828"/>
                    </a:cubicBezTo>
                    <a:lnTo>
                      <a:pt x="3684" y="8483"/>
                    </a:lnTo>
                    <a:lnTo>
                      <a:pt x="3813" y="9041"/>
                    </a:lnTo>
                    <a:cubicBezTo>
                      <a:pt x="3813" y="9041"/>
                      <a:pt x="2912" y="10454"/>
                      <a:pt x="1849" y="11168"/>
                    </a:cubicBezTo>
                    <a:cubicBezTo>
                      <a:pt x="1849" y="11168"/>
                      <a:pt x="8508" y="6161"/>
                      <a:pt x="5363" y="2452"/>
                    </a:cubicBezTo>
                    <a:cubicBezTo>
                      <a:pt x="3288" y="1"/>
                      <a:pt x="0" y="1752"/>
                      <a:pt x="0" y="1752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45"/>
              <p:cNvSpPr/>
              <p:nvPr/>
            </p:nvSpPr>
            <p:spPr>
              <a:xfrm>
                <a:off x="4271050" y="846550"/>
                <a:ext cx="105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03" extrusionOk="0">
                    <a:moveTo>
                      <a:pt x="92" y="46"/>
                    </a:moveTo>
                    <a:cubicBezTo>
                      <a:pt x="7" y="111"/>
                      <a:pt x="1" y="234"/>
                      <a:pt x="66" y="312"/>
                    </a:cubicBezTo>
                    <a:lnTo>
                      <a:pt x="66" y="312"/>
                    </a:lnTo>
                    <a:cubicBezTo>
                      <a:pt x="137" y="390"/>
                      <a:pt x="254" y="403"/>
                      <a:pt x="338" y="331"/>
                    </a:cubicBezTo>
                    <a:lnTo>
                      <a:pt x="338" y="331"/>
                    </a:lnTo>
                    <a:cubicBezTo>
                      <a:pt x="416" y="266"/>
                      <a:pt x="422" y="143"/>
                      <a:pt x="357" y="65"/>
                    </a:cubicBezTo>
                    <a:lnTo>
                      <a:pt x="357" y="65"/>
                    </a:lnTo>
                    <a:cubicBezTo>
                      <a:pt x="319" y="20"/>
                      <a:pt x="267" y="0"/>
                      <a:pt x="215" y="0"/>
                    </a:cubicBezTo>
                    <a:lnTo>
                      <a:pt x="215" y="0"/>
                    </a:lnTo>
                    <a:cubicBezTo>
                      <a:pt x="169" y="0"/>
                      <a:pt x="124" y="13"/>
                      <a:pt x="92" y="46"/>
                    </a:cubicBezTo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45"/>
              <p:cNvSpPr/>
              <p:nvPr/>
            </p:nvSpPr>
            <p:spPr>
              <a:xfrm>
                <a:off x="4378550" y="973325"/>
                <a:ext cx="107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03" extrusionOk="0">
                    <a:moveTo>
                      <a:pt x="91" y="46"/>
                    </a:moveTo>
                    <a:cubicBezTo>
                      <a:pt x="13" y="111"/>
                      <a:pt x="0" y="234"/>
                      <a:pt x="72" y="312"/>
                    </a:cubicBezTo>
                    <a:lnTo>
                      <a:pt x="72" y="312"/>
                    </a:lnTo>
                    <a:cubicBezTo>
                      <a:pt x="136" y="390"/>
                      <a:pt x="260" y="403"/>
                      <a:pt x="337" y="338"/>
                    </a:cubicBezTo>
                    <a:lnTo>
                      <a:pt x="337" y="338"/>
                    </a:lnTo>
                    <a:cubicBezTo>
                      <a:pt x="422" y="266"/>
                      <a:pt x="428" y="150"/>
                      <a:pt x="363" y="65"/>
                    </a:cubicBezTo>
                    <a:lnTo>
                      <a:pt x="363" y="65"/>
                    </a:lnTo>
                    <a:cubicBezTo>
                      <a:pt x="324" y="20"/>
                      <a:pt x="273" y="1"/>
                      <a:pt x="214" y="1"/>
                    </a:cubicBezTo>
                    <a:lnTo>
                      <a:pt x="214" y="1"/>
                    </a:lnTo>
                    <a:cubicBezTo>
                      <a:pt x="175" y="1"/>
                      <a:pt x="130" y="14"/>
                      <a:pt x="91" y="46"/>
                    </a:cubicBezTo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45"/>
              <p:cNvSpPr/>
              <p:nvPr/>
            </p:nvSpPr>
            <p:spPr>
              <a:xfrm>
                <a:off x="4198600" y="888875"/>
                <a:ext cx="107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03" extrusionOk="0">
                    <a:moveTo>
                      <a:pt x="91" y="45"/>
                    </a:moveTo>
                    <a:cubicBezTo>
                      <a:pt x="13" y="110"/>
                      <a:pt x="0" y="233"/>
                      <a:pt x="71" y="311"/>
                    </a:cubicBezTo>
                    <a:lnTo>
                      <a:pt x="71" y="311"/>
                    </a:lnTo>
                    <a:cubicBezTo>
                      <a:pt x="136" y="396"/>
                      <a:pt x="253" y="402"/>
                      <a:pt x="337" y="337"/>
                    </a:cubicBezTo>
                    <a:lnTo>
                      <a:pt x="337" y="337"/>
                    </a:lnTo>
                    <a:cubicBezTo>
                      <a:pt x="415" y="266"/>
                      <a:pt x="428" y="149"/>
                      <a:pt x="357" y="65"/>
                    </a:cubicBezTo>
                    <a:lnTo>
                      <a:pt x="357" y="65"/>
                    </a:lnTo>
                    <a:cubicBezTo>
                      <a:pt x="318" y="19"/>
                      <a:pt x="266" y="0"/>
                      <a:pt x="214" y="0"/>
                    </a:cubicBezTo>
                    <a:lnTo>
                      <a:pt x="214" y="0"/>
                    </a:lnTo>
                    <a:cubicBezTo>
                      <a:pt x="169" y="0"/>
                      <a:pt x="123" y="13"/>
                      <a:pt x="91" y="45"/>
                    </a:cubicBezTo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45"/>
              <p:cNvSpPr/>
              <p:nvPr/>
            </p:nvSpPr>
            <p:spPr>
              <a:xfrm>
                <a:off x="4323575" y="1036225"/>
                <a:ext cx="107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03" extrusionOk="0">
                    <a:moveTo>
                      <a:pt x="92" y="46"/>
                    </a:moveTo>
                    <a:cubicBezTo>
                      <a:pt x="14" y="111"/>
                      <a:pt x="1" y="234"/>
                      <a:pt x="72" y="312"/>
                    </a:cubicBezTo>
                    <a:lnTo>
                      <a:pt x="72" y="312"/>
                    </a:lnTo>
                    <a:cubicBezTo>
                      <a:pt x="137" y="390"/>
                      <a:pt x="260" y="403"/>
                      <a:pt x="338" y="331"/>
                    </a:cubicBezTo>
                    <a:lnTo>
                      <a:pt x="338" y="331"/>
                    </a:lnTo>
                    <a:cubicBezTo>
                      <a:pt x="416" y="267"/>
                      <a:pt x="429" y="143"/>
                      <a:pt x="358" y="66"/>
                    </a:cubicBezTo>
                    <a:lnTo>
                      <a:pt x="358" y="66"/>
                    </a:lnTo>
                    <a:cubicBezTo>
                      <a:pt x="319" y="20"/>
                      <a:pt x="267" y="1"/>
                      <a:pt x="215" y="1"/>
                    </a:cubicBezTo>
                    <a:lnTo>
                      <a:pt x="215" y="1"/>
                    </a:lnTo>
                    <a:cubicBezTo>
                      <a:pt x="169" y="1"/>
                      <a:pt x="124" y="14"/>
                      <a:pt x="92" y="46"/>
                    </a:cubicBezTo>
                  </a:path>
                </a:pathLst>
              </a:custGeom>
              <a:solidFill>
                <a:srgbClr val="FFF9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4274950" y="850600"/>
                <a:ext cx="55625" cy="1905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7621" extrusionOk="0">
                    <a:moveTo>
                      <a:pt x="0" y="52"/>
                    </a:moveTo>
                    <a:cubicBezTo>
                      <a:pt x="20" y="91"/>
                      <a:pt x="1887" y="4054"/>
                      <a:pt x="2095" y="7620"/>
                    </a:cubicBezTo>
                    <a:lnTo>
                      <a:pt x="2095" y="7620"/>
                    </a:lnTo>
                    <a:lnTo>
                      <a:pt x="2225" y="7607"/>
                    </a:lnTo>
                    <a:cubicBezTo>
                      <a:pt x="2011" y="4021"/>
                      <a:pt x="130" y="40"/>
                      <a:pt x="117" y="1"/>
                    </a:cubicBez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4203450" y="892100"/>
                <a:ext cx="18145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3490" extrusionOk="0">
                    <a:moveTo>
                      <a:pt x="1" y="124"/>
                    </a:moveTo>
                    <a:cubicBezTo>
                      <a:pt x="46" y="130"/>
                      <a:pt x="4067" y="1207"/>
                      <a:pt x="7179" y="3490"/>
                    </a:cubicBezTo>
                    <a:lnTo>
                      <a:pt x="7179" y="3490"/>
                    </a:lnTo>
                    <a:lnTo>
                      <a:pt x="7257" y="3386"/>
                    </a:lnTo>
                    <a:cubicBezTo>
                      <a:pt x="4125" y="1090"/>
                      <a:pt x="78" y="7"/>
                      <a:pt x="33" y="1"/>
                    </a:cubicBez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3430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50" name="Picture 2" descr="Larva transparent PNG images - StickPNG">
            <a:extLst>
              <a:ext uri="{FF2B5EF4-FFF2-40B4-BE49-F238E27FC236}">
                <a16:creationId xmlns:a16="http://schemas.microsoft.com/office/drawing/2014/main" id="{0DE28773-0A62-48A6-9D4E-69337D686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 b="-5108"/>
          <a:stretch/>
        </p:blipFill>
        <p:spPr bwMode="auto">
          <a:xfrm>
            <a:off x="9835604" y="2809058"/>
            <a:ext cx="1247016" cy="327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B89BF-6747-4489-A3FD-713DEB453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33" t="10998"/>
          <a:stretch/>
        </p:blipFill>
        <p:spPr>
          <a:xfrm>
            <a:off x="9372890" y="55395"/>
            <a:ext cx="1384300" cy="2064901"/>
          </a:xfrm>
          <a:prstGeom prst="rect">
            <a:avLst/>
          </a:prstGeom>
        </p:spPr>
      </p:pic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798ED647-AA8D-43BD-8998-2DE735FEF0D1}"/>
              </a:ext>
            </a:extLst>
          </p:cNvPr>
          <p:cNvSpPr/>
          <p:nvPr/>
        </p:nvSpPr>
        <p:spPr>
          <a:xfrm>
            <a:off x="1086601" y="247948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4032;p29">
            <a:extLst>
              <a:ext uri="{FF2B5EF4-FFF2-40B4-BE49-F238E27FC236}">
                <a16:creationId xmlns:a16="http://schemas.microsoft.com/office/drawing/2014/main" id="{8513B53C-A601-40EC-B86A-39348F12E487}"/>
              </a:ext>
            </a:extLst>
          </p:cNvPr>
          <p:cNvSpPr txBox="1">
            <a:spLocks/>
          </p:cNvSpPr>
          <p:nvPr/>
        </p:nvSpPr>
        <p:spPr>
          <a:xfrm>
            <a:off x="1670157" y="338996"/>
            <a:ext cx="4191000" cy="6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Rye"/>
              <a:buNone/>
              <a:defRPr sz="6000" b="1" i="0" u="none" strike="noStrike" cap="none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  <a:effectLst/>
                <a:uLnTx/>
                <a:uFillTx/>
                <a:latin typeface="Rye"/>
                <a:sym typeface="Rye"/>
              </a:rPr>
              <a:t>MỤC</a:t>
            </a:r>
            <a:r>
              <a:rPr kumimoji="0" lang="en-US" sz="4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  <a:effectLst/>
                <a:uLnTx/>
                <a:uFillTx/>
                <a:latin typeface="Rye"/>
                <a:sym typeface="Rye"/>
              </a:rPr>
              <a:t> TIÊU</a:t>
            </a:r>
            <a:endParaRPr kumimoji="0" lang="en-US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A60">
                  <a:lumMod val="75000"/>
                </a:srgbClr>
              </a:solidFill>
              <a:effectLst/>
              <a:uLnTx/>
              <a:uFillTx/>
              <a:latin typeface="Rye"/>
              <a:sym typeface="Rye"/>
            </a:endParaRPr>
          </a:p>
        </p:txBody>
      </p:sp>
      <p:sp>
        <p:nvSpPr>
          <p:cNvPr id="98" name="Rectangle: Rounded Corners 1">
            <a:extLst>
              <a:ext uri="{FF2B5EF4-FFF2-40B4-BE49-F238E27FC236}">
                <a16:creationId xmlns:a16="http://schemas.microsoft.com/office/drawing/2014/main" id="{9F0D79BA-4F7D-4F53-9D98-A54358282FBF}"/>
              </a:ext>
            </a:extLst>
          </p:cNvPr>
          <p:cNvSpPr/>
          <p:nvPr/>
        </p:nvSpPr>
        <p:spPr>
          <a:xfrm>
            <a:off x="-484815" y="1423660"/>
            <a:ext cx="8966551" cy="5223043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76508"/>
              <a:gd name="connsiteY0" fmla="*/ 192766 h 1183505"/>
              <a:gd name="connsiteX1" fmla="*/ 397345 w 8776508"/>
              <a:gd name="connsiteY1" fmla="*/ 110820 h 1183505"/>
              <a:gd name="connsiteX2" fmla="*/ 7805829 w 8776508"/>
              <a:gd name="connsiteY2" fmla="*/ 34620 h 1183505"/>
              <a:gd name="connsiteX3" fmla="*/ 8745025 w 8776508"/>
              <a:gd name="connsiteY3" fmla="*/ 40366 h 1183505"/>
              <a:gd name="connsiteX4" fmla="*/ 8589923 w 8776508"/>
              <a:gd name="connsiteY4" fmla="*/ 584507 h 1183505"/>
              <a:gd name="connsiteX5" fmla="*/ 8758329 w 8776508"/>
              <a:gd name="connsiteY5" fmla="*/ 1183505 h 1183505"/>
              <a:gd name="connsiteX6" fmla="*/ 16345 w 8776508"/>
              <a:gd name="connsiteY6" fmla="*/ 1078730 h 1183505"/>
              <a:gd name="connsiteX7" fmla="*/ 220149 w 8776508"/>
              <a:gd name="connsiteY7" fmla="*/ 596734 h 1183505"/>
              <a:gd name="connsiteX8" fmla="*/ 48699 w 8776508"/>
              <a:gd name="connsiteY8" fmla="*/ 192766 h 1183505"/>
              <a:gd name="connsiteX0" fmla="*/ 48699 w 8745026"/>
              <a:gd name="connsiteY0" fmla="*/ 192766 h 1129460"/>
              <a:gd name="connsiteX1" fmla="*/ 397345 w 8745026"/>
              <a:gd name="connsiteY1" fmla="*/ 110820 h 1129460"/>
              <a:gd name="connsiteX2" fmla="*/ 7805829 w 8745026"/>
              <a:gd name="connsiteY2" fmla="*/ 34620 h 1129460"/>
              <a:gd name="connsiteX3" fmla="*/ 8745025 w 8745026"/>
              <a:gd name="connsiteY3" fmla="*/ 40366 h 1129460"/>
              <a:gd name="connsiteX4" fmla="*/ 8589923 w 8745026"/>
              <a:gd name="connsiteY4" fmla="*/ 584507 h 1129460"/>
              <a:gd name="connsiteX5" fmla="*/ 8297251 w 8745026"/>
              <a:gd name="connsiteY5" fmla="*/ 1129460 h 1129460"/>
              <a:gd name="connsiteX6" fmla="*/ 16345 w 8745026"/>
              <a:gd name="connsiteY6" fmla="*/ 1078730 h 1129460"/>
              <a:gd name="connsiteX7" fmla="*/ 220149 w 8745026"/>
              <a:gd name="connsiteY7" fmla="*/ 596734 h 1129460"/>
              <a:gd name="connsiteX8" fmla="*/ 48699 w 8745026"/>
              <a:gd name="connsiteY8" fmla="*/ 192766 h 1129460"/>
              <a:gd name="connsiteX0" fmla="*/ 48699 w 8745025"/>
              <a:gd name="connsiteY0" fmla="*/ 192766 h 1110544"/>
              <a:gd name="connsiteX1" fmla="*/ 397345 w 8745025"/>
              <a:gd name="connsiteY1" fmla="*/ 110820 h 1110544"/>
              <a:gd name="connsiteX2" fmla="*/ 7805829 w 8745025"/>
              <a:gd name="connsiteY2" fmla="*/ 34620 h 1110544"/>
              <a:gd name="connsiteX3" fmla="*/ 8745025 w 8745025"/>
              <a:gd name="connsiteY3" fmla="*/ 40366 h 1110544"/>
              <a:gd name="connsiteX4" fmla="*/ 8589923 w 8745025"/>
              <a:gd name="connsiteY4" fmla="*/ 584507 h 1110544"/>
              <a:gd name="connsiteX5" fmla="*/ 8383703 w 8745025"/>
              <a:gd name="connsiteY5" fmla="*/ 1110544 h 1110544"/>
              <a:gd name="connsiteX6" fmla="*/ 16345 w 8745025"/>
              <a:gd name="connsiteY6" fmla="*/ 1078730 h 1110544"/>
              <a:gd name="connsiteX7" fmla="*/ 220149 w 8745025"/>
              <a:gd name="connsiteY7" fmla="*/ 596734 h 1110544"/>
              <a:gd name="connsiteX8" fmla="*/ 48699 w 8745025"/>
              <a:gd name="connsiteY8" fmla="*/ 192766 h 1110544"/>
              <a:gd name="connsiteX0" fmla="*/ 48699 w 8745025"/>
              <a:gd name="connsiteY0" fmla="*/ 192766 h 1110544"/>
              <a:gd name="connsiteX1" fmla="*/ 397345 w 8745025"/>
              <a:gd name="connsiteY1" fmla="*/ 110820 h 1110544"/>
              <a:gd name="connsiteX2" fmla="*/ 7805829 w 8745025"/>
              <a:gd name="connsiteY2" fmla="*/ 34620 h 1110544"/>
              <a:gd name="connsiteX3" fmla="*/ 8745025 w 8745025"/>
              <a:gd name="connsiteY3" fmla="*/ 40366 h 1110544"/>
              <a:gd name="connsiteX4" fmla="*/ 8589923 w 8745025"/>
              <a:gd name="connsiteY4" fmla="*/ 584507 h 1110544"/>
              <a:gd name="connsiteX5" fmla="*/ 8326069 w 8745025"/>
              <a:gd name="connsiteY5" fmla="*/ 1110544 h 1110544"/>
              <a:gd name="connsiteX6" fmla="*/ 16345 w 8745025"/>
              <a:gd name="connsiteY6" fmla="*/ 1078730 h 1110544"/>
              <a:gd name="connsiteX7" fmla="*/ 220149 w 8745025"/>
              <a:gd name="connsiteY7" fmla="*/ 596734 h 1110544"/>
              <a:gd name="connsiteX8" fmla="*/ 48699 w 8745025"/>
              <a:gd name="connsiteY8" fmla="*/ 192766 h 1110544"/>
              <a:gd name="connsiteX0" fmla="*/ 48699 w 8745025"/>
              <a:gd name="connsiteY0" fmla="*/ 192766 h 1114632"/>
              <a:gd name="connsiteX1" fmla="*/ 397345 w 8745025"/>
              <a:gd name="connsiteY1" fmla="*/ 110820 h 1114632"/>
              <a:gd name="connsiteX2" fmla="*/ 7805829 w 8745025"/>
              <a:gd name="connsiteY2" fmla="*/ 34620 h 1114632"/>
              <a:gd name="connsiteX3" fmla="*/ 8745025 w 8745025"/>
              <a:gd name="connsiteY3" fmla="*/ 40366 h 1114632"/>
              <a:gd name="connsiteX4" fmla="*/ 8589923 w 8745025"/>
              <a:gd name="connsiteY4" fmla="*/ 584507 h 1114632"/>
              <a:gd name="connsiteX5" fmla="*/ 8326069 w 8745025"/>
              <a:gd name="connsiteY5" fmla="*/ 1110544 h 1114632"/>
              <a:gd name="connsiteX6" fmla="*/ 16345 w 8745025"/>
              <a:gd name="connsiteY6" fmla="*/ 1078730 h 1114632"/>
              <a:gd name="connsiteX7" fmla="*/ 220149 w 8745025"/>
              <a:gd name="connsiteY7" fmla="*/ 596734 h 1114632"/>
              <a:gd name="connsiteX8" fmla="*/ 48699 w 8745025"/>
              <a:gd name="connsiteY8" fmla="*/ 192766 h 1114632"/>
              <a:gd name="connsiteX0" fmla="*/ 48699 w 8745025"/>
              <a:gd name="connsiteY0" fmla="*/ 200904 h 1122770"/>
              <a:gd name="connsiteX1" fmla="*/ 397345 w 8745025"/>
              <a:gd name="connsiteY1" fmla="*/ 118958 h 1122770"/>
              <a:gd name="connsiteX2" fmla="*/ 8338951 w 8745025"/>
              <a:gd name="connsiteY2" fmla="*/ 18438 h 1122770"/>
              <a:gd name="connsiteX3" fmla="*/ 8745025 w 8745025"/>
              <a:gd name="connsiteY3" fmla="*/ 48504 h 1122770"/>
              <a:gd name="connsiteX4" fmla="*/ 8589923 w 8745025"/>
              <a:gd name="connsiteY4" fmla="*/ 592645 h 1122770"/>
              <a:gd name="connsiteX5" fmla="*/ 8326069 w 8745025"/>
              <a:gd name="connsiteY5" fmla="*/ 1118682 h 1122770"/>
              <a:gd name="connsiteX6" fmla="*/ 16345 w 8745025"/>
              <a:gd name="connsiteY6" fmla="*/ 1086868 h 1122770"/>
              <a:gd name="connsiteX7" fmla="*/ 220149 w 8745025"/>
              <a:gd name="connsiteY7" fmla="*/ 604872 h 1122770"/>
              <a:gd name="connsiteX8" fmla="*/ 48699 w 8745025"/>
              <a:gd name="connsiteY8" fmla="*/ 200904 h 1122770"/>
              <a:gd name="connsiteX0" fmla="*/ 48699 w 8745025"/>
              <a:gd name="connsiteY0" fmla="*/ 187492 h 1109358"/>
              <a:gd name="connsiteX1" fmla="*/ 397345 w 8745025"/>
              <a:gd name="connsiteY1" fmla="*/ 105546 h 1109358"/>
              <a:gd name="connsiteX2" fmla="*/ 8065186 w 8745025"/>
              <a:gd name="connsiteY2" fmla="*/ 50964 h 1109358"/>
              <a:gd name="connsiteX3" fmla="*/ 8745025 w 8745025"/>
              <a:gd name="connsiteY3" fmla="*/ 35092 h 1109358"/>
              <a:gd name="connsiteX4" fmla="*/ 8589923 w 8745025"/>
              <a:gd name="connsiteY4" fmla="*/ 579233 h 1109358"/>
              <a:gd name="connsiteX5" fmla="*/ 8326069 w 8745025"/>
              <a:gd name="connsiteY5" fmla="*/ 1105270 h 1109358"/>
              <a:gd name="connsiteX6" fmla="*/ 16345 w 8745025"/>
              <a:gd name="connsiteY6" fmla="*/ 1073456 h 1109358"/>
              <a:gd name="connsiteX7" fmla="*/ 220149 w 8745025"/>
              <a:gd name="connsiteY7" fmla="*/ 591460 h 1109358"/>
              <a:gd name="connsiteX8" fmla="*/ 48699 w 8745025"/>
              <a:gd name="connsiteY8" fmla="*/ 187492 h 1109358"/>
              <a:gd name="connsiteX0" fmla="*/ 48699 w 8716208"/>
              <a:gd name="connsiteY0" fmla="*/ 136529 h 1058395"/>
              <a:gd name="connsiteX1" fmla="*/ 397345 w 8716208"/>
              <a:gd name="connsiteY1" fmla="*/ 54583 h 1058395"/>
              <a:gd name="connsiteX2" fmla="*/ 8065186 w 8716208"/>
              <a:gd name="connsiteY2" fmla="*/ 1 h 1058395"/>
              <a:gd name="connsiteX3" fmla="*/ 8716208 w 8716208"/>
              <a:gd name="connsiteY3" fmla="*/ 86815 h 1058395"/>
              <a:gd name="connsiteX4" fmla="*/ 8589923 w 8716208"/>
              <a:gd name="connsiteY4" fmla="*/ 528270 h 1058395"/>
              <a:gd name="connsiteX5" fmla="*/ 8326069 w 8716208"/>
              <a:gd name="connsiteY5" fmla="*/ 1054307 h 1058395"/>
              <a:gd name="connsiteX6" fmla="*/ 16345 w 8716208"/>
              <a:gd name="connsiteY6" fmla="*/ 1022493 h 1058395"/>
              <a:gd name="connsiteX7" fmla="*/ 220149 w 8716208"/>
              <a:gd name="connsiteY7" fmla="*/ 540497 h 1058395"/>
              <a:gd name="connsiteX8" fmla="*/ 48699 w 8716208"/>
              <a:gd name="connsiteY8" fmla="*/ 136529 h 1058395"/>
              <a:gd name="connsiteX0" fmla="*/ 48699 w 8716208"/>
              <a:gd name="connsiteY0" fmla="*/ 149503 h 1071369"/>
              <a:gd name="connsiteX1" fmla="*/ 325301 w 8716208"/>
              <a:gd name="connsiteY1" fmla="*/ 0 h 1071369"/>
              <a:gd name="connsiteX2" fmla="*/ 8065186 w 8716208"/>
              <a:gd name="connsiteY2" fmla="*/ 12975 h 1071369"/>
              <a:gd name="connsiteX3" fmla="*/ 8716208 w 8716208"/>
              <a:gd name="connsiteY3" fmla="*/ 99789 h 1071369"/>
              <a:gd name="connsiteX4" fmla="*/ 8589923 w 8716208"/>
              <a:gd name="connsiteY4" fmla="*/ 541244 h 1071369"/>
              <a:gd name="connsiteX5" fmla="*/ 8326069 w 8716208"/>
              <a:gd name="connsiteY5" fmla="*/ 1067281 h 1071369"/>
              <a:gd name="connsiteX6" fmla="*/ 16345 w 8716208"/>
              <a:gd name="connsiteY6" fmla="*/ 1035467 h 1071369"/>
              <a:gd name="connsiteX7" fmla="*/ 220149 w 8716208"/>
              <a:gd name="connsiteY7" fmla="*/ 553471 h 1071369"/>
              <a:gd name="connsiteX8" fmla="*/ 48699 w 8716208"/>
              <a:gd name="connsiteY8" fmla="*/ 149503 h 1071369"/>
              <a:gd name="connsiteX0" fmla="*/ 135151 w 8716208"/>
              <a:gd name="connsiteY0" fmla="*/ 181930 h 1071369"/>
              <a:gd name="connsiteX1" fmla="*/ 325301 w 8716208"/>
              <a:gd name="connsiteY1" fmla="*/ 0 h 1071369"/>
              <a:gd name="connsiteX2" fmla="*/ 8065186 w 8716208"/>
              <a:gd name="connsiteY2" fmla="*/ 12975 h 1071369"/>
              <a:gd name="connsiteX3" fmla="*/ 8716208 w 8716208"/>
              <a:gd name="connsiteY3" fmla="*/ 99789 h 1071369"/>
              <a:gd name="connsiteX4" fmla="*/ 8589923 w 8716208"/>
              <a:gd name="connsiteY4" fmla="*/ 541244 h 1071369"/>
              <a:gd name="connsiteX5" fmla="*/ 8326069 w 8716208"/>
              <a:gd name="connsiteY5" fmla="*/ 1067281 h 1071369"/>
              <a:gd name="connsiteX6" fmla="*/ 16345 w 8716208"/>
              <a:gd name="connsiteY6" fmla="*/ 1035467 h 1071369"/>
              <a:gd name="connsiteX7" fmla="*/ 220149 w 8716208"/>
              <a:gd name="connsiteY7" fmla="*/ 553471 h 1071369"/>
              <a:gd name="connsiteX8" fmla="*/ 135151 w 8716208"/>
              <a:gd name="connsiteY8" fmla="*/ 181930 h 1071369"/>
              <a:gd name="connsiteX0" fmla="*/ 135151 w 8716208"/>
              <a:gd name="connsiteY0" fmla="*/ 181930 h 1071369"/>
              <a:gd name="connsiteX1" fmla="*/ 166805 w 8716208"/>
              <a:gd name="connsiteY1" fmla="*/ 0 h 1071369"/>
              <a:gd name="connsiteX2" fmla="*/ 8065186 w 8716208"/>
              <a:gd name="connsiteY2" fmla="*/ 12975 h 1071369"/>
              <a:gd name="connsiteX3" fmla="*/ 8716208 w 8716208"/>
              <a:gd name="connsiteY3" fmla="*/ 99789 h 1071369"/>
              <a:gd name="connsiteX4" fmla="*/ 8589923 w 8716208"/>
              <a:gd name="connsiteY4" fmla="*/ 541244 h 1071369"/>
              <a:gd name="connsiteX5" fmla="*/ 8326069 w 8716208"/>
              <a:gd name="connsiteY5" fmla="*/ 1067281 h 1071369"/>
              <a:gd name="connsiteX6" fmla="*/ 16345 w 8716208"/>
              <a:gd name="connsiteY6" fmla="*/ 1035467 h 1071369"/>
              <a:gd name="connsiteX7" fmla="*/ 220149 w 8716208"/>
              <a:gd name="connsiteY7" fmla="*/ 553471 h 1071369"/>
              <a:gd name="connsiteX8" fmla="*/ 135151 w 8716208"/>
              <a:gd name="connsiteY8" fmla="*/ 181930 h 1071369"/>
              <a:gd name="connsiteX0" fmla="*/ 5473 w 8716208"/>
              <a:gd name="connsiteY0" fmla="*/ 246784 h 1071369"/>
              <a:gd name="connsiteX1" fmla="*/ 166805 w 8716208"/>
              <a:gd name="connsiteY1" fmla="*/ 0 h 1071369"/>
              <a:gd name="connsiteX2" fmla="*/ 8065186 w 8716208"/>
              <a:gd name="connsiteY2" fmla="*/ 12975 h 1071369"/>
              <a:gd name="connsiteX3" fmla="*/ 8716208 w 8716208"/>
              <a:gd name="connsiteY3" fmla="*/ 99789 h 1071369"/>
              <a:gd name="connsiteX4" fmla="*/ 8589923 w 8716208"/>
              <a:gd name="connsiteY4" fmla="*/ 541244 h 1071369"/>
              <a:gd name="connsiteX5" fmla="*/ 8326069 w 8716208"/>
              <a:gd name="connsiteY5" fmla="*/ 1067281 h 1071369"/>
              <a:gd name="connsiteX6" fmla="*/ 16345 w 8716208"/>
              <a:gd name="connsiteY6" fmla="*/ 1035467 h 1071369"/>
              <a:gd name="connsiteX7" fmla="*/ 220149 w 8716208"/>
              <a:gd name="connsiteY7" fmla="*/ 553471 h 1071369"/>
              <a:gd name="connsiteX8" fmla="*/ 5473 w 8716208"/>
              <a:gd name="connsiteY8" fmla="*/ 246784 h 1071369"/>
              <a:gd name="connsiteX0" fmla="*/ 5473 w 8716208"/>
              <a:gd name="connsiteY0" fmla="*/ 233810 h 1058395"/>
              <a:gd name="connsiteX1" fmla="*/ 224440 w 8716208"/>
              <a:gd name="connsiteY1" fmla="*/ 5942 h 1058395"/>
              <a:gd name="connsiteX2" fmla="*/ 8065186 w 8716208"/>
              <a:gd name="connsiteY2" fmla="*/ 1 h 1058395"/>
              <a:gd name="connsiteX3" fmla="*/ 8716208 w 8716208"/>
              <a:gd name="connsiteY3" fmla="*/ 86815 h 1058395"/>
              <a:gd name="connsiteX4" fmla="*/ 8589923 w 8716208"/>
              <a:gd name="connsiteY4" fmla="*/ 528270 h 1058395"/>
              <a:gd name="connsiteX5" fmla="*/ 8326069 w 8716208"/>
              <a:gd name="connsiteY5" fmla="*/ 1054307 h 1058395"/>
              <a:gd name="connsiteX6" fmla="*/ 16345 w 8716208"/>
              <a:gd name="connsiteY6" fmla="*/ 1022493 h 1058395"/>
              <a:gd name="connsiteX7" fmla="*/ 220149 w 8716208"/>
              <a:gd name="connsiteY7" fmla="*/ 540497 h 1058395"/>
              <a:gd name="connsiteX8" fmla="*/ 5473 w 8716208"/>
              <a:gd name="connsiteY8" fmla="*/ 233810 h 1058395"/>
              <a:gd name="connsiteX0" fmla="*/ 60497 w 8771232"/>
              <a:gd name="connsiteY0" fmla="*/ 233810 h 1058395"/>
              <a:gd name="connsiteX1" fmla="*/ 279464 w 8771232"/>
              <a:gd name="connsiteY1" fmla="*/ 5942 h 1058395"/>
              <a:gd name="connsiteX2" fmla="*/ 8120210 w 8771232"/>
              <a:gd name="connsiteY2" fmla="*/ 1 h 1058395"/>
              <a:gd name="connsiteX3" fmla="*/ 8771232 w 8771232"/>
              <a:gd name="connsiteY3" fmla="*/ 86815 h 1058395"/>
              <a:gd name="connsiteX4" fmla="*/ 8644947 w 8771232"/>
              <a:gd name="connsiteY4" fmla="*/ 528270 h 1058395"/>
              <a:gd name="connsiteX5" fmla="*/ 8381093 w 8771232"/>
              <a:gd name="connsiteY5" fmla="*/ 1054307 h 1058395"/>
              <a:gd name="connsiteX6" fmla="*/ 71369 w 8771232"/>
              <a:gd name="connsiteY6" fmla="*/ 1022493 h 1058395"/>
              <a:gd name="connsiteX7" fmla="*/ 1408 w 8771232"/>
              <a:gd name="connsiteY7" fmla="*/ 540497 h 1058395"/>
              <a:gd name="connsiteX8" fmla="*/ 60497 w 8771232"/>
              <a:gd name="connsiteY8" fmla="*/ 233810 h 1058395"/>
              <a:gd name="connsiteX0" fmla="*/ 60497 w 8771232"/>
              <a:gd name="connsiteY0" fmla="*/ 246784 h 1071369"/>
              <a:gd name="connsiteX1" fmla="*/ 106560 w 8771232"/>
              <a:gd name="connsiteY1" fmla="*/ 0 h 1071369"/>
              <a:gd name="connsiteX2" fmla="*/ 8120210 w 8771232"/>
              <a:gd name="connsiteY2" fmla="*/ 12975 h 1071369"/>
              <a:gd name="connsiteX3" fmla="*/ 8771232 w 8771232"/>
              <a:gd name="connsiteY3" fmla="*/ 99789 h 1071369"/>
              <a:gd name="connsiteX4" fmla="*/ 8644947 w 8771232"/>
              <a:gd name="connsiteY4" fmla="*/ 541244 h 1071369"/>
              <a:gd name="connsiteX5" fmla="*/ 8381093 w 8771232"/>
              <a:gd name="connsiteY5" fmla="*/ 1067281 h 1071369"/>
              <a:gd name="connsiteX6" fmla="*/ 71369 w 8771232"/>
              <a:gd name="connsiteY6" fmla="*/ 1035467 h 1071369"/>
              <a:gd name="connsiteX7" fmla="*/ 1408 w 8771232"/>
              <a:gd name="connsiteY7" fmla="*/ 553471 h 1071369"/>
              <a:gd name="connsiteX8" fmla="*/ 60497 w 8771232"/>
              <a:gd name="connsiteY8" fmla="*/ 246784 h 1071369"/>
              <a:gd name="connsiteX0" fmla="*/ 0 w 8811596"/>
              <a:gd name="connsiteY0" fmla="*/ 249486 h 1071369"/>
              <a:gd name="connsiteX1" fmla="*/ 146924 w 8811596"/>
              <a:gd name="connsiteY1" fmla="*/ 0 h 1071369"/>
              <a:gd name="connsiteX2" fmla="*/ 8160574 w 8811596"/>
              <a:gd name="connsiteY2" fmla="*/ 12975 h 1071369"/>
              <a:gd name="connsiteX3" fmla="*/ 8811596 w 8811596"/>
              <a:gd name="connsiteY3" fmla="*/ 99789 h 1071369"/>
              <a:gd name="connsiteX4" fmla="*/ 8685311 w 8811596"/>
              <a:gd name="connsiteY4" fmla="*/ 541244 h 1071369"/>
              <a:gd name="connsiteX5" fmla="*/ 8421457 w 8811596"/>
              <a:gd name="connsiteY5" fmla="*/ 1067281 h 1071369"/>
              <a:gd name="connsiteX6" fmla="*/ 111733 w 8811596"/>
              <a:gd name="connsiteY6" fmla="*/ 1035467 h 1071369"/>
              <a:gd name="connsiteX7" fmla="*/ 41772 w 8811596"/>
              <a:gd name="connsiteY7" fmla="*/ 553471 h 1071369"/>
              <a:gd name="connsiteX8" fmla="*/ 0 w 8811596"/>
              <a:gd name="connsiteY8" fmla="*/ 249486 h 1071369"/>
              <a:gd name="connsiteX0" fmla="*/ 0 w 8811596"/>
              <a:gd name="connsiteY0" fmla="*/ 238677 h 1060560"/>
              <a:gd name="connsiteX1" fmla="*/ 478324 w 8811596"/>
              <a:gd name="connsiteY1" fmla="*/ 0 h 1060560"/>
              <a:gd name="connsiteX2" fmla="*/ 8160574 w 8811596"/>
              <a:gd name="connsiteY2" fmla="*/ 2166 h 1060560"/>
              <a:gd name="connsiteX3" fmla="*/ 8811596 w 8811596"/>
              <a:gd name="connsiteY3" fmla="*/ 88980 h 1060560"/>
              <a:gd name="connsiteX4" fmla="*/ 8685311 w 8811596"/>
              <a:gd name="connsiteY4" fmla="*/ 530435 h 1060560"/>
              <a:gd name="connsiteX5" fmla="*/ 8421457 w 8811596"/>
              <a:gd name="connsiteY5" fmla="*/ 1056472 h 1060560"/>
              <a:gd name="connsiteX6" fmla="*/ 111733 w 8811596"/>
              <a:gd name="connsiteY6" fmla="*/ 1024658 h 1060560"/>
              <a:gd name="connsiteX7" fmla="*/ 41772 w 8811596"/>
              <a:gd name="connsiteY7" fmla="*/ 542662 h 1060560"/>
              <a:gd name="connsiteX8" fmla="*/ 0 w 8811596"/>
              <a:gd name="connsiteY8" fmla="*/ 238677 h 1060560"/>
              <a:gd name="connsiteX0" fmla="*/ 0 w 8811596"/>
              <a:gd name="connsiteY0" fmla="*/ 236512 h 1058395"/>
              <a:gd name="connsiteX1" fmla="*/ 334237 w 8811596"/>
              <a:gd name="connsiteY1" fmla="*/ 11346 h 1058395"/>
              <a:gd name="connsiteX2" fmla="*/ 8160574 w 8811596"/>
              <a:gd name="connsiteY2" fmla="*/ 1 h 1058395"/>
              <a:gd name="connsiteX3" fmla="*/ 8811596 w 8811596"/>
              <a:gd name="connsiteY3" fmla="*/ 86815 h 1058395"/>
              <a:gd name="connsiteX4" fmla="*/ 8685311 w 8811596"/>
              <a:gd name="connsiteY4" fmla="*/ 528270 h 1058395"/>
              <a:gd name="connsiteX5" fmla="*/ 8421457 w 8811596"/>
              <a:gd name="connsiteY5" fmla="*/ 1054307 h 1058395"/>
              <a:gd name="connsiteX6" fmla="*/ 111733 w 8811596"/>
              <a:gd name="connsiteY6" fmla="*/ 1022493 h 1058395"/>
              <a:gd name="connsiteX7" fmla="*/ 41772 w 8811596"/>
              <a:gd name="connsiteY7" fmla="*/ 540497 h 1058395"/>
              <a:gd name="connsiteX8" fmla="*/ 0 w 8811596"/>
              <a:gd name="connsiteY8" fmla="*/ 236512 h 10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1596" h="1058395">
                <a:moveTo>
                  <a:pt x="0" y="236512"/>
                </a:moveTo>
                <a:cubicBezTo>
                  <a:pt x="0" y="149170"/>
                  <a:pt x="246895" y="11346"/>
                  <a:pt x="334237" y="11346"/>
                </a:cubicBezTo>
                <a:lnTo>
                  <a:pt x="8160574" y="1"/>
                </a:lnTo>
                <a:cubicBezTo>
                  <a:pt x="8247916" y="1"/>
                  <a:pt x="8811596" y="-527"/>
                  <a:pt x="8811596" y="86815"/>
                </a:cubicBezTo>
                <a:cubicBezTo>
                  <a:pt x="8678246" y="269096"/>
                  <a:pt x="8818661" y="345989"/>
                  <a:pt x="8685311" y="528270"/>
                </a:cubicBezTo>
                <a:cubicBezTo>
                  <a:pt x="8685311" y="615612"/>
                  <a:pt x="8508799" y="1054307"/>
                  <a:pt x="8421457" y="1054307"/>
                </a:cubicBezTo>
                <a:cubicBezTo>
                  <a:pt x="7798447" y="1070725"/>
                  <a:pt x="2881641" y="1033098"/>
                  <a:pt x="111733" y="1022493"/>
                </a:cubicBezTo>
                <a:cubicBezTo>
                  <a:pt x="24391" y="1022493"/>
                  <a:pt x="41772" y="627839"/>
                  <a:pt x="41772" y="540497"/>
                </a:cubicBezTo>
                <a:lnTo>
                  <a:pt x="0" y="236512"/>
                </a:lnTo>
                <a:close/>
              </a:path>
            </a:pathLst>
          </a:custGeom>
          <a:solidFill>
            <a:srgbClr val="FFFFFF">
              <a:alpha val="77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" name="Google Shape;4805;p76">
            <a:extLst>
              <a:ext uri="{FF2B5EF4-FFF2-40B4-BE49-F238E27FC236}">
                <a16:creationId xmlns:a16="http://schemas.microsoft.com/office/drawing/2014/main" id="{65387EAF-D663-48AC-B457-9E074239CA03}"/>
              </a:ext>
            </a:extLst>
          </p:cNvPr>
          <p:cNvGrpSpPr/>
          <p:nvPr/>
        </p:nvGrpSpPr>
        <p:grpSpPr>
          <a:xfrm>
            <a:off x="383133" y="1843095"/>
            <a:ext cx="1083158" cy="1102162"/>
            <a:chOff x="3172121" y="1787694"/>
            <a:chExt cx="1083158" cy="1102162"/>
          </a:xfrm>
        </p:grpSpPr>
        <p:sp>
          <p:nvSpPr>
            <p:cNvPr id="100" name="Google Shape;4806;p76">
              <a:extLst>
                <a:ext uri="{FF2B5EF4-FFF2-40B4-BE49-F238E27FC236}">
                  <a16:creationId xmlns:a16="http://schemas.microsoft.com/office/drawing/2014/main" id="{9FD9D026-23C2-4A0F-A1D3-98F6C72F06C0}"/>
                </a:ext>
              </a:extLst>
            </p:cNvPr>
            <p:cNvSpPr/>
            <p:nvPr/>
          </p:nvSpPr>
          <p:spPr>
            <a:xfrm rot="2069471">
              <a:off x="3405851" y="1925661"/>
              <a:ext cx="674822" cy="826216"/>
            </a:xfrm>
            <a:custGeom>
              <a:avLst/>
              <a:gdLst/>
              <a:ahLst/>
              <a:cxnLst/>
              <a:rect l="l" t="t" r="r" b="b"/>
              <a:pathLst>
                <a:path w="15255" h="18678" extrusionOk="0">
                  <a:moveTo>
                    <a:pt x="7799" y="0"/>
                  </a:moveTo>
                  <a:cubicBezTo>
                    <a:pt x="7704" y="0"/>
                    <a:pt x="7600" y="10"/>
                    <a:pt x="7486" y="33"/>
                  </a:cubicBezTo>
                  <a:lnTo>
                    <a:pt x="7486" y="23"/>
                  </a:lnTo>
                  <a:lnTo>
                    <a:pt x="7476" y="33"/>
                  </a:lnTo>
                  <a:cubicBezTo>
                    <a:pt x="7259" y="71"/>
                    <a:pt x="7013" y="156"/>
                    <a:pt x="6720" y="297"/>
                  </a:cubicBezTo>
                  <a:cubicBezTo>
                    <a:pt x="6720" y="297"/>
                    <a:pt x="6749" y="411"/>
                    <a:pt x="6777" y="619"/>
                  </a:cubicBezTo>
                  <a:cubicBezTo>
                    <a:pt x="6115" y="1129"/>
                    <a:pt x="5133" y="1828"/>
                    <a:pt x="4348" y="2046"/>
                  </a:cubicBezTo>
                  <a:cubicBezTo>
                    <a:pt x="4056" y="2125"/>
                    <a:pt x="3720" y="2156"/>
                    <a:pt x="3376" y="2156"/>
                  </a:cubicBezTo>
                  <a:cubicBezTo>
                    <a:pt x="2861" y="2156"/>
                    <a:pt x="2327" y="2087"/>
                    <a:pt x="1891" y="2008"/>
                  </a:cubicBezTo>
                  <a:cubicBezTo>
                    <a:pt x="1796" y="1791"/>
                    <a:pt x="1749" y="1649"/>
                    <a:pt x="1749" y="1649"/>
                  </a:cubicBezTo>
                  <a:cubicBezTo>
                    <a:pt x="1418" y="1677"/>
                    <a:pt x="1154" y="1734"/>
                    <a:pt x="946" y="1810"/>
                  </a:cubicBezTo>
                  <a:cubicBezTo>
                    <a:pt x="351" y="2027"/>
                    <a:pt x="199" y="2395"/>
                    <a:pt x="247" y="2660"/>
                  </a:cubicBezTo>
                  <a:cubicBezTo>
                    <a:pt x="303" y="3010"/>
                    <a:pt x="851" y="2670"/>
                    <a:pt x="1882" y="6610"/>
                  </a:cubicBezTo>
                  <a:cubicBezTo>
                    <a:pt x="2742" y="9937"/>
                    <a:pt x="1" y="11581"/>
                    <a:pt x="1" y="11581"/>
                  </a:cubicBezTo>
                  <a:cubicBezTo>
                    <a:pt x="1" y="11581"/>
                    <a:pt x="48" y="11742"/>
                    <a:pt x="124" y="12026"/>
                  </a:cubicBezTo>
                  <a:lnTo>
                    <a:pt x="133" y="12063"/>
                  </a:lnTo>
                  <a:cubicBezTo>
                    <a:pt x="143" y="12111"/>
                    <a:pt x="162" y="12158"/>
                    <a:pt x="171" y="12215"/>
                  </a:cubicBezTo>
                  <a:lnTo>
                    <a:pt x="284" y="12612"/>
                  </a:lnTo>
                  <a:lnTo>
                    <a:pt x="379" y="12961"/>
                  </a:lnTo>
                  <a:cubicBezTo>
                    <a:pt x="407" y="13084"/>
                    <a:pt x="445" y="13207"/>
                    <a:pt x="483" y="13339"/>
                  </a:cubicBezTo>
                  <a:lnTo>
                    <a:pt x="492" y="13396"/>
                  </a:lnTo>
                  <a:cubicBezTo>
                    <a:pt x="681" y="14067"/>
                    <a:pt x="889" y="14842"/>
                    <a:pt x="1088" y="15570"/>
                  </a:cubicBezTo>
                  <a:lnTo>
                    <a:pt x="1144" y="15768"/>
                  </a:lnTo>
                  <a:lnTo>
                    <a:pt x="1220" y="16052"/>
                  </a:lnTo>
                  <a:lnTo>
                    <a:pt x="1456" y="16940"/>
                  </a:lnTo>
                  <a:cubicBezTo>
                    <a:pt x="1626" y="17545"/>
                    <a:pt x="1749" y="17998"/>
                    <a:pt x="1796" y="18169"/>
                  </a:cubicBezTo>
                  <a:cubicBezTo>
                    <a:pt x="1907" y="18575"/>
                    <a:pt x="2121" y="18678"/>
                    <a:pt x="2332" y="18678"/>
                  </a:cubicBezTo>
                  <a:cubicBezTo>
                    <a:pt x="2498" y="18678"/>
                    <a:pt x="2661" y="18614"/>
                    <a:pt x="2770" y="18584"/>
                  </a:cubicBezTo>
                  <a:cubicBezTo>
                    <a:pt x="2987" y="18528"/>
                    <a:pt x="6805" y="17460"/>
                    <a:pt x="7892" y="17157"/>
                  </a:cubicBezTo>
                  <a:lnTo>
                    <a:pt x="7996" y="17129"/>
                  </a:lnTo>
                  <a:cubicBezTo>
                    <a:pt x="8072" y="17110"/>
                    <a:pt x="8128" y="17091"/>
                    <a:pt x="8157" y="17091"/>
                  </a:cubicBezTo>
                  <a:lnTo>
                    <a:pt x="9017" y="16855"/>
                  </a:lnTo>
                  <a:cubicBezTo>
                    <a:pt x="9036" y="16845"/>
                    <a:pt x="9064" y="16836"/>
                    <a:pt x="9102" y="16827"/>
                  </a:cubicBezTo>
                  <a:lnTo>
                    <a:pt x="9187" y="16808"/>
                  </a:lnTo>
                  <a:lnTo>
                    <a:pt x="9291" y="16779"/>
                  </a:lnTo>
                  <a:cubicBezTo>
                    <a:pt x="10378" y="16486"/>
                    <a:pt x="14205" y="15475"/>
                    <a:pt x="14423" y="15409"/>
                  </a:cubicBezTo>
                  <a:cubicBezTo>
                    <a:pt x="14668" y="15343"/>
                    <a:pt x="15254" y="15286"/>
                    <a:pt x="15056" y="14558"/>
                  </a:cubicBezTo>
                  <a:cubicBezTo>
                    <a:pt x="15008" y="14388"/>
                    <a:pt x="14886" y="13935"/>
                    <a:pt x="14716" y="13330"/>
                  </a:cubicBezTo>
                  <a:lnTo>
                    <a:pt x="14716" y="13311"/>
                  </a:lnTo>
                  <a:lnTo>
                    <a:pt x="14659" y="13103"/>
                  </a:lnTo>
                  <a:lnTo>
                    <a:pt x="14460" y="12385"/>
                  </a:lnTo>
                  <a:cubicBezTo>
                    <a:pt x="14441" y="12309"/>
                    <a:pt x="14423" y="12234"/>
                    <a:pt x="14404" y="12158"/>
                  </a:cubicBezTo>
                  <a:lnTo>
                    <a:pt x="14347" y="11959"/>
                  </a:lnTo>
                  <a:cubicBezTo>
                    <a:pt x="14148" y="11232"/>
                    <a:pt x="13941" y="10457"/>
                    <a:pt x="13752" y="9786"/>
                  </a:cubicBezTo>
                  <a:lnTo>
                    <a:pt x="13383" y="8425"/>
                  </a:lnTo>
                  <a:cubicBezTo>
                    <a:pt x="13307" y="8141"/>
                    <a:pt x="13260" y="7971"/>
                    <a:pt x="13260" y="7971"/>
                  </a:cubicBezTo>
                  <a:cubicBezTo>
                    <a:pt x="13260" y="7971"/>
                    <a:pt x="10066" y="7943"/>
                    <a:pt x="9130" y="4645"/>
                  </a:cubicBezTo>
                  <a:cubicBezTo>
                    <a:pt x="8015" y="723"/>
                    <a:pt x="8658" y="732"/>
                    <a:pt x="8535" y="401"/>
                  </a:cubicBezTo>
                  <a:cubicBezTo>
                    <a:pt x="8450" y="201"/>
                    <a:pt x="8220" y="0"/>
                    <a:pt x="7799" y="0"/>
                  </a:cubicBezTo>
                  <a:close/>
                </a:path>
              </a:pathLst>
            </a:custGeom>
            <a:solidFill>
              <a:srgbClr val="434343">
                <a:alpha val="28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4807;p76">
              <a:extLst>
                <a:ext uri="{FF2B5EF4-FFF2-40B4-BE49-F238E27FC236}">
                  <a16:creationId xmlns:a16="http://schemas.microsoft.com/office/drawing/2014/main" id="{C75F5491-4A32-407C-97AD-75A202F8C4EB}"/>
                </a:ext>
              </a:extLst>
            </p:cNvPr>
            <p:cNvGrpSpPr/>
            <p:nvPr/>
          </p:nvGrpSpPr>
          <p:grpSpPr>
            <a:xfrm rot="2404442">
              <a:off x="3365096" y="1911886"/>
              <a:ext cx="697198" cy="853777"/>
              <a:chOff x="3397225" y="2974600"/>
              <a:chExt cx="381375" cy="467025"/>
            </a:xfrm>
          </p:grpSpPr>
          <p:sp>
            <p:nvSpPr>
              <p:cNvPr id="102" name="Google Shape;4808;p76">
                <a:extLst>
                  <a:ext uri="{FF2B5EF4-FFF2-40B4-BE49-F238E27FC236}">
                    <a16:creationId xmlns:a16="http://schemas.microsoft.com/office/drawing/2014/main" id="{BE91E796-A1DB-4348-9BDC-1A733CE729E1}"/>
                  </a:ext>
                </a:extLst>
              </p:cNvPr>
              <p:cNvSpPr/>
              <p:nvPr/>
            </p:nvSpPr>
            <p:spPr>
              <a:xfrm>
                <a:off x="3420625" y="2975250"/>
                <a:ext cx="272900" cy="446100"/>
              </a:xfrm>
              <a:custGeom>
                <a:avLst/>
                <a:gdLst/>
                <a:ahLst/>
                <a:cxnLst/>
                <a:rect l="l" t="t" r="r" b="b"/>
                <a:pathLst>
                  <a:path w="10916" h="17844" extrusionOk="0">
                    <a:moveTo>
                      <a:pt x="6550" y="1"/>
                    </a:moveTo>
                    <a:cubicBezTo>
                      <a:pt x="6550" y="1"/>
                      <a:pt x="4707" y="1673"/>
                      <a:pt x="3412" y="2023"/>
                    </a:cubicBezTo>
                    <a:cubicBezTo>
                      <a:pt x="3114" y="2103"/>
                      <a:pt x="2773" y="2134"/>
                      <a:pt x="2425" y="2134"/>
                    </a:cubicBezTo>
                    <a:cubicBezTo>
                      <a:pt x="1256" y="2134"/>
                      <a:pt x="0" y="1787"/>
                      <a:pt x="0" y="1787"/>
                    </a:cubicBezTo>
                    <a:lnTo>
                      <a:pt x="0" y="1787"/>
                    </a:lnTo>
                    <a:lnTo>
                      <a:pt x="4376" y="17843"/>
                    </a:lnTo>
                    <a:lnTo>
                      <a:pt x="10916" y="16057"/>
                    </a:lnTo>
                    <a:lnTo>
                      <a:pt x="65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809;p76">
                <a:extLst>
                  <a:ext uri="{FF2B5EF4-FFF2-40B4-BE49-F238E27FC236}">
                    <a16:creationId xmlns:a16="http://schemas.microsoft.com/office/drawing/2014/main" id="{F8BE9533-A747-4599-B103-E9D23CCB9C4B}"/>
                  </a:ext>
                </a:extLst>
              </p:cNvPr>
              <p:cNvSpPr/>
              <p:nvPr/>
            </p:nvSpPr>
            <p:spPr>
              <a:xfrm>
                <a:off x="3397225" y="3015900"/>
                <a:ext cx="212900" cy="425725"/>
              </a:xfrm>
              <a:custGeom>
                <a:avLst/>
                <a:gdLst/>
                <a:ahLst/>
                <a:cxnLst/>
                <a:rect l="l" t="t" r="r" b="b"/>
                <a:pathLst>
                  <a:path w="8516" h="17029" extrusionOk="0">
                    <a:moveTo>
                      <a:pt x="1749" y="0"/>
                    </a:moveTo>
                    <a:cubicBezTo>
                      <a:pt x="483" y="104"/>
                      <a:pt x="190" y="662"/>
                      <a:pt x="246" y="1011"/>
                    </a:cubicBezTo>
                    <a:cubicBezTo>
                      <a:pt x="294" y="1361"/>
                      <a:pt x="851" y="1021"/>
                      <a:pt x="1872" y="4962"/>
                    </a:cubicBezTo>
                    <a:cubicBezTo>
                      <a:pt x="2741" y="8288"/>
                      <a:pt x="1" y="9933"/>
                      <a:pt x="1" y="9933"/>
                    </a:cubicBezTo>
                    <a:cubicBezTo>
                      <a:pt x="1" y="9933"/>
                      <a:pt x="1598" y="15802"/>
                      <a:pt x="1796" y="16520"/>
                    </a:cubicBezTo>
                    <a:cubicBezTo>
                      <a:pt x="1902" y="16926"/>
                      <a:pt x="2117" y="17029"/>
                      <a:pt x="2328" y="17029"/>
                    </a:cubicBezTo>
                    <a:cubicBezTo>
                      <a:pt x="2496" y="17029"/>
                      <a:pt x="2661" y="16965"/>
                      <a:pt x="2770" y="16936"/>
                    </a:cubicBezTo>
                    <a:cubicBezTo>
                      <a:pt x="3015" y="16869"/>
                      <a:pt x="7798" y="15537"/>
                      <a:pt x="8157" y="15442"/>
                    </a:cubicBezTo>
                    <a:cubicBezTo>
                      <a:pt x="8516" y="15338"/>
                      <a:pt x="8336" y="14819"/>
                      <a:pt x="8336" y="14819"/>
                    </a:cubicBezTo>
                    <a:cubicBezTo>
                      <a:pt x="8336" y="14819"/>
                      <a:pt x="5860" y="5737"/>
                      <a:pt x="5378" y="3941"/>
                    </a:cubicBezTo>
                    <a:cubicBezTo>
                      <a:pt x="2968" y="3620"/>
                      <a:pt x="1749" y="0"/>
                      <a:pt x="17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810;p76">
                <a:extLst>
                  <a:ext uri="{FF2B5EF4-FFF2-40B4-BE49-F238E27FC236}">
                    <a16:creationId xmlns:a16="http://schemas.microsoft.com/office/drawing/2014/main" id="{F3DE88D9-F708-4A29-BD6D-11FA4CE7ED63}"/>
                  </a:ext>
                </a:extLst>
              </p:cNvPr>
              <p:cNvSpPr/>
              <p:nvPr/>
            </p:nvSpPr>
            <p:spPr>
              <a:xfrm>
                <a:off x="3536875" y="2974600"/>
                <a:ext cx="2417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16870" extrusionOk="0">
                    <a:moveTo>
                      <a:pt x="2207" y="1"/>
                    </a:moveTo>
                    <a:cubicBezTo>
                      <a:pt x="1934" y="1"/>
                      <a:pt x="1580" y="83"/>
                      <a:pt x="1134" y="301"/>
                    </a:cubicBezTo>
                    <a:cubicBezTo>
                      <a:pt x="1134" y="301"/>
                      <a:pt x="1919" y="4043"/>
                      <a:pt x="0" y="5546"/>
                    </a:cubicBezTo>
                    <a:cubicBezTo>
                      <a:pt x="501" y="7332"/>
                      <a:pt x="2958" y="16414"/>
                      <a:pt x="2958" y="16414"/>
                    </a:cubicBezTo>
                    <a:cubicBezTo>
                      <a:pt x="2958" y="16414"/>
                      <a:pt x="3054" y="16869"/>
                      <a:pt x="3348" y="16869"/>
                    </a:cubicBezTo>
                    <a:cubicBezTo>
                      <a:pt x="3374" y="16869"/>
                      <a:pt x="3402" y="16866"/>
                      <a:pt x="3431" y="16858"/>
                    </a:cubicBezTo>
                    <a:cubicBezTo>
                      <a:pt x="3790" y="16754"/>
                      <a:pt x="8591" y="15478"/>
                      <a:pt x="8836" y="15412"/>
                    </a:cubicBezTo>
                    <a:cubicBezTo>
                      <a:pt x="9082" y="15346"/>
                      <a:pt x="9668" y="15289"/>
                      <a:pt x="9470" y="14562"/>
                    </a:cubicBezTo>
                    <a:cubicBezTo>
                      <a:pt x="9271" y="13843"/>
                      <a:pt x="7674" y="7975"/>
                      <a:pt x="7674" y="7975"/>
                    </a:cubicBezTo>
                    <a:cubicBezTo>
                      <a:pt x="7674" y="7975"/>
                      <a:pt x="4480" y="7946"/>
                      <a:pt x="3535" y="4648"/>
                    </a:cubicBezTo>
                    <a:cubicBezTo>
                      <a:pt x="2429" y="726"/>
                      <a:pt x="3072" y="735"/>
                      <a:pt x="2939" y="405"/>
                    </a:cubicBezTo>
                    <a:cubicBezTo>
                      <a:pt x="2864" y="203"/>
                      <a:pt x="2634" y="1"/>
                      <a:pt x="2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811;p76">
                <a:extLst>
                  <a:ext uri="{FF2B5EF4-FFF2-40B4-BE49-F238E27FC236}">
                    <a16:creationId xmlns:a16="http://schemas.microsoft.com/office/drawing/2014/main" id="{56EF13CA-EAD2-4CC9-9614-1EEC67983B58}"/>
                  </a:ext>
                </a:extLst>
              </p:cNvPr>
              <p:cNvSpPr/>
              <p:nvPr/>
            </p:nvSpPr>
            <p:spPr>
              <a:xfrm>
                <a:off x="3400300" y="3185300"/>
                <a:ext cx="3407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72" extrusionOk="0">
                    <a:moveTo>
                      <a:pt x="13260" y="0"/>
                    </a:moveTo>
                    <a:lnTo>
                      <a:pt x="1" y="3601"/>
                    </a:lnTo>
                    <a:lnTo>
                      <a:pt x="369" y="4971"/>
                    </a:lnTo>
                    <a:lnTo>
                      <a:pt x="13628" y="1361"/>
                    </a:lnTo>
                    <a:lnTo>
                      <a:pt x="132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812;p76">
                <a:extLst>
                  <a:ext uri="{FF2B5EF4-FFF2-40B4-BE49-F238E27FC236}">
                    <a16:creationId xmlns:a16="http://schemas.microsoft.com/office/drawing/2014/main" id="{0C3F4196-8864-4F07-AB4C-8CE970F5E7DF}"/>
                  </a:ext>
                </a:extLst>
              </p:cNvPr>
              <p:cNvSpPr/>
              <p:nvPr/>
            </p:nvSpPr>
            <p:spPr>
              <a:xfrm>
                <a:off x="3424400" y="3273650"/>
                <a:ext cx="340725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82" extrusionOk="0">
                    <a:moveTo>
                      <a:pt x="13260" y="1"/>
                    </a:moveTo>
                    <a:lnTo>
                      <a:pt x="1" y="3611"/>
                    </a:lnTo>
                    <a:lnTo>
                      <a:pt x="369" y="4981"/>
                    </a:lnTo>
                    <a:lnTo>
                      <a:pt x="13628" y="1371"/>
                    </a:lnTo>
                    <a:lnTo>
                      <a:pt x="1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813;p76">
                <a:extLst>
                  <a:ext uri="{FF2B5EF4-FFF2-40B4-BE49-F238E27FC236}">
                    <a16:creationId xmlns:a16="http://schemas.microsoft.com/office/drawing/2014/main" id="{CC481E74-EA39-405A-A1F7-9C2D8B518F7F}"/>
                  </a:ext>
                </a:extLst>
              </p:cNvPr>
              <p:cNvSpPr/>
              <p:nvPr/>
            </p:nvSpPr>
            <p:spPr>
              <a:xfrm>
                <a:off x="3553175" y="3300250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15" y="0"/>
                    </a:moveTo>
                    <a:cubicBezTo>
                      <a:pt x="882" y="0"/>
                      <a:pt x="847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96" y="2575"/>
                    </a:lnTo>
                    <a:cubicBezTo>
                      <a:pt x="635" y="2749"/>
                      <a:pt x="793" y="2863"/>
                      <a:pt x="965" y="2863"/>
                    </a:cubicBezTo>
                    <a:cubicBezTo>
                      <a:pt x="999" y="2863"/>
                      <a:pt x="1034" y="2859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1" y="2452"/>
                      <a:pt x="1815" y="2244"/>
                    </a:cubicBezTo>
                    <a:lnTo>
                      <a:pt x="1285" y="288"/>
                    </a:lnTo>
                    <a:cubicBezTo>
                      <a:pt x="1238" y="115"/>
                      <a:pt x="1085" y="0"/>
                      <a:pt x="915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814;p76">
                <a:extLst>
                  <a:ext uri="{FF2B5EF4-FFF2-40B4-BE49-F238E27FC236}">
                    <a16:creationId xmlns:a16="http://schemas.microsoft.com/office/drawing/2014/main" id="{2FB97C78-CBD4-4BB9-9BCA-534AD79424CD}"/>
                  </a:ext>
                </a:extLst>
              </p:cNvPr>
              <p:cNvSpPr/>
              <p:nvPr/>
            </p:nvSpPr>
            <p:spPr>
              <a:xfrm>
                <a:off x="3587425" y="3291025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07" y="1"/>
                    </a:moveTo>
                    <a:cubicBezTo>
                      <a:pt x="873" y="1"/>
                      <a:pt x="838" y="5"/>
                      <a:pt x="804" y="15"/>
                    </a:cubicBezTo>
                    <a:lnTo>
                      <a:pt x="331" y="147"/>
                    </a:lnTo>
                    <a:cubicBezTo>
                      <a:pt x="123" y="194"/>
                      <a:pt x="0" y="411"/>
                      <a:pt x="57" y="619"/>
                    </a:cubicBezTo>
                    <a:lnTo>
                      <a:pt x="586" y="2576"/>
                    </a:lnTo>
                    <a:cubicBezTo>
                      <a:pt x="634" y="2749"/>
                      <a:pt x="793" y="2864"/>
                      <a:pt x="965" y="2864"/>
                    </a:cubicBezTo>
                    <a:cubicBezTo>
                      <a:pt x="1000" y="2864"/>
                      <a:pt x="1034" y="2859"/>
                      <a:pt x="1068" y="2850"/>
                    </a:cubicBezTo>
                    <a:lnTo>
                      <a:pt x="1541" y="2717"/>
                    </a:lnTo>
                    <a:cubicBezTo>
                      <a:pt x="1749" y="2661"/>
                      <a:pt x="1872" y="2443"/>
                      <a:pt x="1815" y="2245"/>
                    </a:cubicBezTo>
                    <a:lnTo>
                      <a:pt x="1286" y="279"/>
                    </a:lnTo>
                    <a:cubicBezTo>
                      <a:pt x="1238" y="114"/>
                      <a:pt x="1079" y="1"/>
                      <a:pt x="907" y="1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815;p76">
                <a:extLst>
                  <a:ext uri="{FF2B5EF4-FFF2-40B4-BE49-F238E27FC236}">
                    <a16:creationId xmlns:a16="http://schemas.microsoft.com/office/drawing/2014/main" id="{048C6DEE-E2C0-4CF4-89BD-86CE46DC2729}"/>
                  </a:ext>
                </a:extLst>
              </p:cNvPr>
              <p:cNvSpPr/>
              <p:nvPr/>
            </p:nvSpPr>
            <p:spPr>
              <a:xfrm>
                <a:off x="3532375" y="3217325"/>
                <a:ext cx="468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3" extrusionOk="0">
                    <a:moveTo>
                      <a:pt x="916" y="0"/>
                    </a:moveTo>
                    <a:cubicBezTo>
                      <a:pt x="882" y="0"/>
                      <a:pt x="848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86" y="2575"/>
                    </a:lnTo>
                    <a:cubicBezTo>
                      <a:pt x="634" y="2749"/>
                      <a:pt x="793" y="2863"/>
                      <a:pt x="965" y="2863"/>
                    </a:cubicBezTo>
                    <a:cubicBezTo>
                      <a:pt x="1000" y="2863"/>
                      <a:pt x="1034" y="2858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8" y="114"/>
                      <a:pt x="1086" y="0"/>
                      <a:pt x="916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816;p76">
                <a:extLst>
                  <a:ext uri="{FF2B5EF4-FFF2-40B4-BE49-F238E27FC236}">
                    <a16:creationId xmlns:a16="http://schemas.microsoft.com/office/drawing/2014/main" id="{F559988E-ABAF-4D5A-87A2-7790D2A6FDB8}"/>
                  </a:ext>
                </a:extLst>
              </p:cNvPr>
              <p:cNvSpPr/>
              <p:nvPr/>
            </p:nvSpPr>
            <p:spPr>
              <a:xfrm>
                <a:off x="3566625" y="3207875"/>
                <a:ext cx="468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863" extrusionOk="0">
                    <a:moveTo>
                      <a:pt x="907" y="0"/>
                    </a:moveTo>
                    <a:cubicBezTo>
                      <a:pt x="873" y="0"/>
                      <a:pt x="838" y="5"/>
                      <a:pt x="804" y="14"/>
                    </a:cubicBezTo>
                    <a:lnTo>
                      <a:pt x="332" y="146"/>
                    </a:lnTo>
                    <a:cubicBezTo>
                      <a:pt x="124" y="203"/>
                      <a:pt x="1" y="420"/>
                      <a:pt x="58" y="628"/>
                    </a:cubicBezTo>
                    <a:lnTo>
                      <a:pt x="587" y="2584"/>
                    </a:lnTo>
                    <a:cubicBezTo>
                      <a:pt x="634" y="2750"/>
                      <a:pt x="793" y="2863"/>
                      <a:pt x="960" y="2863"/>
                    </a:cubicBezTo>
                    <a:cubicBezTo>
                      <a:pt x="993" y="2863"/>
                      <a:pt x="1026" y="2858"/>
                      <a:pt x="1059" y="2849"/>
                    </a:cubicBezTo>
                    <a:lnTo>
                      <a:pt x="1541" y="2726"/>
                    </a:lnTo>
                    <a:cubicBezTo>
                      <a:pt x="1749" y="267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9" y="114"/>
                      <a:pt x="1079" y="0"/>
                      <a:pt x="907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4805;p76">
            <a:extLst>
              <a:ext uri="{FF2B5EF4-FFF2-40B4-BE49-F238E27FC236}">
                <a16:creationId xmlns:a16="http://schemas.microsoft.com/office/drawing/2014/main" id="{A8103964-C944-4027-BD55-036FD44062CB}"/>
              </a:ext>
            </a:extLst>
          </p:cNvPr>
          <p:cNvGrpSpPr/>
          <p:nvPr/>
        </p:nvGrpSpPr>
        <p:grpSpPr>
          <a:xfrm>
            <a:off x="312700" y="3418505"/>
            <a:ext cx="1083158" cy="1102162"/>
            <a:chOff x="3172121" y="1787694"/>
            <a:chExt cx="1083158" cy="1102162"/>
          </a:xfrm>
        </p:grpSpPr>
        <p:sp>
          <p:nvSpPr>
            <p:cNvPr id="112" name="Google Shape;4806;p76">
              <a:extLst>
                <a:ext uri="{FF2B5EF4-FFF2-40B4-BE49-F238E27FC236}">
                  <a16:creationId xmlns:a16="http://schemas.microsoft.com/office/drawing/2014/main" id="{73ACD410-7FB5-4359-B44E-54C1B3179018}"/>
                </a:ext>
              </a:extLst>
            </p:cNvPr>
            <p:cNvSpPr/>
            <p:nvPr/>
          </p:nvSpPr>
          <p:spPr>
            <a:xfrm rot="2069471">
              <a:off x="3405851" y="1925661"/>
              <a:ext cx="674822" cy="826216"/>
            </a:xfrm>
            <a:custGeom>
              <a:avLst/>
              <a:gdLst/>
              <a:ahLst/>
              <a:cxnLst/>
              <a:rect l="l" t="t" r="r" b="b"/>
              <a:pathLst>
                <a:path w="15255" h="18678" extrusionOk="0">
                  <a:moveTo>
                    <a:pt x="7799" y="0"/>
                  </a:moveTo>
                  <a:cubicBezTo>
                    <a:pt x="7704" y="0"/>
                    <a:pt x="7600" y="10"/>
                    <a:pt x="7486" y="33"/>
                  </a:cubicBezTo>
                  <a:lnTo>
                    <a:pt x="7486" y="23"/>
                  </a:lnTo>
                  <a:lnTo>
                    <a:pt x="7476" y="33"/>
                  </a:lnTo>
                  <a:cubicBezTo>
                    <a:pt x="7259" y="71"/>
                    <a:pt x="7013" y="156"/>
                    <a:pt x="6720" y="297"/>
                  </a:cubicBezTo>
                  <a:cubicBezTo>
                    <a:pt x="6720" y="297"/>
                    <a:pt x="6749" y="411"/>
                    <a:pt x="6777" y="619"/>
                  </a:cubicBezTo>
                  <a:cubicBezTo>
                    <a:pt x="6115" y="1129"/>
                    <a:pt x="5133" y="1828"/>
                    <a:pt x="4348" y="2046"/>
                  </a:cubicBezTo>
                  <a:cubicBezTo>
                    <a:pt x="4056" y="2125"/>
                    <a:pt x="3720" y="2156"/>
                    <a:pt x="3376" y="2156"/>
                  </a:cubicBezTo>
                  <a:cubicBezTo>
                    <a:pt x="2861" y="2156"/>
                    <a:pt x="2327" y="2087"/>
                    <a:pt x="1891" y="2008"/>
                  </a:cubicBezTo>
                  <a:cubicBezTo>
                    <a:pt x="1796" y="1791"/>
                    <a:pt x="1749" y="1649"/>
                    <a:pt x="1749" y="1649"/>
                  </a:cubicBezTo>
                  <a:cubicBezTo>
                    <a:pt x="1418" y="1677"/>
                    <a:pt x="1154" y="1734"/>
                    <a:pt x="946" y="1810"/>
                  </a:cubicBezTo>
                  <a:cubicBezTo>
                    <a:pt x="351" y="2027"/>
                    <a:pt x="199" y="2395"/>
                    <a:pt x="247" y="2660"/>
                  </a:cubicBezTo>
                  <a:cubicBezTo>
                    <a:pt x="303" y="3010"/>
                    <a:pt x="851" y="2670"/>
                    <a:pt x="1882" y="6610"/>
                  </a:cubicBezTo>
                  <a:cubicBezTo>
                    <a:pt x="2742" y="9937"/>
                    <a:pt x="1" y="11581"/>
                    <a:pt x="1" y="11581"/>
                  </a:cubicBezTo>
                  <a:cubicBezTo>
                    <a:pt x="1" y="11581"/>
                    <a:pt x="48" y="11742"/>
                    <a:pt x="124" y="12026"/>
                  </a:cubicBezTo>
                  <a:lnTo>
                    <a:pt x="133" y="12063"/>
                  </a:lnTo>
                  <a:cubicBezTo>
                    <a:pt x="143" y="12111"/>
                    <a:pt x="162" y="12158"/>
                    <a:pt x="171" y="12215"/>
                  </a:cubicBezTo>
                  <a:lnTo>
                    <a:pt x="284" y="12612"/>
                  </a:lnTo>
                  <a:lnTo>
                    <a:pt x="379" y="12961"/>
                  </a:lnTo>
                  <a:cubicBezTo>
                    <a:pt x="407" y="13084"/>
                    <a:pt x="445" y="13207"/>
                    <a:pt x="483" y="13339"/>
                  </a:cubicBezTo>
                  <a:lnTo>
                    <a:pt x="492" y="13396"/>
                  </a:lnTo>
                  <a:cubicBezTo>
                    <a:pt x="681" y="14067"/>
                    <a:pt x="889" y="14842"/>
                    <a:pt x="1088" y="15570"/>
                  </a:cubicBezTo>
                  <a:lnTo>
                    <a:pt x="1144" y="15768"/>
                  </a:lnTo>
                  <a:lnTo>
                    <a:pt x="1220" y="16052"/>
                  </a:lnTo>
                  <a:lnTo>
                    <a:pt x="1456" y="16940"/>
                  </a:lnTo>
                  <a:cubicBezTo>
                    <a:pt x="1626" y="17545"/>
                    <a:pt x="1749" y="17998"/>
                    <a:pt x="1796" y="18169"/>
                  </a:cubicBezTo>
                  <a:cubicBezTo>
                    <a:pt x="1907" y="18575"/>
                    <a:pt x="2121" y="18678"/>
                    <a:pt x="2332" y="18678"/>
                  </a:cubicBezTo>
                  <a:cubicBezTo>
                    <a:pt x="2498" y="18678"/>
                    <a:pt x="2661" y="18614"/>
                    <a:pt x="2770" y="18584"/>
                  </a:cubicBezTo>
                  <a:cubicBezTo>
                    <a:pt x="2987" y="18528"/>
                    <a:pt x="6805" y="17460"/>
                    <a:pt x="7892" y="17157"/>
                  </a:cubicBezTo>
                  <a:lnTo>
                    <a:pt x="7996" y="17129"/>
                  </a:lnTo>
                  <a:cubicBezTo>
                    <a:pt x="8072" y="17110"/>
                    <a:pt x="8128" y="17091"/>
                    <a:pt x="8157" y="17091"/>
                  </a:cubicBezTo>
                  <a:lnTo>
                    <a:pt x="9017" y="16855"/>
                  </a:lnTo>
                  <a:cubicBezTo>
                    <a:pt x="9036" y="16845"/>
                    <a:pt x="9064" y="16836"/>
                    <a:pt x="9102" y="16827"/>
                  </a:cubicBezTo>
                  <a:lnTo>
                    <a:pt x="9187" y="16808"/>
                  </a:lnTo>
                  <a:lnTo>
                    <a:pt x="9291" y="16779"/>
                  </a:lnTo>
                  <a:cubicBezTo>
                    <a:pt x="10378" y="16486"/>
                    <a:pt x="14205" y="15475"/>
                    <a:pt x="14423" y="15409"/>
                  </a:cubicBezTo>
                  <a:cubicBezTo>
                    <a:pt x="14668" y="15343"/>
                    <a:pt x="15254" y="15286"/>
                    <a:pt x="15056" y="14558"/>
                  </a:cubicBezTo>
                  <a:cubicBezTo>
                    <a:pt x="15008" y="14388"/>
                    <a:pt x="14886" y="13935"/>
                    <a:pt x="14716" y="13330"/>
                  </a:cubicBezTo>
                  <a:lnTo>
                    <a:pt x="14716" y="13311"/>
                  </a:lnTo>
                  <a:lnTo>
                    <a:pt x="14659" y="13103"/>
                  </a:lnTo>
                  <a:lnTo>
                    <a:pt x="14460" y="12385"/>
                  </a:lnTo>
                  <a:cubicBezTo>
                    <a:pt x="14441" y="12309"/>
                    <a:pt x="14423" y="12234"/>
                    <a:pt x="14404" y="12158"/>
                  </a:cubicBezTo>
                  <a:lnTo>
                    <a:pt x="14347" y="11959"/>
                  </a:lnTo>
                  <a:cubicBezTo>
                    <a:pt x="14148" y="11232"/>
                    <a:pt x="13941" y="10457"/>
                    <a:pt x="13752" y="9786"/>
                  </a:cubicBezTo>
                  <a:lnTo>
                    <a:pt x="13383" y="8425"/>
                  </a:lnTo>
                  <a:cubicBezTo>
                    <a:pt x="13307" y="8141"/>
                    <a:pt x="13260" y="7971"/>
                    <a:pt x="13260" y="7971"/>
                  </a:cubicBezTo>
                  <a:cubicBezTo>
                    <a:pt x="13260" y="7971"/>
                    <a:pt x="10066" y="7943"/>
                    <a:pt x="9130" y="4645"/>
                  </a:cubicBezTo>
                  <a:cubicBezTo>
                    <a:pt x="8015" y="723"/>
                    <a:pt x="8658" y="732"/>
                    <a:pt x="8535" y="401"/>
                  </a:cubicBezTo>
                  <a:cubicBezTo>
                    <a:pt x="8450" y="201"/>
                    <a:pt x="8220" y="0"/>
                    <a:pt x="7799" y="0"/>
                  </a:cubicBezTo>
                  <a:close/>
                </a:path>
              </a:pathLst>
            </a:custGeom>
            <a:solidFill>
              <a:srgbClr val="434343">
                <a:alpha val="28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4807;p76">
              <a:extLst>
                <a:ext uri="{FF2B5EF4-FFF2-40B4-BE49-F238E27FC236}">
                  <a16:creationId xmlns:a16="http://schemas.microsoft.com/office/drawing/2014/main" id="{9F8730DD-935A-4132-8334-10653F6A3F30}"/>
                </a:ext>
              </a:extLst>
            </p:cNvPr>
            <p:cNvGrpSpPr/>
            <p:nvPr/>
          </p:nvGrpSpPr>
          <p:grpSpPr>
            <a:xfrm rot="2404442">
              <a:off x="3365096" y="1911886"/>
              <a:ext cx="697198" cy="853777"/>
              <a:chOff x="3397225" y="2974600"/>
              <a:chExt cx="381375" cy="467025"/>
            </a:xfrm>
          </p:grpSpPr>
          <p:sp>
            <p:nvSpPr>
              <p:cNvPr id="114" name="Google Shape;4808;p76">
                <a:extLst>
                  <a:ext uri="{FF2B5EF4-FFF2-40B4-BE49-F238E27FC236}">
                    <a16:creationId xmlns:a16="http://schemas.microsoft.com/office/drawing/2014/main" id="{3A504920-57B6-478C-ACD3-2CDE57C7AEE6}"/>
                  </a:ext>
                </a:extLst>
              </p:cNvPr>
              <p:cNvSpPr/>
              <p:nvPr/>
            </p:nvSpPr>
            <p:spPr>
              <a:xfrm>
                <a:off x="3420625" y="2975250"/>
                <a:ext cx="272900" cy="446100"/>
              </a:xfrm>
              <a:custGeom>
                <a:avLst/>
                <a:gdLst/>
                <a:ahLst/>
                <a:cxnLst/>
                <a:rect l="l" t="t" r="r" b="b"/>
                <a:pathLst>
                  <a:path w="10916" h="17844" extrusionOk="0">
                    <a:moveTo>
                      <a:pt x="6550" y="1"/>
                    </a:moveTo>
                    <a:cubicBezTo>
                      <a:pt x="6550" y="1"/>
                      <a:pt x="4707" y="1673"/>
                      <a:pt x="3412" y="2023"/>
                    </a:cubicBezTo>
                    <a:cubicBezTo>
                      <a:pt x="3114" y="2103"/>
                      <a:pt x="2773" y="2134"/>
                      <a:pt x="2425" y="2134"/>
                    </a:cubicBezTo>
                    <a:cubicBezTo>
                      <a:pt x="1256" y="2134"/>
                      <a:pt x="0" y="1787"/>
                      <a:pt x="0" y="1787"/>
                    </a:cubicBezTo>
                    <a:lnTo>
                      <a:pt x="0" y="1787"/>
                    </a:lnTo>
                    <a:lnTo>
                      <a:pt x="4376" y="17843"/>
                    </a:lnTo>
                    <a:lnTo>
                      <a:pt x="10916" y="16057"/>
                    </a:lnTo>
                    <a:lnTo>
                      <a:pt x="65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809;p76">
                <a:extLst>
                  <a:ext uri="{FF2B5EF4-FFF2-40B4-BE49-F238E27FC236}">
                    <a16:creationId xmlns:a16="http://schemas.microsoft.com/office/drawing/2014/main" id="{975D312F-4C82-4749-BEAF-00F6B92F0829}"/>
                  </a:ext>
                </a:extLst>
              </p:cNvPr>
              <p:cNvSpPr/>
              <p:nvPr/>
            </p:nvSpPr>
            <p:spPr>
              <a:xfrm>
                <a:off x="3397225" y="3015900"/>
                <a:ext cx="212900" cy="425725"/>
              </a:xfrm>
              <a:custGeom>
                <a:avLst/>
                <a:gdLst/>
                <a:ahLst/>
                <a:cxnLst/>
                <a:rect l="l" t="t" r="r" b="b"/>
                <a:pathLst>
                  <a:path w="8516" h="17029" extrusionOk="0">
                    <a:moveTo>
                      <a:pt x="1749" y="0"/>
                    </a:moveTo>
                    <a:cubicBezTo>
                      <a:pt x="483" y="104"/>
                      <a:pt x="190" y="662"/>
                      <a:pt x="246" y="1011"/>
                    </a:cubicBezTo>
                    <a:cubicBezTo>
                      <a:pt x="294" y="1361"/>
                      <a:pt x="851" y="1021"/>
                      <a:pt x="1872" y="4962"/>
                    </a:cubicBezTo>
                    <a:cubicBezTo>
                      <a:pt x="2741" y="8288"/>
                      <a:pt x="1" y="9933"/>
                      <a:pt x="1" y="9933"/>
                    </a:cubicBezTo>
                    <a:cubicBezTo>
                      <a:pt x="1" y="9933"/>
                      <a:pt x="1598" y="15802"/>
                      <a:pt x="1796" y="16520"/>
                    </a:cubicBezTo>
                    <a:cubicBezTo>
                      <a:pt x="1902" y="16926"/>
                      <a:pt x="2117" y="17029"/>
                      <a:pt x="2328" y="17029"/>
                    </a:cubicBezTo>
                    <a:cubicBezTo>
                      <a:pt x="2496" y="17029"/>
                      <a:pt x="2661" y="16965"/>
                      <a:pt x="2770" y="16936"/>
                    </a:cubicBezTo>
                    <a:cubicBezTo>
                      <a:pt x="3015" y="16869"/>
                      <a:pt x="7798" y="15537"/>
                      <a:pt x="8157" y="15442"/>
                    </a:cubicBezTo>
                    <a:cubicBezTo>
                      <a:pt x="8516" y="15338"/>
                      <a:pt x="8336" y="14819"/>
                      <a:pt x="8336" y="14819"/>
                    </a:cubicBezTo>
                    <a:cubicBezTo>
                      <a:pt x="8336" y="14819"/>
                      <a:pt x="5860" y="5737"/>
                      <a:pt x="5378" y="3941"/>
                    </a:cubicBezTo>
                    <a:cubicBezTo>
                      <a:pt x="2968" y="3620"/>
                      <a:pt x="1749" y="0"/>
                      <a:pt x="17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810;p76">
                <a:extLst>
                  <a:ext uri="{FF2B5EF4-FFF2-40B4-BE49-F238E27FC236}">
                    <a16:creationId xmlns:a16="http://schemas.microsoft.com/office/drawing/2014/main" id="{476A4491-DEC1-451B-A463-B1A0D0689780}"/>
                  </a:ext>
                </a:extLst>
              </p:cNvPr>
              <p:cNvSpPr/>
              <p:nvPr/>
            </p:nvSpPr>
            <p:spPr>
              <a:xfrm>
                <a:off x="3536875" y="2974600"/>
                <a:ext cx="2417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16870" extrusionOk="0">
                    <a:moveTo>
                      <a:pt x="2207" y="1"/>
                    </a:moveTo>
                    <a:cubicBezTo>
                      <a:pt x="1934" y="1"/>
                      <a:pt x="1580" y="83"/>
                      <a:pt x="1134" y="301"/>
                    </a:cubicBezTo>
                    <a:cubicBezTo>
                      <a:pt x="1134" y="301"/>
                      <a:pt x="1919" y="4043"/>
                      <a:pt x="0" y="5546"/>
                    </a:cubicBezTo>
                    <a:cubicBezTo>
                      <a:pt x="501" y="7332"/>
                      <a:pt x="2958" y="16414"/>
                      <a:pt x="2958" y="16414"/>
                    </a:cubicBezTo>
                    <a:cubicBezTo>
                      <a:pt x="2958" y="16414"/>
                      <a:pt x="3054" y="16869"/>
                      <a:pt x="3348" y="16869"/>
                    </a:cubicBezTo>
                    <a:cubicBezTo>
                      <a:pt x="3374" y="16869"/>
                      <a:pt x="3402" y="16866"/>
                      <a:pt x="3431" y="16858"/>
                    </a:cubicBezTo>
                    <a:cubicBezTo>
                      <a:pt x="3790" y="16754"/>
                      <a:pt x="8591" y="15478"/>
                      <a:pt x="8836" y="15412"/>
                    </a:cubicBezTo>
                    <a:cubicBezTo>
                      <a:pt x="9082" y="15346"/>
                      <a:pt x="9668" y="15289"/>
                      <a:pt x="9470" y="14562"/>
                    </a:cubicBezTo>
                    <a:cubicBezTo>
                      <a:pt x="9271" y="13843"/>
                      <a:pt x="7674" y="7975"/>
                      <a:pt x="7674" y="7975"/>
                    </a:cubicBezTo>
                    <a:cubicBezTo>
                      <a:pt x="7674" y="7975"/>
                      <a:pt x="4480" y="7946"/>
                      <a:pt x="3535" y="4648"/>
                    </a:cubicBezTo>
                    <a:cubicBezTo>
                      <a:pt x="2429" y="726"/>
                      <a:pt x="3072" y="735"/>
                      <a:pt x="2939" y="405"/>
                    </a:cubicBezTo>
                    <a:cubicBezTo>
                      <a:pt x="2864" y="203"/>
                      <a:pt x="2634" y="1"/>
                      <a:pt x="2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811;p76">
                <a:extLst>
                  <a:ext uri="{FF2B5EF4-FFF2-40B4-BE49-F238E27FC236}">
                    <a16:creationId xmlns:a16="http://schemas.microsoft.com/office/drawing/2014/main" id="{65161798-32D6-4152-95D0-B74213D04A84}"/>
                  </a:ext>
                </a:extLst>
              </p:cNvPr>
              <p:cNvSpPr/>
              <p:nvPr/>
            </p:nvSpPr>
            <p:spPr>
              <a:xfrm>
                <a:off x="3400300" y="3185300"/>
                <a:ext cx="3407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72" extrusionOk="0">
                    <a:moveTo>
                      <a:pt x="13260" y="0"/>
                    </a:moveTo>
                    <a:lnTo>
                      <a:pt x="1" y="3601"/>
                    </a:lnTo>
                    <a:lnTo>
                      <a:pt x="369" y="4971"/>
                    </a:lnTo>
                    <a:lnTo>
                      <a:pt x="13628" y="1361"/>
                    </a:lnTo>
                    <a:lnTo>
                      <a:pt x="132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812;p76">
                <a:extLst>
                  <a:ext uri="{FF2B5EF4-FFF2-40B4-BE49-F238E27FC236}">
                    <a16:creationId xmlns:a16="http://schemas.microsoft.com/office/drawing/2014/main" id="{611C07C8-A52A-4E9C-95F5-1DF1514E9D7E}"/>
                  </a:ext>
                </a:extLst>
              </p:cNvPr>
              <p:cNvSpPr/>
              <p:nvPr/>
            </p:nvSpPr>
            <p:spPr>
              <a:xfrm>
                <a:off x="3424400" y="3273650"/>
                <a:ext cx="340725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82" extrusionOk="0">
                    <a:moveTo>
                      <a:pt x="13260" y="1"/>
                    </a:moveTo>
                    <a:lnTo>
                      <a:pt x="1" y="3611"/>
                    </a:lnTo>
                    <a:lnTo>
                      <a:pt x="369" y="4981"/>
                    </a:lnTo>
                    <a:lnTo>
                      <a:pt x="13628" y="1371"/>
                    </a:lnTo>
                    <a:lnTo>
                      <a:pt x="1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813;p76">
                <a:extLst>
                  <a:ext uri="{FF2B5EF4-FFF2-40B4-BE49-F238E27FC236}">
                    <a16:creationId xmlns:a16="http://schemas.microsoft.com/office/drawing/2014/main" id="{3B11E823-BDFF-4A7C-9DD3-99FA00564398}"/>
                  </a:ext>
                </a:extLst>
              </p:cNvPr>
              <p:cNvSpPr/>
              <p:nvPr/>
            </p:nvSpPr>
            <p:spPr>
              <a:xfrm>
                <a:off x="3553175" y="3300250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15" y="0"/>
                    </a:moveTo>
                    <a:cubicBezTo>
                      <a:pt x="882" y="0"/>
                      <a:pt x="847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96" y="2575"/>
                    </a:lnTo>
                    <a:cubicBezTo>
                      <a:pt x="635" y="2749"/>
                      <a:pt x="793" y="2863"/>
                      <a:pt x="965" y="2863"/>
                    </a:cubicBezTo>
                    <a:cubicBezTo>
                      <a:pt x="999" y="2863"/>
                      <a:pt x="1034" y="2859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1" y="2452"/>
                      <a:pt x="1815" y="2244"/>
                    </a:cubicBezTo>
                    <a:lnTo>
                      <a:pt x="1285" y="288"/>
                    </a:lnTo>
                    <a:cubicBezTo>
                      <a:pt x="1238" y="115"/>
                      <a:pt x="1085" y="0"/>
                      <a:pt x="915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814;p76">
                <a:extLst>
                  <a:ext uri="{FF2B5EF4-FFF2-40B4-BE49-F238E27FC236}">
                    <a16:creationId xmlns:a16="http://schemas.microsoft.com/office/drawing/2014/main" id="{EFCE8898-C941-44E8-8C70-C0F500D0E47B}"/>
                  </a:ext>
                </a:extLst>
              </p:cNvPr>
              <p:cNvSpPr/>
              <p:nvPr/>
            </p:nvSpPr>
            <p:spPr>
              <a:xfrm>
                <a:off x="3587425" y="3291025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07" y="1"/>
                    </a:moveTo>
                    <a:cubicBezTo>
                      <a:pt x="873" y="1"/>
                      <a:pt x="838" y="5"/>
                      <a:pt x="804" y="15"/>
                    </a:cubicBezTo>
                    <a:lnTo>
                      <a:pt x="331" y="147"/>
                    </a:lnTo>
                    <a:cubicBezTo>
                      <a:pt x="123" y="194"/>
                      <a:pt x="0" y="411"/>
                      <a:pt x="57" y="619"/>
                    </a:cubicBezTo>
                    <a:lnTo>
                      <a:pt x="586" y="2576"/>
                    </a:lnTo>
                    <a:cubicBezTo>
                      <a:pt x="634" y="2749"/>
                      <a:pt x="793" y="2864"/>
                      <a:pt x="965" y="2864"/>
                    </a:cubicBezTo>
                    <a:cubicBezTo>
                      <a:pt x="1000" y="2864"/>
                      <a:pt x="1034" y="2859"/>
                      <a:pt x="1068" y="2850"/>
                    </a:cubicBezTo>
                    <a:lnTo>
                      <a:pt x="1541" y="2717"/>
                    </a:lnTo>
                    <a:cubicBezTo>
                      <a:pt x="1749" y="2661"/>
                      <a:pt x="1872" y="2443"/>
                      <a:pt x="1815" y="2245"/>
                    </a:cubicBezTo>
                    <a:lnTo>
                      <a:pt x="1286" y="279"/>
                    </a:lnTo>
                    <a:cubicBezTo>
                      <a:pt x="1238" y="114"/>
                      <a:pt x="1079" y="1"/>
                      <a:pt x="907" y="1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815;p76">
                <a:extLst>
                  <a:ext uri="{FF2B5EF4-FFF2-40B4-BE49-F238E27FC236}">
                    <a16:creationId xmlns:a16="http://schemas.microsoft.com/office/drawing/2014/main" id="{EA62812E-7A49-482C-B77E-487685F26E8F}"/>
                  </a:ext>
                </a:extLst>
              </p:cNvPr>
              <p:cNvSpPr/>
              <p:nvPr/>
            </p:nvSpPr>
            <p:spPr>
              <a:xfrm>
                <a:off x="3532375" y="3217325"/>
                <a:ext cx="468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3" extrusionOk="0">
                    <a:moveTo>
                      <a:pt x="916" y="0"/>
                    </a:moveTo>
                    <a:cubicBezTo>
                      <a:pt x="882" y="0"/>
                      <a:pt x="848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86" y="2575"/>
                    </a:lnTo>
                    <a:cubicBezTo>
                      <a:pt x="634" y="2749"/>
                      <a:pt x="793" y="2863"/>
                      <a:pt x="965" y="2863"/>
                    </a:cubicBezTo>
                    <a:cubicBezTo>
                      <a:pt x="1000" y="2863"/>
                      <a:pt x="1034" y="2858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8" y="114"/>
                      <a:pt x="1086" y="0"/>
                      <a:pt x="916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816;p76">
                <a:extLst>
                  <a:ext uri="{FF2B5EF4-FFF2-40B4-BE49-F238E27FC236}">
                    <a16:creationId xmlns:a16="http://schemas.microsoft.com/office/drawing/2014/main" id="{0FF76B06-B20B-4D19-BF7E-4FBB024A46C9}"/>
                  </a:ext>
                </a:extLst>
              </p:cNvPr>
              <p:cNvSpPr/>
              <p:nvPr/>
            </p:nvSpPr>
            <p:spPr>
              <a:xfrm>
                <a:off x="3566625" y="3207875"/>
                <a:ext cx="468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863" extrusionOk="0">
                    <a:moveTo>
                      <a:pt x="907" y="0"/>
                    </a:moveTo>
                    <a:cubicBezTo>
                      <a:pt x="873" y="0"/>
                      <a:pt x="838" y="5"/>
                      <a:pt x="804" y="14"/>
                    </a:cubicBezTo>
                    <a:lnTo>
                      <a:pt x="332" y="146"/>
                    </a:lnTo>
                    <a:cubicBezTo>
                      <a:pt x="124" y="203"/>
                      <a:pt x="1" y="420"/>
                      <a:pt x="58" y="628"/>
                    </a:cubicBezTo>
                    <a:lnTo>
                      <a:pt x="587" y="2584"/>
                    </a:lnTo>
                    <a:cubicBezTo>
                      <a:pt x="634" y="2750"/>
                      <a:pt x="793" y="2863"/>
                      <a:pt x="960" y="2863"/>
                    </a:cubicBezTo>
                    <a:cubicBezTo>
                      <a:pt x="993" y="2863"/>
                      <a:pt x="1026" y="2858"/>
                      <a:pt x="1059" y="2849"/>
                    </a:cubicBezTo>
                    <a:lnTo>
                      <a:pt x="1541" y="2726"/>
                    </a:lnTo>
                    <a:cubicBezTo>
                      <a:pt x="1749" y="267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9" y="114"/>
                      <a:pt x="1079" y="0"/>
                      <a:pt x="907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575CE2C0-3C89-4A2F-A077-EF490A853A84}"/>
              </a:ext>
            </a:extLst>
          </p:cNvPr>
          <p:cNvSpPr txBox="1"/>
          <p:nvPr/>
        </p:nvSpPr>
        <p:spPr>
          <a:xfrm>
            <a:off x="1339838" y="1952047"/>
            <a:ext cx="6233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 vận tốc, quãng đường, </a:t>
            </a:r>
            <a:endParaRPr lang="en-US" sz="2800" b="1" i="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 gian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27D441F-6A20-40D9-B50E-85EA3EDF3CBA}"/>
              </a:ext>
            </a:extLst>
          </p:cNvPr>
          <p:cNvSpPr txBox="1"/>
          <p:nvPr/>
        </p:nvSpPr>
        <p:spPr>
          <a:xfrm>
            <a:off x="1303386" y="3599940"/>
            <a:ext cx="6233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Củng cố đổi đơn vị đo độ dài, đơn vị đo thời gian, đơn vị đo vận tốc</a:t>
            </a:r>
            <a:r>
              <a:rPr lang="en-US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6" name="Google Shape;4805;p76">
            <a:extLst>
              <a:ext uri="{FF2B5EF4-FFF2-40B4-BE49-F238E27FC236}">
                <a16:creationId xmlns:a16="http://schemas.microsoft.com/office/drawing/2014/main" id="{8F4F48ED-4D5B-4DCB-AEE6-ECC56836F697}"/>
              </a:ext>
            </a:extLst>
          </p:cNvPr>
          <p:cNvGrpSpPr/>
          <p:nvPr/>
        </p:nvGrpSpPr>
        <p:grpSpPr>
          <a:xfrm>
            <a:off x="222014" y="5145557"/>
            <a:ext cx="1083158" cy="1102162"/>
            <a:chOff x="3172121" y="1787694"/>
            <a:chExt cx="1083158" cy="1102162"/>
          </a:xfrm>
        </p:grpSpPr>
        <p:sp>
          <p:nvSpPr>
            <p:cNvPr id="127" name="Google Shape;4806;p76">
              <a:extLst>
                <a:ext uri="{FF2B5EF4-FFF2-40B4-BE49-F238E27FC236}">
                  <a16:creationId xmlns:a16="http://schemas.microsoft.com/office/drawing/2014/main" id="{5EEB9B1D-8008-44E9-8FF1-86C99AC03285}"/>
                </a:ext>
              </a:extLst>
            </p:cNvPr>
            <p:cNvSpPr/>
            <p:nvPr/>
          </p:nvSpPr>
          <p:spPr>
            <a:xfrm rot="2069471">
              <a:off x="3405851" y="1925661"/>
              <a:ext cx="674822" cy="826216"/>
            </a:xfrm>
            <a:custGeom>
              <a:avLst/>
              <a:gdLst/>
              <a:ahLst/>
              <a:cxnLst/>
              <a:rect l="l" t="t" r="r" b="b"/>
              <a:pathLst>
                <a:path w="15255" h="18678" extrusionOk="0">
                  <a:moveTo>
                    <a:pt x="7799" y="0"/>
                  </a:moveTo>
                  <a:cubicBezTo>
                    <a:pt x="7704" y="0"/>
                    <a:pt x="7600" y="10"/>
                    <a:pt x="7486" y="33"/>
                  </a:cubicBezTo>
                  <a:lnTo>
                    <a:pt x="7486" y="23"/>
                  </a:lnTo>
                  <a:lnTo>
                    <a:pt x="7476" y="33"/>
                  </a:lnTo>
                  <a:cubicBezTo>
                    <a:pt x="7259" y="71"/>
                    <a:pt x="7013" y="156"/>
                    <a:pt x="6720" y="297"/>
                  </a:cubicBezTo>
                  <a:cubicBezTo>
                    <a:pt x="6720" y="297"/>
                    <a:pt x="6749" y="411"/>
                    <a:pt x="6777" y="619"/>
                  </a:cubicBezTo>
                  <a:cubicBezTo>
                    <a:pt x="6115" y="1129"/>
                    <a:pt x="5133" y="1828"/>
                    <a:pt x="4348" y="2046"/>
                  </a:cubicBezTo>
                  <a:cubicBezTo>
                    <a:pt x="4056" y="2125"/>
                    <a:pt x="3720" y="2156"/>
                    <a:pt x="3376" y="2156"/>
                  </a:cubicBezTo>
                  <a:cubicBezTo>
                    <a:pt x="2861" y="2156"/>
                    <a:pt x="2327" y="2087"/>
                    <a:pt x="1891" y="2008"/>
                  </a:cubicBezTo>
                  <a:cubicBezTo>
                    <a:pt x="1796" y="1791"/>
                    <a:pt x="1749" y="1649"/>
                    <a:pt x="1749" y="1649"/>
                  </a:cubicBezTo>
                  <a:cubicBezTo>
                    <a:pt x="1418" y="1677"/>
                    <a:pt x="1154" y="1734"/>
                    <a:pt x="946" y="1810"/>
                  </a:cubicBezTo>
                  <a:cubicBezTo>
                    <a:pt x="351" y="2027"/>
                    <a:pt x="199" y="2395"/>
                    <a:pt x="247" y="2660"/>
                  </a:cubicBezTo>
                  <a:cubicBezTo>
                    <a:pt x="303" y="3010"/>
                    <a:pt x="851" y="2670"/>
                    <a:pt x="1882" y="6610"/>
                  </a:cubicBezTo>
                  <a:cubicBezTo>
                    <a:pt x="2742" y="9937"/>
                    <a:pt x="1" y="11581"/>
                    <a:pt x="1" y="11581"/>
                  </a:cubicBezTo>
                  <a:cubicBezTo>
                    <a:pt x="1" y="11581"/>
                    <a:pt x="48" y="11742"/>
                    <a:pt x="124" y="12026"/>
                  </a:cubicBezTo>
                  <a:lnTo>
                    <a:pt x="133" y="12063"/>
                  </a:lnTo>
                  <a:cubicBezTo>
                    <a:pt x="143" y="12111"/>
                    <a:pt x="162" y="12158"/>
                    <a:pt x="171" y="12215"/>
                  </a:cubicBezTo>
                  <a:lnTo>
                    <a:pt x="284" y="12612"/>
                  </a:lnTo>
                  <a:lnTo>
                    <a:pt x="379" y="12961"/>
                  </a:lnTo>
                  <a:cubicBezTo>
                    <a:pt x="407" y="13084"/>
                    <a:pt x="445" y="13207"/>
                    <a:pt x="483" y="13339"/>
                  </a:cubicBezTo>
                  <a:lnTo>
                    <a:pt x="492" y="13396"/>
                  </a:lnTo>
                  <a:cubicBezTo>
                    <a:pt x="681" y="14067"/>
                    <a:pt x="889" y="14842"/>
                    <a:pt x="1088" y="15570"/>
                  </a:cubicBezTo>
                  <a:lnTo>
                    <a:pt x="1144" y="15768"/>
                  </a:lnTo>
                  <a:lnTo>
                    <a:pt x="1220" y="16052"/>
                  </a:lnTo>
                  <a:lnTo>
                    <a:pt x="1456" y="16940"/>
                  </a:lnTo>
                  <a:cubicBezTo>
                    <a:pt x="1626" y="17545"/>
                    <a:pt x="1749" y="17998"/>
                    <a:pt x="1796" y="18169"/>
                  </a:cubicBezTo>
                  <a:cubicBezTo>
                    <a:pt x="1907" y="18575"/>
                    <a:pt x="2121" y="18678"/>
                    <a:pt x="2332" y="18678"/>
                  </a:cubicBezTo>
                  <a:cubicBezTo>
                    <a:pt x="2498" y="18678"/>
                    <a:pt x="2661" y="18614"/>
                    <a:pt x="2770" y="18584"/>
                  </a:cubicBezTo>
                  <a:cubicBezTo>
                    <a:pt x="2987" y="18528"/>
                    <a:pt x="6805" y="17460"/>
                    <a:pt x="7892" y="17157"/>
                  </a:cubicBezTo>
                  <a:lnTo>
                    <a:pt x="7996" y="17129"/>
                  </a:lnTo>
                  <a:cubicBezTo>
                    <a:pt x="8072" y="17110"/>
                    <a:pt x="8128" y="17091"/>
                    <a:pt x="8157" y="17091"/>
                  </a:cubicBezTo>
                  <a:lnTo>
                    <a:pt x="9017" y="16855"/>
                  </a:lnTo>
                  <a:cubicBezTo>
                    <a:pt x="9036" y="16845"/>
                    <a:pt x="9064" y="16836"/>
                    <a:pt x="9102" y="16827"/>
                  </a:cubicBezTo>
                  <a:lnTo>
                    <a:pt x="9187" y="16808"/>
                  </a:lnTo>
                  <a:lnTo>
                    <a:pt x="9291" y="16779"/>
                  </a:lnTo>
                  <a:cubicBezTo>
                    <a:pt x="10378" y="16486"/>
                    <a:pt x="14205" y="15475"/>
                    <a:pt x="14423" y="15409"/>
                  </a:cubicBezTo>
                  <a:cubicBezTo>
                    <a:pt x="14668" y="15343"/>
                    <a:pt x="15254" y="15286"/>
                    <a:pt x="15056" y="14558"/>
                  </a:cubicBezTo>
                  <a:cubicBezTo>
                    <a:pt x="15008" y="14388"/>
                    <a:pt x="14886" y="13935"/>
                    <a:pt x="14716" y="13330"/>
                  </a:cubicBezTo>
                  <a:lnTo>
                    <a:pt x="14716" y="13311"/>
                  </a:lnTo>
                  <a:lnTo>
                    <a:pt x="14659" y="13103"/>
                  </a:lnTo>
                  <a:lnTo>
                    <a:pt x="14460" y="12385"/>
                  </a:lnTo>
                  <a:cubicBezTo>
                    <a:pt x="14441" y="12309"/>
                    <a:pt x="14423" y="12234"/>
                    <a:pt x="14404" y="12158"/>
                  </a:cubicBezTo>
                  <a:lnTo>
                    <a:pt x="14347" y="11959"/>
                  </a:lnTo>
                  <a:cubicBezTo>
                    <a:pt x="14148" y="11232"/>
                    <a:pt x="13941" y="10457"/>
                    <a:pt x="13752" y="9786"/>
                  </a:cubicBezTo>
                  <a:lnTo>
                    <a:pt x="13383" y="8425"/>
                  </a:lnTo>
                  <a:cubicBezTo>
                    <a:pt x="13307" y="8141"/>
                    <a:pt x="13260" y="7971"/>
                    <a:pt x="13260" y="7971"/>
                  </a:cubicBezTo>
                  <a:cubicBezTo>
                    <a:pt x="13260" y="7971"/>
                    <a:pt x="10066" y="7943"/>
                    <a:pt x="9130" y="4645"/>
                  </a:cubicBezTo>
                  <a:cubicBezTo>
                    <a:pt x="8015" y="723"/>
                    <a:pt x="8658" y="732"/>
                    <a:pt x="8535" y="401"/>
                  </a:cubicBezTo>
                  <a:cubicBezTo>
                    <a:pt x="8450" y="201"/>
                    <a:pt x="8220" y="0"/>
                    <a:pt x="7799" y="0"/>
                  </a:cubicBezTo>
                  <a:close/>
                </a:path>
              </a:pathLst>
            </a:custGeom>
            <a:solidFill>
              <a:srgbClr val="434343">
                <a:alpha val="28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4807;p76">
              <a:extLst>
                <a:ext uri="{FF2B5EF4-FFF2-40B4-BE49-F238E27FC236}">
                  <a16:creationId xmlns:a16="http://schemas.microsoft.com/office/drawing/2014/main" id="{0B8467EF-00A8-4DEE-92A7-ABFB614E9BB7}"/>
                </a:ext>
              </a:extLst>
            </p:cNvPr>
            <p:cNvGrpSpPr/>
            <p:nvPr/>
          </p:nvGrpSpPr>
          <p:grpSpPr>
            <a:xfrm rot="2404442">
              <a:off x="3365096" y="1911886"/>
              <a:ext cx="697198" cy="853777"/>
              <a:chOff x="3397225" y="2974600"/>
              <a:chExt cx="381375" cy="467025"/>
            </a:xfrm>
          </p:grpSpPr>
          <p:sp>
            <p:nvSpPr>
              <p:cNvPr id="129" name="Google Shape;4808;p76">
                <a:extLst>
                  <a:ext uri="{FF2B5EF4-FFF2-40B4-BE49-F238E27FC236}">
                    <a16:creationId xmlns:a16="http://schemas.microsoft.com/office/drawing/2014/main" id="{F330FB3A-C92A-4CEB-8799-1E511ECE0DE8}"/>
                  </a:ext>
                </a:extLst>
              </p:cNvPr>
              <p:cNvSpPr/>
              <p:nvPr/>
            </p:nvSpPr>
            <p:spPr>
              <a:xfrm>
                <a:off x="3420625" y="2975250"/>
                <a:ext cx="272900" cy="446100"/>
              </a:xfrm>
              <a:custGeom>
                <a:avLst/>
                <a:gdLst/>
                <a:ahLst/>
                <a:cxnLst/>
                <a:rect l="l" t="t" r="r" b="b"/>
                <a:pathLst>
                  <a:path w="10916" h="17844" extrusionOk="0">
                    <a:moveTo>
                      <a:pt x="6550" y="1"/>
                    </a:moveTo>
                    <a:cubicBezTo>
                      <a:pt x="6550" y="1"/>
                      <a:pt x="4707" y="1673"/>
                      <a:pt x="3412" y="2023"/>
                    </a:cubicBezTo>
                    <a:cubicBezTo>
                      <a:pt x="3114" y="2103"/>
                      <a:pt x="2773" y="2134"/>
                      <a:pt x="2425" y="2134"/>
                    </a:cubicBezTo>
                    <a:cubicBezTo>
                      <a:pt x="1256" y="2134"/>
                      <a:pt x="0" y="1787"/>
                      <a:pt x="0" y="1787"/>
                    </a:cubicBezTo>
                    <a:lnTo>
                      <a:pt x="0" y="1787"/>
                    </a:lnTo>
                    <a:lnTo>
                      <a:pt x="4376" y="17843"/>
                    </a:lnTo>
                    <a:lnTo>
                      <a:pt x="10916" y="16057"/>
                    </a:lnTo>
                    <a:lnTo>
                      <a:pt x="65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809;p76">
                <a:extLst>
                  <a:ext uri="{FF2B5EF4-FFF2-40B4-BE49-F238E27FC236}">
                    <a16:creationId xmlns:a16="http://schemas.microsoft.com/office/drawing/2014/main" id="{F353BCE8-18CC-4D4A-AC2A-070888866A43}"/>
                  </a:ext>
                </a:extLst>
              </p:cNvPr>
              <p:cNvSpPr/>
              <p:nvPr/>
            </p:nvSpPr>
            <p:spPr>
              <a:xfrm>
                <a:off x="3397225" y="3015900"/>
                <a:ext cx="212900" cy="425725"/>
              </a:xfrm>
              <a:custGeom>
                <a:avLst/>
                <a:gdLst/>
                <a:ahLst/>
                <a:cxnLst/>
                <a:rect l="l" t="t" r="r" b="b"/>
                <a:pathLst>
                  <a:path w="8516" h="17029" extrusionOk="0">
                    <a:moveTo>
                      <a:pt x="1749" y="0"/>
                    </a:moveTo>
                    <a:cubicBezTo>
                      <a:pt x="483" y="104"/>
                      <a:pt x="190" y="662"/>
                      <a:pt x="246" y="1011"/>
                    </a:cubicBezTo>
                    <a:cubicBezTo>
                      <a:pt x="294" y="1361"/>
                      <a:pt x="851" y="1021"/>
                      <a:pt x="1872" y="4962"/>
                    </a:cubicBezTo>
                    <a:cubicBezTo>
                      <a:pt x="2741" y="8288"/>
                      <a:pt x="1" y="9933"/>
                      <a:pt x="1" y="9933"/>
                    </a:cubicBezTo>
                    <a:cubicBezTo>
                      <a:pt x="1" y="9933"/>
                      <a:pt x="1598" y="15802"/>
                      <a:pt x="1796" y="16520"/>
                    </a:cubicBezTo>
                    <a:cubicBezTo>
                      <a:pt x="1902" y="16926"/>
                      <a:pt x="2117" y="17029"/>
                      <a:pt x="2328" y="17029"/>
                    </a:cubicBezTo>
                    <a:cubicBezTo>
                      <a:pt x="2496" y="17029"/>
                      <a:pt x="2661" y="16965"/>
                      <a:pt x="2770" y="16936"/>
                    </a:cubicBezTo>
                    <a:cubicBezTo>
                      <a:pt x="3015" y="16869"/>
                      <a:pt x="7798" y="15537"/>
                      <a:pt x="8157" y="15442"/>
                    </a:cubicBezTo>
                    <a:cubicBezTo>
                      <a:pt x="8516" y="15338"/>
                      <a:pt x="8336" y="14819"/>
                      <a:pt x="8336" y="14819"/>
                    </a:cubicBezTo>
                    <a:cubicBezTo>
                      <a:pt x="8336" y="14819"/>
                      <a:pt x="5860" y="5737"/>
                      <a:pt x="5378" y="3941"/>
                    </a:cubicBezTo>
                    <a:cubicBezTo>
                      <a:pt x="2968" y="3620"/>
                      <a:pt x="1749" y="0"/>
                      <a:pt x="17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810;p76">
                <a:extLst>
                  <a:ext uri="{FF2B5EF4-FFF2-40B4-BE49-F238E27FC236}">
                    <a16:creationId xmlns:a16="http://schemas.microsoft.com/office/drawing/2014/main" id="{765AD6E1-E093-4B71-AADD-5A036AB5B898}"/>
                  </a:ext>
                </a:extLst>
              </p:cNvPr>
              <p:cNvSpPr/>
              <p:nvPr/>
            </p:nvSpPr>
            <p:spPr>
              <a:xfrm>
                <a:off x="3536875" y="2974600"/>
                <a:ext cx="241725" cy="4217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16870" extrusionOk="0">
                    <a:moveTo>
                      <a:pt x="2207" y="1"/>
                    </a:moveTo>
                    <a:cubicBezTo>
                      <a:pt x="1934" y="1"/>
                      <a:pt x="1580" y="83"/>
                      <a:pt x="1134" y="301"/>
                    </a:cubicBezTo>
                    <a:cubicBezTo>
                      <a:pt x="1134" y="301"/>
                      <a:pt x="1919" y="4043"/>
                      <a:pt x="0" y="5546"/>
                    </a:cubicBezTo>
                    <a:cubicBezTo>
                      <a:pt x="501" y="7332"/>
                      <a:pt x="2958" y="16414"/>
                      <a:pt x="2958" y="16414"/>
                    </a:cubicBezTo>
                    <a:cubicBezTo>
                      <a:pt x="2958" y="16414"/>
                      <a:pt x="3054" y="16869"/>
                      <a:pt x="3348" y="16869"/>
                    </a:cubicBezTo>
                    <a:cubicBezTo>
                      <a:pt x="3374" y="16869"/>
                      <a:pt x="3402" y="16866"/>
                      <a:pt x="3431" y="16858"/>
                    </a:cubicBezTo>
                    <a:cubicBezTo>
                      <a:pt x="3790" y="16754"/>
                      <a:pt x="8591" y="15478"/>
                      <a:pt x="8836" y="15412"/>
                    </a:cubicBezTo>
                    <a:cubicBezTo>
                      <a:pt x="9082" y="15346"/>
                      <a:pt x="9668" y="15289"/>
                      <a:pt x="9470" y="14562"/>
                    </a:cubicBezTo>
                    <a:cubicBezTo>
                      <a:pt x="9271" y="13843"/>
                      <a:pt x="7674" y="7975"/>
                      <a:pt x="7674" y="7975"/>
                    </a:cubicBezTo>
                    <a:cubicBezTo>
                      <a:pt x="7674" y="7975"/>
                      <a:pt x="4480" y="7946"/>
                      <a:pt x="3535" y="4648"/>
                    </a:cubicBezTo>
                    <a:cubicBezTo>
                      <a:pt x="2429" y="726"/>
                      <a:pt x="3072" y="735"/>
                      <a:pt x="2939" y="405"/>
                    </a:cubicBezTo>
                    <a:cubicBezTo>
                      <a:pt x="2864" y="203"/>
                      <a:pt x="2634" y="1"/>
                      <a:pt x="2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811;p76">
                <a:extLst>
                  <a:ext uri="{FF2B5EF4-FFF2-40B4-BE49-F238E27FC236}">
                    <a16:creationId xmlns:a16="http://schemas.microsoft.com/office/drawing/2014/main" id="{0D74C3FB-4FA5-49CA-837A-A5D250B65C20}"/>
                  </a:ext>
                </a:extLst>
              </p:cNvPr>
              <p:cNvSpPr/>
              <p:nvPr/>
            </p:nvSpPr>
            <p:spPr>
              <a:xfrm>
                <a:off x="3400300" y="3185300"/>
                <a:ext cx="3407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72" extrusionOk="0">
                    <a:moveTo>
                      <a:pt x="13260" y="0"/>
                    </a:moveTo>
                    <a:lnTo>
                      <a:pt x="1" y="3601"/>
                    </a:lnTo>
                    <a:lnTo>
                      <a:pt x="369" y="4971"/>
                    </a:lnTo>
                    <a:lnTo>
                      <a:pt x="13628" y="1361"/>
                    </a:lnTo>
                    <a:lnTo>
                      <a:pt x="132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812;p76">
                <a:extLst>
                  <a:ext uri="{FF2B5EF4-FFF2-40B4-BE49-F238E27FC236}">
                    <a16:creationId xmlns:a16="http://schemas.microsoft.com/office/drawing/2014/main" id="{AD808E4E-1AC5-4304-B4E3-5DD9E6B3300B}"/>
                  </a:ext>
                </a:extLst>
              </p:cNvPr>
              <p:cNvSpPr/>
              <p:nvPr/>
            </p:nvSpPr>
            <p:spPr>
              <a:xfrm>
                <a:off x="3424400" y="3273650"/>
                <a:ext cx="340725" cy="12455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982" extrusionOk="0">
                    <a:moveTo>
                      <a:pt x="13260" y="1"/>
                    </a:moveTo>
                    <a:lnTo>
                      <a:pt x="1" y="3611"/>
                    </a:lnTo>
                    <a:lnTo>
                      <a:pt x="369" y="4981"/>
                    </a:lnTo>
                    <a:lnTo>
                      <a:pt x="13628" y="1371"/>
                    </a:lnTo>
                    <a:lnTo>
                      <a:pt x="1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813;p76">
                <a:extLst>
                  <a:ext uri="{FF2B5EF4-FFF2-40B4-BE49-F238E27FC236}">
                    <a16:creationId xmlns:a16="http://schemas.microsoft.com/office/drawing/2014/main" id="{DFEF55B6-9537-4069-8BAC-1E72B0BA9541}"/>
                  </a:ext>
                </a:extLst>
              </p:cNvPr>
              <p:cNvSpPr/>
              <p:nvPr/>
            </p:nvSpPr>
            <p:spPr>
              <a:xfrm>
                <a:off x="3553175" y="3300250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15" y="0"/>
                    </a:moveTo>
                    <a:cubicBezTo>
                      <a:pt x="882" y="0"/>
                      <a:pt x="847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96" y="2575"/>
                    </a:lnTo>
                    <a:cubicBezTo>
                      <a:pt x="635" y="2749"/>
                      <a:pt x="793" y="2863"/>
                      <a:pt x="965" y="2863"/>
                    </a:cubicBezTo>
                    <a:cubicBezTo>
                      <a:pt x="999" y="2863"/>
                      <a:pt x="1034" y="2859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1" y="2452"/>
                      <a:pt x="1815" y="2244"/>
                    </a:cubicBezTo>
                    <a:lnTo>
                      <a:pt x="1285" y="288"/>
                    </a:lnTo>
                    <a:cubicBezTo>
                      <a:pt x="1238" y="115"/>
                      <a:pt x="1085" y="0"/>
                      <a:pt x="915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814;p76">
                <a:extLst>
                  <a:ext uri="{FF2B5EF4-FFF2-40B4-BE49-F238E27FC236}">
                    <a16:creationId xmlns:a16="http://schemas.microsoft.com/office/drawing/2014/main" id="{592CB6ED-9615-42D8-BFF5-A4F19BEC8A37}"/>
                  </a:ext>
                </a:extLst>
              </p:cNvPr>
              <p:cNvSpPr/>
              <p:nvPr/>
            </p:nvSpPr>
            <p:spPr>
              <a:xfrm>
                <a:off x="3587425" y="3291025"/>
                <a:ext cx="46800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4" extrusionOk="0">
                    <a:moveTo>
                      <a:pt x="907" y="1"/>
                    </a:moveTo>
                    <a:cubicBezTo>
                      <a:pt x="873" y="1"/>
                      <a:pt x="838" y="5"/>
                      <a:pt x="804" y="15"/>
                    </a:cubicBezTo>
                    <a:lnTo>
                      <a:pt x="331" y="147"/>
                    </a:lnTo>
                    <a:cubicBezTo>
                      <a:pt x="123" y="194"/>
                      <a:pt x="0" y="411"/>
                      <a:pt x="57" y="619"/>
                    </a:cubicBezTo>
                    <a:lnTo>
                      <a:pt x="586" y="2576"/>
                    </a:lnTo>
                    <a:cubicBezTo>
                      <a:pt x="634" y="2749"/>
                      <a:pt x="793" y="2864"/>
                      <a:pt x="965" y="2864"/>
                    </a:cubicBezTo>
                    <a:cubicBezTo>
                      <a:pt x="1000" y="2864"/>
                      <a:pt x="1034" y="2859"/>
                      <a:pt x="1068" y="2850"/>
                    </a:cubicBezTo>
                    <a:lnTo>
                      <a:pt x="1541" y="2717"/>
                    </a:lnTo>
                    <a:cubicBezTo>
                      <a:pt x="1749" y="2661"/>
                      <a:pt x="1872" y="2443"/>
                      <a:pt x="1815" y="2245"/>
                    </a:cubicBezTo>
                    <a:lnTo>
                      <a:pt x="1286" y="279"/>
                    </a:lnTo>
                    <a:cubicBezTo>
                      <a:pt x="1238" y="114"/>
                      <a:pt x="1079" y="1"/>
                      <a:pt x="907" y="1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815;p76">
                <a:extLst>
                  <a:ext uri="{FF2B5EF4-FFF2-40B4-BE49-F238E27FC236}">
                    <a16:creationId xmlns:a16="http://schemas.microsoft.com/office/drawing/2014/main" id="{2C2DC150-BB93-41FE-949C-06F335B5A43D}"/>
                  </a:ext>
                </a:extLst>
              </p:cNvPr>
              <p:cNvSpPr/>
              <p:nvPr/>
            </p:nvSpPr>
            <p:spPr>
              <a:xfrm>
                <a:off x="3532375" y="3217325"/>
                <a:ext cx="468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863" extrusionOk="0">
                    <a:moveTo>
                      <a:pt x="916" y="0"/>
                    </a:moveTo>
                    <a:cubicBezTo>
                      <a:pt x="882" y="0"/>
                      <a:pt x="848" y="5"/>
                      <a:pt x="813" y="14"/>
                    </a:cubicBezTo>
                    <a:lnTo>
                      <a:pt x="331" y="146"/>
                    </a:lnTo>
                    <a:cubicBezTo>
                      <a:pt x="123" y="203"/>
                      <a:pt x="0" y="411"/>
                      <a:pt x="57" y="619"/>
                    </a:cubicBezTo>
                    <a:lnTo>
                      <a:pt x="586" y="2575"/>
                    </a:lnTo>
                    <a:cubicBezTo>
                      <a:pt x="634" y="2749"/>
                      <a:pt x="793" y="2863"/>
                      <a:pt x="965" y="2863"/>
                    </a:cubicBezTo>
                    <a:cubicBezTo>
                      <a:pt x="1000" y="2863"/>
                      <a:pt x="1034" y="2858"/>
                      <a:pt x="1068" y="2849"/>
                    </a:cubicBezTo>
                    <a:lnTo>
                      <a:pt x="1550" y="2717"/>
                    </a:lnTo>
                    <a:cubicBezTo>
                      <a:pt x="1749" y="266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8" y="114"/>
                      <a:pt x="1086" y="0"/>
                      <a:pt x="916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816;p76">
                <a:extLst>
                  <a:ext uri="{FF2B5EF4-FFF2-40B4-BE49-F238E27FC236}">
                    <a16:creationId xmlns:a16="http://schemas.microsoft.com/office/drawing/2014/main" id="{A1CD3DBA-F476-4336-A687-B7217089ECDB}"/>
                  </a:ext>
                </a:extLst>
              </p:cNvPr>
              <p:cNvSpPr/>
              <p:nvPr/>
            </p:nvSpPr>
            <p:spPr>
              <a:xfrm>
                <a:off x="3566625" y="3207875"/>
                <a:ext cx="46825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863" extrusionOk="0">
                    <a:moveTo>
                      <a:pt x="907" y="0"/>
                    </a:moveTo>
                    <a:cubicBezTo>
                      <a:pt x="873" y="0"/>
                      <a:pt x="838" y="5"/>
                      <a:pt x="804" y="14"/>
                    </a:cubicBezTo>
                    <a:lnTo>
                      <a:pt x="332" y="146"/>
                    </a:lnTo>
                    <a:cubicBezTo>
                      <a:pt x="124" y="203"/>
                      <a:pt x="1" y="420"/>
                      <a:pt x="58" y="628"/>
                    </a:cubicBezTo>
                    <a:lnTo>
                      <a:pt x="587" y="2584"/>
                    </a:lnTo>
                    <a:cubicBezTo>
                      <a:pt x="634" y="2750"/>
                      <a:pt x="793" y="2863"/>
                      <a:pt x="960" y="2863"/>
                    </a:cubicBezTo>
                    <a:cubicBezTo>
                      <a:pt x="993" y="2863"/>
                      <a:pt x="1026" y="2858"/>
                      <a:pt x="1059" y="2849"/>
                    </a:cubicBezTo>
                    <a:lnTo>
                      <a:pt x="1541" y="2726"/>
                    </a:lnTo>
                    <a:cubicBezTo>
                      <a:pt x="1749" y="2670"/>
                      <a:pt x="1872" y="2452"/>
                      <a:pt x="1815" y="2244"/>
                    </a:cubicBezTo>
                    <a:lnTo>
                      <a:pt x="1286" y="288"/>
                    </a:lnTo>
                    <a:cubicBezTo>
                      <a:pt x="1239" y="114"/>
                      <a:pt x="1079" y="0"/>
                      <a:pt x="907" y="0"/>
                    </a:cubicBezTo>
                    <a:close/>
                  </a:path>
                </a:pathLst>
              </a:custGeom>
              <a:solidFill>
                <a:srgbClr val="2C3F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E8887620-58E6-4209-B247-F9DDF2AB38CD}"/>
              </a:ext>
            </a:extLst>
          </p:cNvPr>
          <p:cNvSpPr txBox="1"/>
          <p:nvPr/>
        </p:nvSpPr>
        <p:spPr>
          <a:xfrm>
            <a:off x="1369861" y="5227251"/>
            <a:ext cx="6502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Rèn luyện kĩ năng thực hành tính vận tốc, quãng đường, thời gian</a:t>
            </a:r>
            <a:r>
              <a:rPr lang="en-US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98" grpId="0" animBg="1"/>
      <p:bldP spid="124" grpId="0"/>
      <p:bldP spid="125" grpId="0"/>
      <p:bldP spid="1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F33816B-54AB-423C-B744-B5657D1E4F6D}"/>
              </a:ext>
            </a:extLst>
          </p:cNvPr>
          <p:cNvGrpSpPr/>
          <p:nvPr/>
        </p:nvGrpSpPr>
        <p:grpSpPr>
          <a:xfrm>
            <a:off x="-4088916" y="2215324"/>
            <a:ext cx="3186019" cy="4312476"/>
            <a:chOff x="2909981" y="1145166"/>
            <a:chExt cx="3186019" cy="4312476"/>
          </a:xfrm>
        </p:grpSpPr>
        <p:grpSp>
          <p:nvGrpSpPr>
            <p:cNvPr id="6" name="Google Shape;3714;p45">
              <a:extLst>
                <a:ext uri="{FF2B5EF4-FFF2-40B4-BE49-F238E27FC236}">
                  <a16:creationId xmlns:a16="http://schemas.microsoft.com/office/drawing/2014/main" id="{C8EF28F2-A17F-48CE-8B34-41C15FED5E3B}"/>
                </a:ext>
              </a:extLst>
            </p:cNvPr>
            <p:cNvGrpSpPr/>
            <p:nvPr/>
          </p:nvGrpSpPr>
          <p:grpSpPr>
            <a:xfrm rot="1856298">
              <a:off x="2909981" y="1920218"/>
              <a:ext cx="3186019" cy="3537424"/>
              <a:chOff x="6245524" y="2703418"/>
              <a:chExt cx="2389514" cy="2653068"/>
            </a:xfrm>
          </p:grpSpPr>
          <p:sp>
            <p:nvSpPr>
              <p:cNvPr id="7" name="Google Shape;3715;p45">
                <a:extLst>
                  <a:ext uri="{FF2B5EF4-FFF2-40B4-BE49-F238E27FC236}">
                    <a16:creationId xmlns:a16="http://schemas.microsoft.com/office/drawing/2014/main" id="{EE0FB04A-E843-4E57-A987-FFCB76DEA998}"/>
                  </a:ext>
                </a:extLst>
              </p:cNvPr>
              <p:cNvSpPr/>
              <p:nvPr/>
            </p:nvSpPr>
            <p:spPr>
              <a:xfrm rot="-4123469" flipH="1">
                <a:off x="6488995" y="3345079"/>
                <a:ext cx="1928476" cy="1633169"/>
              </a:xfrm>
              <a:custGeom>
                <a:avLst/>
                <a:gdLst/>
                <a:ahLst/>
                <a:cxnLst/>
                <a:rect l="l" t="t" r="r" b="b"/>
                <a:pathLst>
                  <a:path w="28035" h="23742" extrusionOk="0">
                    <a:moveTo>
                      <a:pt x="27114" y="552"/>
                    </a:moveTo>
                    <a:cubicBezTo>
                      <a:pt x="27114" y="552"/>
                      <a:pt x="27114" y="558"/>
                      <a:pt x="27114" y="565"/>
                    </a:cubicBezTo>
                    <a:cubicBezTo>
                      <a:pt x="27094" y="532"/>
                      <a:pt x="27075" y="506"/>
                      <a:pt x="27055" y="480"/>
                    </a:cubicBezTo>
                    <a:cubicBezTo>
                      <a:pt x="26971" y="383"/>
                      <a:pt x="26841" y="305"/>
                      <a:pt x="26660" y="241"/>
                    </a:cubicBezTo>
                    <a:cubicBezTo>
                      <a:pt x="26368" y="111"/>
                      <a:pt x="25888" y="1"/>
                      <a:pt x="25175" y="85"/>
                    </a:cubicBezTo>
                    <a:cubicBezTo>
                      <a:pt x="24189" y="124"/>
                      <a:pt x="22866" y="370"/>
                      <a:pt x="21251" y="908"/>
                    </a:cubicBezTo>
                    <a:cubicBezTo>
                      <a:pt x="20953" y="986"/>
                      <a:pt x="20765" y="1032"/>
                      <a:pt x="20765" y="1032"/>
                    </a:cubicBezTo>
                    <a:cubicBezTo>
                      <a:pt x="20849" y="1019"/>
                      <a:pt x="20927" y="1006"/>
                      <a:pt x="20998" y="999"/>
                    </a:cubicBezTo>
                    <a:cubicBezTo>
                      <a:pt x="17743" y="2134"/>
                      <a:pt x="13379" y="4469"/>
                      <a:pt x="8327" y="8755"/>
                    </a:cubicBezTo>
                    <a:cubicBezTo>
                      <a:pt x="8308" y="8768"/>
                      <a:pt x="8295" y="8781"/>
                      <a:pt x="8275" y="8794"/>
                    </a:cubicBezTo>
                    <a:cubicBezTo>
                      <a:pt x="8158" y="8898"/>
                      <a:pt x="8042" y="9002"/>
                      <a:pt x="7925" y="9099"/>
                    </a:cubicBezTo>
                    <a:cubicBezTo>
                      <a:pt x="7873" y="9144"/>
                      <a:pt x="7828" y="9190"/>
                      <a:pt x="7776" y="9228"/>
                    </a:cubicBezTo>
                    <a:cubicBezTo>
                      <a:pt x="7692" y="9306"/>
                      <a:pt x="7601" y="9391"/>
                      <a:pt x="7510" y="9468"/>
                    </a:cubicBezTo>
                    <a:cubicBezTo>
                      <a:pt x="7465" y="9514"/>
                      <a:pt x="7419" y="9553"/>
                      <a:pt x="7374" y="9592"/>
                    </a:cubicBezTo>
                    <a:cubicBezTo>
                      <a:pt x="7251" y="9708"/>
                      <a:pt x="7127" y="9825"/>
                      <a:pt x="7004" y="9942"/>
                    </a:cubicBezTo>
                    <a:cubicBezTo>
                      <a:pt x="6978" y="9961"/>
                      <a:pt x="6959" y="9987"/>
                      <a:pt x="6933" y="10007"/>
                    </a:cubicBezTo>
                    <a:cubicBezTo>
                      <a:pt x="6829" y="10104"/>
                      <a:pt x="6732" y="10201"/>
                      <a:pt x="6635" y="10298"/>
                    </a:cubicBezTo>
                    <a:cubicBezTo>
                      <a:pt x="6589" y="10344"/>
                      <a:pt x="6544" y="10383"/>
                      <a:pt x="6505" y="10428"/>
                    </a:cubicBezTo>
                    <a:cubicBezTo>
                      <a:pt x="6421" y="10512"/>
                      <a:pt x="6336" y="10590"/>
                      <a:pt x="6258" y="10675"/>
                    </a:cubicBezTo>
                    <a:cubicBezTo>
                      <a:pt x="6220" y="10714"/>
                      <a:pt x="6181" y="10752"/>
                      <a:pt x="6142" y="10791"/>
                    </a:cubicBezTo>
                    <a:cubicBezTo>
                      <a:pt x="6031" y="10908"/>
                      <a:pt x="5915" y="11025"/>
                      <a:pt x="5804" y="11142"/>
                    </a:cubicBezTo>
                    <a:cubicBezTo>
                      <a:pt x="5785" y="11167"/>
                      <a:pt x="5759" y="11193"/>
                      <a:pt x="5733" y="11219"/>
                    </a:cubicBezTo>
                    <a:cubicBezTo>
                      <a:pt x="5642" y="11317"/>
                      <a:pt x="5558" y="11414"/>
                      <a:pt x="5474" y="11505"/>
                    </a:cubicBezTo>
                    <a:cubicBezTo>
                      <a:pt x="5435" y="11544"/>
                      <a:pt x="5396" y="11589"/>
                      <a:pt x="5364" y="11628"/>
                    </a:cubicBezTo>
                    <a:cubicBezTo>
                      <a:pt x="5286" y="11712"/>
                      <a:pt x="5208" y="11803"/>
                      <a:pt x="5130" y="11887"/>
                    </a:cubicBezTo>
                    <a:cubicBezTo>
                      <a:pt x="5098" y="11926"/>
                      <a:pt x="5065" y="11959"/>
                      <a:pt x="5039" y="11991"/>
                    </a:cubicBezTo>
                    <a:cubicBezTo>
                      <a:pt x="4936" y="12108"/>
                      <a:pt x="4838" y="12224"/>
                      <a:pt x="4735" y="12348"/>
                    </a:cubicBezTo>
                    <a:cubicBezTo>
                      <a:pt x="4715" y="12374"/>
                      <a:pt x="4689" y="12400"/>
                      <a:pt x="4670" y="12426"/>
                    </a:cubicBezTo>
                    <a:cubicBezTo>
                      <a:pt x="4592" y="12523"/>
                      <a:pt x="4514" y="12614"/>
                      <a:pt x="4436" y="12711"/>
                    </a:cubicBezTo>
                    <a:cubicBezTo>
                      <a:pt x="4404" y="12750"/>
                      <a:pt x="4378" y="12782"/>
                      <a:pt x="4345" y="12821"/>
                    </a:cubicBezTo>
                    <a:cubicBezTo>
                      <a:pt x="4268" y="12918"/>
                      <a:pt x="4196" y="13009"/>
                      <a:pt x="4125" y="13100"/>
                    </a:cubicBezTo>
                    <a:cubicBezTo>
                      <a:pt x="4105" y="13126"/>
                      <a:pt x="4080" y="13158"/>
                      <a:pt x="4060" y="13184"/>
                    </a:cubicBezTo>
                    <a:cubicBezTo>
                      <a:pt x="3969" y="13301"/>
                      <a:pt x="3879" y="13418"/>
                      <a:pt x="3788" y="13541"/>
                    </a:cubicBezTo>
                    <a:cubicBezTo>
                      <a:pt x="3768" y="13567"/>
                      <a:pt x="3749" y="13593"/>
                      <a:pt x="3729" y="13619"/>
                    </a:cubicBezTo>
                    <a:cubicBezTo>
                      <a:pt x="3658" y="13709"/>
                      <a:pt x="3587" y="13807"/>
                      <a:pt x="3522" y="13898"/>
                    </a:cubicBezTo>
                    <a:cubicBezTo>
                      <a:pt x="3496" y="13936"/>
                      <a:pt x="3470" y="13969"/>
                      <a:pt x="3451" y="14001"/>
                    </a:cubicBezTo>
                    <a:cubicBezTo>
                      <a:pt x="3379" y="14105"/>
                      <a:pt x="3308" y="14202"/>
                      <a:pt x="3237" y="14306"/>
                    </a:cubicBezTo>
                    <a:cubicBezTo>
                      <a:pt x="3224" y="14319"/>
                      <a:pt x="3211" y="14339"/>
                      <a:pt x="3198" y="14358"/>
                    </a:cubicBezTo>
                    <a:cubicBezTo>
                      <a:pt x="3113" y="14475"/>
                      <a:pt x="3035" y="14591"/>
                      <a:pt x="2958" y="14715"/>
                    </a:cubicBezTo>
                    <a:cubicBezTo>
                      <a:pt x="2938" y="14734"/>
                      <a:pt x="2925" y="14760"/>
                      <a:pt x="2912" y="14779"/>
                    </a:cubicBezTo>
                    <a:cubicBezTo>
                      <a:pt x="2847" y="14877"/>
                      <a:pt x="2783" y="14974"/>
                      <a:pt x="2724" y="15071"/>
                    </a:cubicBezTo>
                    <a:cubicBezTo>
                      <a:pt x="2705" y="15097"/>
                      <a:pt x="2685" y="15130"/>
                      <a:pt x="2666" y="15156"/>
                    </a:cubicBezTo>
                    <a:cubicBezTo>
                      <a:pt x="2595" y="15266"/>
                      <a:pt x="2530" y="15376"/>
                      <a:pt x="2458" y="15493"/>
                    </a:cubicBezTo>
                    <a:cubicBezTo>
                      <a:pt x="2458" y="15493"/>
                      <a:pt x="2452" y="15499"/>
                      <a:pt x="2452" y="15499"/>
                    </a:cubicBezTo>
                    <a:cubicBezTo>
                      <a:pt x="2381" y="15616"/>
                      <a:pt x="2309" y="15739"/>
                      <a:pt x="2238" y="15856"/>
                    </a:cubicBezTo>
                    <a:cubicBezTo>
                      <a:pt x="2225" y="15875"/>
                      <a:pt x="2218" y="15895"/>
                      <a:pt x="2205" y="15908"/>
                    </a:cubicBezTo>
                    <a:cubicBezTo>
                      <a:pt x="2147" y="16012"/>
                      <a:pt x="2089" y="16109"/>
                      <a:pt x="2037" y="16213"/>
                    </a:cubicBezTo>
                    <a:cubicBezTo>
                      <a:pt x="2024" y="16232"/>
                      <a:pt x="2011" y="16252"/>
                      <a:pt x="1998" y="16271"/>
                    </a:cubicBezTo>
                    <a:cubicBezTo>
                      <a:pt x="1868" y="16504"/>
                      <a:pt x="1745" y="16731"/>
                      <a:pt x="1628" y="16958"/>
                    </a:cubicBezTo>
                    <a:cubicBezTo>
                      <a:pt x="1622" y="16971"/>
                      <a:pt x="1615" y="16984"/>
                      <a:pt x="1609" y="16997"/>
                    </a:cubicBezTo>
                    <a:cubicBezTo>
                      <a:pt x="1557" y="17101"/>
                      <a:pt x="1505" y="17205"/>
                      <a:pt x="1453" y="17309"/>
                    </a:cubicBezTo>
                    <a:cubicBezTo>
                      <a:pt x="1447" y="17322"/>
                      <a:pt x="1440" y="17328"/>
                      <a:pt x="1434" y="17341"/>
                    </a:cubicBezTo>
                    <a:cubicBezTo>
                      <a:pt x="1324" y="17568"/>
                      <a:pt x="1220" y="17795"/>
                      <a:pt x="1122" y="18015"/>
                    </a:cubicBezTo>
                    <a:cubicBezTo>
                      <a:pt x="1116" y="18022"/>
                      <a:pt x="1116" y="18028"/>
                      <a:pt x="1116" y="18028"/>
                    </a:cubicBezTo>
                    <a:cubicBezTo>
                      <a:pt x="662" y="19053"/>
                      <a:pt x="357" y="19974"/>
                      <a:pt x="182" y="20758"/>
                    </a:cubicBezTo>
                    <a:cubicBezTo>
                      <a:pt x="182" y="20765"/>
                      <a:pt x="182" y="20771"/>
                      <a:pt x="182" y="20778"/>
                    </a:cubicBezTo>
                    <a:cubicBezTo>
                      <a:pt x="163" y="20869"/>
                      <a:pt x="143" y="20953"/>
                      <a:pt x="124" y="21044"/>
                    </a:cubicBezTo>
                    <a:cubicBezTo>
                      <a:pt x="124" y="21050"/>
                      <a:pt x="124" y="21057"/>
                      <a:pt x="124" y="21070"/>
                    </a:cubicBezTo>
                    <a:cubicBezTo>
                      <a:pt x="111" y="21135"/>
                      <a:pt x="98" y="21206"/>
                      <a:pt x="85" y="21271"/>
                    </a:cubicBezTo>
                    <a:cubicBezTo>
                      <a:pt x="78" y="21297"/>
                      <a:pt x="78" y="21323"/>
                      <a:pt x="72" y="21349"/>
                    </a:cubicBezTo>
                    <a:cubicBezTo>
                      <a:pt x="65" y="21407"/>
                      <a:pt x="59" y="21459"/>
                      <a:pt x="46" y="21517"/>
                    </a:cubicBezTo>
                    <a:cubicBezTo>
                      <a:pt x="46" y="21550"/>
                      <a:pt x="40" y="21582"/>
                      <a:pt x="40" y="21614"/>
                    </a:cubicBezTo>
                    <a:cubicBezTo>
                      <a:pt x="33" y="21660"/>
                      <a:pt x="27" y="21712"/>
                      <a:pt x="20" y="21757"/>
                    </a:cubicBezTo>
                    <a:cubicBezTo>
                      <a:pt x="20" y="21783"/>
                      <a:pt x="14" y="21809"/>
                      <a:pt x="14" y="21841"/>
                    </a:cubicBezTo>
                    <a:cubicBezTo>
                      <a:pt x="14" y="21887"/>
                      <a:pt x="7" y="21932"/>
                      <a:pt x="7" y="21971"/>
                    </a:cubicBezTo>
                    <a:cubicBezTo>
                      <a:pt x="1" y="21997"/>
                      <a:pt x="1" y="22023"/>
                      <a:pt x="1" y="22049"/>
                    </a:cubicBezTo>
                    <a:cubicBezTo>
                      <a:pt x="1" y="22101"/>
                      <a:pt x="1" y="22153"/>
                      <a:pt x="1" y="22198"/>
                    </a:cubicBezTo>
                    <a:cubicBezTo>
                      <a:pt x="1" y="22218"/>
                      <a:pt x="1" y="22237"/>
                      <a:pt x="1" y="22256"/>
                    </a:cubicBezTo>
                    <a:cubicBezTo>
                      <a:pt x="1" y="22308"/>
                      <a:pt x="1" y="22360"/>
                      <a:pt x="1" y="22406"/>
                    </a:cubicBezTo>
                    <a:cubicBezTo>
                      <a:pt x="1" y="22412"/>
                      <a:pt x="1" y="22419"/>
                      <a:pt x="1" y="22419"/>
                    </a:cubicBezTo>
                    <a:cubicBezTo>
                      <a:pt x="1" y="22419"/>
                      <a:pt x="1" y="22425"/>
                      <a:pt x="1" y="22425"/>
                    </a:cubicBezTo>
                    <a:cubicBezTo>
                      <a:pt x="7" y="22470"/>
                      <a:pt x="7" y="22516"/>
                      <a:pt x="14" y="22555"/>
                    </a:cubicBezTo>
                    <a:cubicBezTo>
                      <a:pt x="14" y="22568"/>
                      <a:pt x="14" y="22587"/>
                      <a:pt x="14" y="22600"/>
                    </a:cubicBezTo>
                    <a:cubicBezTo>
                      <a:pt x="20" y="22626"/>
                      <a:pt x="20" y="22652"/>
                      <a:pt x="27" y="22671"/>
                    </a:cubicBezTo>
                    <a:cubicBezTo>
                      <a:pt x="27" y="22697"/>
                      <a:pt x="33" y="22717"/>
                      <a:pt x="33" y="22736"/>
                    </a:cubicBezTo>
                    <a:cubicBezTo>
                      <a:pt x="40" y="22749"/>
                      <a:pt x="40" y="22769"/>
                      <a:pt x="46" y="22782"/>
                    </a:cubicBezTo>
                    <a:cubicBezTo>
                      <a:pt x="46" y="22808"/>
                      <a:pt x="52" y="22821"/>
                      <a:pt x="59" y="22840"/>
                    </a:cubicBezTo>
                    <a:cubicBezTo>
                      <a:pt x="59" y="22860"/>
                      <a:pt x="65" y="22873"/>
                      <a:pt x="72" y="22885"/>
                    </a:cubicBezTo>
                    <a:cubicBezTo>
                      <a:pt x="72" y="22905"/>
                      <a:pt x="78" y="22924"/>
                      <a:pt x="85" y="22937"/>
                    </a:cubicBezTo>
                    <a:cubicBezTo>
                      <a:pt x="91" y="22957"/>
                      <a:pt x="91" y="22970"/>
                      <a:pt x="98" y="22983"/>
                    </a:cubicBezTo>
                    <a:cubicBezTo>
                      <a:pt x="104" y="22996"/>
                      <a:pt x="111" y="23015"/>
                      <a:pt x="117" y="23028"/>
                    </a:cubicBezTo>
                    <a:cubicBezTo>
                      <a:pt x="124" y="23041"/>
                      <a:pt x="124" y="23054"/>
                      <a:pt x="130" y="23067"/>
                    </a:cubicBezTo>
                    <a:cubicBezTo>
                      <a:pt x="137" y="23080"/>
                      <a:pt x="143" y="23093"/>
                      <a:pt x="150" y="23106"/>
                    </a:cubicBezTo>
                    <a:cubicBezTo>
                      <a:pt x="156" y="23119"/>
                      <a:pt x="163" y="23132"/>
                      <a:pt x="176" y="23145"/>
                    </a:cubicBezTo>
                    <a:cubicBezTo>
                      <a:pt x="176" y="23158"/>
                      <a:pt x="182" y="23171"/>
                      <a:pt x="189" y="23177"/>
                    </a:cubicBezTo>
                    <a:cubicBezTo>
                      <a:pt x="202" y="23197"/>
                      <a:pt x="215" y="23210"/>
                      <a:pt x="228" y="23229"/>
                    </a:cubicBezTo>
                    <a:cubicBezTo>
                      <a:pt x="228" y="23229"/>
                      <a:pt x="234" y="23236"/>
                      <a:pt x="234" y="23236"/>
                    </a:cubicBezTo>
                    <a:cubicBezTo>
                      <a:pt x="241" y="23249"/>
                      <a:pt x="254" y="23255"/>
                      <a:pt x="260" y="23262"/>
                    </a:cubicBezTo>
                    <a:cubicBezTo>
                      <a:pt x="318" y="23326"/>
                      <a:pt x="396" y="23385"/>
                      <a:pt x="487" y="23430"/>
                    </a:cubicBezTo>
                    <a:cubicBezTo>
                      <a:pt x="493" y="23437"/>
                      <a:pt x="500" y="23437"/>
                      <a:pt x="500" y="23437"/>
                    </a:cubicBezTo>
                    <a:cubicBezTo>
                      <a:pt x="519" y="23450"/>
                      <a:pt x="545" y="23463"/>
                      <a:pt x="565" y="23469"/>
                    </a:cubicBezTo>
                    <a:cubicBezTo>
                      <a:pt x="727" y="23540"/>
                      <a:pt x="934" y="23605"/>
                      <a:pt x="1174" y="23644"/>
                    </a:cubicBezTo>
                    <a:cubicBezTo>
                      <a:pt x="1135" y="23651"/>
                      <a:pt x="1097" y="23664"/>
                      <a:pt x="1064" y="23670"/>
                    </a:cubicBezTo>
                    <a:lnTo>
                      <a:pt x="1421" y="23683"/>
                    </a:lnTo>
                    <a:cubicBezTo>
                      <a:pt x="1719" y="23722"/>
                      <a:pt x="2069" y="23735"/>
                      <a:pt x="2465" y="23722"/>
                    </a:cubicBezTo>
                    <a:lnTo>
                      <a:pt x="3016" y="23741"/>
                    </a:lnTo>
                    <a:cubicBezTo>
                      <a:pt x="5993" y="23495"/>
                      <a:pt x="10921" y="21913"/>
                      <a:pt x="15901" y="17685"/>
                    </a:cubicBezTo>
                    <a:cubicBezTo>
                      <a:pt x="26238" y="8911"/>
                      <a:pt x="28034" y="1635"/>
                      <a:pt x="27114" y="552"/>
                    </a:cubicBezTo>
                  </a:path>
                </a:pathLst>
              </a:custGeom>
              <a:solidFill>
                <a:srgbClr val="434343">
                  <a:alpha val="455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3716;p45">
                <a:extLst>
                  <a:ext uri="{FF2B5EF4-FFF2-40B4-BE49-F238E27FC236}">
                    <a16:creationId xmlns:a16="http://schemas.microsoft.com/office/drawing/2014/main" id="{C5F934DE-AB33-4E4E-BF90-E2692A9088E7}"/>
                  </a:ext>
                </a:extLst>
              </p:cNvPr>
              <p:cNvGrpSpPr/>
              <p:nvPr/>
            </p:nvGrpSpPr>
            <p:grpSpPr>
              <a:xfrm rot="-4174241" flipH="1">
                <a:off x="6413914" y="3084163"/>
                <a:ext cx="2052734" cy="1785292"/>
                <a:chOff x="3722775" y="721075"/>
                <a:chExt cx="823575" cy="716275"/>
              </a:xfrm>
            </p:grpSpPr>
            <p:sp>
              <p:nvSpPr>
                <p:cNvPr id="9" name="Google Shape;3717;p45">
                  <a:extLst>
                    <a:ext uri="{FF2B5EF4-FFF2-40B4-BE49-F238E27FC236}">
                      <a16:creationId xmlns:a16="http://schemas.microsoft.com/office/drawing/2014/main" id="{AA94B4AE-B56B-481B-8427-CE2B09789117}"/>
                    </a:ext>
                  </a:extLst>
                </p:cNvPr>
                <p:cNvSpPr/>
                <p:nvPr/>
              </p:nvSpPr>
              <p:spPr>
                <a:xfrm>
                  <a:off x="3742050" y="740525"/>
                  <a:ext cx="801725" cy="69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69" h="27873" extrusionOk="0">
                      <a:moveTo>
                        <a:pt x="9579" y="9955"/>
                      </a:moveTo>
                      <a:cubicBezTo>
                        <a:pt x="3866" y="14799"/>
                        <a:pt x="1155" y="20077"/>
                        <a:pt x="319" y="23398"/>
                      </a:cubicBezTo>
                      <a:lnTo>
                        <a:pt x="319" y="23398"/>
                      </a:lnTo>
                      <a:cubicBezTo>
                        <a:pt x="92" y="24299"/>
                        <a:pt x="1" y="25058"/>
                        <a:pt x="33" y="25622"/>
                      </a:cubicBezTo>
                      <a:lnTo>
                        <a:pt x="33" y="25622"/>
                      </a:lnTo>
                      <a:cubicBezTo>
                        <a:pt x="59" y="26063"/>
                        <a:pt x="150" y="26381"/>
                        <a:pt x="299" y="26562"/>
                      </a:cubicBezTo>
                      <a:lnTo>
                        <a:pt x="299" y="26562"/>
                      </a:lnTo>
                      <a:cubicBezTo>
                        <a:pt x="1428" y="27872"/>
                        <a:pt x="9722" y="27301"/>
                        <a:pt x="18197" y="20110"/>
                      </a:cubicBezTo>
                      <a:lnTo>
                        <a:pt x="18197" y="20110"/>
                      </a:lnTo>
                      <a:cubicBezTo>
                        <a:pt x="30123" y="9987"/>
                        <a:pt x="32068" y="1661"/>
                        <a:pt x="31050" y="467"/>
                      </a:cubicBezTo>
                      <a:lnTo>
                        <a:pt x="31050" y="467"/>
                      </a:lnTo>
                      <a:cubicBezTo>
                        <a:pt x="30810" y="188"/>
                        <a:pt x="30194" y="0"/>
                        <a:pt x="29241" y="0"/>
                      </a:cubicBezTo>
                      <a:lnTo>
                        <a:pt x="29241" y="0"/>
                      </a:lnTo>
                      <a:cubicBezTo>
                        <a:pt x="25966" y="0"/>
                        <a:pt x="18755" y="2160"/>
                        <a:pt x="9579" y="9955"/>
                      </a:cubicBezTo>
                      <a:close/>
                    </a:path>
                  </a:pathLst>
                </a:custGeom>
                <a:solidFill>
                  <a:srgbClr val="FFBA0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3718;p45">
                  <a:extLst>
                    <a:ext uri="{FF2B5EF4-FFF2-40B4-BE49-F238E27FC236}">
                      <a16:creationId xmlns:a16="http://schemas.microsoft.com/office/drawing/2014/main" id="{391DAC2A-A627-429A-8A46-81DB0CA41357}"/>
                    </a:ext>
                  </a:extLst>
                </p:cNvPr>
                <p:cNvSpPr/>
                <p:nvPr/>
              </p:nvSpPr>
              <p:spPr>
                <a:xfrm>
                  <a:off x="3722775" y="721075"/>
                  <a:ext cx="821000" cy="7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0" h="28651" extrusionOk="0">
                      <a:moveTo>
                        <a:pt x="31821" y="1245"/>
                      </a:moveTo>
                      <a:cubicBezTo>
                        <a:pt x="30764" y="0"/>
                        <a:pt x="22204" y="675"/>
                        <a:pt x="10350" y="10733"/>
                      </a:cubicBezTo>
                      <a:cubicBezTo>
                        <a:pt x="1874" y="17924"/>
                        <a:pt x="0" y="26063"/>
                        <a:pt x="1070" y="27340"/>
                      </a:cubicBezTo>
                      <a:cubicBezTo>
                        <a:pt x="2199" y="28650"/>
                        <a:pt x="9864" y="27781"/>
                        <a:pt x="18339" y="20589"/>
                      </a:cubicBezTo>
                      <a:cubicBezTo>
                        <a:pt x="30271" y="10467"/>
                        <a:pt x="32839" y="2439"/>
                        <a:pt x="31821" y="124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3719;p45">
                  <a:extLst>
                    <a:ext uri="{FF2B5EF4-FFF2-40B4-BE49-F238E27FC236}">
                      <a16:creationId xmlns:a16="http://schemas.microsoft.com/office/drawing/2014/main" id="{08D950BB-3C5E-41F9-9F8E-A75593324525}"/>
                    </a:ext>
                  </a:extLst>
                </p:cNvPr>
                <p:cNvSpPr/>
                <p:nvPr/>
              </p:nvSpPr>
              <p:spPr>
                <a:xfrm>
                  <a:off x="3861550" y="871525"/>
                  <a:ext cx="480875" cy="4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35" h="18093" extrusionOk="0">
                      <a:moveTo>
                        <a:pt x="15609" y="4274"/>
                      </a:moveTo>
                      <a:cubicBezTo>
                        <a:pt x="11984" y="0"/>
                        <a:pt x="3067" y="6855"/>
                        <a:pt x="1537" y="10415"/>
                      </a:cubicBezTo>
                      <a:cubicBezTo>
                        <a:pt x="0" y="13981"/>
                        <a:pt x="1920" y="15894"/>
                        <a:pt x="1920" y="15894"/>
                      </a:cubicBezTo>
                      <a:cubicBezTo>
                        <a:pt x="1920" y="15894"/>
                        <a:pt x="3495" y="18093"/>
                        <a:pt x="7257" y="17165"/>
                      </a:cubicBezTo>
                      <a:cubicBezTo>
                        <a:pt x="11024" y="16232"/>
                        <a:pt x="19234" y="8547"/>
                        <a:pt x="15609" y="427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3720;p45">
                  <a:extLst>
                    <a:ext uri="{FF2B5EF4-FFF2-40B4-BE49-F238E27FC236}">
                      <a16:creationId xmlns:a16="http://schemas.microsoft.com/office/drawing/2014/main" id="{47558DA7-D918-445B-BB3A-A133D2EB960C}"/>
                    </a:ext>
                  </a:extLst>
                </p:cNvPr>
                <p:cNvSpPr/>
                <p:nvPr/>
              </p:nvSpPr>
              <p:spPr>
                <a:xfrm>
                  <a:off x="3874825" y="968150"/>
                  <a:ext cx="434200" cy="32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8" h="13068" extrusionOk="0">
                      <a:moveTo>
                        <a:pt x="10944" y="0"/>
                      </a:moveTo>
                      <a:cubicBezTo>
                        <a:pt x="7253" y="0"/>
                        <a:pt x="2532" y="4001"/>
                        <a:pt x="1441" y="6543"/>
                      </a:cubicBezTo>
                      <a:cubicBezTo>
                        <a:pt x="1" y="9883"/>
                        <a:pt x="2024" y="11485"/>
                        <a:pt x="2024" y="11485"/>
                      </a:cubicBezTo>
                      <a:cubicBezTo>
                        <a:pt x="2024" y="11485"/>
                        <a:pt x="2902" y="13068"/>
                        <a:pt x="5260" y="13068"/>
                      </a:cubicBezTo>
                      <a:cubicBezTo>
                        <a:pt x="5717" y="13068"/>
                        <a:pt x="6230" y="13008"/>
                        <a:pt x="6803" y="12866"/>
                      </a:cubicBezTo>
                      <a:cubicBezTo>
                        <a:pt x="10331" y="11997"/>
                        <a:pt x="17367" y="5357"/>
                        <a:pt x="13969" y="1349"/>
                      </a:cubicBezTo>
                      <a:cubicBezTo>
                        <a:pt x="13158" y="394"/>
                        <a:pt x="12102" y="0"/>
                        <a:pt x="10944" y="0"/>
                      </a:cubicBezTo>
                      <a:close/>
                    </a:path>
                  </a:pathLst>
                </a:custGeom>
                <a:solidFill>
                  <a:srgbClr val="FFBD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3721;p45">
                  <a:extLst>
                    <a:ext uri="{FF2B5EF4-FFF2-40B4-BE49-F238E27FC236}">
                      <a16:creationId xmlns:a16="http://schemas.microsoft.com/office/drawing/2014/main" id="{E73C8925-76D2-47B0-9832-31986B96072F}"/>
                    </a:ext>
                  </a:extLst>
                </p:cNvPr>
                <p:cNvSpPr/>
                <p:nvPr/>
              </p:nvSpPr>
              <p:spPr>
                <a:xfrm>
                  <a:off x="3892500" y="982250"/>
                  <a:ext cx="395925" cy="3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7" h="12536" extrusionOk="0">
                      <a:moveTo>
                        <a:pt x="1311" y="5973"/>
                      </a:moveTo>
                      <a:cubicBezTo>
                        <a:pt x="1" y="9014"/>
                        <a:pt x="1842" y="10480"/>
                        <a:pt x="1842" y="10480"/>
                      </a:cubicBezTo>
                      <a:lnTo>
                        <a:pt x="1842" y="10480"/>
                      </a:lnTo>
                      <a:cubicBezTo>
                        <a:pt x="1842" y="10480"/>
                        <a:pt x="2984" y="12535"/>
                        <a:pt x="6200" y="11738"/>
                      </a:cubicBezTo>
                      <a:lnTo>
                        <a:pt x="6200" y="11738"/>
                      </a:lnTo>
                      <a:cubicBezTo>
                        <a:pt x="9423" y="10940"/>
                        <a:pt x="15837" y="4890"/>
                        <a:pt x="12737" y="1232"/>
                      </a:cubicBezTo>
                      <a:lnTo>
                        <a:pt x="12737" y="1232"/>
                      </a:lnTo>
                      <a:cubicBezTo>
                        <a:pt x="11991" y="363"/>
                        <a:pt x="11031" y="0"/>
                        <a:pt x="9974" y="0"/>
                      </a:cubicBezTo>
                      <a:lnTo>
                        <a:pt x="9974" y="0"/>
                      </a:lnTo>
                      <a:cubicBezTo>
                        <a:pt x="6609" y="0"/>
                        <a:pt x="2303" y="3651"/>
                        <a:pt x="1311" y="5973"/>
                      </a:cubicBezTo>
                    </a:path>
                  </a:pathLst>
                </a:custGeom>
                <a:solidFill>
                  <a:srgbClr val="FD6D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3722;p45">
                  <a:extLst>
                    <a:ext uri="{FF2B5EF4-FFF2-40B4-BE49-F238E27FC236}">
                      <a16:creationId xmlns:a16="http://schemas.microsoft.com/office/drawing/2014/main" id="{EBB1FDAB-F65E-4935-8DC3-46843C30587C}"/>
                    </a:ext>
                  </a:extLst>
                </p:cNvPr>
                <p:cNvSpPr/>
                <p:nvPr/>
              </p:nvSpPr>
              <p:spPr>
                <a:xfrm>
                  <a:off x="3897525" y="986300"/>
                  <a:ext cx="348425" cy="30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7" h="12186" extrusionOk="0">
                      <a:moveTo>
                        <a:pt x="5578" y="1408"/>
                      </a:moveTo>
                      <a:cubicBezTo>
                        <a:pt x="3580" y="2646"/>
                        <a:pt x="1855" y="4455"/>
                        <a:pt x="1272" y="5804"/>
                      </a:cubicBezTo>
                      <a:lnTo>
                        <a:pt x="1272" y="5804"/>
                      </a:lnTo>
                      <a:cubicBezTo>
                        <a:pt x="1" y="8768"/>
                        <a:pt x="1791" y="10188"/>
                        <a:pt x="1791" y="10188"/>
                      </a:cubicBezTo>
                      <a:lnTo>
                        <a:pt x="1791" y="10188"/>
                      </a:lnTo>
                      <a:cubicBezTo>
                        <a:pt x="1791" y="10188"/>
                        <a:pt x="2900" y="12185"/>
                        <a:pt x="6032" y="11414"/>
                      </a:cubicBezTo>
                      <a:lnTo>
                        <a:pt x="6032" y="11414"/>
                      </a:lnTo>
                      <a:cubicBezTo>
                        <a:pt x="7543" y="11038"/>
                        <a:pt x="9780" y="9475"/>
                        <a:pt x="11343" y="7555"/>
                      </a:cubicBezTo>
                      <a:lnTo>
                        <a:pt x="11343" y="7555"/>
                      </a:lnTo>
                      <a:lnTo>
                        <a:pt x="11349" y="7549"/>
                      </a:lnTo>
                      <a:cubicBezTo>
                        <a:pt x="13029" y="5493"/>
                        <a:pt x="13937" y="3035"/>
                        <a:pt x="12380" y="1200"/>
                      </a:cubicBezTo>
                      <a:lnTo>
                        <a:pt x="12380" y="1200"/>
                      </a:lnTo>
                      <a:cubicBezTo>
                        <a:pt x="11660" y="351"/>
                        <a:pt x="10727" y="0"/>
                        <a:pt x="9696" y="0"/>
                      </a:cubicBezTo>
                      <a:lnTo>
                        <a:pt x="9696" y="0"/>
                      </a:lnTo>
                      <a:cubicBezTo>
                        <a:pt x="8386" y="0"/>
                        <a:pt x="6920" y="578"/>
                        <a:pt x="5578" y="1408"/>
                      </a:cubicBezTo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3723;p45">
                  <a:extLst>
                    <a:ext uri="{FF2B5EF4-FFF2-40B4-BE49-F238E27FC236}">
                      <a16:creationId xmlns:a16="http://schemas.microsoft.com/office/drawing/2014/main" id="{E07A1B18-412C-4AEC-8062-BE7EE7990FBC}"/>
                    </a:ext>
                  </a:extLst>
                </p:cNvPr>
                <p:cNvSpPr/>
                <p:nvPr/>
              </p:nvSpPr>
              <p:spPr>
                <a:xfrm>
                  <a:off x="4341575" y="806500"/>
                  <a:ext cx="103775" cy="1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1" h="4048" extrusionOk="0">
                      <a:moveTo>
                        <a:pt x="3224" y="1090"/>
                      </a:moveTo>
                      <a:cubicBezTo>
                        <a:pt x="2296" y="1"/>
                        <a:pt x="584" y="1239"/>
                        <a:pt x="351" y="1726"/>
                      </a:cubicBezTo>
                      <a:cubicBezTo>
                        <a:pt x="1" y="2484"/>
                        <a:pt x="720" y="3217"/>
                        <a:pt x="720" y="3217"/>
                      </a:cubicBezTo>
                      <a:cubicBezTo>
                        <a:pt x="720" y="3217"/>
                        <a:pt x="1330" y="4047"/>
                        <a:pt x="2128" y="3820"/>
                      </a:cubicBezTo>
                      <a:cubicBezTo>
                        <a:pt x="2653" y="3671"/>
                        <a:pt x="4151" y="2180"/>
                        <a:pt x="3224" y="1090"/>
                      </a:cubicBezTo>
                      <a:close/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3724;p45">
                  <a:extLst>
                    <a:ext uri="{FF2B5EF4-FFF2-40B4-BE49-F238E27FC236}">
                      <a16:creationId xmlns:a16="http://schemas.microsoft.com/office/drawing/2014/main" id="{3A064F37-4143-43B1-AD26-27D6D2EF64C6}"/>
                    </a:ext>
                  </a:extLst>
                </p:cNvPr>
                <p:cNvSpPr/>
                <p:nvPr/>
              </p:nvSpPr>
              <p:spPr>
                <a:xfrm>
                  <a:off x="4367850" y="809250"/>
                  <a:ext cx="75075" cy="7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3192" extrusionOk="0">
                      <a:moveTo>
                        <a:pt x="0" y="954"/>
                      </a:moveTo>
                      <a:cubicBezTo>
                        <a:pt x="0" y="954"/>
                        <a:pt x="915" y="624"/>
                        <a:pt x="1615" y="1454"/>
                      </a:cubicBezTo>
                      <a:cubicBezTo>
                        <a:pt x="2322" y="2284"/>
                        <a:pt x="1784" y="3191"/>
                        <a:pt x="1784" y="3191"/>
                      </a:cubicBezTo>
                      <a:cubicBezTo>
                        <a:pt x="1784" y="3191"/>
                        <a:pt x="3003" y="1959"/>
                        <a:pt x="2173" y="980"/>
                      </a:cubicBezTo>
                      <a:cubicBezTo>
                        <a:pt x="1343" y="1"/>
                        <a:pt x="0" y="954"/>
                        <a:pt x="0" y="954"/>
                      </a:cubicBezTo>
                      <a:close/>
                    </a:path>
                  </a:pathLst>
                </a:custGeom>
                <a:solidFill>
                  <a:srgbClr val="B6D7A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3725;p45">
                  <a:extLst>
                    <a:ext uri="{FF2B5EF4-FFF2-40B4-BE49-F238E27FC236}">
                      <a16:creationId xmlns:a16="http://schemas.microsoft.com/office/drawing/2014/main" id="{8D02FCDC-111F-42D4-ADF3-8B4757502806}"/>
                    </a:ext>
                  </a:extLst>
                </p:cNvPr>
                <p:cNvSpPr/>
                <p:nvPr/>
              </p:nvSpPr>
              <p:spPr>
                <a:xfrm>
                  <a:off x="4265050" y="835850"/>
                  <a:ext cx="27100" cy="2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58" extrusionOk="0">
                      <a:moveTo>
                        <a:pt x="837" y="286"/>
                      </a:moveTo>
                      <a:cubicBezTo>
                        <a:pt x="597" y="0"/>
                        <a:pt x="156" y="325"/>
                        <a:pt x="92" y="454"/>
                      </a:cubicBezTo>
                      <a:cubicBezTo>
                        <a:pt x="1" y="649"/>
                        <a:pt x="189" y="837"/>
                        <a:pt x="189" y="837"/>
                      </a:cubicBezTo>
                      <a:cubicBezTo>
                        <a:pt x="189" y="837"/>
                        <a:pt x="345" y="1058"/>
                        <a:pt x="559" y="993"/>
                      </a:cubicBezTo>
                      <a:cubicBezTo>
                        <a:pt x="688" y="960"/>
                        <a:pt x="1084" y="571"/>
                        <a:pt x="837" y="286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3726;p45">
                  <a:extLst>
                    <a:ext uri="{FF2B5EF4-FFF2-40B4-BE49-F238E27FC236}">
                      <a16:creationId xmlns:a16="http://schemas.microsoft.com/office/drawing/2014/main" id="{25698306-9578-4937-A1E6-2A843436CDD0}"/>
                    </a:ext>
                  </a:extLst>
                </p:cNvPr>
                <p:cNvSpPr/>
                <p:nvPr/>
              </p:nvSpPr>
              <p:spPr>
                <a:xfrm>
                  <a:off x="4271875" y="836650"/>
                  <a:ext cx="19625" cy="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831" extrusionOk="0">
                      <a:moveTo>
                        <a:pt x="0" y="247"/>
                      </a:moveTo>
                      <a:cubicBezTo>
                        <a:pt x="0" y="247"/>
                        <a:pt x="240" y="163"/>
                        <a:pt x="422" y="377"/>
                      </a:cubicBezTo>
                      <a:cubicBezTo>
                        <a:pt x="603" y="591"/>
                        <a:pt x="467" y="831"/>
                        <a:pt x="467" y="831"/>
                      </a:cubicBezTo>
                      <a:cubicBezTo>
                        <a:pt x="467" y="831"/>
                        <a:pt x="785" y="507"/>
                        <a:pt x="564" y="254"/>
                      </a:cubicBezTo>
                      <a:cubicBezTo>
                        <a:pt x="350" y="1"/>
                        <a:pt x="0" y="247"/>
                        <a:pt x="0" y="247"/>
                      </a:cubicBezTo>
                      <a:close/>
                    </a:path>
                  </a:pathLst>
                </a:custGeom>
                <a:solidFill>
                  <a:srgbClr val="FFFFD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3727;p45">
                  <a:extLst>
                    <a:ext uri="{FF2B5EF4-FFF2-40B4-BE49-F238E27FC236}">
                      <a16:creationId xmlns:a16="http://schemas.microsoft.com/office/drawing/2014/main" id="{92073E6E-4792-4B3C-AA8F-DF6274E73EAB}"/>
                    </a:ext>
                  </a:extLst>
                </p:cNvPr>
                <p:cNvSpPr/>
                <p:nvPr/>
              </p:nvSpPr>
              <p:spPr>
                <a:xfrm>
                  <a:off x="4191450" y="879300"/>
                  <a:ext cx="2710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51" extrusionOk="0">
                      <a:moveTo>
                        <a:pt x="844" y="279"/>
                      </a:moveTo>
                      <a:cubicBezTo>
                        <a:pt x="604" y="0"/>
                        <a:pt x="156" y="318"/>
                        <a:pt x="98" y="448"/>
                      </a:cubicBezTo>
                      <a:cubicBezTo>
                        <a:pt x="1" y="642"/>
                        <a:pt x="189" y="837"/>
                        <a:pt x="189" y="837"/>
                      </a:cubicBezTo>
                      <a:cubicBezTo>
                        <a:pt x="189" y="837"/>
                        <a:pt x="351" y="1051"/>
                        <a:pt x="558" y="993"/>
                      </a:cubicBezTo>
                      <a:cubicBezTo>
                        <a:pt x="695" y="954"/>
                        <a:pt x="1084" y="565"/>
                        <a:pt x="844" y="279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3728;p45">
                  <a:extLst>
                    <a:ext uri="{FF2B5EF4-FFF2-40B4-BE49-F238E27FC236}">
                      <a16:creationId xmlns:a16="http://schemas.microsoft.com/office/drawing/2014/main" id="{283A0750-8890-4AC9-9FD0-0EDF7BCFEED5}"/>
                    </a:ext>
                  </a:extLst>
                </p:cNvPr>
                <p:cNvSpPr/>
                <p:nvPr/>
              </p:nvSpPr>
              <p:spPr>
                <a:xfrm>
                  <a:off x="4198275" y="879950"/>
                  <a:ext cx="19625" cy="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831" extrusionOk="0">
                      <a:moveTo>
                        <a:pt x="0" y="247"/>
                      </a:moveTo>
                      <a:cubicBezTo>
                        <a:pt x="0" y="247"/>
                        <a:pt x="240" y="162"/>
                        <a:pt x="422" y="376"/>
                      </a:cubicBezTo>
                      <a:cubicBezTo>
                        <a:pt x="610" y="597"/>
                        <a:pt x="467" y="830"/>
                        <a:pt x="467" y="830"/>
                      </a:cubicBezTo>
                      <a:cubicBezTo>
                        <a:pt x="467" y="830"/>
                        <a:pt x="785" y="513"/>
                        <a:pt x="571" y="253"/>
                      </a:cubicBezTo>
                      <a:cubicBezTo>
                        <a:pt x="350" y="0"/>
                        <a:pt x="0" y="247"/>
                        <a:pt x="0" y="247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3729;p45">
                  <a:extLst>
                    <a:ext uri="{FF2B5EF4-FFF2-40B4-BE49-F238E27FC236}">
                      <a16:creationId xmlns:a16="http://schemas.microsoft.com/office/drawing/2014/main" id="{884C4BE3-8882-4987-80EA-3CC5F1CFE3EF}"/>
                    </a:ext>
                  </a:extLst>
                </p:cNvPr>
                <p:cNvSpPr/>
                <p:nvPr/>
              </p:nvSpPr>
              <p:spPr>
                <a:xfrm>
                  <a:off x="4316450" y="1026500"/>
                  <a:ext cx="27100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52" extrusionOk="0">
                      <a:moveTo>
                        <a:pt x="844" y="286"/>
                      </a:moveTo>
                      <a:cubicBezTo>
                        <a:pt x="604" y="1"/>
                        <a:pt x="156" y="325"/>
                        <a:pt x="91" y="455"/>
                      </a:cubicBezTo>
                      <a:cubicBezTo>
                        <a:pt x="1" y="649"/>
                        <a:pt x="189" y="837"/>
                        <a:pt x="189" y="837"/>
                      </a:cubicBezTo>
                      <a:cubicBezTo>
                        <a:pt x="189" y="837"/>
                        <a:pt x="351" y="1051"/>
                        <a:pt x="558" y="993"/>
                      </a:cubicBezTo>
                      <a:cubicBezTo>
                        <a:pt x="694" y="960"/>
                        <a:pt x="1083" y="571"/>
                        <a:pt x="844" y="286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3730;p45">
                  <a:extLst>
                    <a:ext uri="{FF2B5EF4-FFF2-40B4-BE49-F238E27FC236}">
                      <a16:creationId xmlns:a16="http://schemas.microsoft.com/office/drawing/2014/main" id="{73A4584F-0079-452A-A634-9F4EE1B731A0}"/>
                    </a:ext>
                  </a:extLst>
                </p:cNvPr>
                <p:cNvSpPr/>
                <p:nvPr/>
              </p:nvSpPr>
              <p:spPr>
                <a:xfrm>
                  <a:off x="4323250" y="1027325"/>
                  <a:ext cx="19650" cy="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831" extrusionOk="0">
                      <a:moveTo>
                        <a:pt x="1" y="246"/>
                      </a:moveTo>
                      <a:cubicBezTo>
                        <a:pt x="1" y="246"/>
                        <a:pt x="241" y="162"/>
                        <a:pt x="422" y="376"/>
                      </a:cubicBezTo>
                      <a:cubicBezTo>
                        <a:pt x="610" y="590"/>
                        <a:pt x="468" y="830"/>
                        <a:pt x="468" y="830"/>
                      </a:cubicBezTo>
                      <a:cubicBezTo>
                        <a:pt x="468" y="830"/>
                        <a:pt x="786" y="506"/>
                        <a:pt x="572" y="253"/>
                      </a:cubicBezTo>
                      <a:cubicBezTo>
                        <a:pt x="351" y="0"/>
                        <a:pt x="1" y="246"/>
                        <a:pt x="1" y="246"/>
                      </a:cubicBezTo>
                      <a:close/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3731;p45">
                  <a:extLst>
                    <a:ext uri="{FF2B5EF4-FFF2-40B4-BE49-F238E27FC236}">
                      <a16:creationId xmlns:a16="http://schemas.microsoft.com/office/drawing/2014/main" id="{8BD076A7-6558-47D7-B1DA-AD322B661F86}"/>
                    </a:ext>
                  </a:extLst>
                </p:cNvPr>
                <p:cNvSpPr/>
                <p:nvPr/>
              </p:nvSpPr>
              <p:spPr>
                <a:xfrm>
                  <a:off x="4372700" y="962800"/>
                  <a:ext cx="2695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51" extrusionOk="0">
                      <a:moveTo>
                        <a:pt x="837" y="279"/>
                      </a:moveTo>
                      <a:cubicBezTo>
                        <a:pt x="597" y="0"/>
                        <a:pt x="150" y="318"/>
                        <a:pt x="92" y="448"/>
                      </a:cubicBezTo>
                      <a:cubicBezTo>
                        <a:pt x="1" y="642"/>
                        <a:pt x="189" y="830"/>
                        <a:pt x="189" y="830"/>
                      </a:cubicBezTo>
                      <a:cubicBezTo>
                        <a:pt x="189" y="830"/>
                        <a:pt x="344" y="1051"/>
                        <a:pt x="552" y="992"/>
                      </a:cubicBezTo>
                      <a:cubicBezTo>
                        <a:pt x="688" y="953"/>
                        <a:pt x="1077" y="564"/>
                        <a:pt x="837" y="279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732;p45">
                  <a:extLst>
                    <a:ext uri="{FF2B5EF4-FFF2-40B4-BE49-F238E27FC236}">
                      <a16:creationId xmlns:a16="http://schemas.microsoft.com/office/drawing/2014/main" id="{85C09B79-0C50-4508-8C99-6B65B6DFBEBF}"/>
                    </a:ext>
                  </a:extLst>
                </p:cNvPr>
                <p:cNvSpPr/>
                <p:nvPr/>
              </p:nvSpPr>
              <p:spPr>
                <a:xfrm>
                  <a:off x="4379525" y="963450"/>
                  <a:ext cx="19625" cy="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831" extrusionOk="0">
                      <a:moveTo>
                        <a:pt x="0" y="246"/>
                      </a:moveTo>
                      <a:cubicBezTo>
                        <a:pt x="0" y="246"/>
                        <a:pt x="240" y="162"/>
                        <a:pt x="422" y="376"/>
                      </a:cubicBezTo>
                      <a:cubicBezTo>
                        <a:pt x="603" y="590"/>
                        <a:pt x="467" y="830"/>
                        <a:pt x="467" y="830"/>
                      </a:cubicBezTo>
                      <a:cubicBezTo>
                        <a:pt x="467" y="830"/>
                        <a:pt x="785" y="512"/>
                        <a:pt x="564" y="253"/>
                      </a:cubicBezTo>
                      <a:cubicBezTo>
                        <a:pt x="350" y="0"/>
                        <a:pt x="0" y="246"/>
                        <a:pt x="0" y="246"/>
                      </a:cubicBezTo>
                      <a:close/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3733;p45">
                  <a:extLst>
                    <a:ext uri="{FF2B5EF4-FFF2-40B4-BE49-F238E27FC236}">
                      <a16:creationId xmlns:a16="http://schemas.microsoft.com/office/drawing/2014/main" id="{2B561108-890C-4CC7-883E-BBDB23878FF5}"/>
                    </a:ext>
                  </a:extLst>
                </p:cNvPr>
                <p:cNvSpPr/>
                <p:nvPr/>
              </p:nvSpPr>
              <p:spPr>
                <a:xfrm>
                  <a:off x="4421500" y="808450"/>
                  <a:ext cx="30175" cy="3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" h="1279" extrusionOk="0">
                      <a:moveTo>
                        <a:pt x="1" y="435"/>
                      </a:moveTo>
                      <a:cubicBezTo>
                        <a:pt x="254" y="928"/>
                        <a:pt x="714" y="1278"/>
                        <a:pt x="714" y="1278"/>
                      </a:cubicBezTo>
                      <a:lnTo>
                        <a:pt x="714" y="1278"/>
                      </a:lnTo>
                      <a:lnTo>
                        <a:pt x="1207" y="857"/>
                      </a:lnTo>
                      <a:cubicBezTo>
                        <a:pt x="1116" y="163"/>
                        <a:pt x="500" y="1"/>
                        <a:pt x="500" y="1"/>
                      </a:cubicBez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3734;p45">
                  <a:extLst>
                    <a:ext uri="{FF2B5EF4-FFF2-40B4-BE49-F238E27FC236}">
                      <a16:creationId xmlns:a16="http://schemas.microsoft.com/office/drawing/2014/main" id="{FE3FE59B-DD8A-486D-BE20-66F6B114BB50}"/>
                    </a:ext>
                  </a:extLst>
                </p:cNvPr>
                <p:cNvSpPr/>
                <p:nvPr/>
              </p:nvSpPr>
              <p:spPr>
                <a:xfrm>
                  <a:off x="4338650" y="878800"/>
                  <a:ext cx="3020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1272" extrusionOk="0">
                      <a:moveTo>
                        <a:pt x="1" y="435"/>
                      </a:moveTo>
                      <a:cubicBezTo>
                        <a:pt x="254" y="928"/>
                        <a:pt x="708" y="1272"/>
                        <a:pt x="708" y="1272"/>
                      </a:cubicBezTo>
                      <a:lnTo>
                        <a:pt x="708" y="1272"/>
                      </a:lnTo>
                      <a:lnTo>
                        <a:pt x="1207" y="857"/>
                      </a:lnTo>
                      <a:cubicBezTo>
                        <a:pt x="1116" y="157"/>
                        <a:pt x="500" y="1"/>
                        <a:pt x="500" y="1"/>
                      </a:cubicBezTo>
                      <a:lnTo>
                        <a:pt x="500" y="1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735;p45">
                  <a:extLst>
                    <a:ext uri="{FF2B5EF4-FFF2-40B4-BE49-F238E27FC236}">
                      <a16:creationId xmlns:a16="http://schemas.microsoft.com/office/drawing/2014/main" id="{E300ED26-D3FD-4B5E-8DF7-1F1387EF20FE}"/>
                    </a:ext>
                  </a:extLst>
                </p:cNvPr>
                <p:cNvSpPr/>
                <p:nvPr/>
              </p:nvSpPr>
              <p:spPr>
                <a:xfrm>
                  <a:off x="4346600" y="816400"/>
                  <a:ext cx="96650" cy="8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6" h="3477" extrusionOk="0">
                      <a:moveTo>
                        <a:pt x="1" y="2925"/>
                      </a:moveTo>
                      <a:lnTo>
                        <a:pt x="468" y="3476"/>
                      </a:lnTo>
                      <a:cubicBezTo>
                        <a:pt x="1136" y="2542"/>
                        <a:pt x="3405" y="616"/>
                        <a:pt x="3866" y="487"/>
                      </a:cubicBezTo>
                      <a:lnTo>
                        <a:pt x="3866" y="487"/>
                      </a:lnTo>
                      <a:lnTo>
                        <a:pt x="3444" y="0"/>
                      </a:lnTo>
                      <a:cubicBezTo>
                        <a:pt x="3386" y="312"/>
                        <a:pt x="980" y="2568"/>
                        <a:pt x="1" y="2925"/>
                      </a:cubicBezTo>
                      <a:close/>
                    </a:path>
                  </a:pathLst>
                </a:custGeom>
                <a:solidFill>
                  <a:srgbClr val="66587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3736;p45">
                  <a:extLst>
                    <a:ext uri="{FF2B5EF4-FFF2-40B4-BE49-F238E27FC236}">
                      <a16:creationId xmlns:a16="http://schemas.microsoft.com/office/drawing/2014/main" id="{93146227-0484-463C-A78E-F1CF760215AA}"/>
                    </a:ext>
                  </a:extLst>
                </p:cNvPr>
                <p:cNvSpPr/>
                <p:nvPr/>
              </p:nvSpPr>
              <p:spPr>
                <a:xfrm>
                  <a:off x="3774975" y="1287350"/>
                  <a:ext cx="103775" cy="10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1" h="4041" extrusionOk="0">
                      <a:moveTo>
                        <a:pt x="3223" y="1090"/>
                      </a:moveTo>
                      <a:cubicBezTo>
                        <a:pt x="2302" y="1"/>
                        <a:pt x="584" y="1233"/>
                        <a:pt x="357" y="1726"/>
                      </a:cubicBezTo>
                      <a:cubicBezTo>
                        <a:pt x="0" y="2478"/>
                        <a:pt x="720" y="3211"/>
                        <a:pt x="720" y="3211"/>
                      </a:cubicBezTo>
                      <a:cubicBezTo>
                        <a:pt x="720" y="3211"/>
                        <a:pt x="1330" y="4041"/>
                        <a:pt x="2127" y="3820"/>
                      </a:cubicBezTo>
                      <a:cubicBezTo>
                        <a:pt x="2653" y="3671"/>
                        <a:pt x="4151" y="2180"/>
                        <a:pt x="3223" y="1090"/>
                      </a:cubicBezTo>
                      <a:close/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3737;p45">
                  <a:extLst>
                    <a:ext uri="{FF2B5EF4-FFF2-40B4-BE49-F238E27FC236}">
                      <a16:creationId xmlns:a16="http://schemas.microsoft.com/office/drawing/2014/main" id="{A89F2AC5-0C25-4A4C-B7C2-00D750044FBD}"/>
                    </a:ext>
                  </a:extLst>
                </p:cNvPr>
                <p:cNvSpPr/>
                <p:nvPr/>
              </p:nvSpPr>
              <p:spPr>
                <a:xfrm>
                  <a:off x="3801225" y="1290100"/>
                  <a:ext cx="75100" cy="7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4" h="3192" extrusionOk="0">
                      <a:moveTo>
                        <a:pt x="1" y="954"/>
                      </a:moveTo>
                      <a:cubicBezTo>
                        <a:pt x="1" y="954"/>
                        <a:pt x="915" y="617"/>
                        <a:pt x="1622" y="1447"/>
                      </a:cubicBezTo>
                      <a:cubicBezTo>
                        <a:pt x="2322" y="2277"/>
                        <a:pt x="1791" y="3191"/>
                        <a:pt x="1791" y="3191"/>
                      </a:cubicBezTo>
                      <a:cubicBezTo>
                        <a:pt x="1791" y="3191"/>
                        <a:pt x="3003" y="1959"/>
                        <a:pt x="2173" y="980"/>
                      </a:cubicBezTo>
                      <a:cubicBezTo>
                        <a:pt x="1343" y="1"/>
                        <a:pt x="1" y="954"/>
                        <a:pt x="1" y="954"/>
                      </a:cubicBezTo>
                      <a:close/>
                    </a:path>
                  </a:pathLst>
                </a:custGeom>
                <a:solidFill>
                  <a:srgbClr val="B6D7A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738;p45">
                  <a:extLst>
                    <a:ext uri="{FF2B5EF4-FFF2-40B4-BE49-F238E27FC236}">
                      <a16:creationId xmlns:a16="http://schemas.microsoft.com/office/drawing/2014/main" id="{8DF3F0A6-A49A-4F80-9647-2BF4596902EB}"/>
                    </a:ext>
                  </a:extLst>
                </p:cNvPr>
                <p:cNvSpPr/>
                <p:nvPr/>
              </p:nvSpPr>
              <p:spPr>
                <a:xfrm>
                  <a:off x="3854900" y="1289300"/>
                  <a:ext cx="301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" h="1272" extrusionOk="0">
                      <a:moveTo>
                        <a:pt x="0" y="435"/>
                      </a:moveTo>
                      <a:cubicBezTo>
                        <a:pt x="253" y="921"/>
                        <a:pt x="714" y="1272"/>
                        <a:pt x="714" y="1272"/>
                      </a:cubicBezTo>
                      <a:lnTo>
                        <a:pt x="714" y="1272"/>
                      </a:lnTo>
                      <a:lnTo>
                        <a:pt x="1206" y="850"/>
                      </a:lnTo>
                      <a:cubicBezTo>
                        <a:pt x="1116" y="156"/>
                        <a:pt x="500" y="0"/>
                        <a:pt x="500" y="0"/>
                      </a:cubicBez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739;p45">
                  <a:extLst>
                    <a:ext uri="{FF2B5EF4-FFF2-40B4-BE49-F238E27FC236}">
                      <a16:creationId xmlns:a16="http://schemas.microsoft.com/office/drawing/2014/main" id="{BC1DB0BB-47D4-4D7B-A012-18A6FFAE4424}"/>
                    </a:ext>
                  </a:extLst>
                </p:cNvPr>
                <p:cNvSpPr/>
                <p:nvPr/>
              </p:nvSpPr>
              <p:spPr>
                <a:xfrm>
                  <a:off x="3772050" y="1359500"/>
                  <a:ext cx="301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" h="1278" extrusionOk="0">
                      <a:moveTo>
                        <a:pt x="1" y="435"/>
                      </a:moveTo>
                      <a:cubicBezTo>
                        <a:pt x="253" y="928"/>
                        <a:pt x="714" y="1278"/>
                        <a:pt x="714" y="1278"/>
                      </a:cubicBezTo>
                      <a:lnTo>
                        <a:pt x="714" y="1278"/>
                      </a:lnTo>
                      <a:lnTo>
                        <a:pt x="1207" y="856"/>
                      </a:lnTo>
                      <a:cubicBezTo>
                        <a:pt x="1116" y="163"/>
                        <a:pt x="500" y="0"/>
                        <a:pt x="500" y="0"/>
                      </a:cubicBez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740;p45">
                  <a:extLst>
                    <a:ext uri="{FF2B5EF4-FFF2-40B4-BE49-F238E27FC236}">
                      <a16:creationId xmlns:a16="http://schemas.microsoft.com/office/drawing/2014/main" id="{8797B513-524E-45CF-92F6-92B7B8DBABCB}"/>
                    </a:ext>
                  </a:extLst>
                </p:cNvPr>
                <p:cNvSpPr/>
                <p:nvPr/>
              </p:nvSpPr>
              <p:spPr>
                <a:xfrm>
                  <a:off x="3780000" y="1297075"/>
                  <a:ext cx="96650" cy="8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6" h="3477" extrusionOk="0">
                      <a:moveTo>
                        <a:pt x="0" y="2925"/>
                      </a:moveTo>
                      <a:lnTo>
                        <a:pt x="474" y="3477"/>
                      </a:lnTo>
                      <a:cubicBezTo>
                        <a:pt x="1142" y="2543"/>
                        <a:pt x="3405" y="617"/>
                        <a:pt x="3865" y="494"/>
                      </a:cubicBezTo>
                      <a:lnTo>
                        <a:pt x="3865" y="494"/>
                      </a:lnTo>
                      <a:lnTo>
                        <a:pt x="3450" y="1"/>
                      </a:lnTo>
                      <a:cubicBezTo>
                        <a:pt x="3385" y="312"/>
                        <a:pt x="980" y="2569"/>
                        <a:pt x="0" y="2925"/>
                      </a:cubicBezTo>
                      <a:close/>
                    </a:path>
                  </a:pathLst>
                </a:custGeom>
                <a:solidFill>
                  <a:srgbClr val="66587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741;p45">
                  <a:extLst>
                    <a:ext uri="{FF2B5EF4-FFF2-40B4-BE49-F238E27FC236}">
                      <a16:creationId xmlns:a16="http://schemas.microsoft.com/office/drawing/2014/main" id="{DF15CE2C-8222-4627-BEBB-D1A4A0780913}"/>
                    </a:ext>
                  </a:extLst>
                </p:cNvPr>
                <p:cNvSpPr/>
                <p:nvPr/>
              </p:nvSpPr>
              <p:spPr>
                <a:xfrm>
                  <a:off x="3742875" y="721075"/>
                  <a:ext cx="775450" cy="6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" h="26400" extrusionOk="0">
                      <a:moveTo>
                        <a:pt x="18119" y="6258"/>
                      </a:moveTo>
                      <a:cubicBezTo>
                        <a:pt x="8988" y="11887"/>
                        <a:pt x="3353" y="17730"/>
                        <a:pt x="0" y="26400"/>
                      </a:cubicBezTo>
                      <a:lnTo>
                        <a:pt x="286" y="24176"/>
                      </a:lnTo>
                      <a:cubicBezTo>
                        <a:pt x="1122" y="20855"/>
                        <a:pt x="3833" y="15577"/>
                        <a:pt x="9546" y="10733"/>
                      </a:cubicBezTo>
                      <a:cubicBezTo>
                        <a:pt x="21400" y="668"/>
                        <a:pt x="29960" y="0"/>
                        <a:pt x="31017" y="1245"/>
                      </a:cubicBezTo>
                      <a:cubicBezTo>
                        <a:pt x="31017" y="1245"/>
                        <a:pt x="27243" y="629"/>
                        <a:pt x="18119" y="6258"/>
                      </a:cubicBezTo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742;p45">
                  <a:extLst>
                    <a:ext uri="{FF2B5EF4-FFF2-40B4-BE49-F238E27FC236}">
                      <a16:creationId xmlns:a16="http://schemas.microsoft.com/office/drawing/2014/main" id="{5954996C-A52D-4147-B978-E880BCE21769}"/>
                    </a:ext>
                  </a:extLst>
                </p:cNvPr>
                <p:cNvSpPr/>
                <p:nvPr/>
              </p:nvSpPr>
              <p:spPr>
                <a:xfrm>
                  <a:off x="3773350" y="754150"/>
                  <a:ext cx="773000" cy="66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20" h="26588" extrusionOk="0">
                      <a:moveTo>
                        <a:pt x="22820" y="11913"/>
                      </a:moveTo>
                      <a:cubicBezTo>
                        <a:pt x="15778" y="20006"/>
                        <a:pt x="9099" y="24610"/>
                        <a:pt x="0" y="26510"/>
                      </a:cubicBezTo>
                      <a:lnTo>
                        <a:pt x="2238" y="26588"/>
                      </a:lnTo>
                      <a:cubicBezTo>
                        <a:pt x="5649" y="26309"/>
                        <a:pt x="11297" y="24493"/>
                        <a:pt x="17010" y="19643"/>
                      </a:cubicBezTo>
                      <a:cubicBezTo>
                        <a:pt x="28864" y="9585"/>
                        <a:pt x="30920" y="1245"/>
                        <a:pt x="29869" y="0"/>
                      </a:cubicBezTo>
                      <a:cubicBezTo>
                        <a:pt x="29869" y="0"/>
                        <a:pt x="29856" y="3826"/>
                        <a:pt x="22820" y="11913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743;p45">
                  <a:extLst>
                    <a:ext uri="{FF2B5EF4-FFF2-40B4-BE49-F238E27FC236}">
                      <a16:creationId xmlns:a16="http://schemas.microsoft.com/office/drawing/2014/main" id="{43B3D23A-946E-47A5-9B82-4401AD1139F3}"/>
                    </a:ext>
                  </a:extLst>
                </p:cNvPr>
                <p:cNvSpPr/>
                <p:nvPr/>
              </p:nvSpPr>
              <p:spPr>
                <a:xfrm>
                  <a:off x="4166000" y="952750"/>
                  <a:ext cx="257000" cy="27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" h="10863" extrusionOk="0">
                      <a:moveTo>
                        <a:pt x="4274" y="4267"/>
                      </a:moveTo>
                      <a:cubicBezTo>
                        <a:pt x="4034" y="6167"/>
                        <a:pt x="4080" y="6219"/>
                        <a:pt x="4358" y="6323"/>
                      </a:cubicBezTo>
                      <a:cubicBezTo>
                        <a:pt x="4631" y="6420"/>
                        <a:pt x="8535" y="2296"/>
                        <a:pt x="10279" y="0"/>
                      </a:cubicBezTo>
                      <a:cubicBezTo>
                        <a:pt x="10279" y="0"/>
                        <a:pt x="6557" y="5772"/>
                        <a:pt x="1" y="10862"/>
                      </a:cubicBezTo>
                      <a:cubicBezTo>
                        <a:pt x="4028" y="7023"/>
                        <a:pt x="4274" y="4267"/>
                        <a:pt x="4274" y="4267"/>
                      </a:cubicBezTo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744;p45">
                  <a:extLst>
                    <a:ext uri="{FF2B5EF4-FFF2-40B4-BE49-F238E27FC236}">
                      <a16:creationId xmlns:a16="http://schemas.microsoft.com/office/drawing/2014/main" id="{5B240544-94A2-47F1-819D-DBEB1C935D33}"/>
                    </a:ext>
                  </a:extLst>
                </p:cNvPr>
                <p:cNvSpPr/>
                <p:nvPr/>
              </p:nvSpPr>
              <p:spPr>
                <a:xfrm>
                  <a:off x="3897525" y="1021475"/>
                  <a:ext cx="283575" cy="2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3" h="10779" extrusionOk="0">
                      <a:moveTo>
                        <a:pt x="1272" y="4397"/>
                      </a:moveTo>
                      <a:cubicBezTo>
                        <a:pt x="1" y="7361"/>
                        <a:pt x="1791" y="8781"/>
                        <a:pt x="1791" y="8781"/>
                      </a:cubicBezTo>
                      <a:lnTo>
                        <a:pt x="1791" y="8781"/>
                      </a:lnTo>
                      <a:cubicBezTo>
                        <a:pt x="1791" y="8781"/>
                        <a:pt x="2900" y="10778"/>
                        <a:pt x="6032" y="10007"/>
                      </a:cubicBezTo>
                      <a:lnTo>
                        <a:pt x="6032" y="10007"/>
                      </a:lnTo>
                      <a:cubicBezTo>
                        <a:pt x="7543" y="9631"/>
                        <a:pt x="9780" y="8068"/>
                        <a:pt x="11343" y="6148"/>
                      </a:cubicBezTo>
                      <a:lnTo>
                        <a:pt x="11343" y="6148"/>
                      </a:lnTo>
                      <a:cubicBezTo>
                        <a:pt x="10629" y="6401"/>
                        <a:pt x="7076" y="2984"/>
                        <a:pt x="5578" y="1"/>
                      </a:cubicBezTo>
                      <a:lnTo>
                        <a:pt x="5578" y="1"/>
                      </a:lnTo>
                      <a:cubicBezTo>
                        <a:pt x="3580" y="1239"/>
                        <a:pt x="1855" y="3048"/>
                        <a:pt x="1272" y="4397"/>
                      </a:cubicBezTo>
                    </a:path>
                  </a:pathLst>
                </a:custGeom>
                <a:solidFill>
                  <a:srgbClr val="783F0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45;p45">
                  <a:extLst>
                    <a:ext uri="{FF2B5EF4-FFF2-40B4-BE49-F238E27FC236}">
                      <a16:creationId xmlns:a16="http://schemas.microsoft.com/office/drawing/2014/main" id="{C35D9318-E893-4866-BCA1-1FF39C365043}"/>
                    </a:ext>
                  </a:extLst>
                </p:cNvPr>
                <p:cNvSpPr/>
                <p:nvPr/>
              </p:nvSpPr>
              <p:spPr>
                <a:xfrm>
                  <a:off x="3881975" y="1083725"/>
                  <a:ext cx="202675" cy="2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7" h="9125" extrusionOk="0">
                      <a:moveTo>
                        <a:pt x="3269" y="1"/>
                      </a:moveTo>
                      <a:cubicBezTo>
                        <a:pt x="3119" y="1038"/>
                        <a:pt x="3612" y="1051"/>
                        <a:pt x="4092" y="2043"/>
                      </a:cubicBezTo>
                      <a:cubicBezTo>
                        <a:pt x="4572" y="3036"/>
                        <a:pt x="5305" y="4372"/>
                        <a:pt x="6556" y="5150"/>
                      </a:cubicBezTo>
                      <a:cubicBezTo>
                        <a:pt x="7808" y="5934"/>
                        <a:pt x="8106" y="6914"/>
                        <a:pt x="8106" y="6914"/>
                      </a:cubicBezTo>
                      <a:cubicBezTo>
                        <a:pt x="8106" y="6914"/>
                        <a:pt x="4831" y="9125"/>
                        <a:pt x="2413" y="6291"/>
                      </a:cubicBezTo>
                      <a:cubicBezTo>
                        <a:pt x="0" y="3451"/>
                        <a:pt x="2918" y="383"/>
                        <a:pt x="3269" y="1"/>
                      </a:cubicBezTo>
                      <a:close/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746;p45">
                  <a:extLst>
                    <a:ext uri="{FF2B5EF4-FFF2-40B4-BE49-F238E27FC236}">
                      <a16:creationId xmlns:a16="http://schemas.microsoft.com/office/drawing/2014/main" id="{85D0DF8C-09E1-47B8-8018-CB46AA8828DE}"/>
                    </a:ext>
                  </a:extLst>
                </p:cNvPr>
                <p:cNvSpPr/>
                <p:nvPr/>
              </p:nvSpPr>
              <p:spPr>
                <a:xfrm>
                  <a:off x="3893650" y="1108525"/>
                  <a:ext cx="184350" cy="1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4" h="7621" extrusionOk="0">
                      <a:moveTo>
                        <a:pt x="2270" y="1"/>
                      </a:moveTo>
                      <a:cubicBezTo>
                        <a:pt x="0" y="2815"/>
                        <a:pt x="2062" y="5195"/>
                        <a:pt x="2062" y="5195"/>
                      </a:cubicBezTo>
                      <a:lnTo>
                        <a:pt x="2062" y="5195"/>
                      </a:lnTo>
                      <a:cubicBezTo>
                        <a:pt x="2062" y="5195"/>
                        <a:pt x="4079" y="7621"/>
                        <a:pt x="7224" y="5837"/>
                      </a:cubicBezTo>
                      <a:lnTo>
                        <a:pt x="7224" y="5837"/>
                      </a:lnTo>
                      <a:cubicBezTo>
                        <a:pt x="7224" y="5837"/>
                        <a:pt x="7373" y="5312"/>
                        <a:pt x="6971" y="4890"/>
                      </a:cubicBezTo>
                      <a:lnTo>
                        <a:pt x="6971" y="4890"/>
                      </a:lnTo>
                      <a:cubicBezTo>
                        <a:pt x="6971" y="4890"/>
                        <a:pt x="5272" y="5085"/>
                        <a:pt x="3988" y="3568"/>
                      </a:cubicBezTo>
                      <a:lnTo>
                        <a:pt x="3988" y="3568"/>
                      </a:lnTo>
                      <a:cubicBezTo>
                        <a:pt x="2698" y="2050"/>
                        <a:pt x="3165" y="409"/>
                        <a:pt x="3165" y="409"/>
                      </a:cubicBezTo>
                      <a:lnTo>
                        <a:pt x="3165" y="409"/>
                      </a:lnTo>
                      <a:cubicBezTo>
                        <a:pt x="2886" y="40"/>
                        <a:pt x="2484" y="1"/>
                        <a:pt x="2335" y="1"/>
                      </a:cubicBezTo>
                      <a:lnTo>
                        <a:pt x="2335" y="1"/>
                      </a:lnTo>
                      <a:cubicBezTo>
                        <a:pt x="2296" y="1"/>
                        <a:pt x="2270" y="1"/>
                        <a:pt x="2270" y="1"/>
                      </a:cubicBezTo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747;p45">
                  <a:extLst>
                    <a:ext uri="{FF2B5EF4-FFF2-40B4-BE49-F238E27FC236}">
                      <a16:creationId xmlns:a16="http://schemas.microsoft.com/office/drawing/2014/main" id="{A5C5BCF8-61B1-4BFF-8771-D922DCA32422}"/>
                    </a:ext>
                  </a:extLst>
                </p:cNvPr>
                <p:cNvSpPr/>
                <p:nvPr/>
              </p:nvSpPr>
              <p:spPr>
                <a:xfrm>
                  <a:off x="4036950" y="1021475"/>
                  <a:ext cx="144150" cy="1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6" h="6402" extrusionOk="0">
                      <a:moveTo>
                        <a:pt x="5766" y="6148"/>
                      </a:moveTo>
                      <a:cubicBezTo>
                        <a:pt x="3094" y="5078"/>
                        <a:pt x="1" y="1"/>
                        <a:pt x="1" y="1"/>
                      </a:cubicBezTo>
                      <a:lnTo>
                        <a:pt x="1" y="1"/>
                      </a:lnTo>
                      <a:cubicBezTo>
                        <a:pt x="1097" y="2990"/>
                        <a:pt x="5052" y="6401"/>
                        <a:pt x="5766" y="6148"/>
                      </a:cubicBez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748;p45">
                  <a:extLst>
                    <a:ext uri="{FF2B5EF4-FFF2-40B4-BE49-F238E27FC236}">
                      <a16:creationId xmlns:a16="http://schemas.microsoft.com/office/drawing/2014/main" id="{2B9654F7-8211-4714-82FF-A49CCA1CC1C2}"/>
                    </a:ext>
                  </a:extLst>
                </p:cNvPr>
                <p:cNvSpPr/>
                <p:nvPr/>
              </p:nvSpPr>
              <p:spPr>
                <a:xfrm>
                  <a:off x="3952650" y="1118750"/>
                  <a:ext cx="115300" cy="1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4644" extrusionOk="0">
                      <a:moveTo>
                        <a:pt x="4611" y="4481"/>
                      </a:moveTo>
                      <a:cubicBezTo>
                        <a:pt x="1706" y="2757"/>
                        <a:pt x="805" y="0"/>
                        <a:pt x="805" y="0"/>
                      </a:cubicBezTo>
                      <a:lnTo>
                        <a:pt x="805" y="0"/>
                      </a:lnTo>
                      <a:cubicBezTo>
                        <a:pt x="1" y="4644"/>
                        <a:pt x="4611" y="4481"/>
                        <a:pt x="4611" y="4481"/>
                      </a:cubicBezTo>
                      <a:close/>
                    </a:path>
                  </a:pathLst>
                </a:custGeom>
                <a:solidFill>
                  <a:srgbClr val="274E1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3749;p45">
                  <a:extLst>
                    <a:ext uri="{FF2B5EF4-FFF2-40B4-BE49-F238E27FC236}">
                      <a16:creationId xmlns:a16="http://schemas.microsoft.com/office/drawing/2014/main" id="{1F0902B1-0897-4B8F-9934-E876A55B8780}"/>
                    </a:ext>
                  </a:extLst>
                </p:cNvPr>
                <p:cNvSpPr/>
                <p:nvPr/>
              </p:nvSpPr>
              <p:spPr>
                <a:xfrm>
                  <a:off x="3957525" y="1118750"/>
                  <a:ext cx="110425" cy="1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" h="4800" extrusionOk="0">
                      <a:moveTo>
                        <a:pt x="610" y="0"/>
                      </a:moveTo>
                      <a:cubicBezTo>
                        <a:pt x="610" y="0"/>
                        <a:pt x="156" y="1803"/>
                        <a:pt x="1355" y="3223"/>
                      </a:cubicBezTo>
                      <a:cubicBezTo>
                        <a:pt x="2562" y="4637"/>
                        <a:pt x="4416" y="4481"/>
                        <a:pt x="4416" y="4481"/>
                      </a:cubicBezTo>
                      <a:cubicBezTo>
                        <a:pt x="4416" y="4481"/>
                        <a:pt x="2581" y="4799"/>
                        <a:pt x="1291" y="3282"/>
                      </a:cubicBezTo>
                      <a:cubicBezTo>
                        <a:pt x="0" y="1758"/>
                        <a:pt x="610" y="0"/>
                        <a:pt x="610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3750;p45">
                  <a:extLst>
                    <a:ext uri="{FF2B5EF4-FFF2-40B4-BE49-F238E27FC236}">
                      <a16:creationId xmlns:a16="http://schemas.microsoft.com/office/drawing/2014/main" id="{3D70AE4E-E8AF-4794-93DF-EA3589CD0FE8}"/>
                    </a:ext>
                  </a:extLst>
                </p:cNvPr>
                <p:cNvSpPr/>
                <p:nvPr/>
              </p:nvSpPr>
              <p:spPr>
                <a:xfrm>
                  <a:off x="3843550" y="1117300"/>
                  <a:ext cx="204775" cy="1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1" h="7653" extrusionOk="0">
                      <a:moveTo>
                        <a:pt x="8191" y="6174"/>
                      </a:moveTo>
                      <a:cubicBezTo>
                        <a:pt x="8191" y="6174"/>
                        <a:pt x="5694" y="7652"/>
                        <a:pt x="3405" y="7120"/>
                      </a:cubicBezTo>
                      <a:cubicBezTo>
                        <a:pt x="1109" y="6589"/>
                        <a:pt x="0" y="4390"/>
                        <a:pt x="792" y="2607"/>
                      </a:cubicBezTo>
                      <a:cubicBezTo>
                        <a:pt x="1583" y="830"/>
                        <a:pt x="4014" y="0"/>
                        <a:pt x="4014" y="0"/>
                      </a:cubicBezTo>
                      <a:cubicBezTo>
                        <a:pt x="4014" y="0"/>
                        <a:pt x="1998" y="2607"/>
                        <a:pt x="4066" y="4844"/>
                      </a:cubicBezTo>
                      <a:cubicBezTo>
                        <a:pt x="6135" y="7088"/>
                        <a:pt x="8191" y="6174"/>
                        <a:pt x="8191" y="6174"/>
                      </a:cubicBezTo>
                      <a:close/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3751;p45">
                  <a:extLst>
                    <a:ext uri="{FF2B5EF4-FFF2-40B4-BE49-F238E27FC236}">
                      <a16:creationId xmlns:a16="http://schemas.microsoft.com/office/drawing/2014/main" id="{51F1D04E-CC64-4E73-9F44-C2CBF323EAC6}"/>
                    </a:ext>
                  </a:extLst>
                </p:cNvPr>
                <p:cNvSpPr/>
                <p:nvPr/>
              </p:nvSpPr>
              <p:spPr>
                <a:xfrm>
                  <a:off x="4072950" y="955000"/>
                  <a:ext cx="212725" cy="27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9" h="11168" extrusionOk="0">
                      <a:moveTo>
                        <a:pt x="0" y="1752"/>
                      </a:moveTo>
                      <a:cubicBezTo>
                        <a:pt x="0" y="1752"/>
                        <a:pt x="1531" y="2180"/>
                        <a:pt x="2497" y="4469"/>
                      </a:cubicBezTo>
                      <a:cubicBezTo>
                        <a:pt x="3463" y="6758"/>
                        <a:pt x="2789" y="7828"/>
                        <a:pt x="2789" y="7828"/>
                      </a:cubicBezTo>
                      <a:lnTo>
                        <a:pt x="3684" y="8483"/>
                      </a:lnTo>
                      <a:lnTo>
                        <a:pt x="3813" y="9041"/>
                      </a:lnTo>
                      <a:cubicBezTo>
                        <a:pt x="3813" y="9041"/>
                        <a:pt x="2912" y="10454"/>
                        <a:pt x="1849" y="11168"/>
                      </a:cubicBezTo>
                      <a:cubicBezTo>
                        <a:pt x="1849" y="11168"/>
                        <a:pt x="8508" y="6161"/>
                        <a:pt x="5363" y="2452"/>
                      </a:cubicBezTo>
                      <a:cubicBezTo>
                        <a:pt x="3288" y="1"/>
                        <a:pt x="0" y="1752"/>
                        <a:pt x="0" y="1752"/>
                      </a:cubicBezTo>
                      <a:close/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3752;p45">
                  <a:extLst>
                    <a:ext uri="{FF2B5EF4-FFF2-40B4-BE49-F238E27FC236}">
                      <a16:creationId xmlns:a16="http://schemas.microsoft.com/office/drawing/2014/main" id="{2E99E903-1EA0-4A5D-ABFF-C767DEED38F6}"/>
                    </a:ext>
                  </a:extLst>
                </p:cNvPr>
                <p:cNvSpPr/>
                <p:nvPr/>
              </p:nvSpPr>
              <p:spPr>
                <a:xfrm>
                  <a:off x="4271050" y="846550"/>
                  <a:ext cx="10575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403" extrusionOk="0">
                      <a:moveTo>
                        <a:pt x="92" y="46"/>
                      </a:moveTo>
                      <a:cubicBezTo>
                        <a:pt x="7" y="111"/>
                        <a:pt x="1" y="234"/>
                        <a:pt x="66" y="312"/>
                      </a:cubicBezTo>
                      <a:lnTo>
                        <a:pt x="66" y="312"/>
                      </a:lnTo>
                      <a:cubicBezTo>
                        <a:pt x="137" y="390"/>
                        <a:pt x="254" y="403"/>
                        <a:pt x="338" y="331"/>
                      </a:cubicBezTo>
                      <a:lnTo>
                        <a:pt x="338" y="331"/>
                      </a:lnTo>
                      <a:cubicBezTo>
                        <a:pt x="416" y="266"/>
                        <a:pt x="422" y="143"/>
                        <a:pt x="357" y="65"/>
                      </a:cubicBezTo>
                      <a:lnTo>
                        <a:pt x="357" y="65"/>
                      </a:lnTo>
                      <a:cubicBezTo>
                        <a:pt x="319" y="20"/>
                        <a:pt x="267" y="0"/>
                        <a:pt x="215" y="0"/>
                      </a:cubicBezTo>
                      <a:lnTo>
                        <a:pt x="215" y="0"/>
                      </a:lnTo>
                      <a:cubicBezTo>
                        <a:pt x="169" y="0"/>
                        <a:pt x="124" y="13"/>
                        <a:pt x="92" y="46"/>
                      </a:cubicBezTo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3753;p45">
                  <a:extLst>
                    <a:ext uri="{FF2B5EF4-FFF2-40B4-BE49-F238E27FC236}">
                      <a16:creationId xmlns:a16="http://schemas.microsoft.com/office/drawing/2014/main" id="{CA9541A6-AB8C-4D08-9F05-B2A7F913F5D1}"/>
                    </a:ext>
                  </a:extLst>
                </p:cNvPr>
                <p:cNvSpPr/>
                <p:nvPr/>
              </p:nvSpPr>
              <p:spPr>
                <a:xfrm>
                  <a:off x="4378550" y="973325"/>
                  <a:ext cx="10725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03" extrusionOk="0">
                      <a:moveTo>
                        <a:pt x="91" y="46"/>
                      </a:moveTo>
                      <a:cubicBezTo>
                        <a:pt x="13" y="111"/>
                        <a:pt x="0" y="234"/>
                        <a:pt x="72" y="312"/>
                      </a:cubicBezTo>
                      <a:lnTo>
                        <a:pt x="72" y="312"/>
                      </a:lnTo>
                      <a:cubicBezTo>
                        <a:pt x="136" y="390"/>
                        <a:pt x="260" y="403"/>
                        <a:pt x="337" y="338"/>
                      </a:cubicBezTo>
                      <a:lnTo>
                        <a:pt x="337" y="338"/>
                      </a:lnTo>
                      <a:cubicBezTo>
                        <a:pt x="422" y="266"/>
                        <a:pt x="428" y="150"/>
                        <a:pt x="363" y="65"/>
                      </a:cubicBezTo>
                      <a:lnTo>
                        <a:pt x="363" y="65"/>
                      </a:lnTo>
                      <a:cubicBezTo>
                        <a:pt x="324" y="20"/>
                        <a:pt x="273" y="1"/>
                        <a:pt x="214" y="1"/>
                      </a:cubicBezTo>
                      <a:lnTo>
                        <a:pt x="214" y="1"/>
                      </a:lnTo>
                      <a:cubicBezTo>
                        <a:pt x="175" y="1"/>
                        <a:pt x="130" y="14"/>
                        <a:pt x="91" y="46"/>
                      </a:cubicBezTo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3754;p45">
                  <a:extLst>
                    <a:ext uri="{FF2B5EF4-FFF2-40B4-BE49-F238E27FC236}">
                      <a16:creationId xmlns:a16="http://schemas.microsoft.com/office/drawing/2014/main" id="{7618F1C0-FBBB-4085-A8A3-6222F2F3E8EE}"/>
                    </a:ext>
                  </a:extLst>
                </p:cNvPr>
                <p:cNvSpPr/>
                <p:nvPr/>
              </p:nvSpPr>
              <p:spPr>
                <a:xfrm>
                  <a:off x="4198600" y="888875"/>
                  <a:ext cx="10725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03" extrusionOk="0">
                      <a:moveTo>
                        <a:pt x="91" y="45"/>
                      </a:moveTo>
                      <a:cubicBezTo>
                        <a:pt x="13" y="110"/>
                        <a:pt x="0" y="233"/>
                        <a:pt x="71" y="311"/>
                      </a:cubicBezTo>
                      <a:lnTo>
                        <a:pt x="71" y="311"/>
                      </a:lnTo>
                      <a:cubicBezTo>
                        <a:pt x="136" y="396"/>
                        <a:pt x="253" y="402"/>
                        <a:pt x="337" y="337"/>
                      </a:cubicBezTo>
                      <a:lnTo>
                        <a:pt x="337" y="337"/>
                      </a:lnTo>
                      <a:cubicBezTo>
                        <a:pt x="415" y="266"/>
                        <a:pt x="428" y="149"/>
                        <a:pt x="357" y="65"/>
                      </a:cubicBezTo>
                      <a:lnTo>
                        <a:pt x="357" y="65"/>
                      </a:lnTo>
                      <a:cubicBezTo>
                        <a:pt x="318" y="19"/>
                        <a:pt x="266" y="0"/>
                        <a:pt x="214" y="0"/>
                      </a:cubicBezTo>
                      <a:lnTo>
                        <a:pt x="214" y="0"/>
                      </a:lnTo>
                      <a:cubicBezTo>
                        <a:pt x="169" y="0"/>
                        <a:pt x="123" y="13"/>
                        <a:pt x="91" y="45"/>
                      </a:cubicBezTo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3755;p45">
                  <a:extLst>
                    <a:ext uri="{FF2B5EF4-FFF2-40B4-BE49-F238E27FC236}">
                      <a16:creationId xmlns:a16="http://schemas.microsoft.com/office/drawing/2014/main" id="{C373D864-1DF1-4C05-86A6-2C058291B2D5}"/>
                    </a:ext>
                  </a:extLst>
                </p:cNvPr>
                <p:cNvSpPr/>
                <p:nvPr/>
              </p:nvSpPr>
              <p:spPr>
                <a:xfrm>
                  <a:off x="4323575" y="1036225"/>
                  <a:ext cx="10725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03" extrusionOk="0">
                      <a:moveTo>
                        <a:pt x="92" y="46"/>
                      </a:moveTo>
                      <a:cubicBezTo>
                        <a:pt x="14" y="111"/>
                        <a:pt x="1" y="234"/>
                        <a:pt x="72" y="312"/>
                      </a:cubicBezTo>
                      <a:lnTo>
                        <a:pt x="72" y="312"/>
                      </a:lnTo>
                      <a:cubicBezTo>
                        <a:pt x="137" y="390"/>
                        <a:pt x="260" y="403"/>
                        <a:pt x="338" y="331"/>
                      </a:cubicBezTo>
                      <a:lnTo>
                        <a:pt x="338" y="331"/>
                      </a:lnTo>
                      <a:cubicBezTo>
                        <a:pt x="416" y="267"/>
                        <a:pt x="429" y="143"/>
                        <a:pt x="358" y="66"/>
                      </a:cubicBezTo>
                      <a:lnTo>
                        <a:pt x="358" y="66"/>
                      </a:lnTo>
                      <a:cubicBezTo>
                        <a:pt x="319" y="20"/>
                        <a:pt x="267" y="1"/>
                        <a:pt x="215" y="1"/>
                      </a:cubicBezTo>
                      <a:lnTo>
                        <a:pt x="215" y="1"/>
                      </a:lnTo>
                      <a:cubicBezTo>
                        <a:pt x="169" y="1"/>
                        <a:pt x="124" y="14"/>
                        <a:pt x="92" y="46"/>
                      </a:cubicBezTo>
                    </a:path>
                  </a:pathLst>
                </a:custGeom>
                <a:solidFill>
                  <a:srgbClr val="FFF9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3756;p45">
                  <a:extLst>
                    <a:ext uri="{FF2B5EF4-FFF2-40B4-BE49-F238E27FC236}">
                      <a16:creationId xmlns:a16="http://schemas.microsoft.com/office/drawing/2014/main" id="{D38CEEBC-2C26-44EB-902A-A7EE07321A70}"/>
                    </a:ext>
                  </a:extLst>
                </p:cNvPr>
                <p:cNvSpPr/>
                <p:nvPr/>
              </p:nvSpPr>
              <p:spPr>
                <a:xfrm>
                  <a:off x="4274950" y="850600"/>
                  <a:ext cx="55625" cy="1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" h="7621" extrusionOk="0">
                      <a:moveTo>
                        <a:pt x="0" y="52"/>
                      </a:moveTo>
                      <a:cubicBezTo>
                        <a:pt x="20" y="91"/>
                        <a:pt x="1887" y="4054"/>
                        <a:pt x="2095" y="7620"/>
                      </a:cubicBezTo>
                      <a:lnTo>
                        <a:pt x="2095" y="7620"/>
                      </a:lnTo>
                      <a:lnTo>
                        <a:pt x="2225" y="7607"/>
                      </a:lnTo>
                      <a:cubicBezTo>
                        <a:pt x="2011" y="4021"/>
                        <a:pt x="130" y="40"/>
                        <a:pt x="117" y="1"/>
                      </a:cubicBezTo>
                      <a:lnTo>
                        <a:pt x="117" y="1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3757;p45">
                  <a:extLst>
                    <a:ext uri="{FF2B5EF4-FFF2-40B4-BE49-F238E27FC236}">
                      <a16:creationId xmlns:a16="http://schemas.microsoft.com/office/drawing/2014/main" id="{1902AC96-E346-44EF-91AF-BEBF6406820F}"/>
                    </a:ext>
                  </a:extLst>
                </p:cNvPr>
                <p:cNvSpPr/>
                <p:nvPr/>
              </p:nvSpPr>
              <p:spPr>
                <a:xfrm>
                  <a:off x="4203450" y="892100"/>
                  <a:ext cx="181450" cy="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3490" extrusionOk="0">
                      <a:moveTo>
                        <a:pt x="1" y="124"/>
                      </a:moveTo>
                      <a:cubicBezTo>
                        <a:pt x="46" y="130"/>
                        <a:pt x="4067" y="1207"/>
                        <a:pt x="7179" y="3490"/>
                      </a:cubicBezTo>
                      <a:lnTo>
                        <a:pt x="7179" y="3490"/>
                      </a:lnTo>
                      <a:lnTo>
                        <a:pt x="7257" y="3386"/>
                      </a:lnTo>
                      <a:cubicBezTo>
                        <a:pt x="4125" y="1090"/>
                        <a:pt x="78" y="7"/>
                        <a:pt x="33" y="1"/>
                      </a:cubicBezTo>
                      <a:lnTo>
                        <a:pt x="33" y="1"/>
                      </a:lnTo>
                      <a:close/>
                    </a:path>
                  </a:pathLst>
                </a:custGeom>
                <a:solidFill>
                  <a:srgbClr val="34306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50" name="Picture 2" descr="Larva transparent PNG images - StickPNG">
              <a:extLst>
                <a:ext uri="{FF2B5EF4-FFF2-40B4-BE49-F238E27FC236}">
                  <a16:creationId xmlns:a16="http://schemas.microsoft.com/office/drawing/2014/main" id="{DDAF7E96-6513-40F7-B9C0-28ACAACBD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00" b="-5108"/>
            <a:stretch/>
          </p:blipFill>
          <p:spPr bwMode="auto">
            <a:xfrm>
              <a:off x="4039306" y="1145166"/>
              <a:ext cx="1350735" cy="3549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Download larva yellow sliding clipart png photo | TOPpng">
            <a:extLst>
              <a:ext uri="{FF2B5EF4-FFF2-40B4-BE49-F238E27FC236}">
                <a16:creationId xmlns:a16="http://schemas.microsoft.com/office/drawing/2014/main" id="{38710EA2-7C5C-43E0-BA24-7C45443A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6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130" y="1453220"/>
            <a:ext cx="1838270" cy="18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0D07E6-0097-4E45-BC6D-48FEEA34B823}"/>
              </a:ext>
            </a:extLst>
          </p:cNvPr>
          <p:cNvGrpSpPr/>
          <p:nvPr/>
        </p:nvGrpSpPr>
        <p:grpSpPr>
          <a:xfrm>
            <a:off x="1651197" y="1817267"/>
            <a:ext cx="8889606" cy="2923616"/>
            <a:chOff x="784717" y="6850529"/>
            <a:chExt cx="8889606" cy="2923616"/>
          </a:xfrm>
        </p:grpSpPr>
        <p:sp>
          <p:nvSpPr>
            <p:cNvPr id="52" name="Rectangle: Rounded Corners 1">
              <a:extLst>
                <a:ext uri="{FF2B5EF4-FFF2-40B4-BE49-F238E27FC236}">
                  <a16:creationId xmlns:a16="http://schemas.microsoft.com/office/drawing/2014/main" id="{9CCFBDE5-D3B3-418A-BB92-3BE6130A644A}"/>
                </a:ext>
              </a:extLst>
            </p:cNvPr>
            <p:cNvSpPr/>
            <p:nvPr/>
          </p:nvSpPr>
          <p:spPr>
            <a:xfrm>
              <a:off x="784717" y="6850529"/>
              <a:ext cx="8889606" cy="2898612"/>
            </a:xfrm>
            <a:custGeom>
              <a:avLst/>
              <a:gdLst>
                <a:gd name="connsiteX0" fmla="*/ 0 w 8515351"/>
                <a:gd name="connsiteY0" fmla="*/ 158146 h 948860"/>
                <a:gd name="connsiteX1" fmla="*/ 158146 w 8515351"/>
                <a:gd name="connsiteY1" fmla="*/ 0 h 948860"/>
                <a:gd name="connsiteX2" fmla="*/ 8357205 w 8515351"/>
                <a:gd name="connsiteY2" fmla="*/ 0 h 948860"/>
                <a:gd name="connsiteX3" fmla="*/ 8515351 w 8515351"/>
                <a:gd name="connsiteY3" fmla="*/ 158146 h 948860"/>
                <a:gd name="connsiteX4" fmla="*/ 8515351 w 8515351"/>
                <a:gd name="connsiteY4" fmla="*/ 790714 h 948860"/>
                <a:gd name="connsiteX5" fmla="*/ 8357205 w 8515351"/>
                <a:gd name="connsiteY5" fmla="*/ 948860 h 948860"/>
                <a:gd name="connsiteX6" fmla="*/ 158146 w 8515351"/>
                <a:gd name="connsiteY6" fmla="*/ 948860 h 948860"/>
                <a:gd name="connsiteX7" fmla="*/ 0 w 8515351"/>
                <a:gd name="connsiteY7" fmla="*/ 790714 h 948860"/>
                <a:gd name="connsiteX8" fmla="*/ 0 w 8515351"/>
                <a:gd name="connsiteY8" fmla="*/ 158146 h 948860"/>
                <a:gd name="connsiteX0" fmla="*/ 0 w 8515351"/>
                <a:gd name="connsiteY0" fmla="*/ 158146 h 948860"/>
                <a:gd name="connsiteX1" fmla="*/ 348646 w 8515351"/>
                <a:gd name="connsiteY1" fmla="*/ 76200 h 948860"/>
                <a:gd name="connsiteX2" fmla="*/ 8357205 w 8515351"/>
                <a:gd name="connsiteY2" fmla="*/ 0 h 948860"/>
                <a:gd name="connsiteX3" fmla="*/ 8515351 w 8515351"/>
                <a:gd name="connsiteY3" fmla="*/ 158146 h 948860"/>
                <a:gd name="connsiteX4" fmla="*/ 8515351 w 8515351"/>
                <a:gd name="connsiteY4" fmla="*/ 790714 h 948860"/>
                <a:gd name="connsiteX5" fmla="*/ 8357205 w 8515351"/>
                <a:gd name="connsiteY5" fmla="*/ 948860 h 948860"/>
                <a:gd name="connsiteX6" fmla="*/ 158146 w 8515351"/>
                <a:gd name="connsiteY6" fmla="*/ 948860 h 948860"/>
                <a:gd name="connsiteX7" fmla="*/ 0 w 8515351"/>
                <a:gd name="connsiteY7" fmla="*/ 790714 h 948860"/>
                <a:gd name="connsiteX8" fmla="*/ 0 w 8515351"/>
                <a:gd name="connsiteY8" fmla="*/ 158146 h 948860"/>
                <a:gd name="connsiteX0" fmla="*/ 0 w 8515351"/>
                <a:gd name="connsiteY0" fmla="*/ 158146 h 948860"/>
                <a:gd name="connsiteX1" fmla="*/ 348646 w 8515351"/>
                <a:gd name="connsiteY1" fmla="*/ 76200 h 948860"/>
                <a:gd name="connsiteX2" fmla="*/ 8357205 w 8515351"/>
                <a:gd name="connsiteY2" fmla="*/ 0 h 948860"/>
                <a:gd name="connsiteX3" fmla="*/ 8515351 w 8515351"/>
                <a:gd name="connsiteY3" fmla="*/ 158146 h 948860"/>
                <a:gd name="connsiteX4" fmla="*/ 8515351 w 8515351"/>
                <a:gd name="connsiteY4" fmla="*/ 790714 h 948860"/>
                <a:gd name="connsiteX5" fmla="*/ 8357205 w 8515351"/>
                <a:gd name="connsiteY5" fmla="*/ 948860 h 948860"/>
                <a:gd name="connsiteX6" fmla="*/ 158146 w 8515351"/>
                <a:gd name="connsiteY6" fmla="*/ 948860 h 948860"/>
                <a:gd name="connsiteX7" fmla="*/ 171450 w 8515351"/>
                <a:gd name="connsiteY7" fmla="*/ 562114 h 948860"/>
                <a:gd name="connsiteX8" fmla="*/ 0 w 8515351"/>
                <a:gd name="connsiteY8" fmla="*/ 158146 h 948860"/>
                <a:gd name="connsiteX0" fmla="*/ 48699 w 8564050"/>
                <a:gd name="connsiteY0" fmla="*/ 158146 h 1044110"/>
                <a:gd name="connsiteX1" fmla="*/ 397345 w 8564050"/>
                <a:gd name="connsiteY1" fmla="*/ 76200 h 1044110"/>
                <a:gd name="connsiteX2" fmla="*/ 8405904 w 8564050"/>
                <a:gd name="connsiteY2" fmla="*/ 0 h 1044110"/>
                <a:gd name="connsiteX3" fmla="*/ 8564050 w 8564050"/>
                <a:gd name="connsiteY3" fmla="*/ 158146 h 1044110"/>
                <a:gd name="connsiteX4" fmla="*/ 8564050 w 8564050"/>
                <a:gd name="connsiteY4" fmla="*/ 790714 h 1044110"/>
                <a:gd name="connsiteX5" fmla="*/ 8405904 w 8564050"/>
                <a:gd name="connsiteY5" fmla="*/ 948860 h 1044110"/>
                <a:gd name="connsiteX6" fmla="*/ 16345 w 8564050"/>
                <a:gd name="connsiteY6" fmla="*/ 1044110 h 1044110"/>
                <a:gd name="connsiteX7" fmla="*/ 220149 w 8564050"/>
                <a:gd name="connsiteY7" fmla="*/ 562114 h 1044110"/>
                <a:gd name="connsiteX8" fmla="*/ 48699 w 8564050"/>
                <a:gd name="connsiteY8" fmla="*/ 158146 h 1044110"/>
                <a:gd name="connsiteX0" fmla="*/ 48699 w 8775130"/>
                <a:gd name="connsiteY0" fmla="*/ 158146 h 1148885"/>
                <a:gd name="connsiteX1" fmla="*/ 397345 w 8775130"/>
                <a:gd name="connsiteY1" fmla="*/ 76200 h 1148885"/>
                <a:gd name="connsiteX2" fmla="*/ 8405904 w 8775130"/>
                <a:gd name="connsiteY2" fmla="*/ 0 h 1148885"/>
                <a:gd name="connsiteX3" fmla="*/ 8564050 w 8775130"/>
                <a:gd name="connsiteY3" fmla="*/ 158146 h 1148885"/>
                <a:gd name="connsiteX4" fmla="*/ 8564050 w 8775130"/>
                <a:gd name="connsiteY4" fmla="*/ 790714 h 1148885"/>
                <a:gd name="connsiteX5" fmla="*/ 8758329 w 8775130"/>
                <a:gd name="connsiteY5" fmla="*/ 1148885 h 1148885"/>
                <a:gd name="connsiteX6" fmla="*/ 16345 w 8775130"/>
                <a:gd name="connsiteY6" fmla="*/ 1044110 h 1148885"/>
                <a:gd name="connsiteX7" fmla="*/ 220149 w 8775130"/>
                <a:gd name="connsiteY7" fmla="*/ 562114 h 1148885"/>
                <a:gd name="connsiteX8" fmla="*/ 48699 w 8775130"/>
                <a:gd name="connsiteY8" fmla="*/ 158146 h 1148885"/>
                <a:gd name="connsiteX0" fmla="*/ 48699 w 8768558"/>
                <a:gd name="connsiteY0" fmla="*/ 158146 h 1148885"/>
                <a:gd name="connsiteX1" fmla="*/ 397345 w 8768558"/>
                <a:gd name="connsiteY1" fmla="*/ 76200 h 1148885"/>
                <a:gd name="connsiteX2" fmla="*/ 8405904 w 8768558"/>
                <a:gd name="connsiteY2" fmla="*/ 0 h 1148885"/>
                <a:gd name="connsiteX3" fmla="*/ 8564050 w 8768558"/>
                <a:gd name="connsiteY3" fmla="*/ 158146 h 1148885"/>
                <a:gd name="connsiteX4" fmla="*/ 8344975 w 8768558"/>
                <a:gd name="connsiteY4" fmla="*/ 552589 h 1148885"/>
                <a:gd name="connsiteX5" fmla="*/ 8758329 w 8768558"/>
                <a:gd name="connsiteY5" fmla="*/ 1148885 h 1148885"/>
                <a:gd name="connsiteX6" fmla="*/ 16345 w 8768558"/>
                <a:gd name="connsiteY6" fmla="*/ 1044110 h 1148885"/>
                <a:gd name="connsiteX7" fmla="*/ 220149 w 8768558"/>
                <a:gd name="connsiteY7" fmla="*/ 562114 h 1148885"/>
                <a:gd name="connsiteX8" fmla="*/ 48699 w 8768558"/>
                <a:gd name="connsiteY8" fmla="*/ 158146 h 1148885"/>
                <a:gd name="connsiteX0" fmla="*/ 48699 w 8768558"/>
                <a:gd name="connsiteY0" fmla="*/ 192766 h 1183505"/>
                <a:gd name="connsiteX1" fmla="*/ 397345 w 8768558"/>
                <a:gd name="connsiteY1" fmla="*/ 110820 h 1183505"/>
                <a:gd name="connsiteX2" fmla="*/ 8405904 w 8768558"/>
                <a:gd name="connsiteY2" fmla="*/ 34620 h 1183505"/>
                <a:gd name="connsiteX3" fmla="*/ 8745025 w 8768558"/>
                <a:gd name="connsiteY3" fmla="*/ 40366 h 1183505"/>
                <a:gd name="connsiteX4" fmla="*/ 8344975 w 8768558"/>
                <a:gd name="connsiteY4" fmla="*/ 587209 h 1183505"/>
                <a:gd name="connsiteX5" fmla="*/ 8758329 w 8768558"/>
                <a:gd name="connsiteY5" fmla="*/ 1183505 h 1183505"/>
                <a:gd name="connsiteX6" fmla="*/ 16345 w 8768558"/>
                <a:gd name="connsiteY6" fmla="*/ 1078730 h 1183505"/>
                <a:gd name="connsiteX7" fmla="*/ 220149 w 8768558"/>
                <a:gd name="connsiteY7" fmla="*/ 596734 h 1183505"/>
                <a:gd name="connsiteX8" fmla="*/ 48699 w 8768558"/>
                <a:gd name="connsiteY8" fmla="*/ 192766 h 1183505"/>
                <a:gd name="connsiteX0" fmla="*/ 48699 w 8768558"/>
                <a:gd name="connsiteY0" fmla="*/ 192766 h 1183505"/>
                <a:gd name="connsiteX1" fmla="*/ 397345 w 8768558"/>
                <a:gd name="connsiteY1" fmla="*/ 110820 h 1183505"/>
                <a:gd name="connsiteX2" fmla="*/ 7805829 w 8768558"/>
                <a:gd name="connsiteY2" fmla="*/ 34620 h 1183505"/>
                <a:gd name="connsiteX3" fmla="*/ 8745025 w 8768558"/>
                <a:gd name="connsiteY3" fmla="*/ 40366 h 1183505"/>
                <a:gd name="connsiteX4" fmla="*/ 8344975 w 8768558"/>
                <a:gd name="connsiteY4" fmla="*/ 587209 h 1183505"/>
                <a:gd name="connsiteX5" fmla="*/ 8758329 w 8768558"/>
                <a:gd name="connsiteY5" fmla="*/ 1183505 h 1183505"/>
                <a:gd name="connsiteX6" fmla="*/ 16345 w 8768558"/>
                <a:gd name="connsiteY6" fmla="*/ 1078730 h 1183505"/>
                <a:gd name="connsiteX7" fmla="*/ 220149 w 8768558"/>
                <a:gd name="connsiteY7" fmla="*/ 596734 h 1183505"/>
                <a:gd name="connsiteX8" fmla="*/ 48699 w 8768558"/>
                <a:gd name="connsiteY8" fmla="*/ 192766 h 118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68558" h="1183505">
                  <a:moveTo>
                    <a:pt x="48699" y="192766"/>
                  </a:moveTo>
                  <a:cubicBezTo>
                    <a:pt x="48699" y="105424"/>
                    <a:pt x="310003" y="110820"/>
                    <a:pt x="397345" y="110820"/>
                  </a:cubicBezTo>
                  <a:lnTo>
                    <a:pt x="7805829" y="34620"/>
                  </a:lnTo>
                  <a:cubicBezTo>
                    <a:pt x="7893171" y="34620"/>
                    <a:pt x="8745025" y="-46976"/>
                    <a:pt x="8745025" y="40366"/>
                  </a:cubicBezTo>
                  <a:lnTo>
                    <a:pt x="8344975" y="587209"/>
                  </a:lnTo>
                  <a:cubicBezTo>
                    <a:pt x="8344975" y="674551"/>
                    <a:pt x="8845671" y="1183505"/>
                    <a:pt x="8758329" y="1183505"/>
                  </a:cubicBezTo>
                  <a:lnTo>
                    <a:pt x="16345" y="1078730"/>
                  </a:lnTo>
                  <a:cubicBezTo>
                    <a:pt x="-70997" y="1078730"/>
                    <a:pt x="220149" y="684076"/>
                    <a:pt x="220149" y="596734"/>
                  </a:cubicBezTo>
                  <a:lnTo>
                    <a:pt x="48699" y="19276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571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4032;p29">
              <a:extLst>
                <a:ext uri="{FF2B5EF4-FFF2-40B4-BE49-F238E27FC236}">
                  <a16:creationId xmlns:a16="http://schemas.microsoft.com/office/drawing/2014/main" id="{6954038D-5361-4DDC-A877-6892070507AA}"/>
                </a:ext>
              </a:extLst>
            </p:cNvPr>
            <p:cNvSpPr txBox="1">
              <a:spLocks/>
            </p:cNvSpPr>
            <p:nvPr/>
          </p:nvSpPr>
          <p:spPr>
            <a:xfrm>
              <a:off x="1265959" y="6870029"/>
              <a:ext cx="8213832" cy="2904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7200" kern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A60">
                      <a:lumMod val="75000"/>
                    </a:srgbClr>
                  </a:solidFill>
                </a:rPr>
                <a:t>CHẶNG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7200" kern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A60">
                      <a:lumMod val="75000"/>
                    </a:srgbClr>
                  </a:solidFill>
                </a:rPr>
                <a:t>VƯỢT SÔNG</a:t>
              </a:r>
              <a:endParaRPr kumimoji="0" lang="en-US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  <a:effectLst/>
                <a:uLnTx/>
                <a:uFillTx/>
                <a:sym typeface="Ry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3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0.05996 C 0.05847 -0.00695 0.08581 0.06713 0.1819 0.06597 C 0.32149 0.06597 0.3319 -0.18195 0.49818 -0.18287 C 0.64818 -0.18287 0.56784 0.03403 0.71237 0.0331 C 0.8625 0.0331 0.78216 -0.12384 0.94349 -0.12384 C 1.08789 -0.12384 1.00768 -0.01806 1.1362 -0.01806 C 1.25964 -0.01806 1.19545 -0.09884 1.30782 -0.09884 C 1.37214 -0.09884 1.37774 -0.07685 1.38255 -0.05996 " pathEditMode="relative" rAng="0" ptsTypes="AAAAAAAA">
                                          <p:cBhvr>
                                            <p:cTn id="6" dur="6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732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0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4.375E-6 -2.59259E-6 C 0.01041 0.05301 0.03724 0.12709 0.13203 0.12593 C 0.26875 0.12593 0.27916 -0.12199 0.44231 -0.12291 C 0.58971 -0.12291 0.51093 0.09398 0.65312 0.09306 C 0.80065 0.09306 0.72174 -0.06389 0.8802 -0.06389 C 1.02226 -0.06389 0.94322 0.0419 1.06966 0.0419 C 1.19127 0.0419 1.12799 -0.03889 1.23841 -0.03889 C 1.30156 -0.03889 1.30716 -0.0169 1.31197 -2.59259E-6 " pathEditMode="relative" rAng="0" ptsTypes="AAAAAAAA">
                                          <p:cBhvr>
                                            <p:cTn id="8" dur="5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599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92 -0.05996 C 0.05847 -0.00695 0.08581 0.06713 0.1819 0.06597 C 0.32149 0.06597 0.3319 -0.18195 0.49818 -0.18287 C 0.64818 -0.18287 0.56784 0.03403 0.71237 0.0331 C 0.8625 0.0331 0.78216 -0.12384 0.94349 -0.12384 C 1.08789 -0.12384 1.00768 -0.01806 1.1362 -0.01806 C 1.25964 -0.01806 1.19545 -0.09884 1.30782 -0.09884 C 1.37214 -0.09884 1.37774 -0.07685 1.38255 -0.05996 " pathEditMode="relative" rAng="0" ptsTypes="AAAAAAAA">
                                          <p:cBhvr>
                                            <p:cTn id="6" dur="6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732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0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4.375E-6 -2.59259E-6 C 0.01041 0.05301 0.03724 0.12709 0.13203 0.12593 C 0.26875 0.12593 0.27916 -0.12199 0.44231 -0.12291 C 0.58971 -0.12291 0.51093 0.09398 0.65312 0.09306 C 0.80065 0.09306 0.72174 -0.06389 0.8802 -0.06389 C 1.02226 -0.06389 0.94322 0.0419 1.06966 0.0419 C 1.19127 0.0419 1.12799 -0.03889 1.23841 -0.03889 C 1.30156 -0.03889 1.30716 -0.0169 1.31197 -2.59259E-6 " pathEditMode="relative" rAng="0" ptsTypes="AAAAAAAA">
                                          <p:cBhvr>
                                            <p:cTn id="8" dur="5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599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528244" y="1072447"/>
            <a:ext cx="9974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normalizeH="0" noProof="0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Công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thức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tính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quãng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đường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kumimoji="0" lang="en-US" sz="4000" b="1" i="0" u="none" strike="noStrike" kern="1200" normalizeH="0" baseline="0" noProof="0" dirty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v : 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v x 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t : 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t x h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arva, PNG, 1224x945px, Larva, Animated Cartoon, Animated Film, Cartoon,  Cartoon Network Download Free">
            <a:extLst>
              <a:ext uri="{FF2B5EF4-FFF2-40B4-BE49-F238E27FC236}">
                <a16:creationId xmlns:a16="http://schemas.microsoft.com/office/drawing/2014/main" id="{9BAFA304-6200-4799-97A0-C7B321BA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610" y1="39336" x2="28293" y2="83886"/>
                        <a14:foregroundMark x1="15122" y1="42022" x2="30244" y2="41864"/>
                        <a14:foregroundMark x1="58902" y1="15166" x2="69512" y2="2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9" y="5126043"/>
            <a:ext cx="2426010" cy="18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0139 L 0.01354 -0.00093 C 0.0082 -0.00764 0.00286 -0.0132 -0.00208 -0.0206 C -0.00469 -0.025 -0.00625 -0.03195 -0.00925 -0.03588 C -0.02565 -0.05718 -0.00755 -0.02199 -0.01836 -0.04445 L -0.04076 0.00116 L -0.08386 -0.03588 L -0.13399 -0.00556 L -0.17292 -0.04838 L -0.21094 0.00116 L -0.26315 -0.04653 L -0.29063 -0.025 " pathEditMode="relative" rAng="0" ptsTypes="AAAAAAAAAA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10706" y="907577"/>
            <a:ext cx="9813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ln>
                  <a:solidFill>
                    <a:schemeClr val="accent1">
                      <a:lumMod val="10000"/>
                    </a:schemeClr>
                  </a:solidFill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 Hai thành phố A và B cách nhau 126 km. Một xe máy đi từ A đến B với vận tốc 42km/giờ. </a:t>
            </a:r>
            <a:r>
              <a:rPr lang="de-DE" sz="28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bao lâu xe máy đến B?</a:t>
            </a:r>
            <a:r>
              <a:rPr lang="de-DE" sz="2800" dirty="0">
                <a:ln>
                  <a:solidFill>
                    <a:schemeClr val="accent1">
                      <a:lumMod val="10000"/>
                    </a:schemeClr>
                  </a:solidFill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solidFill>
                  <a:schemeClr val="accent1">
                    <a:lumMod val="10000"/>
                  </a:schemeClr>
                </a:solidFill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b="1" noProof="0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noProof="0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arva, PNG, 1224x945px, Larva, Animated Cartoon, Animated Film, Cartoon,  Cartoon Network Download Free">
            <a:extLst>
              <a:ext uri="{FF2B5EF4-FFF2-40B4-BE49-F238E27FC236}">
                <a16:creationId xmlns:a16="http://schemas.microsoft.com/office/drawing/2014/main" id="{42FCABF4-C252-4EBC-9391-D9641E11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610" y1="39336" x2="28293" y2="83886"/>
                        <a14:foregroundMark x1="15122" y1="42022" x2="30244" y2="41864"/>
                        <a14:foregroundMark x1="58902" y1="15166" x2="69512" y2="2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990" y="2482186"/>
            <a:ext cx="2426010" cy="18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00039 -0.11597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834480" y="531004"/>
            <a:ext cx="10361113" cy="1529983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292727" y="789231"/>
            <a:ext cx="9655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3: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Một xe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đi được quãng đường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12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km hết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0,5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giờ.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Vận tốc của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là: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610437" y="2726504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610437" y="4358106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178193" y="2726504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178193" y="4358106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31" y="4268696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arva, PNG, 1224x945px, Larva, Animated Cartoon, Animated Film, Cartoon,  Cartoon Network Download Free">
            <a:extLst>
              <a:ext uri="{FF2B5EF4-FFF2-40B4-BE49-F238E27FC236}">
                <a16:creationId xmlns:a16="http://schemas.microsoft.com/office/drawing/2014/main" id="{3228E269-5484-4A69-A298-B09A193B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610" y1="39336" x2="28293" y2="83886"/>
                        <a14:foregroundMark x1="15122" y1="42022" x2="30244" y2="41864"/>
                        <a14:foregroundMark x1="58902" y1="15166" x2="69512" y2="2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80" y="2914931"/>
            <a:ext cx="2426010" cy="18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0301 L 0.02565 -0.00277 C 0.02135 -0.0074 0.01693 -0.01134 0.01289 -0.01643 C 0.01068 -0.01944 0.00938 -0.0243 0.00703 -0.02708 C -0.00651 -0.04189 0.00833 -0.01736 -0.00052 -0.0331 L -0.01901 -0.00138 L -0.05443 -0.02708 L -0.0957 -0.00601 L -0.12773 -0.03588 L -0.15898 -0.00138 L -0.20195 -0.03449 L -0.22461 -0.01944 " pathEditMode="relative" rAng="0" ptsTypes="AAAAAAAAAA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>
            <a:extLst>
              <a:ext uri="{FF2B5EF4-FFF2-40B4-BE49-F238E27FC236}">
                <a16:creationId xmlns:a16="http://schemas.microsoft.com/office/drawing/2014/main" id="{A9C0029E-1F9D-40CF-8741-70C68554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9" r="513"/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F2EF8-FCE1-40AE-99AB-005BDB9F9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100000" l="0" r="100000">
                        <a14:backgroundMark x1="13559" y1="96886" x2="21017" y2="95502"/>
                        <a14:backgroundMark x1="24576" y1="96194" x2="35593" y2="93080"/>
                        <a14:backgroundMark x1="44746" y1="91003" x2="54237" y2="91003"/>
                        <a14:backgroundMark x1="36610" y1="92388" x2="45424" y2="95502"/>
                        <a14:backgroundMark x1="7627" y1="96886" x2="13559" y2="97578"/>
                        <a14:backgroundMark x1="58814" y1="92388" x2="93390" y2="87543"/>
                        <a14:backgroundMark x1="95254" y1="86851" x2="97627" y2="85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2824" y="1003300"/>
            <a:ext cx="4712923" cy="215900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8C16728-0347-48FF-B1B7-6B9B2E44D2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12497" y="-1083286"/>
            <a:ext cx="4557003" cy="48551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BB94C5-2B2B-4163-A3EF-1F1E7A82810F}"/>
              </a:ext>
            </a:extLst>
          </p:cNvPr>
          <p:cNvGrpSpPr/>
          <p:nvPr/>
        </p:nvGrpSpPr>
        <p:grpSpPr>
          <a:xfrm>
            <a:off x="1827505" y="959226"/>
            <a:ext cx="8783360" cy="3050221"/>
            <a:chOff x="1510302" y="866455"/>
            <a:chExt cx="8783360" cy="3960030"/>
          </a:xfrm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E4DF5058-4896-42BA-9C3F-6587409293AA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12">
              <a:extLst>
                <a:ext uri="{FF2B5EF4-FFF2-40B4-BE49-F238E27FC236}">
                  <a16:creationId xmlns:a16="http://schemas.microsoft.com/office/drawing/2014/main" id="{CFE64F55-FF21-4683-8C88-7151BAB8C1DE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2839A35C-1564-414C-B031-E170055B45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17234" y="3479800"/>
            <a:ext cx="4987263" cy="4301514"/>
          </a:xfrm>
          <a:prstGeom prst="rect">
            <a:avLst/>
          </a:prstGeom>
        </p:spPr>
      </p:pic>
      <p:pic>
        <p:nvPicPr>
          <p:cNvPr id="11" name="Picture 2" descr="Larva, PNG, 1224x945px, Larva, Animated Cartoon, Animated Film, Cartoon,  Cartoon Network Download Free">
            <a:extLst>
              <a:ext uri="{FF2B5EF4-FFF2-40B4-BE49-F238E27FC236}">
                <a16:creationId xmlns:a16="http://schemas.microsoft.com/office/drawing/2014/main" id="{0530D5FD-8A17-4F25-98D7-39B9F6E3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610" y1="39336" x2="28293" y2="83886"/>
                        <a14:foregroundMark x1="15122" y1="42022" x2="30244" y2="41864"/>
                        <a14:foregroundMark x1="58902" y1="15166" x2="69512" y2="2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27" y="3891601"/>
            <a:ext cx="3874743" cy="29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032;p29">
            <a:extLst>
              <a:ext uri="{FF2B5EF4-FFF2-40B4-BE49-F238E27FC236}">
                <a16:creationId xmlns:a16="http://schemas.microsoft.com/office/drawing/2014/main" id="{FD9D80A3-DDA0-47D7-A4C8-7C41DF4FB218}"/>
              </a:ext>
            </a:extLst>
          </p:cNvPr>
          <p:cNvSpPr txBox="1">
            <a:spLocks/>
          </p:cNvSpPr>
          <p:nvPr/>
        </p:nvSpPr>
        <p:spPr>
          <a:xfrm>
            <a:off x="2019911" y="1143775"/>
            <a:ext cx="8213832" cy="29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Rye"/>
              <a:buNone/>
              <a:defRPr sz="6000" b="1" i="0" u="none" strike="noStrike" cap="none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tabLst/>
              <a:defRPr/>
            </a:pPr>
            <a:r>
              <a:rPr lang="en-US" sz="5400" kern="0" dirty="0">
                <a:ln w="28575"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</a:rPr>
              <a:t>CHẶNG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tabLst/>
              <a:defRPr/>
            </a:pPr>
            <a:r>
              <a:rPr lang="en-US" sz="5400" kern="0" dirty="0">
                <a:ln w="28575">
                  <a:solidFill>
                    <a:sysClr val="windowText" lastClr="000000"/>
                  </a:solidFill>
                </a:ln>
                <a:solidFill>
                  <a:srgbClr val="FFCA60">
                    <a:lumMod val="75000"/>
                  </a:srgbClr>
                </a:solidFill>
              </a:rPr>
              <a:t>TÌM ĐƯỜNG TRỞ VỀ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A60">
                  <a:lumMod val="75000"/>
                </a:srgbClr>
              </a:solidFill>
              <a:effectLst/>
              <a:uLnTx/>
              <a:uFillTx/>
              <a:sym typeface="Rye"/>
            </a:endParaRPr>
          </a:p>
        </p:txBody>
      </p:sp>
    </p:spTree>
    <p:extLst>
      <p:ext uri="{BB962C8B-B14F-4D97-AF65-F5344CB8AC3E}">
        <p14:creationId xmlns:p14="http://schemas.microsoft.com/office/powerpoint/2010/main" val="140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00301 L 0.02566 -0.00278 C 0.02136 -0.00741 0.01693 -0.01135 0.0129 -0.01644 C 0.01068 -0.01945 0.00938 -0.02431 0.00704 -0.02709 C -0.00651 -0.0419 0.00834 -0.01736 -0.00052 -0.03311 L -0.01901 -0.00139 L -0.05442 -0.02709 L -0.0957 -0.00602 L -0.12773 -0.03588 L -0.15898 -0.00139 L -0.20169 -0.03449 L -0.2246 -0.01945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FBA26C-1C47-47BB-97FA-CDA76601E90F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EB1AA5-21DD-4D8D-99D0-F7C5C6E6581C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41532-BED8-4168-ABE8-8335E474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5482" y="0"/>
            <a:ext cx="1391685" cy="120032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6A9E195-C167-4841-BCB5-0728B86B3AA7}"/>
              </a:ext>
            </a:extLst>
          </p:cNvPr>
          <p:cNvSpPr txBox="1"/>
          <p:nvPr/>
        </p:nvSpPr>
        <p:spPr>
          <a:xfrm>
            <a:off x="1123122" y="482096"/>
            <a:ext cx="10237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 1: </a:t>
            </a:r>
            <a:r>
              <a:rPr lang="vi-VN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Một ô tô đi hết quãng đường 135 km hết 3 giờ. Một xe máy cũng đi quãng đường đó hết 4 giờ 30 phút. Hỏi mỗi giờ ô tô đi được nhiều hơn xe máy bao nhiêu ki - lô - mét?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CA992EBE-EBDA-4313-BD3E-AEF2DEE2A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628" y="2062175"/>
            <a:ext cx="2037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2400" u="sng" dirty="0">
              <a:solidFill>
                <a:schemeClr val="accent6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F2DAFEE2-93D6-47AD-92BA-8E5314B6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59" y="2636543"/>
            <a:ext cx="4518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4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giờ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30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phút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= 4,5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giờ</a:t>
            </a:r>
            <a:endParaRPr lang="en-US" altLang="en-US" sz="32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0130AFAF-9B6D-4BD9-A87B-DBE49B255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603" y="3641718"/>
            <a:ext cx="4945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135 : 3 = </a:t>
            </a:r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5E268FA0-87D7-4187-8270-AB4B6E24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66" y="6018175"/>
            <a:ext cx="3298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15 km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524F4012-CC3C-4FEA-8E60-53AA51B4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551" y="3624669"/>
            <a:ext cx="2728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45 (km)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73E203ED-E1DC-4FC1-B4BE-E9C5EC49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402" y="3152083"/>
            <a:ext cx="681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Mỗi giờ ô tô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đi 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ki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mét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là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endParaRPr lang="en-US" altLang="en-US" sz="40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13B85ABA-1908-41AE-A9DB-9F2F3E97C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742" y="4569112"/>
            <a:ext cx="4945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135 : 4,5 = 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6E56EBEC-CF4C-4680-BC46-415BFE64D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718" y="4580033"/>
            <a:ext cx="2728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30 (km)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DB6DC646-291A-4557-8BBA-2024B0958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586" y="4107447"/>
            <a:ext cx="681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Mỗi giờ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xe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máy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đi 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ki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mét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là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endParaRPr lang="en-US" altLang="en-US" sz="40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54F5716D-F2FD-4C91-9780-46C635002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635" y="5545589"/>
            <a:ext cx="1569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45 – 30 = </a:t>
            </a:r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BE3F07FE-0DE7-4A02-816A-3DA29006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410" y="5062811"/>
            <a:ext cx="681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Mỗi giờ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xe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máy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đi 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ki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-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mét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là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endParaRPr lang="en-US" altLang="en-US" sz="40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Text Box 32">
            <a:extLst>
              <a:ext uri="{FF2B5EF4-FFF2-40B4-BE49-F238E27FC236}">
                <a16:creationId xmlns:a16="http://schemas.microsoft.com/office/drawing/2014/main" id="{5DE8FD94-89BF-40A8-9F2C-BC803BCD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183" y="5556510"/>
            <a:ext cx="2728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15 (km)</a:t>
            </a:r>
          </a:p>
        </p:txBody>
      </p:sp>
    </p:spTree>
    <p:extLst>
      <p:ext uri="{BB962C8B-B14F-4D97-AF65-F5344CB8AC3E}">
        <p14:creationId xmlns:p14="http://schemas.microsoft.com/office/powerpoint/2010/main" val="26372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643</Words>
  <Application>Microsoft Office PowerPoint</Application>
  <PresentationFormat>Widescreen</PresentationFormat>
  <Paragraphs>74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Anaheim</vt:lpstr>
      <vt:lpstr>Arial</vt:lpstr>
      <vt:lpstr>Calibri</vt:lpstr>
      <vt:lpstr>Calibri Light</vt:lpstr>
      <vt:lpstr>Cambria Math</vt:lpstr>
      <vt:lpstr>Nunito</vt:lpstr>
      <vt:lpstr>Ranchers</vt:lpstr>
      <vt:lpstr>Rye</vt:lpstr>
      <vt:lpstr>Times New Roman</vt:lpstr>
      <vt:lpstr>Science Subject for Pre-K: Observe insect life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Cúc Lê</cp:lastModifiedBy>
  <cp:revision>36</cp:revision>
  <dcterms:created xsi:type="dcterms:W3CDTF">2022-03-09T14:45:28Z</dcterms:created>
  <dcterms:modified xsi:type="dcterms:W3CDTF">2022-03-27T13:35:56Z</dcterms:modified>
</cp:coreProperties>
</file>