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73" r:id="rId3"/>
    <p:sldId id="274" r:id="rId4"/>
    <p:sldId id="257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6" r:id="rId19"/>
    <p:sldId id="275" r:id="rId20"/>
    <p:sldId id="279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27" autoAdjust="0"/>
  </p:normalViewPr>
  <p:slideViewPr>
    <p:cSldViewPr snapToGrid="0">
      <p:cViewPr varScale="1">
        <p:scale>
          <a:sx n="58" d="100"/>
          <a:sy n="58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3E3-EB55-4F57-9EDF-CC23698E9A3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092CC-3653-4CB8-B87A-B443F021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0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  <a:p>
            <a:r>
              <a:rPr lang="en-US" dirty="0"/>
              <a:t>-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092CC-3653-4CB8-B87A-B443F021A9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3EBB-06BA-44EC-8CA0-FE4DBD3B6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BA85C-4273-41DB-BEF8-D05544168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BF59-89B5-4A22-8A13-345DA6A0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36C9-120F-4903-B3E4-008790CA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3DBA-C43C-4464-B56B-39C4613F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9498-6CCA-411D-9FE9-4A9D1755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8B2-E044-4D0C-B066-CDF4799D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15BA-8205-4CAC-8DD2-8868E17D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01098-58CE-4B16-BC4B-D29D9577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547F-B57A-46C5-9317-04F2D1E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0318B-0E44-40A6-938F-9B643DD67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FB735-04F8-44EB-A865-CEBC4E2C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0D33-2530-41E9-AE2C-39287EE6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8147-2DED-45F0-826F-55410698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E2D88-61A7-4D1F-9060-263C056B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E067-51DB-4CD0-9FF9-F963E543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CA03-CF8A-4E51-8058-CDB1219F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61B1-2375-4727-9B0C-7F41C187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986-226B-46F4-8EC0-B4DA82DA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401F-0FFE-42B1-BB19-2258D737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EB94-0FE6-4ACC-95C4-1665C89C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FE8F3-C4EE-4F84-BC2F-F93DD9E1E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B7C3C-DC72-41D0-99B0-4104740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58AD3-2C25-48C7-B9D3-7E55F97B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A3FA-5E9D-420C-AF00-4320EE2D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C366-C0C2-4418-9EB5-69B7CC91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34878-27E5-4CC7-9204-DBA5A7648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D5C1A-6B6F-4310-A95A-129C9B25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1C8C7-718A-419B-BCBB-B5A40AE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01CFC-118C-4DFD-A4E2-492520DD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F7E7-24AD-4882-BF62-B591A910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1D6B-9EA5-4AA1-82F0-4CB1D7B4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F13-7FA3-4A75-A9CD-134606CD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4E4F8-8316-472A-B1E4-1DBA37AB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65674-5FBB-42CE-9BC9-A837C696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B806D-82F6-4034-9032-93D476D68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C54D9-140C-44D6-B158-29503E3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03AEB-B045-4447-8C47-48848B42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583C2-52D6-4658-AC30-96D598F0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4D41-4F8E-4BCB-B022-D52CA110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0C444-6205-4DD2-A900-BABF9032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DF0E7-34AF-4893-AD7C-9142054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04FAF-BC22-43B7-B3CC-AA190A9C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527C8-A92C-4E5C-A847-5CC89359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EE1DE-5FE4-40E1-B09D-0945E7B1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342B1-03C4-456A-9589-A4829143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07F9-1948-4541-B97A-40547119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2458-73B4-4363-A32E-8E890B81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770BB-2A21-4A84-B291-1F1F1E43E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0DF5-624C-4EB9-83E7-5C9465C3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4022-EA5E-447F-A51F-1118E3BE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49E9-3FBB-4372-B6E3-4426981F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3DBE-EAC7-47D3-A276-D21C326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479B7-27BE-4A7E-A4B4-F507EAD9C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7375-6884-4E58-B656-623074AF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764B-229E-4719-88CE-A82D4F6C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1A7D-27EB-46DF-8F69-873329D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6C382-B9C6-49FF-AC3B-F72B01A1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AA418-8A76-424F-AE96-FE617A63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65C0-F601-4DD5-A95A-B84C2A0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1193-100F-4620-836B-52A6BB513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174F-573B-49ED-8255-A685CA13CCB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204FF-271F-4058-88C6-258AAF124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54D0C-C19B-4F69-9FC7-F6178B05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F7FF-C0E5-454D-BB49-2EC0DB2DC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1.xml"/><Relationship Id="rId1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10" Type="http://schemas.openxmlformats.org/officeDocument/2006/relationships/slide" Target="slide10.xml"/><Relationship Id="rId19" Type="http://schemas.openxmlformats.org/officeDocument/2006/relationships/slide" Target="slide13.xml"/><Relationship Id="rId4" Type="http://schemas.openxmlformats.org/officeDocument/2006/relationships/slide" Target="slide9.xml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217455-5205-4231-AE54-E96B709CE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key Mouse Frame Png » Png Image - Rosstoys Disney Mickey Mouse Analog  Wrist Watch PNG Image | Transparent PNG Free Download on SeekPNG">
            <a:extLst>
              <a:ext uri="{FF2B5EF4-FFF2-40B4-BE49-F238E27FC236}">
                <a16:creationId xmlns:a16="http://schemas.microsoft.com/office/drawing/2014/main" id="{2D004451-5B65-4B7D-9BB5-55A853E5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8B9440-B26B-422F-B8F4-98218850D1D0}"/>
              </a:ext>
            </a:extLst>
          </p:cNvPr>
          <p:cNvSpPr/>
          <p:nvPr/>
        </p:nvSpPr>
        <p:spPr>
          <a:xfrm>
            <a:off x="1321378" y="1642658"/>
            <a:ext cx="9549244" cy="13187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8" name="Picture 6" descr="Soạn bài - Tập đọc: Phong cảnh đền Hùng - Tiếng việt lớp 5 Tập 2">
            <a:hlinkClick r:id="rId3" action="ppaction://hlinksldjump"/>
            <a:extLst>
              <a:ext uri="{FF2B5EF4-FFF2-40B4-BE49-F238E27FC236}">
                <a16:creationId xmlns:a16="http://schemas.microsoft.com/office/drawing/2014/main" id="{47AD011A-C959-49DC-B437-0C00A2D4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9" y="2961410"/>
            <a:ext cx="4123528" cy="268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3082A231-5821-4ADB-AF67-330887806F6E}"/>
              </a:ext>
            </a:extLst>
          </p:cNvPr>
          <p:cNvSpPr/>
          <p:nvPr/>
        </p:nvSpPr>
        <p:spPr>
          <a:xfrm flipH="1">
            <a:off x="10377377" y="5757047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402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ng With Mickey Mouse - Donald Duck Frame Png | Full Size PNG  Download | SeekPNG">
            <a:extLst>
              <a:ext uri="{FF2B5EF4-FFF2-40B4-BE49-F238E27FC236}">
                <a16:creationId xmlns:a16="http://schemas.microsoft.com/office/drawing/2014/main" id="{D4410279-37C7-4D32-9DF4-F29E834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C2BBAC-5893-4F0C-B10C-940A349832C7}"/>
              </a:ext>
            </a:extLst>
          </p:cNvPr>
          <p:cNvSpPr/>
          <p:nvPr/>
        </p:nvSpPr>
        <p:spPr>
          <a:xfrm>
            <a:off x="674649" y="768927"/>
            <a:ext cx="4520805" cy="29276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Chu?</a:t>
            </a:r>
          </a:p>
        </p:txBody>
      </p:sp>
      <p:pic>
        <p:nvPicPr>
          <p:cNvPr id="4102" name="Picture 6" descr="Soạn bài - Tập đọc: Nghĩa thầy trò - Giải bài tập tiếng việt lớp 5 - Tập 2">
            <a:hlinkClick r:id="rId3" action="ppaction://hlinksldjump"/>
            <a:extLst>
              <a:ext uri="{FF2B5EF4-FFF2-40B4-BE49-F238E27FC236}">
                <a16:creationId xmlns:a16="http://schemas.microsoft.com/office/drawing/2014/main" id="{D970C7C5-142C-49B1-B741-07BB50DF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16398"/>
            <a:ext cx="2888673" cy="222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97D48120-E163-44C2-9A8C-87D13FAADB2A}"/>
              </a:ext>
            </a:extLst>
          </p:cNvPr>
          <p:cNvSpPr/>
          <p:nvPr/>
        </p:nvSpPr>
        <p:spPr>
          <a:xfrm flipH="1">
            <a:off x="5709684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6169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ckey Goofy Transparent Kids Frame​ | Gallery Yopriceville - High-Quality  Free Images and Transparent PNG Clipart">
            <a:extLst>
              <a:ext uri="{FF2B5EF4-FFF2-40B4-BE49-F238E27FC236}">
                <a16:creationId xmlns:a16="http://schemas.microsoft.com/office/drawing/2014/main" id="{A01F3000-10A5-48BD-884D-BACD0DFE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A92CF3-A361-47DE-A4CD-0F19DAECB481}"/>
              </a:ext>
            </a:extLst>
          </p:cNvPr>
          <p:cNvSpPr/>
          <p:nvPr/>
        </p:nvSpPr>
        <p:spPr>
          <a:xfrm>
            <a:off x="6623550" y="773634"/>
            <a:ext cx="4925504" cy="280851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130" name="Picture 10" descr="TOP 50 Mở bài Đất nước của Nguyễn Khoa Điềm siêu hay">
            <a:hlinkClick r:id="rId3" action="ppaction://hlinksldjump"/>
            <a:extLst>
              <a:ext uri="{FF2B5EF4-FFF2-40B4-BE49-F238E27FC236}">
                <a16:creationId xmlns:a16="http://schemas.microsoft.com/office/drawing/2014/main" id="{F515D0F8-3D77-4781-A857-99CA168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95" y="3709555"/>
            <a:ext cx="3710650" cy="2374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14EA242-223D-4E89-A2A8-1A113B3F51E9}"/>
              </a:ext>
            </a:extLst>
          </p:cNvPr>
          <p:cNvSpPr/>
          <p:nvPr/>
        </p:nvSpPr>
        <p:spPr>
          <a:xfrm flipH="1">
            <a:off x="106326" y="59436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0987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68" y="895351"/>
            <a:ext cx="6875742" cy="38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-219933" y="1762362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Alina" pitchFamily="50" charset="0"/>
                <a:ea typeface="+mn-ea"/>
                <a:cs typeface="+mn-cs"/>
              </a:rPr>
              <a:t>câu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Alina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EA5C2-46C4-4F0A-9094-190CA17B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Hình Chuột Mickey đẹp - PNG">
            <a:extLst>
              <a:ext uri="{FF2B5EF4-FFF2-40B4-BE49-F238E27FC236}">
                <a16:creationId xmlns:a16="http://schemas.microsoft.com/office/drawing/2014/main" id="{93EB60FE-F8A9-438A-9C82-AC62A3A5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52" y="3730201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2D7E880-6FE4-4275-BDF6-C767BDE0BE70}"/>
              </a:ext>
            </a:extLst>
          </p:cNvPr>
          <p:cNvSpPr/>
          <p:nvPr/>
        </p:nvSpPr>
        <p:spPr>
          <a:xfrm flipH="1">
            <a:off x="4328160" y="106680"/>
            <a:ext cx="7345680" cy="3733799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Minne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147706-522A-4CC0-A8D5-6FE0D73E0F62}"/>
              </a:ext>
            </a:extLst>
          </p:cNvPr>
          <p:cNvSpPr/>
          <p:nvPr/>
        </p:nvSpPr>
        <p:spPr>
          <a:xfrm>
            <a:off x="35749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2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829B9AE-D029-48C8-8C1E-C7A8AA652330}"/>
              </a:ext>
            </a:extLst>
          </p:cNvPr>
          <p:cNvSpPr/>
          <p:nvPr/>
        </p:nvSpPr>
        <p:spPr>
          <a:xfrm>
            <a:off x="0" y="0"/>
            <a:ext cx="12192000" cy="1153391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76645" y="1323110"/>
            <a:ext cx="11824855" cy="4412672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a) 	Con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gờm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vẩn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vơ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               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bộng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								Theo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Thanh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Địch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6232381" y="3648802"/>
            <a:ext cx="1424420" cy="64596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6232381" y="3711286"/>
            <a:ext cx="1424420" cy="636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100+ hình ảnh bánh kem con chuột - hinhanhsieudep.net">
            <a:extLst>
              <a:ext uri="{FF2B5EF4-FFF2-40B4-BE49-F238E27FC236}">
                <a16:creationId xmlns:a16="http://schemas.microsoft.com/office/drawing/2014/main" id="{4B501B4C-8E0D-44F4-9BFD-6E9BC70A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4737" l="9937" r="89748">
                        <a14:foregroundMark x1="33281" y1="14316" x2="33281" y2="14316"/>
                        <a14:foregroundMark x1="29495" y1="17474" x2="29495" y2="17474"/>
                        <a14:foregroundMark x1="27603" y1="17474" x2="27603" y2="17474"/>
                        <a14:foregroundMark x1="37697" y1="12211" x2="37697" y2="12211"/>
                        <a14:foregroundMark x1="38801" y1="10947" x2="38801" y2="10947"/>
                        <a14:foregroundMark x1="37224" y1="10947" x2="37224" y2="10947"/>
                        <a14:foregroundMark x1="43849" y1="9895" x2="43849" y2="9895"/>
                        <a14:foregroundMark x1="66562" y1="16000" x2="66562" y2="16000"/>
                        <a14:foregroundMark x1="70347" y1="18737" x2="70347" y2="18737"/>
                        <a14:foregroundMark x1="71924" y1="20842" x2="71924" y2="20842"/>
                        <a14:foregroundMark x1="71451" y1="18316" x2="71451" y2="18316"/>
                        <a14:foregroundMark x1="68139" y1="16000" x2="68139" y2="16000"/>
                        <a14:foregroundMark x1="69401" y1="17684" x2="69401" y2="17684"/>
                        <a14:foregroundMark x1="69716" y1="17053" x2="69716" y2="17053"/>
                        <a14:foregroundMark x1="68770" y1="16632" x2="68770" y2="16632"/>
                        <a14:foregroundMark x1="33438" y1="88421" x2="51577" y2="91579"/>
                        <a14:foregroundMark x1="51577" y1="91579" x2="59306" y2="90947"/>
                        <a14:foregroundMark x1="57413" y1="94737" x2="57413" y2="94737"/>
                        <a14:foregroundMark x1="70662" y1="18316" x2="70662" y2="18316"/>
                        <a14:foregroundMark x1="65457" y1="15158" x2="65457" y2="1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5141799"/>
            <a:ext cx="2223655" cy="16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C5C8CB-D9FD-4E44-B79E-D1F1FAFAF06E}"/>
              </a:ext>
            </a:extLst>
          </p:cNvPr>
          <p:cNvSpPr/>
          <p:nvPr/>
        </p:nvSpPr>
        <p:spPr>
          <a:xfrm>
            <a:off x="0" y="5905501"/>
            <a:ext cx="12192000" cy="952499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8138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 animBg="1"/>
      <p:bldP spid="11" grpId="1" animBg="1"/>
      <p:bldP spid="11" grpId="2" animBg="1"/>
      <p:bldP spid="12" grpId="0" animBg="1"/>
      <p:bldP spid="12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96117" y="1406006"/>
            <a:ext cx="11999766" cy="3768437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	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Theo </a:t>
            </a:r>
            <a:r>
              <a:rPr kumimoji="0" lang="en-US" sz="3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0864995" y="1906071"/>
            <a:ext cx="1146896" cy="59834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0677309" y="1938862"/>
            <a:ext cx="1543050" cy="598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ánh Kem 2 Tầng Hình Chuột Mickey | Bánh kem cao cấp">
            <a:extLst>
              <a:ext uri="{FF2B5EF4-FFF2-40B4-BE49-F238E27FC236}">
                <a16:creationId xmlns:a16="http://schemas.microsoft.com/office/drawing/2014/main" id="{8B2D17F7-39BF-431F-9106-5FD15328C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7" b="98167" l="4118" r="93725">
                        <a14:foregroundMark x1="39216" y1="8500" x2="39216" y2="8500"/>
                        <a14:foregroundMark x1="37059" y1="3500" x2="37059" y2="3500"/>
                        <a14:foregroundMark x1="66667" y1="2333" x2="66667" y2="2333"/>
                        <a14:foregroundMark x1="37843" y1="2333" x2="37843" y2="2333"/>
                        <a14:foregroundMark x1="10392" y1="76167" x2="54706" y2="92667"/>
                        <a14:foregroundMark x1="54706" y1="92667" x2="78431" y2="91667"/>
                        <a14:foregroundMark x1="78431" y1="91667" x2="87647" y2="83833"/>
                        <a14:foregroundMark x1="87647" y1="83833" x2="88039" y2="82500"/>
                        <a14:foregroundMark x1="86275" y1="66833" x2="85686" y2="67000"/>
                        <a14:foregroundMark x1="84118" y1="64500" x2="84118" y2="64500"/>
                        <a14:foregroundMark x1="88039" y1="70333" x2="89412" y2="80667"/>
                        <a14:foregroundMark x1="92745" y1="71167" x2="92745" y2="71167"/>
                        <a14:foregroundMark x1="90392" y1="67500" x2="90392" y2="67500"/>
                        <a14:foregroundMark x1="86471" y1="66833" x2="86471" y2="66833"/>
                        <a14:foregroundMark x1="86078" y1="65667" x2="86078" y2="65667"/>
                        <a14:foregroundMark x1="91765" y1="81500" x2="91765" y2="81500"/>
                        <a14:foregroundMark x1="92549" y1="80667" x2="92549" y2="80667"/>
                        <a14:foregroundMark x1="85686" y1="88833" x2="85686" y2="88833"/>
                        <a14:foregroundMark x1="85490" y1="88500" x2="85490" y2="88500"/>
                        <a14:foregroundMark x1="31176" y1="92833" x2="31176" y2="92833"/>
                        <a14:foregroundMark x1="23725" y1="91000" x2="23725" y2="91000"/>
                        <a14:foregroundMark x1="12353" y1="64833" x2="12353" y2="64833"/>
                        <a14:foregroundMark x1="14118" y1="62833" x2="14118" y2="62833"/>
                        <a14:foregroundMark x1="9412" y1="67833" x2="9412" y2="67833"/>
                        <a14:foregroundMark x1="7647" y1="69833" x2="5882" y2="76167"/>
                        <a14:foregroundMark x1="4118" y1="77833" x2="11765" y2="86500"/>
                        <a14:foregroundMark x1="11765" y1="86500" x2="18431" y2="89833"/>
                        <a14:foregroundMark x1="7647" y1="85500" x2="45294" y2="98167"/>
                        <a14:foregroundMark x1="45294" y1="98167" x2="70980" y2="96167"/>
                        <a14:foregroundMark x1="84706" y1="91000" x2="92745" y2="83667"/>
                        <a14:foregroundMark x1="92745" y1="83667" x2="92941" y2="82833"/>
                        <a14:foregroundMark x1="93725" y1="75833" x2="93725" y2="75833"/>
                        <a14:foregroundMark x1="93725" y1="71667" x2="93725" y2="71667"/>
                        <a14:foregroundMark x1="93529" y1="77167" x2="93529" y2="77833"/>
                        <a14:foregroundMark x1="92941" y1="81000" x2="92941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950" y="0"/>
            <a:ext cx="1543050" cy="18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key mouse cartoon Clipart PNG - Similar PNG">
            <a:extLst>
              <a:ext uri="{FF2B5EF4-FFF2-40B4-BE49-F238E27FC236}">
                <a16:creationId xmlns:a16="http://schemas.microsoft.com/office/drawing/2014/main" id="{103126D5-212A-4A16-9949-CCCD0399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0" b="95500" l="10000" r="90000">
                        <a14:foregroundMark x1="45167" y1="30000" x2="45167" y2="30000"/>
                        <a14:foregroundMark x1="70833" y1="55167" x2="70833" y2="55167"/>
                        <a14:foregroundMark x1="80500" y1="53333" x2="80500" y2="53333"/>
                        <a14:foregroundMark x1="63167" y1="56833" x2="63167" y2="56833"/>
                        <a14:foregroundMark x1="58833" y1="61833" x2="58833" y2="61833"/>
                        <a14:foregroundMark x1="70667" y1="95500" x2="70667" y2="95500"/>
                        <a14:foregroundMark x1="32000" y1="60333" x2="32000" y2="60333"/>
                        <a14:foregroundMark x1="35167" y1="56667" x2="35167" y2="56667"/>
                        <a14:foregroundMark x1="76667" y1="54333" x2="76667" y2="54333"/>
                        <a14:foregroundMark x1="53333" y1="6500" x2="53333" y2="6500"/>
                        <a14:foregroundMark x1="29333" y1="64500" x2="29333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4070003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5BFB916-6F61-402B-8C77-90A65DFF6079}"/>
              </a:ext>
            </a:extLst>
          </p:cNvPr>
          <p:cNvSpPr/>
          <p:nvPr/>
        </p:nvSpPr>
        <p:spPr>
          <a:xfrm>
            <a:off x="-1" y="5583790"/>
            <a:ext cx="9824485" cy="1274210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6179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39EC3EEC-280A-4464-91BC-DDA3833F378C}"/>
              </a:ext>
            </a:extLst>
          </p:cNvPr>
          <p:cNvSpPr/>
          <p:nvPr/>
        </p:nvSpPr>
        <p:spPr>
          <a:xfrm>
            <a:off x="114299" y="0"/>
            <a:ext cx="11949545" cy="5402034"/>
          </a:xfrm>
          <a:prstGeom prst="flowChartAlternateProcess">
            <a:avLst/>
          </a:prstGeom>
          <a:noFill/>
          <a:ln w="53975" cap="rnd" cmpd="sng" algn="ctr">
            <a:solidFill>
              <a:schemeClr val="accent6">
                <a:lumMod val="75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ngăm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       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							Theo Anh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16410-F064-47FE-8266-7D8F30709333}"/>
              </a:ext>
            </a:extLst>
          </p:cNvPr>
          <p:cNvSpPr/>
          <p:nvPr/>
        </p:nvSpPr>
        <p:spPr>
          <a:xfrm>
            <a:off x="11271251" y="768681"/>
            <a:ext cx="688686" cy="563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7B24A-8218-4B38-BBEB-B693F7A9DF53}"/>
              </a:ext>
            </a:extLst>
          </p:cNvPr>
          <p:cNvSpPr/>
          <p:nvPr/>
        </p:nvSpPr>
        <p:spPr>
          <a:xfrm>
            <a:off x="11108461" y="802331"/>
            <a:ext cx="1035048" cy="563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E26B2-3D64-46DC-96B8-27212418B80C}"/>
              </a:ext>
            </a:extLst>
          </p:cNvPr>
          <p:cNvSpPr/>
          <p:nvPr/>
        </p:nvSpPr>
        <p:spPr>
          <a:xfrm>
            <a:off x="2034228" y="2265217"/>
            <a:ext cx="677800" cy="435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5A590-DE51-42AC-BF1B-36299CA425A2}"/>
              </a:ext>
            </a:extLst>
          </p:cNvPr>
          <p:cNvSpPr/>
          <p:nvPr/>
        </p:nvSpPr>
        <p:spPr>
          <a:xfrm>
            <a:off x="2034229" y="2213262"/>
            <a:ext cx="812880" cy="4357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C6C11-086D-4D63-951C-9F721698D6A3}"/>
              </a:ext>
            </a:extLst>
          </p:cNvPr>
          <p:cNvSpPr/>
          <p:nvPr/>
        </p:nvSpPr>
        <p:spPr>
          <a:xfrm>
            <a:off x="8765598" y="2878281"/>
            <a:ext cx="1193346" cy="4675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81124-E384-4179-8458-DBD626354A78}"/>
              </a:ext>
            </a:extLst>
          </p:cNvPr>
          <p:cNvSpPr/>
          <p:nvPr/>
        </p:nvSpPr>
        <p:spPr>
          <a:xfrm>
            <a:off x="8765598" y="2896772"/>
            <a:ext cx="1193346" cy="449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86758-EF81-4318-9AF3-4DF7082154A8}"/>
              </a:ext>
            </a:extLst>
          </p:cNvPr>
          <p:cNvSpPr/>
          <p:nvPr/>
        </p:nvSpPr>
        <p:spPr>
          <a:xfrm>
            <a:off x="7345508" y="3595255"/>
            <a:ext cx="762000" cy="4288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4C779-35F6-41FC-9DF8-964CBB3ACA63}"/>
              </a:ext>
            </a:extLst>
          </p:cNvPr>
          <p:cNvSpPr/>
          <p:nvPr/>
        </p:nvSpPr>
        <p:spPr>
          <a:xfrm>
            <a:off x="7345508" y="3595255"/>
            <a:ext cx="762001" cy="4288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ADFADF-22F3-428F-9B1D-5CEC3E4913D4}"/>
              </a:ext>
            </a:extLst>
          </p:cNvPr>
          <p:cNvSpPr/>
          <p:nvPr/>
        </p:nvSpPr>
        <p:spPr>
          <a:xfrm>
            <a:off x="5336408" y="4218708"/>
            <a:ext cx="742272" cy="4649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3238C6-A072-42F6-B0B3-E53126C06520}"/>
              </a:ext>
            </a:extLst>
          </p:cNvPr>
          <p:cNvSpPr/>
          <p:nvPr/>
        </p:nvSpPr>
        <p:spPr>
          <a:xfrm>
            <a:off x="5336408" y="4249881"/>
            <a:ext cx="742272" cy="464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A53D305-5E67-4B64-BD00-F6C2F8C14667}"/>
              </a:ext>
            </a:extLst>
          </p:cNvPr>
          <p:cNvSpPr/>
          <p:nvPr/>
        </p:nvSpPr>
        <p:spPr>
          <a:xfrm>
            <a:off x="2126510" y="5402034"/>
            <a:ext cx="12192001" cy="1455966"/>
          </a:xfrm>
          <a:prstGeom prst="flowChartAlternateProcess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375061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2" grpId="0"/>
      <p:bldP spid="12" grpId="1"/>
      <p:bldP spid="7" grpId="0" animBg="1"/>
      <p:bldP spid="7" grpId="1" animBg="1"/>
      <p:bldP spid="8" grpId="0" animBg="1"/>
      <p:bldP spid="8" grpId="1"/>
      <p:bldP spid="10" grpId="0" animBg="1"/>
      <p:bldP spid="10" grpId="1" animBg="1"/>
      <p:bldP spid="13" grpId="0" build="allAtOnce"/>
      <p:bldP spid="14" grpId="0" animBg="1"/>
      <p:bldP spid="14" grpId="1" animBg="1"/>
      <p:bldP spid="15" grpId="0" build="allAtOnce"/>
      <p:bldP spid="16" grpId="0" animBg="1"/>
      <p:bldP spid="16" grpId="1" animBg="1"/>
      <p:bldP spid="1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9E3B9-7737-4CD6-B1A4-06F9E7DBB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Bánh Sinh Nhật 3 Tuổi Hình Chuột Mickey | Bánh kem cao cấp">
            <a:extLst>
              <a:ext uri="{FF2B5EF4-FFF2-40B4-BE49-F238E27FC236}">
                <a16:creationId xmlns:a16="http://schemas.microsoft.com/office/drawing/2014/main" id="{3B1B2C1B-BA39-4AB2-A214-B7087934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89908" l="6658" r="89946">
                        <a14:foregroundMark x1="6658" y1="86035" x2="6658" y2="86035"/>
                        <a14:foregroundMark x1="69022" y1="80938" x2="69022" y2="80938"/>
                        <a14:foregroundMark x1="80299" y1="80836" x2="80299" y2="80836"/>
                        <a14:foregroundMark x1="82609" y1="74618" x2="82609" y2="74618"/>
                        <a14:foregroundMark x1="31250" y1="14169" x2="31250" y2="14169"/>
                        <a14:foregroundMark x1="36277" y1="11723" x2="36277" y2="11723"/>
                        <a14:foregroundMark x1="31386" y1="11723" x2="31386" y2="11723"/>
                        <a14:foregroundMark x1="31386" y1="11723" x2="31386" y2="11723"/>
                        <a14:foregroundMark x1="32473" y1="12029" x2="32473" y2="12029"/>
                        <a14:foregroundMark x1="77310" y1="75127" x2="77310" y2="75127"/>
                        <a14:foregroundMark x1="76087" y1="73293" x2="76087" y2="7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1" y="2165104"/>
            <a:ext cx="2344737" cy="31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Chuột Mickey đẹp - PNG">
            <a:extLst>
              <a:ext uri="{FF2B5EF4-FFF2-40B4-BE49-F238E27FC236}">
                <a16:creationId xmlns:a16="http://schemas.microsoft.com/office/drawing/2014/main" id="{CD4B0BE9-8247-45C9-BC97-F101C993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2" y="3556030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6CACF51-92E3-4DEA-ABF2-BF3834D2F76F}"/>
              </a:ext>
            </a:extLst>
          </p:cNvPr>
          <p:cNvSpPr/>
          <p:nvPr/>
        </p:nvSpPr>
        <p:spPr>
          <a:xfrm>
            <a:off x="4970418" y="108986"/>
            <a:ext cx="6307182" cy="375197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E6E9BA1F-1229-44B6-BC36-373862B57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43200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utterScotch" pitchFamily="2" charset="0"/>
                <a:ea typeface="+mn-ea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813212" y="2590802"/>
            <a:ext cx="8743952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813213" y="1454726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Ôn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tập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zuki" panose="02040603050506020204" pitchFamily="18" charset="0"/>
              </a:rPr>
              <a:t>giữa</a:t>
            </a:r>
            <a:r>
              <a:rPr lang="en-US" sz="6600" dirty="0">
                <a:solidFill>
                  <a:schemeClr val="tx1"/>
                </a:solidFill>
                <a:latin typeface="UTM Azuki" panose="02040603050506020204" pitchFamily="18" charset="0"/>
              </a:rPr>
              <a:t> HKII</a:t>
            </a: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UTM Azuki" panose="02040603050506020204" pitchFamily="18" charset="0"/>
              </a:rPr>
              <a:t>Tiết</a:t>
            </a:r>
            <a:r>
              <a:rPr lang="en-US" sz="5400" dirty="0">
                <a:solidFill>
                  <a:schemeClr val="tx1"/>
                </a:solidFill>
                <a:latin typeface="UTM Azuki" panose="0204060305050602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509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HZON 10x7ft Mickey Minnie Mouse Background Photography Pink Castle  Mushroom House Green Grass Cartoon Backdrop Theme Party Photo Studio Props  LXFH189: Amazon.co.uk: Electronics &amp; Photo">
            <a:extLst>
              <a:ext uri="{FF2B5EF4-FFF2-40B4-BE49-F238E27FC236}">
                <a16:creationId xmlns:a16="http://schemas.microsoft.com/office/drawing/2014/main" id="{18AA30D2-E3D5-49B1-8B76-14E45BDC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3906982" y="103909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Dặn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Beautiful Caps" panose="020406030505060202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Beautiful Caps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4125191" y="2370858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Ôn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4125191" y="1558636"/>
            <a:ext cx="8565573" cy="642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HUBAN DECOR Vinyl Disney Cartoon Group Mickey Mouse, Minnie Mouse,  Donald Duck (Multicolor) : Amazon.in: Home Improvement">
            <a:extLst>
              <a:ext uri="{FF2B5EF4-FFF2-40B4-BE49-F238E27FC236}">
                <a16:creationId xmlns:a16="http://schemas.microsoft.com/office/drawing/2014/main" id="{450CEAD1-94F8-495A-92BC-E45CC416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7" b="92065" l="3400" r="96467">
                        <a14:foregroundMark x1="24000" y1="25693" x2="25667" y2="10453"/>
                        <a14:foregroundMark x1="23133" y1="17003" x2="20667" y2="22922"/>
                        <a14:foregroundMark x1="9200" y1="36272" x2="10133" y2="44081"/>
                        <a14:foregroundMark x1="16533" y1="44710" x2="18533" y2="40554"/>
                        <a14:foregroundMark x1="13800" y1="47859" x2="15933" y2="48237"/>
                        <a14:foregroundMark x1="9067" y1="52267" x2="14000" y2="62594"/>
                        <a14:foregroundMark x1="14000" y1="62594" x2="14267" y2="62594"/>
                        <a14:foregroundMark x1="8333" y1="72544" x2="3400" y2="79597"/>
                        <a14:foregroundMark x1="8733" y1="79597" x2="11333" y2="78841"/>
                        <a14:foregroundMark x1="30600" y1="55793" x2="36200" y2="49244"/>
                        <a14:foregroundMark x1="44133" y1="35390" x2="44133" y2="35390"/>
                        <a14:foregroundMark x1="46133" y1="6927" x2="46133" y2="6927"/>
                        <a14:foregroundMark x1="40933" y1="67128" x2="45200" y2="61965"/>
                        <a14:foregroundMark x1="52400" y1="92191" x2="57600" y2="92443"/>
                        <a14:foregroundMark x1="46133" y1="75063" x2="46133" y2="75063"/>
                        <a14:foregroundMark x1="43067" y1="54408" x2="43067" y2="54408"/>
                        <a14:foregroundMark x1="62933" y1="80982" x2="62933" y2="80982"/>
                        <a14:foregroundMark x1="61400" y1="76952" x2="61533" y2="78086"/>
                        <a14:foregroundMark x1="61733" y1="78086" x2="66600" y2="78589"/>
                        <a14:foregroundMark x1="90400" y1="56549" x2="88867" y2="51134"/>
                        <a14:foregroundMark x1="93867" y1="44710" x2="93867" y2="44710"/>
                        <a14:foregroundMark x1="96467" y1="86398" x2="96467" y2="86398"/>
                        <a14:foregroundMark x1="70533" y1="65239" x2="69667" y2="56297"/>
                        <a14:foregroundMark x1="65800" y1="48992" x2="65667" y2="61713"/>
                        <a14:foregroundMark x1="75133" y1="62343" x2="76333" y2="62846"/>
                        <a14:foregroundMark x1="76800" y1="56045" x2="77733" y2="54408"/>
                        <a14:foregroundMark x1="74067" y1="14610" x2="75467" y2="27834"/>
                        <a14:foregroundMark x1="69200" y1="19395" x2="73000" y2="32368"/>
                        <a14:foregroundMark x1="73000" y1="32368" x2="73000" y2="32997"/>
                        <a14:foregroundMark x1="77867" y1="28715" x2="78667" y2="24559"/>
                        <a14:foregroundMark x1="87800" y1="52015" x2="87800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4" y="3508602"/>
            <a:ext cx="5954486" cy="33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19AF995-A783-42E0-99EC-7322B643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03" y="285499"/>
            <a:ext cx="10000316" cy="39126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E480B4-1167-4DC9-8263-93677ABB8D9B}"/>
              </a:ext>
            </a:extLst>
          </p:cNvPr>
          <p:cNvSpPr/>
          <p:nvPr/>
        </p:nvSpPr>
        <p:spPr>
          <a:xfrm>
            <a:off x="1359046" y="1158402"/>
            <a:ext cx="8458723" cy="19216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ôn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lpine KT" panose="02040603050506020204" pitchFamily="18" charset="0"/>
                <a:ea typeface="+mn-ea"/>
                <a:cs typeface="+mn-cs"/>
              </a:rPr>
              <a:t>tập</a:t>
            </a:r>
            <a:b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</a:b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thật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hiệu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lpine KT" panose="02040603050506020204" pitchFamily="18" charset="0"/>
              </a:rPr>
              <a:t>quả</a:t>
            </a:r>
            <a:r>
              <a:rPr lang="en-US" sz="6600" dirty="0">
                <a:solidFill>
                  <a:prstClr val="black"/>
                </a:solidFill>
                <a:latin typeface="UTM Alpine KT" panose="02040603050506020204" pitchFamily="18" charset="0"/>
              </a:rPr>
              <a:t>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pine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The Walt Disney - Mickey Mouse Cartoon Background | Full Size PNG  Download | SeekPNG">
            <a:extLst>
              <a:ext uri="{FF2B5EF4-FFF2-40B4-BE49-F238E27FC236}">
                <a16:creationId xmlns:a16="http://schemas.microsoft.com/office/drawing/2014/main" id="{23A78BE6-390F-40E0-ABFD-EB947115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98543F-9FBC-4758-913D-A579A25B32F5}"/>
              </a:ext>
            </a:extLst>
          </p:cNvPr>
          <p:cNvSpPr/>
          <p:nvPr/>
        </p:nvSpPr>
        <p:spPr>
          <a:xfrm>
            <a:off x="2760518" y="329045"/>
            <a:ext cx="6941127" cy="13508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Mục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tiêu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iCiel ButterScotch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ButterScotch" pitchFamily="2" charset="0"/>
              </a:rPr>
              <a:t>học</a:t>
            </a:r>
            <a:endParaRPr lang="en-US" sz="6000" dirty="0">
              <a:solidFill>
                <a:srgbClr val="FF0000"/>
              </a:solidFill>
              <a:latin typeface="iCiel ButterScotch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ADC5D-3310-41C8-B24F-F1A8D157A121}"/>
              </a:ext>
            </a:extLst>
          </p:cNvPr>
          <p:cNvSpPr/>
          <p:nvPr/>
        </p:nvSpPr>
        <p:spPr>
          <a:xfrm>
            <a:off x="1589808" y="2635828"/>
            <a:ext cx="8790710" cy="1735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9A3D4-FEFB-4CD9-8EF4-B6B6DE3057C8}"/>
              </a:ext>
            </a:extLst>
          </p:cNvPr>
          <p:cNvSpPr/>
          <p:nvPr/>
        </p:nvSpPr>
        <p:spPr>
          <a:xfrm>
            <a:off x="1589809" y="1527464"/>
            <a:ext cx="8565573" cy="11083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5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scene from living room in house, looked through  glass window and saw nature park outside">
            <a:extLst>
              <a:ext uri="{FF2B5EF4-FFF2-40B4-BE49-F238E27FC236}">
                <a16:creationId xmlns:a16="http://schemas.microsoft.com/office/drawing/2014/main" id="{DF39F17B-A6B3-485F-ABF7-E4EB112C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"/>
            <a:ext cx="12192000" cy="68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Chuột Mickey đẹp - PNG">
            <a:extLst>
              <a:ext uri="{FF2B5EF4-FFF2-40B4-BE49-F238E27FC236}">
                <a16:creationId xmlns:a16="http://schemas.microsoft.com/office/drawing/2014/main" id="{B4E2C6C3-421E-42A2-9976-A558771A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5697" l="5000" r="90000">
                        <a14:foregroundMark x1="33750" y1="7401" x2="33500" y2="6885"/>
                        <a14:foregroundMark x1="33250" y1="3098" x2="33250" y2="3098"/>
                        <a14:foregroundMark x1="16750" y1="56627" x2="16750" y2="56627"/>
                        <a14:foregroundMark x1="15000" y1="54389" x2="15000" y2="54389"/>
                        <a14:foregroundMark x1="16500" y1="49742" x2="15500" y2="58864"/>
                        <a14:foregroundMark x1="14000" y1="62995" x2="12000" y2="62651"/>
                        <a14:foregroundMark x1="8500" y1="46816" x2="8500" y2="46816"/>
                        <a14:foregroundMark x1="22250" y1="55250" x2="22250" y2="55250"/>
                        <a14:foregroundMark x1="32750" y1="56627" x2="32750" y2="56627"/>
                        <a14:foregroundMark x1="53250" y1="65060" x2="53250" y2="65060"/>
                        <a14:foregroundMark x1="45500" y1="55766" x2="49000" y2="64888"/>
                        <a14:foregroundMark x1="11750" y1="86403" x2="37250" y2="83133"/>
                        <a14:foregroundMark x1="50000" y1="83477" x2="64750" y2="95869"/>
                        <a14:foregroundMark x1="45750" y1="61790" x2="52000" y2="57143"/>
                        <a14:foregroundMark x1="42750" y1="57831" x2="43000" y2="70740"/>
                        <a14:foregroundMark x1="43000" y1="70740" x2="43250" y2="70912"/>
                        <a14:foregroundMark x1="45500" y1="69363" x2="56750" y2="62651"/>
                        <a14:foregroundMark x1="52250" y1="55250" x2="38750" y2="59036"/>
                        <a14:foregroundMark x1="38750" y1="59036" x2="38750" y2="62306"/>
                        <a14:foregroundMark x1="41000" y1="57831" x2="53250" y2="55594"/>
                        <a14:foregroundMark x1="45500" y1="53873" x2="52000" y2="55077"/>
                        <a14:foregroundMark x1="23000" y1="54217" x2="23000" y2="54217"/>
                        <a14:foregroundMark x1="33250" y1="55250" x2="33250" y2="55250"/>
                        <a14:foregroundMark x1="30000" y1="54217" x2="30000" y2="54217"/>
                        <a14:foregroundMark x1="30000" y1="56799" x2="30000" y2="56799"/>
                        <a14:foregroundMark x1="5000" y1="82616" x2="5000" y2="82616"/>
                        <a14:foregroundMark x1="46000" y1="23064" x2="46000" y2="23064"/>
                        <a14:foregroundMark x1="54500" y1="25473" x2="54500" y2="25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12" y="3731483"/>
            <a:ext cx="2152507" cy="312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C0FE1BF-1773-4D20-9582-8E681A038021}"/>
              </a:ext>
            </a:extLst>
          </p:cNvPr>
          <p:cNvSpPr/>
          <p:nvPr/>
        </p:nvSpPr>
        <p:spPr>
          <a:xfrm>
            <a:off x="1775927" y="0"/>
            <a:ext cx="7508032" cy="3499085"/>
          </a:xfrm>
          <a:prstGeom prst="cloudCallou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Mickey.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451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830BF-CAF2-4561-B4E8-604932C4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Cách vẽ chuột Mickey mới nhất 2022 - Vẽ.vn">
            <a:extLst>
              <a:ext uri="{FF2B5EF4-FFF2-40B4-BE49-F238E27FC236}">
                <a16:creationId xmlns:a16="http://schemas.microsoft.com/office/drawing/2014/main" id="{308FDC38-9D27-4EA4-9F53-8622CE6B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14" y="3069772"/>
            <a:ext cx="4025016" cy="397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1C5929E-EECB-4F11-BB40-03925ED3A128}"/>
              </a:ext>
            </a:extLst>
          </p:cNvPr>
          <p:cNvSpPr/>
          <p:nvPr/>
        </p:nvSpPr>
        <p:spPr>
          <a:xfrm flipH="1">
            <a:off x="4945223" y="499188"/>
            <a:ext cx="6045861" cy="2929812"/>
          </a:xfrm>
          <a:prstGeom prst="cloudCallou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65000"/>
                  <a:lumOff val="35000"/>
                  <a:alpha val="6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Minnie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english.vn - Mickey Mouse">
            <a:extLst>
              <a:ext uri="{FF2B5EF4-FFF2-40B4-BE49-F238E27FC236}">
                <a16:creationId xmlns:a16="http://schemas.microsoft.com/office/drawing/2014/main" id="{5D7E26C2-1343-44A6-BECF-684EB2B6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64;p1">
            <a:extLst>
              <a:ext uri="{FF2B5EF4-FFF2-40B4-BE49-F238E27FC236}">
                <a16:creationId xmlns:a16="http://schemas.microsoft.com/office/drawing/2014/main" id="{9A66B79B-5493-499D-9B53-4C0B16AC8E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06" y="872836"/>
            <a:ext cx="7047187" cy="39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0CB10B-2587-42BB-A722-0507770B0BE2}"/>
              </a:ext>
            </a:extLst>
          </p:cNvPr>
          <p:cNvSpPr/>
          <p:nvPr/>
        </p:nvSpPr>
        <p:spPr>
          <a:xfrm>
            <a:off x="76200" y="1921010"/>
            <a:ext cx="6708974" cy="2085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và</a:t>
            </a:r>
            <a:b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iCiel Alina" pitchFamily="5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Alina" pitchFamily="50" charset="0"/>
              </a:rPr>
              <a:t>lòng</a:t>
            </a:r>
            <a:endParaRPr lang="en-US" sz="4800" b="1" dirty="0">
              <a:solidFill>
                <a:srgbClr val="FF0000"/>
              </a:solidFill>
              <a:latin typeface="iCiel Ali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A7C21-7D04-4B7B-AF76-1431A3F5E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b="15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4" name="Picture 2" descr="Cute happy chicken egg flat cartoon Royalty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ADEA5C7C-0522-4F68-8C13-2D07EC49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900" y1="59074" x2="20900" y2="59074"/>
                        <a14:foregroundMark x1="64100" y1="73704" x2="64100" y2="7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8078" y="2772698"/>
            <a:ext cx="978673" cy="10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sugar bowl Clipart | +1,566,198 clip arts">
            <a:hlinkClick r:id="rId7" action="ppaction://hlinksldjump"/>
            <a:extLst>
              <a:ext uri="{FF2B5EF4-FFF2-40B4-BE49-F238E27FC236}">
                <a16:creationId xmlns:a16="http://schemas.microsoft.com/office/drawing/2014/main" id="{D42A18B2-7E67-476A-A812-343B549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6" b="89904" l="8173" r="91106">
                        <a14:foregroundMark x1="8413" y1="65625" x2="8413" y2="65625"/>
                        <a14:foregroundMark x1="91106" y1="57212" x2="91106" y2="57212"/>
                        <a14:foregroundMark x1="8413" y1="41106" x2="8413" y2="41106"/>
                        <a14:foregroundMark x1="76202" y1="22596" x2="76202" y2="22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95" y="2858002"/>
            <a:ext cx="867696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ag of flour Stock Vector Image &amp;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id="{52BB3977-1200-4684-9CDC-87B42973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" b="91339" l="781" r="90000">
                        <a14:foregroundMark x1="47031" y1="25394" x2="47031" y2="25394"/>
                        <a14:foregroundMark x1="36250" y1="26378" x2="35938" y2="26969"/>
                        <a14:foregroundMark x1="16094" y1="29528" x2="32813" y2="29134"/>
                        <a14:foregroundMark x1="32813" y1="29134" x2="58281" y2="30315"/>
                        <a14:foregroundMark x1="58281" y1="30315" x2="58125" y2="30512"/>
                        <a14:foregroundMark x1="13906" y1="18504" x2="54219" y2="15945"/>
                        <a14:foregroundMark x1="54219" y1="15945" x2="53594" y2="15748"/>
                        <a14:foregroundMark x1="22031" y1="8071" x2="36250" y2="8465"/>
                        <a14:foregroundMark x1="36250" y1="8465" x2="54844" y2="8465"/>
                        <a14:foregroundMark x1="25313" y1="5315" x2="37031" y2="6299"/>
                        <a14:foregroundMark x1="37031" y1="6299" x2="50469" y2="5512"/>
                        <a14:foregroundMark x1="50469" y1="5512" x2="53906" y2="3937"/>
                        <a14:foregroundMark x1="59375" y1="25591" x2="66406" y2="73425"/>
                        <a14:foregroundMark x1="66406" y1="73425" x2="58906" y2="82283"/>
                        <a14:foregroundMark x1="58906" y1="82283" x2="28594" y2="86417"/>
                        <a14:foregroundMark x1="28594" y1="86417" x2="18594" y2="82283"/>
                        <a14:foregroundMark x1="18594" y1="82283" x2="10156" y2="71063"/>
                        <a14:foregroundMark x1="10156" y1="71063" x2="5625" y2="45866"/>
                        <a14:foregroundMark x1="5625" y1="45866" x2="9688" y2="30906"/>
                        <a14:foregroundMark x1="9688" y1="30906" x2="13281" y2="29134"/>
                        <a14:foregroundMark x1="3438" y1="40157" x2="5156" y2="74606"/>
                        <a14:foregroundMark x1="5156" y1="74606" x2="9531" y2="83071"/>
                        <a14:foregroundMark x1="4375" y1="81102" x2="4375" y2="81102"/>
                        <a14:foregroundMark x1="7344" y1="27559" x2="6719" y2="27756"/>
                        <a14:foregroundMark x1="8906" y1="4331" x2="8906" y2="4331"/>
                        <a14:foregroundMark x1="11250" y1="4724" x2="11250" y2="4724"/>
                        <a14:foregroundMark x1="14844" y1="4724" x2="14844" y2="4724"/>
                        <a14:foregroundMark x1="15937" y1="3543" x2="15937" y2="3543"/>
                        <a14:foregroundMark x1="18281" y1="3937" x2="18281" y2="3937"/>
                        <a14:foregroundMark x1="25469" y1="3740" x2="25469" y2="3740"/>
                        <a14:foregroundMark x1="30000" y1="1181" x2="30000" y2="1181"/>
                        <a14:foregroundMark x1="23281" y1="4331" x2="23281" y2="4331"/>
                        <a14:foregroundMark x1="37656" y1="4528" x2="37656" y2="4528"/>
                        <a14:foregroundMark x1="44063" y1="1969" x2="44063" y2="1969"/>
                        <a14:foregroundMark x1="51250" y1="2559" x2="51250" y2="2559"/>
                        <a14:foregroundMark x1="53281" y1="3543" x2="53281" y2="3543"/>
                        <a14:foregroundMark x1="50469" y1="3740" x2="50469" y2="3740"/>
                        <a14:foregroundMark x1="56094" y1="1181" x2="56094" y2="1181"/>
                        <a14:foregroundMark x1="54531" y1="2756" x2="54531" y2="2756"/>
                        <a14:foregroundMark x1="57188" y1="7480" x2="57188" y2="7480"/>
                        <a14:foregroundMark x1="60625" y1="4134" x2="60625" y2="4134"/>
                        <a14:foregroundMark x1="61406" y1="12008" x2="61406" y2="12008"/>
                        <a14:foregroundMark x1="62969" y1="16339" x2="62969" y2="16339"/>
                        <a14:foregroundMark x1="62813" y1="19291" x2="62813" y2="19291"/>
                        <a14:foregroundMark x1="62813" y1="23031" x2="62813" y2="23031"/>
                        <a14:foregroundMark x1="64063" y1="24606" x2="64063" y2="24606"/>
                        <a14:foregroundMark x1="66406" y1="32677" x2="66406" y2="32677"/>
                        <a14:foregroundMark x1="69063" y1="42520" x2="69063" y2="42520"/>
                        <a14:foregroundMark x1="68906" y1="70079" x2="68906" y2="70079"/>
                        <a14:foregroundMark x1="69844" y1="43701" x2="69844" y2="43701"/>
                        <a14:foregroundMark x1="69531" y1="51772" x2="69531" y2="51772"/>
                        <a14:foregroundMark x1="42031" y1="64173" x2="42656" y2="64173"/>
                        <a14:foregroundMark x1="33594" y1="63780" x2="33594" y2="63780"/>
                        <a14:foregroundMark x1="33125" y1="57480" x2="33125" y2="57480"/>
                        <a14:foregroundMark x1="31563" y1="59843" x2="31563" y2="59843"/>
                        <a14:foregroundMark x1="33438" y1="57087" x2="33438" y2="57087"/>
                        <a14:foregroundMark x1="33438" y1="55709" x2="33438" y2="55709"/>
                        <a14:foregroundMark x1="29063" y1="55709" x2="32656" y2="63976"/>
                        <a14:foregroundMark x1="37969" y1="58268" x2="43281" y2="57677"/>
                        <a14:foregroundMark x1="48125" y1="54331" x2="51250" y2="61614"/>
                        <a14:foregroundMark x1="30625" y1="45669" x2="33125" y2="47638"/>
                        <a14:foregroundMark x1="36250" y1="44685" x2="35313" y2="48622"/>
                        <a14:foregroundMark x1="29688" y1="43898" x2="29688" y2="43898"/>
                        <a14:foregroundMark x1="31406" y1="43307" x2="31406" y2="43307"/>
                        <a14:foregroundMark x1="17500" y1="60236" x2="17500" y2="60236"/>
                        <a14:foregroundMark x1="23438" y1="62795" x2="23438" y2="62795"/>
                        <a14:foregroundMark x1="31563" y1="72638" x2="31563" y2="72638"/>
                        <a14:foregroundMark x1="32969" y1="71260" x2="32969" y2="71260"/>
                        <a14:foregroundMark x1="34063" y1="70866" x2="34063" y2="70866"/>
                        <a14:foregroundMark x1="35625" y1="72638" x2="35625" y2="72638"/>
                        <a14:foregroundMark x1="35156" y1="71063" x2="35156" y2="71063"/>
                        <a14:foregroundMark x1="45313" y1="57677" x2="45313" y2="57677"/>
                        <a14:foregroundMark x1="37188" y1="60039" x2="37188" y2="60039"/>
                        <a14:foregroundMark x1="36875" y1="60827" x2="37188" y2="58661"/>
                        <a14:foregroundMark x1="66563" y1="83661" x2="66563" y2="83661"/>
                        <a14:foregroundMark x1="66563" y1="78346" x2="66563" y2="78346"/>
                        <a14:foregroundMark x1="69063" y1="69094" x2="69063" y2="69094"/>
                        <a14:foregroundMark x1="69063" y1="56299" x2="69063" y2="56299"/>
                        <a14:foregroundMark x1="68906" y1="62008" x2="68906" y2="62008"/>
                        <a14:foregroundMark x1="60156" y1="84252" x2="60156" y2="84252"/>
                        <a14:foregroundMark x1="64219" y1="83268" x2="64219" y2="83268"/>
                        <a14:foregroundMark x1="40938" y1="91142" x2="40938" y2="91142"/>
                        <a14:foregroundMark x1="37031" y1="90354" x2="37031" y2="90354"/>
                        <a14:foregroundMark x1="28750" y1="90354" x2="28750" y2="90354"/>
                        <a14:foregroundMark x1="32969" y1="91732" x2="33125" y2="91142"/>
                        <a14:foregroundMark x1="38125" y1="91142" x2="38125" y2="91142"/>
                        <a14:foregroundMark x1="44375" y1="90157" x2="44375" y2="90157"/>
                        <a14:foregroundMark x1="50313" y1="89173" x2="50313" y2="89173"/>
                        <a14:foregroundMark x1="29844" y1="91142" x2="29844" y2="91142"/>
                        <a14:foregroundMark x1="23906" y1="90354" x2="23906" y2="90354"/>
                        <a14:foregroundMark x1="19531" y1="88976" x2="19531" y2="88976"/>
                        <a14:foregroundMark x1="15313" y1="87205" x2="15313" y2="87205"/>
                        <a14:foregroundMark x1="11719" y1="85236" x2="11719" y2="85236"/>
                        <a14:foregroundMark x1="10000" y1="84449" x2="10000" y2="84449"/>
                        <a14:foregroundMark x1="7656" y1="83071" x2="7656" y2="83071"/>
                        <a14:foregroundMark x1="5000" y1="82283" x2="5000" y2="82283"/>
                        <a14:foregroundMark x1="4375" y1="79331" x2="4375" y2="79331"/>
                        <a14:foregroundMark x1="3281" y1="81102" x2="3281" y2="81102"/>
                        <a14:foregroundMark x1="4531" y1="79921" x2="4531" y2="79921"/>
                        <a14:foregroundMark x1="5000" y1="77165" x2="5000" y2="77165"/>
                        <a14:foregroundMark x1="3125" y1="70866" x2="3125" y2="70866"/>
                        <a14:foregroundMark x1="2813" y1="60827" x2="2813" y2="60827"/>
                        <a14:foregroundMark x1="2031" y1="55512" x2="2031" y2="55512"/>
                        <a14:foregroundMark x1="1094" y1="57874" x2="781" y2="58661"/>
                        <a14:foregroundMark x1="1094" y1="60827" x2="1094" y2="60827"/>
                        <a14:foregroundMark x1="3438" y1="37402" x2="3438" y2="37402"/>
                        <a14:foregroundMark x1="4688" y1="35236" x2="4688" y2="35236"/>
                        <a14:foregroundMark x1="4531" y1="33268" x2="4531" y2="33268"/>
                        <a14:foregroundMark x1="7969" y1="24213" x2="7969" y2="24213"/>
                        <a14:foregroundMark x1="9844" y1="20472" x2="9844" y2="20472"/>
                        <a14:foregroundMark x1="10469" y1="17717" x2="10469" y2="17717"/>
                        <a14:foregroundMark x1="15000" y1="9843" x2="15000" y2="9843"/>
                        <a14:foregroundMark x1="625" y1="54528" x2="625" y2="54528"/>
                        <a14:foregroundMark x1="625" y1="48228" x2="625" y2="4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55" y="2858002"/>
            <a:ext cx="1093160" cy="8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116 Chocolate Bar Cartoon Illustrations &amp;amp;amp; Clip Art - iStock">
            <a:hlinkClick r:id="rId13" action="ppaction://hlinksldjump"/>
            <a:extLst>
              <a:ext uri="{FF2B5EF4-FFF2-40B4-BE49-F238E27FC236}">
                <a16:creationId xmlns:a16="http://schemas.microsoft.com/office/drawing/2014/main" id="{0C5EF756-0D65-4504-82CA-EE8759EB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176" y1="61275" x2="41176" y2="61275"/>
                        <a14:foregroundMark x1="44608" y1="58660" x2="44608" y2="58660"/>
                        <a14:foregroundMark x1="41993" y1="50327" x2="44935" y2="58660"/>
                        <a14:foregroundMark x1="44935" y1="58660" x2="44935" y2="62582"/>
                        <a14:foregroundMark x1="50654" y1="60621" x2="58497" y2="54085"/>
                        <a14:foregroundMark x1="58497" y1="54085" x2="51634" y2="53922"/>
                        <a14:foregroundMark x1="49673" y1="49673" x2="53922" y2="53431"/>
                        <a14:foregroundMark x1="46078" y1="66667" x2="50817" y2="66993"/>
                        <a14:foregroundMark x1="54412" y1="51797" x2="52288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86" y="2659181"/>
            <a:ext cx="1170484" cy="11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ùng Sữa Hoạ - Một hộp sữa ngon png tải về - Miễn phí trong suốt Thương  Hiệu png Tải về.">
            <a:hlinkClick r:id="rId16" action="ppaction://hlinksldjump"/>
            <a:extLst>
              <a:ext uri="{FF2B5EF4-FFF2-40B4-BE49-F238E27FC236}">
                <a16:creationId xmlns:a16="http://schemas.microsoft.com/office/drawing/2014/main" id="{A5E0BB9C-ED3A-4554-8AE5-6C0FB6AC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3111" y1="61778" x2="23111" y2="61778"/>
                        <a14:foregroundMark x1="21556" y1="63000" x2="24778" y2="54111"/>
                        <a14:foregroundMark x1="24778" y1="54111" x2="24778" y2="53889"/>
                        <a14:foregroundMark x1="18444" y1="49556" x2="27667" y2="51889"/>
                        <a14:foregroundMark x1="16444" y1="46444" x2="26667" y2="49111"/>
                        <a14:foregroundMark x1="16111" y1="45222" x2="16667" y2="55556"/>
                        <a14:foregroundMark x1="16667" y1="55556" x2="20222" y2="65333"/>
                        <a14:foregroundMark x1="20222" y1="65333" x2="26778" y2="56444"/>
                        <a14:foregroundMark x1="16778" y1="60778" x2="25111" y2="65889"/>
                        <a14:foregroundMark x1="25111" y1="65889" x2="25556" y2="62889"/>
                        <a14:foregroundMark x1="18556" y1="64333" x2="16667" y2="60111"/>
                        <a14:foregroundMark x1="15000" y1="50222" x2="17000" y2="64000"/>
                        <a14:foregroundMark x1="15556" y1="44000" x2="15222" y2="64333"/>
                        <a14:foregroundMark x1="15222" y1="62889" x2="15333" y2="44222"/>
                        <a14:foregroundMark x1="15333" y1="44222" x2="15222" y2="44000"/>
                        <a14:foregroundMark x1="34667" y1="25222" x2="34667" y2="25222"/>
                        <a14:foregroundMark x1="41333" y1="23111" x2="41333" y2="23111"/>
                        <a14:foregroundMark x1="41667" y1="21889" x2="41667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4" y="2517517"/>
            <a:ext cx="1255044" cy="13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0D3B95-C76E-4CF6-9DFD-0973CC664746}"/>
              </a:ext>
            </a:extLst>
          </p:cNvPr>
          <p:cNvSpPr/>
          <p:nvPr/>
        </p:nvSpPr>
        <p:spPr>
          <a:xfrm>
            <a:off x="250819" y="0"/>
            <a:ext cx="11779045" cy="1415846"/>
          </a:xfrm>
          <a:prstGeom prst="round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Mickey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Arrow: Right 9">
            <a:hlinkClick r:id="rId19" action="ppaction://hlinksldjump"/>
            <a:extLst>
              <a:ext uri="{FF2B5EF4-FFF2-40B4-BE49-F238E27FC236}">
                <a16:creationId xmlns:a16="http://schemas.microsoft.com/office/drawing/2014/main" id="{AA307C83-FA30-41B0-9D92-4E5F088E9208}"/>
              </a:ext>
            </a:extLst>
          </p:cNvPr>
          <p:cNvSpPr/>
          <p:nvPr/>
        </p:nvSpPr>
        <p:spPr>
          <a:xfrm>
            <a:off x="10196623" y="5778313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3026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0046 L -0.30482 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37 L -0.31445 0.18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00185 L -0.31667 0.19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0209 L -0.28333 0.1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081 L -0.25924 0.178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key Mouse Birthday Party Invitation Template - Invitations Online">
            <a:extLst>
              <a:ext uri="{FF2B5EF4-FFF2-40B4-BE49-F238E27FC236}">
                <a16:creationId xmlns:a16="http://schemas.microsoft.com/office/drawing/2014/main" id="{ED4E2A2D-E4C1-423D-8929-5EA25AD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6D01F2-77F1-46BC-973D-11005B5209E2}"/>
              </a:ext>
            </a:extLst>
          </p:cNvPr>
          <p:cNvSpPr/>
          <p:nvPr/>
        </p:nvSpPr>
        <p:spPr>
          <a:xfrm>
            <a:off x="1765005" y="491990"/>
            <a:ext cx="8782492" cy="23472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Ê-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ập đọc lớp 5 Luật tục xưa của người Ê-đê - Giải bài tập SGK Tiếng Việt 5  tập 2 - VnDoc.com">
            <a:hlinkClick r:id="rId3" action="ppaction://hlinksldjump"/>
            <a:extLst>
              <a:ext uri="{FF2B5EF4-FFF2-40B4-BE49-F238E27FC236}">
                <a16:creationId xmlns:a16="http://schemas.microsoft.com/office/drawing/2014/main" id="{A5871A94-743B-4D8D-A619-56669AA8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9" y="3046898"/>
            <a:ext cx="4634808" cy="360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1B391CA4-FE8A-4E24-94A3-C28A3D7B10FD}"/>
              </a:ext>
            </a:extLst>
          </p:cNvPr>
          <p:cNvSpPr/>
          <p:nvPr/>
        </p:nvSpPr>
        <p:spPr>
          <a:xfrm flipH="1">
            <a:off x="223284" y="5842108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64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Power Point Mickey Mouse">
            <a:extLst>
              <a:ext uri="{FF2B5EF4-FFF2-40B4-BE49-F238E27FC236}">
                <a16:creationId xmlns:a16="http://schemas.microsoft.com/office/drawing/2014/main" id="{A7A5E7BA-A287-4B74-BBCA-9BBF582B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thư mật - Tập đọc 5 - Nguyễn Thị Hà Liên - Thư viện Tư liệu giáo dục">
            <a:hlinkClick r:id="rId3" action="ppaction://hlinksldjump"/>
            <a:extLst>
              <a:ext uri="{FF2B5EF4-FFF2-40B4-BE49-F238E27FC236}">
                <a16:creationId xmlns:a16="http://schemas.microsoft.com/office/drawing/2014/main" id="{2A13F1AA-4791-4736-815B-8FCF892F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7" y="4289341"/>
            <a:ext cx="3200400" cy="20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D1C3BF-25EF-4AE3-A0DF-54DA0B85349B}"/>
              </a:ext>
            </a:extLst>
          </p:cNvPr>
          <p:cNvSpPr/>
          <p:nvPr/>
        </p:nvSpPr>
        <p:spPr>
          <a:xfrm>
            <a:off x="425814" y="473100"/>
            <a:ext cx="4748859" cy="37871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Qua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Long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AB80A929-322D-42DF-A39E-26D92C8D0A18}"/>
              </a:ext>
            </a:extLst>
          </p:cNvPr>
          <p:cNvSpPr/>
          <p:nvPr/>
        </p:nvSpPr>
        <p:spPr>
          <a:xfrm flipH="1">
            <a:off x="10441172" y="5927700"/>
            <a:ext cx="1541721" cy="9144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8224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888</Words>
  <Application>Microsoft Office PowerPoint</Application>
  <PresentationFormat>Widescreen</PresentationFormat>
  <Paragraphs>57</Paragraphs>
  <Slides>21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iCiel Alina</vt:lpstr>
      <vt:lpstr>iCiel ButterScotch</vt:lpstr>
      <vt:lpstr>UTM Alpine KT</vt:lpstr>
      <vt:lpstr>UTM Azuki</vt:lpstr>
      <vt:lpstr>UTM Beautiful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Cúc Lê</cp:lastModifiedBy>
  <cp:revision>23</cp:revision>
  <dcterms:created xsi:type="dcterms:W3CDTF">2022-03-03T13:34:13Z</dcterms:created>
  <dcterms:modified xsi:type="dcterms:W3CDTF">2022-03-27T13:24:49Z</dcterms:modified>
</cp:coreProperties>
</file>