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37"/>
  </p:notesMasterIdLst>
  <p:handoutMasterIdLst>
    <p:handoutMasterId r:id="rId38"/>
  </p:handoutMasterIdLst>
  <p:sldIdLst>
    <p:sldId id="373" r:id="rId2"/>
    <p:sldId id="345" r:id="rId3"/>
    <p:sldId id="368" r:id="rId4"/>
    <p:sldId id="256" r:id="rId5"/>
    <p:sldId id="313" r:id="rId6"/>
    <p:sldId id="314" r:id="rId7"/>
    <p:sldId id="257" r:id="rId8"/>
    <p:sldId id="274" r:id="rId9"/>
    <p:sldId id="316" r:id="rId10"/>
    <p:sldId id="271" r:id="rId11"/>
    <p:sldId id="318" r:id="rId12"/>
    <p:sldId id="353" r:id="rId13"/>
    <p:sldId id="273" r:id="rId14"/>
    <p:sldId id="319" r:id="rId15"/>
    <p:sldId id="320" r:id="rId16"/>
    <p:sldId id="354" r:id="rId17"/>
    <p:sldId id="356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25" r:id="rId26"/>
    <p:sldId id="321" r:id="rId27"/>
    <p:sldId id="261" r:id="rId28"/>
    <p:sldId id="265" r:id="rId29"/>
    <p:sldId id="366" r:id="rId30"/>
    <p:sldId id="367" r:id="rId31"/>
    <p:sldId id="371" r:id="rId32"/>
    <p:sldId id="370" r:id="rId33"/>
    <p:sldId id="372" r:id="rId34"/>
    <p:sldId id="351" r:id="rId35"/>
    <p:sldId id="374" r:id="rId36"/>
  </p:sldIdLst>
  <p:sldSz cx="9144000" cy="5143500" type="screen16x9"/>
  <p:notesSz cx="6858000" cy="9144000"/>
  <p:embeddedFontLst>
    <p:embeddedFont>
      <p:font typeface="#9Slide03 Arima Madurai Bold" panose="00000800000000000000" pitchFamily="2" charset="0"/>
      <p:bold r:id="rId39"/>
    </p:embeddedFont>
    <p:embeddedFont>
      <p:font typeface="Berkshire Swash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oiny" panose="020B0604020202020204" charset="0"/>
      <p:regular r:id="rId45"/>
    </p:embeddedFont>
    <p:embeddedFont>
      <p:font typeface="HP001 4 hàng" panose="020B0603050302020204" pitchFamily="34" charset="0"/>
      <p:regular r:id="rId46"/>
      <p:bold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Livvic" pitchFamily="2" charset="0"/>
      <p:regular r:id="rId52"/>
      <p:bold r:id="rId53"/>
      <p:italic r:id="rId54"/>
      <p:boldItalic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Roboto" panose="02000000000000000000" pitchFamily="2" charset="0"/>
      <p:regular r:id="rId60"/>
      <p:bold r:id="rId61"/>
      <p:italic r:id="rId62"/>
      <p:boldItalic r:id="rId63"/>
    </p:embeddedFont>
    <p:embeddedFont>
      <p:font typeface="Roboto Condensed Light" panose="02000000000000000000" pitchFamily="2" charset="0"/>
      <p:regular r:id="rId64"/>
      <p:italic r:id="rId65"/>
    </p:embeddedFont>
  </p:embeddedFontLst>
  <p:custDataLst>
    <p:tags r:id="rId6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D37E1"/>
    <a:srgbClr val="49FF00"/>
    <a:srgbClr val="FFFF7D"/>
    <a:srgbClr val="99FF66"/>
    <a:srgbClr val="66FF33"/>
    <a:srgbClr val="99FF99"/>
    <a:srgbClr val="E3B37D"/>
    <a:srgbClr val="FBFF00"/>
    <a:srgbClr val="F09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EB9027-1256-453B-B13C-DB095AC7D2C1}" v="59" dt="2022-01-17T13:09:16.247"/>
  </p1510:revLst>
</p1510:revInfo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29" autoAdjust="0"/>
  </p:normalViewPr>
  <p:slideViewPr>
    <p:cSldViewPr snapToGrid="0">
      <p:cViewPr varScale="1">
        <p:scale>
          <a:sx n="79" d="100"/>
          <a:sy n="79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font" Target="fonts/font2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418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1191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46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746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37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5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6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59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52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1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10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70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nâu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32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- GV hướng dẫn thêm cho HS: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đỏ: từ chỉ đặc điểm phẩm chất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xanh lá: từ chỉ hoạt động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200" b="1" i="0" dirty="0">
                <a:latin typeface="Calibri" panose="020F0502020204030204" pitchFamily="34" charset="0"/>
                <a:cs typeface="Calibri" panose="020F0502020204030204" pitchFamily="34" charset="0"/>
              </a:rPr>
              <a:t>+ Màu nâu: từ chỉ bộ phận đặc trưng của người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04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36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đu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/>
              <a:t>-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91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32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2346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312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080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ga1242414e1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8" name="Google Shape;2398;ga1242414e1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6661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707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4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84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3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04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4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2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6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73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725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CUSTOM_5_2_1_1_1_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6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0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3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91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6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9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9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7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7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33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091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16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762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5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5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81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9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20" r:id="rId2"/>
    <p:sldLayoutId id="2147483715" r:id="rId3"/>
    <p:sldLayoutId id="2147483699" r:id="rId4"/>
    <p:sldLayoutId id="2147483698" r:id="rId5"/>
    <p:sldLayoutId id="2147483690" r:id="rId6"/>
    <p:sldLayoutId id="2147483689" r:id="rId7"/>
    <p:sldLayoutId id="2147483688" r:id="rId8"/>
    <p:sldLayoutId id="2147483649" r:id="rId9"/>
    <p:sldLayoutId id="2147483716" r:id="rId10"/>
    <p:sldLayoutId id="2147483650" r:id="rId11"/>
    <p:sldLayoutId id="2147483693" r:id="rId12"/>
    <p:sldLayoutId id="2147483692" r:id="rId13"/>
    <p:sldLayoutId id="2147483691" r:id="rId14"/>
    <p:sldLayoutId id="2147483655" r:id="rId15"/>
    <p:sldLayoutId id="2147483718" r:id="rId16"/>
    <p:sldLayoutId id="2147483717" r:id="rId17"/>
    <p:sldLayoutId id="2147483657" r:id="rId18"/>
    <p:sldLayoutId id="2147483719" r:id="rId19"/>
    <p:sldLayoutId id="2147483714" r:id="rId20"/>
    <p:sldLayoutId id="2147483658" r:id="rId21"/>
    <p:sldLayoutId id="2147483661" r:id="rId22"/>
    <p:sldLayoutId id="2147483665" r:id="rId23"/>
    <p:sldLayoutId id="2147483696" r:id="rId24"/>
    <p:sldLayoutId id="2147483695" r:id="rId25"/>
    <p:sldLayoutId id="2147483694" r:id="rId26"/>
    <p:sldLayoutId id="2147483672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73" r:id="rId42"/>
    <p:sldLayoutId id="2147483722" r:id="rId43"/>
    <p:sldLayoutId id="2147483721" r:id="rId44"/>
    <p:sldLayoutId id="2147483697" r:id="rId45"/>
    <p:sldLayoutId id="2147483683" r:id="rId46"/>
    <p:sldLayoutId id="2147483684" r:id="rId47"/>
    <p:sldLayoutId id="2147483685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9.svg"/><Relationship Id="rId9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9.svg"/><Relationship Id="rId9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9.svg"/><Relationship Id="rId9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0.sv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49.svg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62.png"/><Relationship Id="rId5" Type="http://schemas.openxmlformats.org/officeDocument/2006/relationships/image" Target="../media/image58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7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svg"/><Relationship Id="rId11" Type="http://schemas.openxmlformats.org/officeDocument/2006/relationships/image" Target="../media/image76.png"/><Relationship Id="rId5" Type="http://schemas.openxmlformats.org/officeDocument/2006/relationships/image" Target="../media/image23.png"/><Relationship Id="rId10" Type="http://schemas.openxmlformats.org/officeDocument/2006/relationships/image" Target="../media/image75.png"/><Relationship Id="rId4" Type="http://schemas.openxmlformats.org/officeDocument/2006/relationships/image" Target="../media/image71.sv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19.svg"/><Relationship Id="rId5" Type="http://schemas.openxmlformats.org/officeDocument/2006/relationships/image" Target="../media/image22.svg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svg"/><Relationship Id="rId11" Type="http://schemas.openxmlformats.org/officeDocument/2006/relationships/image" Target="../media/image1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21C6-4A98-4819-9098-784B5E0390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83A1C-75C2-4DC5-BA48-239D7AA1B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56C42-D415-4A53-8183-E1B9DF67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9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54547" y="2571749"/>
            <a:ext cx="1505216" cy="248031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746" y="2571749"/>
            <a:ext cx="2573020" cy="24803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0" y="91439"/>
            <a:ext cx="7010399" cy="2573020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KHÁM PHÁ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6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797766" y="-627199"/>
            <a:ext cx="4877668" cy="2166077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2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141" y="2677248"/>
            <a:ext cx="1661072" cy="23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656;p26">
            <a:extLst>
              <a:ext uri="{FF2B5EF4-FFF2-40B4-BE49-F238E27FC236}">
                <a16:creationId xmlns:a16="http://schemas.microsoft.com/office/drawing/2014/main" id="{7A6035E2-BA7D-4F73-9638-6C56FE87ED14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8CFED05-8D2C-405B-BB10-25D7C525B502}"/>
              </a:ext>
            </a:extLst>
          </p:cNvPr>
          <p:cNvGrpSpPr/>
          <p:nvPr/>
        </p:nvGrpSpPr>
        <p:grpSpPr>
          <a:xfrm>
            <a:off x="574176" y="396144"/>
            <a:ext cx="7212034" cy="892664"/>
            <a:chOff x="481538" y="177044"/>
            <a:chExt cx="7212034" cy="177111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C531C8C1-8FAC-44BA-AB3C-5047A1BB6900}"/>
                </a:ext>
              </a:extLst>
            </p:cNvPr>
            <p:cNvSpPr/>
            <p:nvPr/>
          </p:nvSpPr>
          <p:spPr>
            <a:xfrm>
              <a:off x="483476" y="203638"/>
              <a:ext cx="7210096" cy="1744517"/>
            </a:xfrm>
            <a:prstGeom prst="wedgeRoundRectCallout">
              <a:avLst>
                <a:gd name="adj1" fmla="val -35543"/>
                <a:gd name="adj2" fmla="val 7876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41264B-320C-4338-8537-A8B2D9B0388E}"/>
                </a:ext>
              </a:extLst>
            </p:cNvPr>
            <p:cNvSpPr txBox="1"/>
            <p:nvPr/>
          </p:nvSpPr>
          <p:spPr>
            <a:xfrm>
              <a:off x="481538" y="177044"/>
              <a:ext cx="7210096" cy="621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4584" y="2478485"/>
            <a:ext cx="1493737" cy="2436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2000"/>
          </a:schemeClr>
        </a:solidFill>
        <a:effectLst/>
      </p:bgPr>
    </p:bg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70D03C53-7902-423D-8045-FE2979ABC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D73C473-4310-4311-9E42-849DA35510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424531BB-8050-47B6-8401-627B5E640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67248" y="3720734"/>
            <a:ext cx="1568547" cy="94683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5203D8F-DA91-4FD5-A1D7-3A5DF1FC4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057ECAD-DFD3-4DA5-9A1F-7BFF2C710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458750" y="3262162"/>
            <a:ext cx="1164730" cy="140540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20923" y="2558591"/>
            <a:ext cx="1436554" cy="234300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00F361-10B8-481C-A9E3-C26AAC74BC97}"/>
              </a:ext>
            </a:extLst>
          </p:cNvPr>
          <p:cNvGrpSpPr/>
          <p:nvPr/>
        </p:nvGrpSpPr>
        <p:grpSpPr>
          <a:xfrm>
            <a:off x="7251395" y="54036"/>
            <a:ext cx="1801125" cy="4847557"/>
            <a:chOff x="7342875" y="54036"/>
            <a:chExt cx="1610113" cy="48475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5CFB114-B121-4272-8E1D-2206A5B6EBF9}"/>
                </a:ext>
              </a:extLst>
            </p:cNvPr>
            <p:cNvGrpSpPr/>
            <p:nvPr/>
          </p:nvGrpSpPr>
          <p:grpSpPr>
            <a:xfrm>
              <a:off x="7342875" y="54036"/>
              <a:ext cx="1610113" cy="4847557"/>
              <a:chOff x="6597447" y="79924"/>
              <a:chExt cx="2122816" cy="4494396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71A0D015-7D0E-4093-AAA3-BD5FECCF6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7450" y="2571750"/>
                <a:ext cx="2122813" cy="2002570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3FD8CB2E-5CC5-4F1E-B4AB-5063F56B0C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50" y="1946813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7C8F48B3-1BB5-4394-8650-122877382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9" y="1282644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B5FA8042-4475-4843-8A66-482EBC53B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7656" b="56120"/>
              <a:stretch/>
            </p:blipFill>
            <p:spPr>
              <a:xfrm>
                <a:off x="6597448" y="618475"/>
                <a:ext cx="2122813" cy="725423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A6877896-B035-4E32-8BB3-0C869FEA77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 t="-1937" b="73654"/>
              <a:stretch/>
            </p:blipFill>
            <p:spPr>
              <a:xfrm>
                <a:off x="6597447" y="79924"/>
                <a:ext cx="2122813" cy="566393"/>
              </a:xfrm>
              <a:prstGeom prst="rect">
                <a:avLst/>
              </a:prstGeom>
            </p:spPr>
          </p:pic>
        </p:grp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CD4090B7-DAFB-44E3-AAE4-DDF1E1DBB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t="6164" b="30467"/>
            <a:stretch/>
          </p:blipFill>
          <p:spPr>
            <a:xfrm>
              <a:off x="7342875" y="3510487"/>
              <a:ext cx="1610111" cy="136873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7D89DEB-BB90-4BF1-8E4B-DC1F12EFD6F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thẫm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dăm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xíu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rụt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thò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Khi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ra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xuôi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rọ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giập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tabLst>
                <a:tab pos="460375" algn="l"/>
              </a:tabLst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ngả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endParaRPr lang="en-US" sz="20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phic 73">
            <a:extLst>
              <a:ext uri="{FF2B5EF4-FFF2-40B4-BE49-F238E27FC236}">
                <a16:creationId xmlns:a16="http://schemas.microsoft.com/office/drawing/2014/main" id="{C5B0B1EE-04A5-4012-B55B-43BE23E9F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657230"/>
            <a:ext cx="1532836" cy="2500037"/>
          </a:xfrm>
          <a:prstGeom prst="rect">
            <a:avLst/>
          </a:prstGeom>
        </p:spPr>
      </p:pic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432B5839-BF91-443D-BC54-932B6E5EDEE5}"/>
              </a:ext>
            </a:extLst>
          </p:cNvPr>
          <p:cNvSpPr/>
          <p:nvPr/>
        </p:nvSpPr>
        <p:spPr>
          <a:xfrm>
            <a:off x="124639" y="83178"/>
            <a:ext cx="5393023" cy="208949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26572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C249F4-D2BC-48B3-BB48-8C8DADFF6A33}"/>
              </a:ext>
            </a:extLst>
          </p:cNvPr>
          <p:cNvCxnSpPr/>
          <p:nvPr/>
        </p:nvCxnSpPr>
        <p:spPr>
          <a:xfrm>
            <a:off x="1000369" y="406400"/>
            <a:ext cx="138332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613EB2B-7FC1-4189-A8A4-401639D039E2}"/>
              </a:ext>
            </a:extLst>
          </p:cNvPr>
          <p:cNvCxnSpPr>
            <a:cxnSpLocks/>
          </p:cNvCxnSpPr>
          <p:nvPr/>
        </p:nvCxnSpPr>
        <p:spPr>
          <a:xfrm>
            <a:off x="4564185" y="406400"/>
            <a:ext cx="170375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A9C0AF01-64AC-454A-BC39-9CADC46D7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C96EC-1B72-49DB-B8DA-BD8D50125F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5807A68-4D96-4787-9BCA-A032301E3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7EA9EFD-2964-4E5C-B22C-BA560BF185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D51D44-5E46-4687-A61A-25DD7DA9D9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6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8497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–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9" y="2907632"/>
            <a:ext cx="1379308" cy="22496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F1326E9-6DDE-41A2-BE7D-045C2A8D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666585"/>
            <a:ext cx="617054" cy="89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6A887-7917-4E65-B299-34981AA76B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270109"/>
            <a:ext cx="962955" cy="7458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6FBD4C5-32F1-409D-AEE4-4A1F518A3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461560"/>
            <a:ext cx="2409128" cy="14542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1AF0629-BD52-4A2F-87AF-EA269281C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188679"/>
            <a:ext cx="729120" cy="8813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53E8A31-F46A-420A-B667-727409A163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901748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1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Trả lời câu hỏi bài Tả cây cối | Hướng dẫn chi tiết từng câu hỏi bài Tả cây  cối">
            <a:extLst>
              <a:ext uri="{FF2B5EF4-FFF2-40B4-BE49-F238E27FC236}">
                <a16:creationId xmlns:a16="http://schemas.microsoft.com/office/drawing/2014/main" id="{322F627E-DAD2-4CE1-83BE-ECBFEB66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78" b="93433" l="6250" r="96875">
                        <a14:foregroundMark x1="23011" y1="10448" x2="22727" y2="10448"/>
                        <a14:foregroundMark x1="19602" y1="4776" x2="19602" y2="4776"/>
                        <a14:foregroundMark x1="93750" y1="36418" x2="93750" y2="36418"/>
                        <a14:foregroundMark x1="98295" y1="33433" x2="98295" y2="33433"/>
                        <a14:foregroundMark x1="7102" y1="68657" x2="7102" y2="68657"/>
                        <a14:foregroundMark x1="23295" y1="88657" x2="23295" y2="88657"/>
                        <a14:foregroundMark x1="23580" y1="91642" x2="23580" y2="91642"/>
                        <a14:foregroundMark x1="17614" y1="88060" x2="17614" y2="88060"/>
                        <a14:foregroundMark x1="29830" y1="79403" x2="29830" y2="79403"/>
                        <a14:foregroundMark x1="29261" y1="85970" x2="29261" y2="86866"/>
                        <a14:foregroundMark x1="28125" y1="91642" x2="28125" y2="91642"/>
                        <a14:foregroundMark x1="26420" y1="92537" x2="26420" y2="92537"/>
                        <a14:foregroundMark x1="22443" y1="92537" x2="22443" y2="92537"/>
                        <a14:foregroundMark x1="19318" y1="93134" x2="19318" y2="93134"/>
                        <a14:foregroundMark x1="36648" y1="92836" x2="36648" y2="92836"/>
                        <a14:foregroundMark x1="29545" y1="93134" x2="29545" y2="93134"/>
                        <a14:foregroundMark x1="49148" y1="85970" x2="49148" y2="85970"/>
                        <a14:foregroundMark x1="51989" y1="89851" x2="51989" y2="89851"/>
                        <a14:foregroundMark x1="61364" y1="91343" x2="61364" y2="91343"/>
                        <a14:foregroundMark x1="67045" y1="91343" x2="67045" y2="91343"/>
                        <a14:foregroundMark x1="74148" y1="90746" x2="74148" y2="90746"/>
                        <a14:foregroundMark x1="69318" y1="91045" x2="69318" y2="91045"/>
                        <a14:foregroundMark x1="78977" y1="89552" x2="78977" y2="89552"/>
                        <a14:foregroundMark x1="82955" y1="90746" x2="82955" y2="90746"/>
                        <a14:foregroundMark x1="83807" y1="88955" x2="83807" y2="88955"/>
                        <a14:foregroundMark x1="20739" y1="91642" x2="20739" y2="91642"/>
                        <a14:foregroundMark x1="20455" y1="92836" x2="20455" y2="92836"/>
                        <a14:foregroundMark x1="32670" y1="92836" x2="32670" y2="92836"/>
                        <a14:foregroundMark x1="36364" y1="92836" x2="36364" y2="92836"/>
                        <a14:foregroundMark x1="34659" y1="92836" x2="34659" y2="92836"/>
                        <a14:foregroundMark x1="30966" y1="93433" x2="30966" y2="93433"/>
                        <a14:foregroundMark x1="55682" y1="92537" x2="55682" y2="92537"/>
                        <a14:foregroundMark x1="55114" y1="89851" x2="55114" y2="89851"/>
                        <a14:foregroundMark x1="62500" y1="90746" x2="62500" y2="90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42" y="0"/>
            <a:ext cx="37177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4992B0-054A-4F64-A981-499533813471}"/>
              </a:ext>
            </a:extLst>
          </p:cNvPr>
          <p:cNvSpPr/>
          <p:nvPr/>
        </p:nvSpPr>
        <p:spPr>
          <a:xfrm>
            <a:off x="747964" y="281876"/>
            <a:ext cx="4547938" cy="1215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40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2E0D54-FC6B-46DD-ACCD-7DB39A6A0C05}"/>
              </a:ext>
            </a:extLst>
          </p:cNvPr>
          <p:cNvSpPr/>
          <p:nvPr/>
        </p:nvSpPr>
        <p:spPr>
          <a:xfrm>
            <a:off x="1846846" y="2151649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B363B0-50D1-4E80-B270-479E07DDE69D}"/>
              </a:ext>
            </a:extLst>
          </p:cNvPr>
          <p:cNvSpPr/>
          <p:nvPr/>
        </p:nvSpPr>
        <p:spPr>
          <a:xfrm>
            <a:off x="1203159" y="3190375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89C63C-6C79-40DC-B1FC-4B6B793C2477}"/>
              </a:ext>
            </a:extLst>
          </p:cNvPr>
          <p:cNvSpPr/>
          <p:nvPr/>
        </p:nvSpPr>
        <p:spPr>
          <a:xfrm>
            <a:off x="589546" y="4080711"/>
            <a:ext cx="2514600" cy="5935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0EA437-3B52-4401-8F6A-045B4BEB433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361446" y="244842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A7FA22-D708-4351-856E-C047D6580969}"/>
              </a:ext>
            </a:extLst>
          </p:cNvPr>
          <p:cNvCxnSpPr>
            <a:cxnSpLocks/>
          </p:cNvCxnSpPr>
          <p:nvPr/>
        </p:nvCxnSpPr>
        <p:spPr>
          <a:xfrm>
            <a:off x="3575383" y="3587418"/>
            <a:ext cx="249655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CBAA7C-9038-461F-8FCD-33490818C5D6}"/>
              </a:ext>
            </a:extLst>
          </p:cNvPr>
          <p:cNvCxnSpPr>
            <a:cxnSpLocks/>
          </p:cNvCxnSpPr>
          <p:nvPr/>
        </p:nvCxnSpPr>
        <p:spPr>
          <a:xfrm>
            <a:off x="3021933" y="4438516"/>
            <a:ext cx="30500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9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8" y="2705014"/>
            <a:ext cx="1503539" cy="245225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D5DC76E-3D38-45B5-ABB7-CFBFF84AA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6F156-CEAC-4C8B-B7D0-BA1EC99AD3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FCCC4BB-5D5F-4304-B8CB-973DB022D0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EECDF49-A42E-4520-B47F-08216DFCAE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B7CAE5B-3B82-46F7-8EB9-353D6A8BBE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0"/>
            <a:ext cx="9144000" cy="24522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ấn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tượng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F3656-A7FD-4985-9ADD-6D7D64EBC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4637" y="2581170"/>
            <a:ext cx="1579471" cy="257609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7A7DCC3-1B7E-4FEE-BF72-8AEE6A05EF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54641" y="3498144"/>
            <a:ext cx="617054" cy="892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66B06D-97A8-417F-B67A-742155E4FD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217238" y="4101668"/>
            <a:ext cx="962955" cy="7458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5B43133-D805-40E9-A25B-1E78C6475F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594774" y="3293119"/>
            <a:ext cx="2409128" cy="14542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B3D9985-6B04-45E9-B069-D7FA2F674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52897" y="4020238"/>
            <a:ext cx="729120" cy="8813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A3556A3-F109-4873-92E7-9B5D7433B0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21747" y="2733307"/>
            <a:ext cx="1622621" cy="19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318756" y="91439"/>
            <a:ext cx="7031420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230045" y="1145871"/>
            <a:ext cx="49167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Ôn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tập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UTM Beautiful Caps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Beautiful Caps" panose="02040603050506020204" pitchFamily="18" charset="0"/>
              </a:rPr>
              <a:t>cối</a:t>
            </a:r>
            <a:endParaRPr lang="en-US" sz="4800" b="1" dirty="0">
              <a:solidFill>
                <a:srgbClr val="002060"/>
              </a:solidFill>
              <a:latin typeface="UTM Beautiful Cap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330007" y="391569"/>
            <a:ext cx="2830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UTM Alpine KT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lpine KT" panose="02040603050506020204" pitchFamily="18" charset="0"/>
              </a:rPr>
              <a:t>văn</a:t>
            </a:r>
            <a:endParaRPr lang="en-US" sz="3600" dirty="0">
              <a:solidFill>
                <a:srgbClr val="FF0000"/>
              </a:solidFill>
              <a:latin typeface="UTM Alpine KT" panose="020406030505060202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418566" y="2163146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-1"/>
            <a:ext cx="9144000" cy="41667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nữa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còn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xúc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thính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khứu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2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1027113" marR="0" lvl="0" indent="-1027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)…</a:t>
            </a:r>
            <a:endParaRPr kumimoji="0" lang="en-US" sz="3200" b="0" i="0" u="sng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91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nhỏ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xanh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ra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lang="en-US" sz="3600" noProof="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thò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hoe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đĩnh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Chưa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lâu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chóng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Cổ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mập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tròn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rụt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lá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mọi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… 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4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ác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cứ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nhanh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r>
              <a:rPr kumimoji="0" lang="en-US" sz="34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4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hớn</a:t>
            </a:r>
            <a:r>
              <a:rPr lang="en-US" sz="3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76B62C-80DF-4E5F-A3E8-22E166AF6937}"/>
              </a:ext>
            </a:extLst>
          </p:cNvPr>
          <p:cNvSpPr/>
          <p:nvPr/>
        </p:nvSpPr>
        <p:spPr>
          <a:xfrm>
            <a:off x="4694233" y="1939177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đạc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F72F3-36FE-45EB-BC5B-1F79621DF3CF}"/>
              </a:ext>
            </a:extLst>
          </p:cNvPr>
          <p:cNvSpPr/>
          <p:nvPr/>
        </p:nvSpPr>
        <p:spPr>
          <a:xfrm>
            <a:off x="7486184" y="2452524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ACED25-00B3-417A-8F25-81E01EE8C78E}"/>
              </a:ext>
            </a:extLst>
          </p:cNvPr>
          <p:cNvSpPr/>
          <p:nvPr/>
        </p:nvSpPr>
        <p:spPr>
          <a:xfrm>
            <a:off x="258590" y="2973892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723-4A7D-4FDC-9CEC-7F4E45E77CAB}"/>
              </a:ext>
            </a:extLst>
          </p:cNvPr>
          <p:cNvSpPr/>
          <p:nvPr/>
        </p:nvSpPr>
        <p:spPr>
          <a:xfrm>
            <a:off x="2777201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55E6-1AD8-4C44-97C2-EF3DA641DF5D}"/>
              </a:ext>
            </a:extLst>
          </p:cNvPr>
          <p:cNvSpPr/>
          <p:nvPr/>
        </p:nvSpPr>
        <p:spPr>
          <a:xfrm>
            <a:off x="2919661" y="4010348"/>
            <a:ext cx="5888079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D9C0AF-056A-4A28-A1CA-9675A0DBFAE5}"/>
              </a:ext>
            </a:extLst>
          </p:cNvPr>
          <p:cNvSpPr/>
          <p:nvPr/>
        </p:nvSpPr>
        <p:spPr>
          <a:xfrm>
            <a:off x="5384043" y="4518678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hớn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F2AA53-031A-4EDA-A4F3-BC16C95E1FBE}"/>
              </a:ext>
            </a:extLst>
          </p:cNvPr>
          <p:cNvSpPr/>
          <p:nvPr/>
        </p:nvSpPr>
        <p:spPr>
          <a:xfrm>
            <a:off x="483180" y="3495260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endParaRPr lang="en-US" sz="3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c)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ảnh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nhân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hóa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Khi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đơm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đành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đè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giập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hay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hai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con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đứng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- </a:t>
            </a:r>
            <a:r>
              <a:rPr lang="en-US" sz="36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c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chuối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khẽ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khàng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ngả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…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E7377-343C-4EA1-A18F-8B42AC1B2874}"/>
              </a:ext>
            </a:extLst>
          </p:cNvPr>
          <p:cNvSpPr/>
          <p:nvPr/>
        </p:nvSpPr>
        <p:spPr>
          <a:xfrm>
            <a:off x="2590799" y="2405401"/>
            <a:ext cx="1884948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D3375-3776-4926-935A-E6F608B09F62}"/>
              </a:ext>
            </a:extLst>
          </p:cNvPr>
          <p:cNvSpPr/>
          <p:nvPr/>
        </p:nvSpPr>
        <p:spPr>
          <a:xfrm>
            <a:off x="2401750" y="2956096"/>
            <a:ext cx="2715682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đành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694708-1A39-4198-A0D8-69D6573DF6F3}"/>
              </a:ext>
            </a:extLst>
          </p:cNvPr>
          <p:cNvSpPr/>
          <p:nvPr/>
        </p:nvSpPr>
        <p:spPr>
          <a:xfrm>
            <a:off x="3452785" y="4058151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khẽ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khàng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CA52E-4477-4203-87A1-478E87483610}"/>
              </a:ext>
            </a:extLst>
          </p:cNvPr>
          <p:cNvSpPr/>
          <p:nvPr/>
        </p:nvSpPr>
        <p:spPr>
          <a:xfrm>
            <a:off x="4286975" y="3510175"/>
            <a:ext cx="2174261" cy="441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nách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0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56;p26">
            <a:extLst>
              <a:ext uri="{FF2B5EF4-FFF2-40B4-BE49-F238E27FC236}">
                <a16:creationId xmlns:a16="http://schemas.microsoft.com/office/drawing/2014/main" id="{3818B8DB-A029-4E92-B61C-22435E2377F1}"/>
              </a:ext>
            </a:extLst>
          </p:cNvPr>
          <p:cNvSpPr/>
          <p:nvPr/>
        </p:nvSpPr>
        <p:spPr>
          <a:xfrm>
            <a:off x="7691634" y="4474612"/>
            <a:ext cx="1116107" cy="487142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EFBD937-CC2F-45AE-8B62-FBBDFB2D1046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ta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thể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bao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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thính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khứu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7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519283" y="91439"/>
            <a:ext cx="6549897" cy="3082685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3762" y="1917906"/>
            <a:ext cx="3144213" cy="2979142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665896" y="2475435"/>
            <a:ext cx="2318695" cy="242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309752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THỰC HÀNH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0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436" y="4414912"/>
            <a:ext cx="1277940" cy="62136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13739" y="4187830"/>
            <a:ext cx="1087333" cy="41454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03860" y="4379091"/>
            <a:ext cx="1087333" cy="414546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03806" y="4539917"/>
            <a:ext cx="1087333" cy="4145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lá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rễ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vi-VN" sz="2800" dirty="0"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4C8AF5-736D-492D-852A-18F554FFBE22}"/>
              </a:ext>
            </a:extLst>
          </p:cNvPr>
          <p:cNvGrpSpPr/>
          <p:nvPr/>
        </p:nvGrpSpPr>
        <p:grpSpPr>
          <a:xfrm>
            <a:off x="296532" y="537882"/>
            <a:ext cx="8395683" cy="1187424"/>
            <a:chOff x="332406" y="12507"/>
            <a:chExt cx="5521317" cy="125463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06889D84-850A-4C0A-8A7D-11A151E8F611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23B06DB-B28E-4F07-82FB-39D4013C99FD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  <a:spcAft>
                  <a:spcPts val="0"/>
                </a:spcAft>
              </a:pP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miêu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i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2800" i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2800" i="1" dirty="0">
                <a:solidFill>
                  <a:srgbClr val="00009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2464FE4-C09C-4315-B53C-1732BBF055A1}"/>
              </a:ext>
            </a:extLst>
          </p:cNvPr>
          <p:cNvSpPr/>
          <p:nvPr/>
        </p:nvSpPr>
        <p:spPr>
          <a:xfrm>
            <a:off x="3488687" y="1887477"/>
            <a:ext cx="5655313" cy="31585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- Linh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20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20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20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319;p9">
            <a:extLst>
              <a:ext uri="{FF2B5EF4-FFF2-40B4-BE49-F238E27FC236}">
                <a16:creationId xmlns:a16="http://schemas.microsoft.com/office/drawing/2014/main" id="{9BD411B1-41C7-4F42-9F40-D08E287410C8}"/>
              </a:ext>
            </a:extLst>
          </p:cNvPr>
          <p:cNvSpPr/>
          <p:nvPr/>
        </p:nvSpPr>
        <p:spPr>
          <a:xfrm>
            <a:off x="5262282" y="4361933"/>
            <a:ext cx="3899647" cy="782425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DF54EEF1-B987-4666-B3F4-7CDDB2014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340" y="2470136"/>
            <a:ext cx="1821948" cy="2621509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456D5F0-4AB5-401A-84FF-D6590602148E}"/>
              </a:ext>
            </a:extLst>
          </p:cNvPr>
          <p:cNvGrpSpPr/>
          <p:nvPr/>
        </p:nvGrpSpPr>
        <p:grpSpPr>
          <a:xfrm>
            <a:off x="306883" y="546852"/>
            <a:ext cx="8395683" cy="1187424"/>
            <a:chOff x="332406" y="12507"/>
            <a:chExt cx="5521317" cy="1254639"/>
          </a:xfrm>
        </p:grpSpPr>
        <p:sp>
          <p:nvSpPr>
            <p:cNvPr id="133" name="Speech Bubble: Rectangle with Corners Rounded 132">
              <a:extLst>
                <a:ext uri="{FF2B5EF4-FFF2-40B4-BE49-F238E27FC236}">
                  <a16:creationId xmlns:a16="http://schemas.microsoft.com/office/drawing/2014/main" id="{59E93F00-D509-4C68-9D49-2983759F49B3}"/>
                </a:ext>
              </a:extLst>
            </p:cNvPr>
            <p:cNvSpPr/>
            <p:nvPr/>
          </p:nvSpPr>
          <p:spPr>
            <a:xfrm>
              <a:off x="332406" y="85397"/>
              <a:ext cx="5504515" cy="1181749"/>
            </a:xfrm>
            <a:prstGeom prst="wedgeRoundRectCallout">
              <a:avLst>
                <a:gd name="adj1" fmla="val -34010"/>
                <a:gd name="adj2" fmla="val 11891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FB40332-7D82-411F-BDB3-C4F5F327EB8B}"/>
                </a:ext>
              </a:extLst>
            </p:cNvPr>
            <p:cNvSpPr txBox="1"/>
            <p:nvPr/>
          </p:nvSpPr>
          <p:spPr>
            <a:xfrm>
              <a:off x="349208" y="12507"/>
              <a:ext cx="5504515" cy="1106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Đề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(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hoặc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rễ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58EC29F6-00BF-46DB-91FC-F18F7E0E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89885" y="2784343"/>
            <a:ext cx="1398802" cy="230730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3FF52-9236-44C0-8F20-1DF1027CE598}"/>
              </a:ext>
            </a:extLst>
          </p:cNvPr>
          <p:cNvGrpSpPr/>
          <p:nvPr/>
        </p:nvGrpSpPr>
        <p:grpSpPr>
          <a:xfrm>
            <a:off x="141527" y="38381"/>
            <a:ext cx="2874425" cy="523220"/>
            <a:chOff x="141527" y="38381"/>
            <a:chExt cx="2874425" cy="52322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ADA741C-BB15-4D17-8016-10B79B6AB98A}"/>
                </a:ext>
              </a:extLst>
            </p:cNvPr>
            <p:cNvSpPr/>
            <p:nvPr/>
          </p:nvSpPr>
          <p:spPr>
            <a:xfrm>
              <a:off x="141527" y="50658"/>
              <a:ext cx="530935" cy="455409"/>
            </a:xfrm>
            <a:prstGeom prst="triangle">
              <a:avLst/>
            </a:prstGeom>
            <a:solidFill>
              <a:srgbClr val="FBFF0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6E72E2-D6FE-49E9-A4FD-42DE63F43892}"/>
                </a:ext>
              </a:extLst>
            </p:cNvPr>
            <p:cNvSpPr txBox="1"/>
            <p:nvPr/>
          </p:nvSpPr>
          <p:spPr>
            <a:xfrm>
              <a:off x="736986" y="38381"/>
              <a:ext cx="2278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 HÀNH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1235BE-2796-4491-9A02-7EA60C3DF583}"/>
              </a:ext>
            </a:extLst>
          </p:cNvPr>
          <p:cNvCxnSpPr/>
          <p:nvPr/>
        </p:nvCxnSpPr>
        <p:spPr>
          <a:xfrm>
            <a:off x="2246586" y="1016876"/>
            <a:ext cx="2774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999966D-9B92-413E-8BBC-9BFC8197E70D}"/>
              </a:ext>
            </a:extLst>
          </p:cNvPr>
          <p:cNvCxnSpPr>
            <a:cxnSpLocks/>
          </p:cNvCxnSpPr>
          <p:nvPr/>
        </p:nvCxnSpPr>
        <p:spPr>
          <a:xfrm>
            <a:off x="5559972" y="1016876"/>
            <a:ext cx="3000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3C64B22-D7E6-440E-88C8-2CB0A9671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84" y="1844047"/>
            <a:ext cx="4957791" cy="3304502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7387F21-74EA-446C-88E1-2FAFE3D3CC98}"/>
              </a:ext>
            </a:extLst>
          </p:cNvPr>
          <p:cNvSpPr/>
          <p:nvPr/>
        </p:nvSpPr>
        <p:spPr>
          <a:xfrm>
            <a:off x="300433" y="1126647"/>
            <a:ext cx="8370134" cy="597030"/>
          </a:xfrm>
          <a:prstGeom prst="wedgeRoundRectCallout">
            <a:avLst>
              <a:gd name="adj1" fmla="val -34010"/>
              <a:gd name="adj2" fmla="val 118913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CAAF83-6E0B-4048-A708-682341DB2B0C}"/>
              </a:ext>
            </a:extLst>
          </p:cNvPr>
          <p:cNvSpPr txBox="1"/>
          <p:nvPr/>
        </p:nvSpPr>
        <p:spPr>
          <a:xfrm>
            <a:off x="466983" y="1081840"/>
            <a:ext cx="8370134" cy="55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7650B-0A3E-4C78-AAB9-B4B6E452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084" y="1833448"/>
            <a:ext cx="4957791" cy="3310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53F0D-44E5-462A-BE1D-213B1F6388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329" y="1829256"/>
            <a:ext cx="4954545" cy="3314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095A9A-3BFC-4D11-BC9E-674EAE6099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0083" y="1832589"/>
            <a:ext cx="4954545" cy="3310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0850A-4D1C-4A07-B621-D75F06C9D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3328" y="1825065"/>
            <a:ext cx="4957791" cy="3329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02AA69-5E3F-4B0D-B609-63865663F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5172" y="1801417"/>
            <a:ext cx="4955945" cy="3344542"/>
          </a:xfrm>
          <a:prstGeom prst="rect">
            <a:avLst/>
          </a:prstGeom>
        </p:spPr>
      </p:pic>
      <p:pic>
        <p:nvPicPr>
          <p:cNvPr id="1026" name="Picture 2" descr="Cây Bàng Côn Đảo... - Fanboy Tag">
            <a:extLst>
              <a:ext uri="{FF2B5EF4-FFF2-40B4-BE49-F238E27FC236}">
                <a16:creationId xmlns:a16="http://schemas.microsoft.com/office/drawing/2014/main" id="{7774CC0B-0F26-4473-AE29-620E640C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27" y="1799238"/>
            <a:ext cx="4951301" cy="33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4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aseline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4488" marR="0" lvl="0" indent="-231775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Nâng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538554" y="271074"/>
            <a:ext cx="28301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Mục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sym typeface="Arial"/>
              </a:rPr>
              <a:t>tiêu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082685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842247" y="800538"/>
              <a:ext cx="5238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hành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đoạn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văn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988073" y="620786"/>
            <a:ext cx="4989765" cy="2024832"/>
            <a:chOff x="945932" y="91439"/>
            <a:chExt cx="7031420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842246" y="1278839"/>
              <a:ext cx="5238790" cy="126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old" panose="00000800000000000000" pitchFamily="2" charset="0"/>
                  <a:cs typeface="#9Slide03 Arima Madurai Bold" panose="00000800000000000000" pitchFamily="2" charset="0"/>
                  <a:sym typeface="Arial"/>
                </a:rPr>
                <a:t>CHIA SẺ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67819" y="2354149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98146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-108285" y="164062"/>
            <a:ext cx="9360569" cy="3882189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545171" y="978960"/>
            <a:ext cx="84384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344488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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Nâng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3015965" y="271074"/>
            <a:ext cx="43986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Đánh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giá</a:t>
            </a:r>
            <a:r>
              <a:rPr lang="en-US" sz="4000" b="1" noProof="0" dirty="0">
                <a:solidFill>
                  <a:srgbClr val="FF0000"/>
                </a:solidFill>
                <a:latin typeface="iCiel Ciaobella" pitchFamily="50" charset="0"/>
              </a:rPr>
              <a:t> </a:t>
            </a:r>
            <a:r>
              <a:rPr lang="en-US" sz="4000" b="1" noProof="0" dirty="0" err="1">
                <a:solidFill>
                  <a:srgbClr val="FF0000"/>
                </a:solidFill>
                <a:latin typeface="iCiel Ciaobella" pitchFamily="50" charset="0"/>
              </a:rPr>
              <a:t>m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ục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iaobella" pitchFamily="50" charset="0"/>
                <a:cs typeface="Arial"/>
                <a:sym typeface="Arial"/>
              </a:rPr>
              <a:t>tiêu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iaobella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9" y="3262272"/>
            <a:ext cx="1211041" cy="188122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17423" y="2702601"/>
            <a:ext cx="1842878" cy="244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1790359" y="561353"/>
              <a:ext cx="50081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Dặn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Calibri" panose="020F0502020204030204" pitchFamily="34" charset="0"/>
                  <a:sym typeface="Arial"/>
                </a:rPr>
                <a:t>dò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73D6-7466-4067-917C-DDD001CC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5221B-4DF4-4E4A-8188-902A105BAD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683C86-93AC-4A92-81B7-F14AA2F88D1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28F5C5-9843-4B60-A3BF-0976CEDB1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1" y="0"/>
            <a:ext cx="90554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461264" y="883285"/>
            <a:ext cx="6524495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thăm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”.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319" y="1"/>
            <a:ext cx="9212319" cy="5271714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80519" y="2635858"/>
            <a:ext cx="1483466" cy="244695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60638" y="2714289"/>
            <a:ext cx="1483466" cy="23044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3805476" y="-483908"/>
            <a:ext cx="4877668" cy="2166077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1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52604" y="3179316"/>
            <a:ext cx="1562756" cy="181053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4349" y="3018176"/>
            <a:ext cx="1878255" cy="212532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E8BD6CA-36F6-445A-BB69-5BC72203E77D}"/>
              </a:ext>
            </a:extLst>
          </p:cNvPr>
          <p:cNvGrpSpPr/>
          <p:nvPr/>
        </p:nvGrpSpPr>
        <p:grpSpPr>
          <a:xfrm>
            <a:off x="726831" y="53251"/>
            <a:ext cx="4009792" cy="1810535"/>
            <a:chOff x="220025" y="146157"/>
            <a:chExt cx="5830819" cy="1539310"/>
          </a:xfrm>
          <a:solidFill>
            <a:srgbClr val="FFFF7D"/>
          </a:solidFill>
        </p:grpSpPr>
        <p:sp>
          <p:nvSpPr>
            <p:cNvPr id="71" name="Speech Bubble: Rectangle with Corners Rounded 70">
              <a:extLst>
                <a:ext uri="{FF2B5EF4-FFF2-40B4-BE49-F238E27FC236}">
                  <a16:creationId xmlns:a16="http://schemas.microsoft.com/office/drawing/2014/main" id="{1DBEBB79-C9D4-4396-922F-A1B7AB7CF8B4}"/>
                </a:ext>
              </a:extLst>
            </p:cNvPr>
            <p:cNvSpPr/>
            <p:nvPr/>
          </p:nvSpPr>
          <p:spPr>
            <a:xfrm>
              <a:off x="220025" y="146157"/>
              <a:ext cx="5830819" cy="1539310"/>
            </a:xfrm>
            <a:prstGeom prst="wedgeRoundRectCallout">
              <a:avLst>
                <a:gd name="adj1" fmla="val -40519"/>
                <a:gd name="adj2" fmla="val 131226"/>
                <a:gd name="adj3" fmla="val 16667"/>
              </a:avLst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AC82098-7811-437B-B13B-452111C90EEA}"/>
                </a:ext>
              </a:extLst>
            </p:cNvPr>
            <p:cNvSpPr txBox="1"/>
            <p:nvPr/>
          </p:nvSpPr>
          <p:spPr>
            <a:xfrm>
              <a:off x="294335" y="197505"/>
              <a:ext cx="5682198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7F6A19-408C-4C6F-B879-A603040027DC}"/>
              </a:ext>
            </a:extLst>
          </p:cNvPr>
          <p:cNvGrpSpPr/>
          <p:nvPr/>
        </p:nvGrpSpPr>
        <p:grpSpPr>
          <a:xfrm>
            <a:off x="4876800" y="-409702"/>
            <a:ext cx="4110993" cy="3066934"/>
            <a:chOff x="6466788" y="-483908"/>
            <a:chExt cx="2457187" cy="2166077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B337E9C1-7F79-4CC1-99AB-F3316977C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466788" y="-483908"/>
              <a:ext cx="2457187" cy="216607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6BB64EE-D366-4834-BF70-1AE581BAE6D7}"/>
                </a:ext>
              </a:extLst>
            </p:cNvPr>
            <p:cNvSpPr txBox="1"/>
            <p:nvPr/>
          </p:nvSpPr>
          <p:spPr>
            <a:xfrm>
              <a:off x="6487063" y="591700"/>
              <a:ext cx="2416636" cy="84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cấu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cối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D3BC6538-9E84-4191-923A-5BE11CCA1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157921" y="3328204"/>
            <a:ext cx="1566865" cy="181529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B8E5734-E8E8-4CFD-9345-DF34114CC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1252" y="2842167"/>
            <a:ext cx="2033803" cy="2301333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1A8045-D0F2-42FD-A323-5831C093E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04321" y="3328204"/>
            <a:ext cx="1190979" cy="111505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75AC7B1F-AED6-4B52-96FF-DF888FAD0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30606" y="3179316"/>
            <a:ext cx="1325097" cy="145469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268679-1DB5-47E9-BFE3-3B73BD188C7E}"/>
              </a:ext>
            </a:extLst>
          </p:cNvPr>
          <p:cNvSpPr/>
          <p:nvPr/>
        </p:nvSpPr>
        <p:spPr>
          <a:xfrm>
            <a:off x="115428" y="90528"/>
            <a:ext cx="8895709" cy="2677655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8E5FE4-9C3A-4CC7-BD29-B5AC2570EA79}"/>
              </a:ext>
            </a:extLst>
          </p:cNvPr>
          <p:cNvSpPr txBox="1"/>
          <p:nvPr/>
        </p:nvSpPr>
        <p:spPr>
          <a:xfrm>
            <a:off x="132864" y="94598"/>
            <a:ext cx="88957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2.Thân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u="sng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7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14915302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1659</Words>
  <Application>Microsoft Office PowerPoint</Application>
  <PresentationFormat>On-screen Show (16:9)</PresentationFormat>
  <Paragraphs>119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Roboto Condensed Light</vt:lpstr>
      <vt:lpstr>Coiny</vt:lpstr>
      <vt:lpstr>UTM Alpine KT</vt:lpstr>
      <vt:lpstr>Lato</vt:lpstr>
      <vt:lpstr>Calibri</vt:lpstr>
      <vt:lpstr>Berkshire Swash</vt:lpstr>
      <vt:lpstr>HP001 4 hàng</vt:lpstr>
      <vt:lpstr>iCiel Panton Black</vt:lpstr>
      <vt:lpstr>Livvic</vt:lpstr>
      <vt:lpstr>Wingdings</vt:lpstr>
      <vt:lpstr>UTM Beautiful Caps</vt:lpstr>
      <vt:lpstr>Arial</vt:lpstr>
      <vt:lpstr>Roboto</vt:lpstr>
      <vt:lpstr>Open Sans</vt:lpstr>
      <vt:lpstr>iCiel Ciaobella</vt:lpstr>
      <vt:lpstr>#9Slide03 Arima Madurai Bold</vt:lpstr>
      <vt:lpstr>Weltkindertag! by Slidego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Cúc Lê</cp:lastModifiedBy>
  <cp:revision>24</cp:revision>
  <dcterms:modified xsi:type="dcterms:W3CDTF">2022-03-20T14:27:04Z</dcterms:modified>
</cp:coreProperties>
</file>