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3"/>
  </p:notesMasterIdLst>
  <p:sldIdLst>
    <p:sldId id="296" r:id="rId2"/>
    <p:sldId id="279" r:id="rId3"/>
    <p:sldId id="257" r:id="rId4"/>
    <p:sldId id="280" r:id="rId5"/>
    <p:sldId id="281" r:id="rId6"/>
    <p:sldId id="284" r:id="rId7"/>
    <p:sldId id="285" r:id="rId8"/>
    <p:sldId id="289" r:id="rId9"/>
    <p:sldId id="282" r:id="rId10"/>
    <p:sldId id="276" r:id="rId11"/>
    <p:sldId id="273" r:id="rId12"/>
    <p:sldId id="258" r:id="rId13"/>
    <p:sldId id="274" r:id="rId14"/>
    <p:sldId id="267" r:id="rId15"/>
    <p:sldId id="291" r:id="rId16"/>
    <p:sldId id="290" r:id="rId17"/>
    <p:sldId id="293" r:id="rId18"/>
    <p:sldId id="295" r:id="rId19"/>
    <p:sldId id="292" r:id="rId20"/>
    <p:sldId id="294" r:id="rId21"/>
    <p:sldId id="297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DBD6"/>
    <a:srgbClr val="FCF7C4"/>
    <a:srgbClr val="0000FF"/>
    <a:srgbClr val="C1E451"/>
    <a:srgbClr val="048676"/>
    <a:srgbClr val="6FADB9"/>
    <a:srgbClr val="00CC00"/>
    <a:srgbClr val="50D891"/>
    <a:srgbClr val="A4D44D"/>
    <a:srgbClr val="2EC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3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95EDD-84DE-43AC-9520-5452F1A4F107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A8B35-59C6-4B61-AD68-5A0ADACE56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42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更多精彩模板请关注</a:t>
            </a:r>
            <a:r>
              <a:rPr lang="en-US" altLang="zh-CN" dirty="0"/>
              <a:t>【</a:t>
            </a:r>
            <a:r>
              <a:rPr lang="zh-CN" altLang="en-US" dirty="0"/>
              <a:t>沐沐槿</a:t>
            </a:r>
            <a:r>
              <a:rPr lang="en-US" altLang="zh-CN" dirty="0"/>
              <a:t>PPT】https://mumjin.taobao.com/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4E711-736C-4B16-A09D-F174665239C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496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4E711-736C-4B16-A09D-F174665239C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23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74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70B317A-6DE8-47A9-A510-EDDD07BE2AAF}" type="slidenum">
              <a:rPr lang="zh-CN" altLang="en-US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pPr/>
              <a:t>16</a:t>
            </a:fld>
            <a:endParaRPr lang="zh-CN" altLang="en-US">
              <a:solidFill>
                <a:srgbClr val="00000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10853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4E711-736C-4B16-A09D-F174665239C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807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A8B35-59C6-4B61-AD68-5A0ADACE56C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859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4E711-736C-4B16-A09D-F174665239C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913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4E711-736C-4B16-A09D-F174665239C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538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A8B35-59C6-4B61-AD68-5A0ADACE56C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750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A8B35-59C6-4B61-AD68-5A0ADACE56C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10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A8B35-59C6-4B61-AD68-5A0ADACE56C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465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A8B35-59C6-4B61-AD68-5A0ADACE56CB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60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A8B35-59C6-4B61-AD68-5A0ADACE56C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13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2605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35947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59943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95863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2522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26729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23208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00269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16123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9404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43324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6152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62043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FB761-B3F0-4EEF-A476-27C2809F41E6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29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5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736" r:id="rId13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7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pn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11.png"/><Relationship Id="rId5" Type="http://schemas.openxmlformats.org/officeDocument/2006/relationships/audio" Target="../media/media2.m4a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microsoft.com/office/2007/relationships/media" Target="../media/media2.m4a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05712-CCC6-4C7B-8F96-6EB677961F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8A077-912B-4EDB-9339-AA84A2E68C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D4E51-8302-4DF9-88AE-AC2120FC3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2041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3"/>
            <a:ext cx="12192000" cy="3414962"/>
          </a:xfrm>
          <a:prstGeom prst="rect">
            <a:avLst/>
          </a:prstGeom>
        </p:spPr>
      </p:pic>
      <p:sp>
        <p:nvSpPr>
          <p:cNvPr id="9" name="任意多边形 8"/>
          <p:cNvSpPr/>
          <p:nvPr/>
        </p:nvSpPr>
        <p:spPr>
          <a:xfrm>
            <a:off x="1130914" y="1112129"/>
            <a:ext cx="697885" cy="319856"/>
          </a:xfrm>
          <a:custGeom>
            <a:avLst/>
            <a:gdLst>
              <a:gd name="connsiteX0" fmla="*/ 4067 w 297229"/>
              <a:gd name="connsiteY0" fmla="*/ 72506 h 245997"/>
              <a:gd name="connsiteX1" fmla="*/ 44917 w 297229"/>
              <a:gd name="connsiteY1" fmla="*/ 31657 h 245997"/>
              <a:gd name="connsiteX2" fmla="*/ 151754 w 297229"/>
              <a:gd name="connsiteY2" fmla="*/ 3376 h 245997"/>
              <a:gd name="connsiteX3" fmla="*/ 268018 w 297229"/>
              <a:gd name="connsiteY3" fmla="*/ 9661 h 245997"/>
              <a:gd name="connsiteX4" fmla="*/ 290014 w 297229"/>
              <a:gd name="connsiteY4" fmla="*/ 85075 h 245997"/>
              <a:gd name="connsiteX5" fmla="*/ 293156 w 297229"/>
              <a:gd name="connsiteY5" fmla="*/ 163632 h 245997"/>
              <a:gd name="connsiteX6" fmla="*/ 236595 w 297229"/>
              <a:gd name="connsiteY6" fmla="*/ 223335 h 245997"/>
              <a:gd name="connsiteX7" fmla="*/ 82624 w 297229"/>
              <a:gd name="connsiteY7" fmla="*/ 245331 h 245997"/>
              <a:gd name="connsiteX8" fmla="*/ 10352 w 297229"/>
              <a:gd name="connsiteY8" fmla="*/ 201339 h 245997"/>
              <a:gd name="connsiteX9" fmla="*/ 4067 w 297229"/>
              <a:gd name="connsiteY9" fmla="*/ 72506 h 245997"/>
              <a:gd name="connsiteX0" fmla="*/ 4067 w 299455"/>
              <a:gd name="connsiteY0" fmla="*/ 72506 h 245997"/>
              <a:gd name="connsiteX1" fmla="*/ 44917 w 299455"/>
              <a:gd name="connsiteY1" fmla="*/ 31657 h 245997"/>
              <a:gd name="connsiteX2" fmla="*/ 151754 w 299455"/>
              <a:gd name="connsiteY2" fmla="*/ 3376 h 245997"/>
              <a:gd name="connsiteX3" fmla="*/ 268018 w 299455"/>
              <a:gd name="connsiteY3" fmla="*/ 9661 h 245997"/>
              <a:gd name="connsiteX4" fmla="*/ 295254 w 299455"/>
              <a:gd name="connsiteY4" fmla="*/ 85075 h 245997"/>
              <a:gd name="connsiteX5" fmla="*/ 293156 w 299455"/>
              <a:gd name="connsiteY5" fmla="*/ 163632 h 245997"/>
              <a:gd name="connsiteX6" fmla="*/ 236595 w 299455"/>
              <a:gd name="connsiteY6" fmla="*/ 223335 h 245997"/>
              <a:gd name="connsiteX7" fmla="*/ 82624 w 299455"/>
              <a:gd name="connsiteY7" fmla="*/ 245331 h 245997"/>
              <a:gd name="connsiteX8" fmla="*/ 10352 w 299455"/>
              <a:gd name="connsiteY8" fmla="*/ 201339 h 245997"/>
              <a:gd name="connsiteX9" fmla="*/ 4067 w 299455"/>
              <a:gd name="connsiteY9" fmla="*/ 72506 h 245997"/>
              <a:gd name="connsiteX0" fmla="*/ 3800 w 299188"/>
              <a:gd name="connsiteY0" fmla="*/ 72506 h 251091"/>
              <a:gd name="connsiteX1" fmla="*/ 44650 w 299188"/>
              <a:gd name="connsiteY1" fmla="*/ 31657 h 251091"/>
              <a:gd name="connsiteX2" fmla="*/ 151487 w 299188"/>
              <a:gd name="connsiteY2" fmla="*/ 3376 h 251091"/>
              <a:gd name="connsiteX3" fmla="*/ 267751 w 299188"/>
              <a:gd name="connsiteY3" fmla="*/ 9661 h 251091"/>
              <a:gd name="connsiteX4" fmla="*/ 294987 w 299188"/>
              <a:gd name="connsiteY4" fmla="*/ 85075 h 251091"/>
              <a:gd name="connsiteX5" fmla="*/ 292889 w 299188"/>
              <a:gd name="connsiteY5" fmla="*/ 163632 h 251091"/>
              <a:gd name="connsiteX6" fmla="*/ 236328 w 299188"/>
              <a:gd name="connsiteY6" fmla="*/ 223335 h 251091"/>
              <a:gd name="connsiteX7" fmla="*/ 77117 w 299188"/>
              <a:gd name="connsiteY7" fmla="*/ 250571 h 251091"/>
              <a:gd name="connsiteX8" fmla="*/ 10085 w 299188"/>
              <a:gd name="connsiteY8" fmla="*/ 201339 h 251091"/>
              <a:gd name="connsiteX9" fmla="*/ 3800 w 299188"/>
              <a:gd name="connsiteY9" fmla="*/ 72506 h 25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9188" h="251091">
                <a:moveTo>
                  <a:pt x="3800" y="72506"/>
                </a:moveTo>
                <a:cubicBezTo>
                  <a:pt x="9561" y="44226"/>
                  <a:pt x="20036" y="43179"/>
                  <a:pt x="44650" y="31657"/>
                </a:cubicBezTo>
                <a:cubicBezTo>
                  <a:pt x="69264" y="20135"/>
                  <a:pt x="114304" y="7042"/>
                  <a:pt x="151487" y="3376"/>
                </a:cubicBezTo>
                <a:cubicBezTo>
                  <a:pt x="188670" y="-290"/>
                  <a:pt x="243834" y="-3955"/>
                  <a:pt x="267751" y="9661"/>
                </a:cubicBezTo>
                <a:cubicBezTo>
                  <a:pt x="291668" y="23277"/>
                  <a:pt x="290797" y="59413"/>
                  <a:pt x="294987" y="85075"/>
                </a:cubicBezTo>
                <a:cubicBezTo>
                  <a:pt x="299177" y="110737"/>
                  <a:pt x="302665" y="140589"/>
                  <a:pt x="292889" y="163632"/>
                </a:cubicBezTo>
                <a:cubicBezTo>
                  <a:pt x="283113" y="186675"/>
                  <a:pt x="272290" y="208845"/>
                  <a:pt x="236328" y="223335"/>
                </a:cubicBezTo>
                <a:cubicBezTo>
                  <a:pt x="200366" y="237825"/>
                  <a:pt x="114824" y="254237"/>
                  <a:pt x="77117" y="250571"/>
                </a:cubicBezTo>
                <a:cubicBezTo>
                  <a:pt x="39410" y="246905"/>
                  <a:pt x="22304" y="231016"/>
                  <a:pt x="10085" y="201339"/>
                </a:cubicBezTo>
                <a:cubicBezTo>
                  <a:pt x="-2134" y="171662"/>
                  <a:pt x="-1961" y="100786"/>
                  <a:pt x="3800" y="72506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latin typeface="Bahnschrift Condensed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993" flipH="1">
            <a:off x="-2444324" y="-297369"/>
            <a:ext cx="2626276" cy="396977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3412615"/>
            <a:ext cx="12192000" cy="34453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文本框 11"/>
          <p:cNvSpPr txBox="1"/>
          <p:nvPr/>
        </p:nvSpPr>
        <p:spPr>
          <a:xfrm>
            <a:off x="1637137" y="3467266"/>
            <a:ext cx="7382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Viết</a:t>
            </a:r>
            <a:r>
              <a:rPr lang="en-US" sz="36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thập</a:t>
            </a:r>
            <a:r>
              <a:rPr lang="en-US" sz="36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36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thích</a:t>
            </a:r>
            <a:r>
              <a:rPr lang="en-US" sz="36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hợp</a:t>
            </a:r>
            <a:r>
              <a:rPr lang="en-US" sz="36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vào</a:t>
            </a:r>
            <a:r>
              <a:rPr lang="en-US" sz="36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ô </a:t>
            </a:r>
            <a:r>
              <a:rPr lang="en-US" sz="36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:</a:t>
            </a:r>
          </a:p>
        </p:txBody>
      </p:sp>
      <p:graphicFrame>
        <p:nvGraphicFramePr>
          <p:cNvPr id="28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34522"/>
              </p:ext>
            </p:extLst>
          </p:nvPr>
        </p:nvGraphicFramePr>
        <p:xfrm>
          <a:off x="2245194" y="4180781"/>
          <a:ext cx="7701612" cy="2271175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664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5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14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0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00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691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 (km)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261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49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 (km/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27,5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 (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" name="Text Box 37"/>
          <p:cNvSpPr txBox="1">
            <a:spLocks noChangeArrowheads="1"/>
          </p:cNvSpPr>
          <p:nvPr/>
        </p:nvSpPr>
        <p:spPr bwMode="auto">
          <a:xfrm>
            <a:off x="4182196" y="5841726"/>
            <a:ext cx="8851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66"/>
                </a:solidFill>
              </a:rPr>
              <a:t>4,35</a:t>
            </a:r>
          </a:p>
        </p:txBody>
      </p:sp>
      <p:sp>
        <p:nvSpPr>
          <p:cNvPr id="30" name="Text Box 38"/>
          <p:cNvSpPr txBox="1">
            <a:spLocks noChangeArrowheads="1"/>
          </p:cNvSpPr>
          <p:nvPr/>
        </p:nvSpPr>
        <p:spPr bwMode="auto">
          <a:xfrm>
            <a:off x="5872659" y="5852682"/>
            <a:ext cx="3125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31" name="Text Box 40"/>
          <p:cNvSpPr txBox="1">
            <a:spLocks noChangeArrowheads="1"/>
          </p:cNvSpPr>
          <p:nvPr/>
        </p:nvSpPr>
        <p:spPr bwMode="auto">
          <a:xfrm>
            <a:off x="7531722" y="5841728"/>
            <a:ext cx="3850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32" name="Text Box 43"/>
          <p:cNvSpPr txBox="1">
            <a:spLocks noChangeArrowheads="1"/>
          </p:cNvSpPr>
          <p:nvPr/>
        </p:nvSpPr>
        <p:spPr bwMode="auto">
          <a:xfrm>
            <a:off x="8810210" y="5841727"/>
            <a:ext cx="68480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66"/>
                </a:solidFill>
              </a:rPr>
              <a:t>2,4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12192000" y="1883391"/>
            <a:ext cx="1919564" cy="1529223"/>
            <a:chOff x="8061083" y="2111896"/>
            <a:chExt cx="1321237" cy="122012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1083" y="2111896"/>
              <a:ext cx="1321237" cy="1220122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8248283" y="2376240"/>
              <a:ext cx="1062401" cy="663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rgbClr val="FF898B"/>
                  </a:solidFill>
                  <a:latin typeface="Bahnschrift Condensed" panose="020B0502040204020203" pitchFamily="34" charset="0"/>
                  <a:ea typeface="华康海报体W12" panose="040B0C09000000000000" pitchFamily="81" charset="-122"/>
                </a:rPr>
                <a:t>Mã01</a:t>
              </a:r>
              <a:endParaRPr lang="zh-CN" altLang="en-US" sz="4800" b="1" dirty="0">
                <a:solidFill>
                  <a:srgbClr val="FF898B"/>
                </a:solidFill>
                <a:latin typeface="Bahnschrift Condensed" panose="020B0502040204020203" pitchFamily="34" charset="0"/>
                <a:ea typeface="华康海报体W12" panose="040B0C09000000000000" pitchFamily="81" charset="-122"/>
              </a:endParaRPr>
            </a:p>
          </p:txBody>
        </p:sp>
      </p:grpSp>
      <p:pic>
        <p:nvPicPr>
          <p:cNvPr id="19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" y="0"/>
            <a:ext cx="1198006" cy="109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270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99662 0.32593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31" y="1629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1.06485 0.006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42" y="32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7" grpId="0"/>
      <p:bldP spid="29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" y="0"/>
            <a:ext cx="1198006" cy="1093102"/>
          </a:xfrm>
          <a:prstGeom prst="rect">
            <a:avLst/>
          </a:prstGeom>
        </p:spPr>
      </p:pic>
      <p:sp>
        <p:nvSpPr>
          <p:cNvPr id="13" name="流程图: 过程 33"/>
          <p:cNvSpPr/>
          <p:nvPr/>
        </p:nvSpPr>
        <p:spPr>
          <a:xfrm>
            <a:off x="0" y="3347894"/>
            <a:ext cx="12192000" cy="3484561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8416"/>
            <a:ext cx="12192000" cy="5126310"/>
          </a:xfrm>
          <a:prstGeom prst="rect">
            <a:avLst/>
          </a:prstGeom>
        </p:spPr>
      </p:pic>
      <p:grpSp>
        <p:nvGrpSpPr>
          <p:cNvPr id="14" name="组合 10"/>
          <p:cNvGrpSpPr/>
          <p:nvPr/>
        </p:nvGrpSpPr>
        <p:grpSpPr>
          <a:xfrm>
            <a:off x="12192000" y="2783728"/>
            <a:ext cx="1919564" cy="1529223"/>
            <a:chOff x="8061083" y="2111896"/>
            <a:chExt cx="1321237" cy="1220122"/>
          </a:xfrm>
        </p:grpSpPr>
        <p:pic>
          <p:nvPicPr>
            <p:cNvPr id="15" name="图片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1083" y="2111896"/>
              <a:ext cx="1321237" cy="1220122"/>
            </a:xfrm>
            <a:prstGeom prst="rect">
              <a:avLst/>
            </a:prstGeom>
          </p:spPr>
        </p:pic>
        <p:sp>
          <p:nvSpPr>
            <p:cNvPr id="22" name="文本框 9"/>
            <p:cNvSpPr txBox="1"/>
            <p:nvPr/>
          </p:nvSpPr>
          <p:spPr>
            <a:xfrm>
              <a:off x="8248283" y="2376240"/>
              <a:ext cx="1062401" cy="564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F898B"/>
                  </a:solidFill>
                  <a:latin typeface="华康海报体W12" panose="040B0C09000000000000" pitchFamily="81" charset="-122"/>
                  <a:ea typeface="华康海报体W12" panose="040B0C09000000000000" pitchFamily="81" charset="-122"/>
                </a:rPr>
                <a:t>Mã02</a:t>
              </a:r>
              <a:endParaRPr lang="zh-CN" altLang="en-US" sz="4000" b="1" dirty="0">
                <a:solidFill>
                  <a:srgbClr val="FF898B"/>
                </a:solidFill>
                <a:latin typeface="华康海报体W12" panose="040B0C09000000000000" pitchFamily="81" charset="-122"/>
                <a:ea typeface="华康海报体W12" panose="040B0C09000000000000" pitchFamily="81" charset="-122"/>
              </a:endParaRPr>
            </a:p>
          </p:txBody>
        </p:sp>
      </p:grp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79169" y="4351790"/>
            <a:ext cx="2751074" cy="138499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/>
              <a:t>s  =  1,08 m</a:t>
            </a:r>
          </a:p>
          <a:p>
            <a:pPr eaLnBrk="1" hangingPunct="1"/>
            <a:r>
              <a:rPr lang="en-US" altLang="en-US" sz="2800" dirty="0"/>
              <a:t>v  =  12 cm/</a:t>
            </a:r>
            <a:r>
              <a:rPr lang="en-US" altLang="en-US" sz="2800" dirty="0" err="1"/>
              <a:t>phút</a:t>
            </a:r>
            <a:endParaRPr lang="en-US" altLang="en-US" sz="2800" dirty="0"/>
          </a:p>
          <a:p>
            <a:pPr eaLnBrk="1" hangingPunct="1"/>
            <a:r>
              <a:rPr lang="en-US" altLang="en-US" sz="2800" dirty="0"/>
              <a:t>t   =       ?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779813" y="3563201"/>
            <a:ext cx="14029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u="sng" dirty="0" err="1">
                <a:solidFill>
                  <a:srgbClr val="C00000"/>
                </a:solidFill>
              </a:rPr>
              <a:t>Tóm</a:t>
            </a:r>
            <a:r>
              <a:rPr lang="en-US" altLang="en-US" sz="2800" u="sng" dirty="0">
                <a:solidFill>
                  <a:srgbClr val="C00000"/>
                </a:solidFill>
              </a:rPr>
              <a:t> </a:t>
            </a:r>
            <a:r>
              <a:rPr lang="en-US" altLang="en-US" sz="2800" u="sng" dirty="0" err="1">
                <a:solidFill>
                  <a:srgbClr val="C00000"/>
                </a:solidFill>
              </a:rPr>
              <a:t>tắt</a:t>
            </a:r>
            <a:endParaRPr lang="en-US" altLang="en-US" sz="2800" u="sng" dirty="0">
              <a:solidFill>
                <a:srgbClr val="C00000"/>
              </a:solidFill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6189742" y="4104858"/>
            <a:ext cx="3908442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/>
              <a:t>Đổi</a:t>
            </a:r>
            <a:r>
              <a:rPr lang="en-US" altLang="en-US" sz="2800" b="1" dirty="0"/>
              <a:t> 1,08m   =   108 cm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5418225" y="4658584"/>
            <a:ext cx="63369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/>
              <a:t>Thời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gian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ốc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sên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bò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hết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quãng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đường</a:t>
            </a:r>
            <a:r>
              <a:rPr lang="en-US" altLang="en-US" sz="2800" dirty="0"/>
              <a:t>:</a:t>
            </a: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6189742" y="5188705"/>
            <a:ext cx="41280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/>
              <a:t>108   :   12     =   9 (</a:t>
            </a:r>
            <a:r>
              <a:rPr lang="en-US" altLang="en-US" sz="2800" dirty="0" err="1"/>
              <a:t>phút</a:t>
            </a:r>
            <a:r>
              <a:rPr lang="en-US" altLang="en-US" sz="2800" dirty="0"/>
              <a:t>)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8232683" y="5718826"/>
            <a:ext cx="28809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 9 </a:t>
            </a:r>
            <a:r>
              <a:rPr lang="en-US" alt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phút</a:t>
            </a:r>
            <a:endParaRPr lang="en-US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10720" y="264224"/>
            <a:ext cx="10081280" cy="2009061"/>
          </a:xfrm>
          <a:prstGeom prst="wedgeRoundRectCallou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12cm/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1,08m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7151360" y="3522717"/>
            <a:ext cx="13644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u="sng" dirty="0" err="1">
                <a:solidFill>
                  <a:srgbClr val="C00000"/>
                </a:solidFill>
              </a:rPr>
              <a:t>Bài</a:t>
            </a:r>
            <a:r>
              <a:rPr lang="en-US" altLang="en-US" sz="2800" u="sng" dirty="0">
                <a:solidFill>
                  <a:srgbClr val="C00000"/>
                </a:solidFill>
              </a:rPr>
              <a:t> </a:t>
            </a:r>
            <a:r>
              <a:rPr lang="en-US" altLang="en-US" sz="2800" u="sng" dirty="0" err="1">
                <a:solidFill>
                  <a:srgbClr val="C00000"/>
                </a:solidFill>
              </a:rPr>
              <a:t>giải</a:t>
            </a:r>
            <a:endParaRPr lang="en-US" altLang="en-US" sz="2800" u="sng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7707" y="-56707"/>
            <a:ext cx="2956029" cy="322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061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2317 -0.0037 L -0.98672 -0.33079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95" y="-163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1.19674 0.00718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831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21" grpId="0" animBg="1"/>
      <p:bldP spid="24" grpId="0"/>
      <p:bldP spid="25" grpId="0"/>
      <p:bldP spid="26" grpId="0"/>
      <p:bldP spid="2" grpId="0" animBg="1"/>
      <p:bldP spid="2" grpId="1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03" y="0"/>
            <a:ext cx="12192000" cy="6858000"/>
          </a:xfrm>
          <a:prstGeom prst="rect">
            <a:avLst/>
          </a:prstGeom>
        </p:spPr>
      </p:pic>
      <p:grpSp>
        <p:nvGrpSpPr>
          <p:cNvPr id="15" name="组合 10"/>
          <p:cNvGrpSpPr/>
          <p:nvPr/>
        </p:nvGrpSpPr>
        <p:grpSpPr>
          <a:xfrm>
            <a:off x="11976100" y="4861270"/>
            <a:ext cx="1919564" cy="1529223"/>
            <a:chOff x="8061083" y="2111896"/>
            <a:chExt cx="1321237" cy="1220122"/>
          </a:xfrm>
        </p:grpSpPr>
        <p:pic>
          <p:nvPicPr>
            <p:cNvPr id="16" name="图片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1083" y="2111896"/>
              <a:ext cx="1321237" cy="1220122"/>
            </a:xfrm>
            <a:prstGeom prst="rect">
              <a:avLst/>
            </a:prstGeom>
          </p:spPr>
        </p:pic>
        <p:sp>
          <p:nvSpPr>
            <p:cNvPr id="17" name="文本框 9"/>
            <p:cNvSpPr txBox="1"/>
            <p:nvPr/>
          </p:nvSpPr>
          <p:spPr>
            <a:xfrm>
              <a:off x="8248283" y="2376240"/>
              <a:ext cx="1062401" cy="564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F898B"/>
                  </a:solidFill>
                  <a:latin typeface="华康海报体W12" panose="040B0C09000000000000" pitchFamily="81" charset="-122"/>
                  <a:ea typeface="华康海报体W12" panose="040B0C09000000000000" pitchFamily="81" charset="-122"/>
                </a:rPr>
                <a:t>Mã03</a:t>
              </a:r>
              <a:endParaRPr lang="zh-CN" altLang="en-US" sz="4000" b="1" dirty="0">
                <a:solidFill>
                  <a:srgbClr val="FF898B"/>
                </a:solidFill>
                <a:latin typeface="华康海报体W12" panose="040B0C09000000000000" pitchFamily="81" charset="-122"/>
                <a:ea typeface="华康海报体W12" panose="040B0C09000000000000" pitchFamily="81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859892" y="0"/>
            <a:ext cx="10388182" cy="2108299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96 km/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72 km.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559" y="1785668"/>
            <a:ext cx="2925426" cy="307560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149306" y="2725948"/>
            <a:ext cx="7994691" cy="303649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4863644" y="2864565"/>
            <a:ext cx="15017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u="sng" dirty="0" err="1">
                <a:solidFill>
                  <a:srgbClr val="C00000"/>
                </a:solidFill>
              </a:rPr>
              <a:t>Tóm</a:t>
            </a:r>
            <a:r>
              <a:rPr lang="en-US" altLang="en-US" sz="2800" u="sng" dirty="0">
                <a:solidFill>
                  <a:srgbClr val="C00000"/>
                </a:solidFill>
              </a:rPr>
              <a:t> </a:t>
            </a:r>
            <a:r>
              <a:rPr lang="en-US" altLang="en-US" sz="2800" u="sng" dirty="0" err="1">
                <a:solidFill>
                  <a:srgbClr val="C00000"/>
                </a:solidFill>
              </a:rPr>
              <a:t>tắt</a:t>
            </a:r>
            <a:r>
              <a:rPr lang="en-US" altLang="en-US" sz="2800" u="sng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4361690" y="3482869"/>
            <a:ext cx="24673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/>
              <a:t>v =  96 km/</a:t>
            </a:r>
            <a:r>
              <a:rPr lang="en-US" altLang="en-US" sz="2800" dirty="0" err="1"/>
              <a:t>giờ</a:t>
            </a:r>
            <a:endParaRPr lang="en-US" altLang="en-US" sz="2800" dirty="0"/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4382327" y="3914669"/>
            <a:ext cx="19511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/>
              <a:t>s  =  72 km</a:t>
            </a: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4382327" y="4417906"/>
            <a:ext cx="12907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/>
              <a:t>t  =    ?</a:t>
            </a:r>
          </a:p>
        </p:txBody>
      </p:sp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8714038" y="2799367"/>
            <a:ext cx="14636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u="sng" dirty="0" err="1">
                <a:solidFill>
                  <a:srgbClr val="C00000"/>
                </a:solidFill>
              </a:rPr>
              <a:t>Bài</a:t>
            </a:r>
            <a:r>
              <a:rPr lang="en-US" altLang="en-US" sz="2800" u="sng" dirty="0">
                <a:solidFill>
                  <a:srgbClr val="C00000"/>
                </a:solidFill>
              </a:rPr>
              <a:t> </a:t>
            </a:r>
            <a:r>
              <a:rPr lang="en-US" altLang="en-US" sz="2800" u="sng" dirty="0" err="1">
                <a:solidFill>
                  <a:srgbClr val="C00000"/>
                </a:solidFill>
              </a:rPr>
              <a:t>giải</a:t>
            </a:r>
            <a:r>
              <a:rPr lang="en-US" altLang="en-US" sz="2800" u="sng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7203697" y="3355785"/>
            <a:ext cx="49403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/>
              <a:t>Thời gian đại bàng bay hết là:</a:t>
            </a:r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7471985" y="3971735"/>
            <a:ext cx="3746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/>
              <a:t>72   :  96   = 0,75 (giờ)</a:t>
            </a: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7658711" y="4509205"/>
            <a:ext cx="32095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FF0066"/>
                </a:solidFill>
              </a:rPr>
              <a:t> 0,75 </a:t>
            </a:r>
            <a:r>
              <a:rPr lang="en-US" altLang="en-US" sz="2800" dirty="0" err="1">
                <a:solidFill>
                  <a:srgbClr val="FF0066"/>
                </a:solidFill>
              </a:rPr>
              <a:t>giờ</a:t>
            </a:r>
            <a:r>
              <a:rPr lang="en-US" altLang="en-US" sz="2800" dirty="0">
                <a:solidFill>
                  <a:srgbClr val="FF0066"/>
                </a:solidFill>
              </a:rPr>
              <a:t> = 45 </a:t>
            </a:r>
            <a:r>
              <a:rPr lang="en-US" altLang="en-US" sz="2800" dirty="0" err="1">
                <a:solidFill>
                  <a:srgbClr val="FF0066"/>
                </a:solidFill>
              </a:rPr>
              <a:t>phút</a:t>
            </a:r>
            <a:endParaRPr lang="en-US" altLang="en-US" sz="2800" dirty="0">
              <a:solidFill>
                <a:srgbClr val="FF0066"/>
              </a:solidFill>
            </a:endParaRPr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9235441" y="4988785"/>
            <a:ext cx="28241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solidFill>
                  <a:srgbClr val="C00000"/>
                </a:solidFill>
              </a:rPr>
              <a:t>Đáp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số</a:t>
            </a:r>
            <a:r>
              <a:rPr lang="en-US" altLang="en-US" sz="2800" dirty="0">
                <a:solidFill>
                  <a:srgbClr val="C00000"/>
                </a:solidFill>
              </a:rPr>
              <a:t>:  45 </a:t>
            </a:r>
            <a:r>
              <a:rPr lang="en-US" altLang="en-US" sz="2800" dirty="0" err="1">
                <a:solidFill>
                  <a:srgbClr val="C00000"/>
                </a:solidFill>
              </a:rPr>
              <a:t>phút</a:t>
            </a:r>
            <a:endParaRPr lang="en-US" altLang="en-US" sz="2800" dirty="0">
              <a:solidFill>
                <a:srgbClr val="C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995933" y="2864565"/>
            <a:ext cx="14724" cy="2747648"/>
          </a:xfrm>
          <a:prstGeom prst="line">
            <a:avLst/>
          </a:prstGeom>
          <a:ln w="3810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439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25 -7.40741E-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5E-6 -3.7037E-7 L -0.73047 -0.39768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23" y="-19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02 0.01875 L 1.1069 0.00949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8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0878" cy="6858000"/>
          </a:xfrm>
          <a:prstGeom prst="rect">
            <a:avLst/>
          </a:prstGeom>
        </p:spPr>
      </p:pic>
      <p:pic>
        <p:nvPicPr>
          <p:cNvPr id="51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24" y="1300111"/>
            <a:ext cx="1919564" cy="1529223"/>
          </a:xfrm>
          <a:prstGeom prst="rect">
            <a:avLst/>
          </a:prstGeom>
        </p:spPr>
      </p:pic>
      <p:sp>
        <p:nvSpPr>
          <p:cNvPr id="36" name="文本框 9"/>
          <p:cNvSpPr txBox="1"/>
          <p:nvPr/>
        </p:nvSpPr>
        <p:spPr>
          <a:xfrm>
            <a:off x="493784" y="1678224"/>
            <a:ext cx="1543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solidFill>
                  <a:srgbClr val="FF898B"/>
                </a:solidFill>
                <a:latin typeface="华康海报体W12" panose="040B0C09000000000000" pitchFamily="81" charset="-122"/>
                <a:ea typeface="华康海报体W12" panose="040B0C09000000000000" pitchFamily="81" charset="-122"/>
              </a:rPr>
              <a:t>Mã</a:t>
            </a:r>
            <a:r>
              <a:rPr lang="vi-VN" altLang="zh-CN" sz="4000" b="1" dirty="0">
                <a:solidFill>
                  <a:srgbClr val="FF898B"/>
                </a:solidFill>
                <a:latin typeface="华康海报体W12" panose="040B0C09000000000000" pitchFamily="81" charset="-122"/>
                <a:ea typeface="华康海报体W12" panose="040B0C09000000000000" pitchFamily="81" charset="-122"/>
              </a:rPr>
              <a:t>04</a:t>
            </a:r>
            <a:endParaRPr lang="zh-CN" altLang="en-US" sz="4000" b="1" dirty="0">
              <a:solidFill>
                <a:srgbClr val="FF898B"/>
              </a:solidFill>
              <a:latin typeface="华康海报体W12" panose="040B0C09000000000000" pitchFamily="81" charset="-122"/>
              <a:ea typeface="华康海报体W12" panose="040B0C09000000000000" pitchFamily="81" charset="-122"/>
            </a:endParaRPr>
          </a:p>
        </p:txBody>
      </p:sp>
      <p:pic>
        <p:nvPicPr>
          <p:cNvPr id="1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58" y="-12119"/>
            <a:ext cx="2895600" cy="1654055"/>
          </a:xfrm>
          <a:prstGeom prst="rect">
            <a:avLst/>
          </a:prstGeom>
        </p:spPr>
      </p:pic>
      <p:pic>
        <p:nvPicPr>
          <p:cNvPr id="20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6238"/>
            <a:ext cx="2531082" cy="1819275"/>
          </a:xfrm>
          <a:prstGeom prst="rect">
            <a:avLst/>
          </a:prstGeom>
        </p:spPr>
      </p:pic>
      <p:pic>
        <p:nvPicPr>
          <p:cNvPr id="21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7871" y="4817594"/>
            <a:ext cx="4838700" cy="2077919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1883228" y="41694"/>
            <a:ext cx="9900215" cy="2264926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495942" y="654136"/>
            <a:ext cx="95750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420m/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10,5 km.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98672" y="2741841"/>
            <a:ext cx="9181382" cy="3909183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6850894" y="3314709"/>
            <a:ext cx="14636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u="sng" dirty="0" err="1">
                <a:solidFill>
                  <a:srgbClr val="C00000"/>
                </a:solidFill>
              </a:rPr>
              <a:t>Bài</a:t>
            </a:r>
            <a:r>
              <a:rPr lang="en-US" altLang="en-US" sz="2800" u="sng" dirty="0">
                <a:solidFill>
                  <a:srgbClr val="C00000"/>
                </a:solidFill>
              </a:rPr>
              <a:t> </a:t>
            </a:r>
            <a:r>
              <a:rPr lang="en-US" altLang="en-US" sz="2800" u="sng" dirty="0" err="1">
                <a:solidFill>
                  <a:srgbClr val="C00000"/>
                </a:solidFill>
              </a:rPr>
              <a:t>giải</a:t>
            </a:r>
            <a:r>
              <a:rPr lang="en-US" altLang="en-US" sz="2800" u="sng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5985707" y="3890972"/>
            <a:ext cx="34718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/>
              <a:t>10,5 km  =  10500 m</a:t>
            </a: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5893632" y="4467234"/>
            <a:ext cx="43751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/>
              <a:t>Thời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gian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rái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cá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bơi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hết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là</a:t>
            </a:r>
            <a:r>
              <a:rPr lang="en-US" altLang="en-US" sz="2800" dirty="0"/>
              <a:t>:</a:t>
            </a: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6058732" y="5043497"/>
            <a:ext cx="45323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/>
              <a:t>10500   :  420   =  25 (phút)</a:t>
            </a: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8539543" y="5609498"/>
            <a:ext cx="28225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u="sng" dirty="0" err="1">
                <a:solidFill>
                  <a:srgbClr val="C00000"/>
                </a:solidFill>
              </a:rPr>
              <a:t>Đáp</a:t>
            </a:r>
            <a:r>
              <a:rPr lang="en-US" altLang="en-US" sz="2800" u="sng" dirty="0">
                <a:solidFill>
                  <a:srgbClr val="C00000"/>
                </a:solidFill>
              </a:rPr>
              <a:t> </a:t>
            </a:r>
            <a:r>
              <a:rPr lang="en-US" altLang="en-US" sz="2800" u="sng" dirty="0" err="1">
                <a:solidFill>
                  <a:srgbClr val="C00000"/>
                </a:solidFill>
              </a:rPr>
              <a:t>số</a:t>
            </a:r>
            <a:r>
              <a:rPr lang="en-US" altLang="en-US" sz="2800" dirty="0">
                <a:solidFill>
                  <a:srgbClr val="C00000"/>
                </a:solidFill>
              </a:rPr>
              <a:t>:  25 </a:t>
            </a:r>
            <a:r>
              <a:rPr lang="en-US" altLang="en-US" sz="2800" dirty="0" err="1">
                <a:solidFill>
                  <a:srgbClr val="C00000"/>
                </a:solidFill>
              </a:rPr>
              <a:t>phút</a:t>
            </a:r>
            <a:endParaRPr lang="en-US" altLang="en-US" sz="2800" dirty="0">
              <a:solidFill>
                <a:srgbClr val="C00000"/>
              </a:solidFill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2578419" y="3264555"/>
            <a:ext cx="15017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u="sng" dirty="0" err="1">
                <a:solidFill>
                  <a:srgbClr val="C00000"/>
                </a:solidFill>
              </a:rPr>
              <a:t>Tóm</a:t>
            </a:r>
            <a:r>
              <a:rPr lang="en-US" altLang="en-US" sz="2800" u="sng" dirty="0">
                <a:solidFill>
                  <a:srgbClr val="C00000"/>
                </a:solidFill>
              </a:rPr>
              <a:t> </a:t>
            </a:r>
            <a:r>
              <a:rPr lang="en-US" altLang="en-US" sz="2800" u="sng" dirty="0" err="1">
                <a:solidFill>
                  <a:srgbClr val="C00000"/>
                </a:solidFill>
              </a:rPr>
              <a:t>tắt</a:t>
            </a:r>
            <a:r>
              <a:rPr lang="en-US" altLang="en-US" sz="2800" u="sng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2076465" y="3882859"/>
            <a:ext cx="267252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/>
              <a:t>v =  420 m/</a:t>
            </a:r>
            <a:r>
              <a:rPr lang="en-US" altLang="en-US" sz="2800" dirty="0" err="1"/>
              <a:t>phút</a:t>
            </a:r>
            <a:endParaRPr lang="en-US" altLang="en-US" sz="2800" dirty="0"/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2066959" y="4331499"/>
            <a:ext cx="21515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/>
              <a:t>s =  10,5 km</a:t>
            </a: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2037297" y="4814629"/>
            <a:ext cx="12907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/>
              <a:t>t  =    ?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5351478" y="3057832"/>
            <a:ext cx="16644" cy="3430054"/>
          </a:xfrm>
          <a:prstGeom prst="line">
            <a:avLst/>
          </a:prstGeom>
          <a:ln w="3810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2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14076" y="3546520"/>
            <a:ext cx="3089566" cy="331148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63" b="68121"/>
          <a:stretch/>
        </p:blipFill>
        <p:spPr>
          <a:xfrm>
            <a:off x="6798765" y="1385832"/>
            <a:ext cx="3309382" cy="3379374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361324" y="2651072"/>
            <a:ext cx="2619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00B05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Jony</a:t>
            </a:r>
            <a:r>
              <a:rPr lang="en-US" sz="4000" b="1" dirty="0">
                <a:solidFill>
                  <a:srgbClr val="00B05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srgbClr val="00B05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! </a:t>
            </a:r>
            <a:r>
              <a:rPr lang="en-US" sz="4000" b="1" dirty="0" err="1">
                <a:solidFill>
                  <a:srgbClr val="00B05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Vui</a:t>
            </a:r>
            <a:r>
              <a:rPr lang="en-US" sz="4000" b="1" dirty="0">
                <a:solidFill>
                  <a:srgbClr val="00B05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quá</a:t>
            </a:r>
            <a:r>
              <a:rPr lang="en-US" sz="4000" b="1" dirty="0">
                <a:solidFill>
                  <a:srgbClr val="00B05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thôi</a:t>
            </a:r>
            <a:r>
              <a:rPr lang="en-US" sz="4000" b="1" dirty="0">
                <a:solidFill>
                  <a:srgbClr val="00B05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7583315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/>
      <p:bldP spid="9" grpId="0" animBg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7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622"/>
            <a:ext cx="12219706" cy="68756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994" y="0"/>
            <a:ext cx="1198006" cy="1093102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9901">
            <a:off x="10065643" y="3380975"/>
            <a:ext cx="2204295" cy="1935706"/>
          </a:xfrm>
          <a:prstGeom prst="rect">
            <a:avLst/>
          </a:prstGeom>
        </p:spPr>
      </p:pic>
      <p:sp>
        <p:nvSpPr>
          <p:cNvPr id="11" name="Cloud 10"/>
          <p:cNvSpPr/>
          <p:nvPr/>
        </p:nvSpPr>
        <p:spPr>
          <a:xfrm>
            <a:off x="1753514" y="0"/>
            <a:ext cx="7971830" cy="3469912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CN" sz="3600" dirty="0">
              <a:solidFill>
                <a:srgbClr val="724502"/>
              </a:solidFill>
              <a:latin typeface="#9Slide05 SVNAngellife" panose="02000500000000020003" pitchFamily="2" charset="0"/>
              <a:ea typeface="方正稚艺简体" panose="03000509000000000000" pitchFamily="65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Cám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ơn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các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nhé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, </a:t>
            </a:r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nhờ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các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giải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được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hết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các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mật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mã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nên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chúng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tớ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đã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tìm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thấy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Jony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đang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chơi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đằng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kia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kìa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Tạm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biệt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và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hẹn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gặp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lại</a:t>
            </a:r>
            <a:r>
              <a:rPr lang="en-US" altLang="zh-CN" sz="3600" dirty="0">
                <a:solidFill>
                  <a:srgbClr val="724502"/>
                </a:solidFill>
                <a:latin typeface="#9Slide05 SVNAngellife" panose="02000500000000020003" pitchFamily="2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!</a:t>
            </a:r>
            <a:endParaRPr lang="zh-CN" altLang="en-US" sz="3600" dirty="0">
              <a:solidFill>
                <a:srgbClr val="0000FF"/>
              </a:solidFill>
              <a:latin typeface="#9Slide05 SVNAngellife" panose="02000500000000020003" pitchFamily="2" charset="0"/>
              <a:ea typeface="方正稚艺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5306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30534 0.1671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3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860800" cy="22054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71" y="4445001"/>
            <a:ext cx="3374776" cy="2425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2600" y="4191311"/>
            <a:ext cx="6451600" cy="277055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2105" y="4166609"/>
            <a:ext cx="2522880" cy="2704091"/>
          </a:xfrm>
          <a:prstGeom prst="rect">
            <a:avLst/>
          </a:prstGeom>
        </p:spPr>
      </p:pic>
      <p:grpSp>
        <p:nvGrpSpPr>
          <p:cNvPr id="12" name="组合 299"/>
          <p:cNvGrpSpPr/>
          <p:nvPr/>
        </p:nvGrpSpPr>
        <p:grpSpPr bwMode="auto">
          <a:xfrm>
            <a:off x="5093451" y="548236"/>
            <a:ext cx="1955300" cy="2116667"/>
            <a:chOff x="0" y="0"/>
            <a:chExt cx="2134334" cy="2311488"/>
          </a:xfrm>
        </p:grpSpPr>
        <p:grpSp>
          <p:nvGrpSpPr>
            <p:cNvPr id="13" name="Group 1"/>
            <p:cNvGrpSpPr/>
            <p:nvPr/>
          </p:nvGrpSpPr>
          <p:grpSpPr bwMode="auto">
            <a:xfrm>
              <a:off x="0" y="0"/>
              <a:ext cx="2134334" cy="2311488"/>
              <a:chOff x="0" y="0"/>
              <a:chExt cx="1673076" cy="1834694"/>
            </a:xfrm>
          </p:grpSpPr>
          <p:sp>
            <p:nvSpPr>
              <p:cNvPr id="15" name="Oval 11"/>
              <p:cNvSpPr>
                <a:spLocks noChangeArrowheads="1"/>
              </p:cNvSpPr>
              <p:nvPr/>
            </p:nvSpPr>
            <p:spPr bwMode="auto">
              <a:xfrm>
                <a:off x="242220" y="244895"/>
                <a:ext cx="1430856" cy="14308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zh-CN" sz="720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endParaRPr>
              </a:p>
            </p:txBody>
          </p:sp>
          <p:sp>
            <p:nvSpPr>
              <p:cNvPr id="16" name="Freeform 18"/>
              <p:cNvSpPr>
                <a:spLocks noEditPoints="1" noChangeArrowheads="1"/>
              </p:cNvSpPr>
              <p:nvPr/>
            </p:nvSpPr>
            <p:spPr bwMode="auto">
              <a:xfrm>
                <a:off x="613412" y="653731"/>
                <a:ext cx="236555" cy="235905"/>
              </a:xfrm>
              <a:custGeom>
                <a:avLst/>
                <a:gdLst>
                  <a:gd name="T0" fmla="*/ 2147483647 w 2222"/>
                  <a:gd name="T1" fmla="*/ 2147483647 h 2222"/>
                  <a:gd name="T2" fmla="*/ 2147483647 w 2222"/>
                  <a:gd name="T3" fmla="*/ 2147483647 h 2222"/>
                  <a:gd name="T4" fmla="*/ 2147483647 w 2222"/>
                  <a:gd name="T5" fmla="*/ 2147483647 h 2222"/>
                  <a:gd name="T6" fmla="*/ 2147483647 w 2222"/>
                  <a:gd name="T7" fmla="*/ 2147483647 h 2222"/>
                  <a:gd name="T8" fmla="*/ 2147483647 w 2222"/>
                  <a:gd name="T9" fmla="*/ 2147483647 h 2222"/>
                  <a:gd name="T10" fmla="*/ 2147483647 w 2222"/>
                  <a:gd name="T11" fmla="*/ 2147483647 h 2222"/>
                  <a:gd name="T12" fmla="*/ 2147483647 w 2222"/>
                  <a:gd name="T13" fmla="*/ 2147483647 h 2222"/>
                  <a:gd name="T14" fmla="*/ 0 w 2222"/>
                  <a:gd name="T15" fmla="*/ 2147483647 h 2222"/>
                  <a:gd name="T16" fmla="*/ 2147483647 w 2222"/>
                  <a:gd name="T17" fmla="*/ 2147483647 h 2222"/>
                  <a:gd name="T18" fmla="*/ 2147483647 w 2222"/>
                  <a:gd name="T19" fmla="*/ 2147483647 h 2222"/>
                  <a:gd name="T20" fmla="*/ 2147483647 w 2222"/>
                  <a:gd name="T21" fmla="*/ 2147483647 h 2222"/>
                  <a:gd name="T22" fmla="*/ 2147483647 w 2222"/>
                  <a:gd name="T23" fmla="*/ 2147483647 h 2222"/>
                  <a:gd name="T24" fmla="*/ 2147483647 w 2222"/>
                  <a:gd name="T25" fmla="*/ 2147483647 h 2222"/>
                  <a:gd name="T26" fmla="*/ 2147483647 w 2222"/>
                  <a:gd name="T27" fmla="*/ 2147483647 h 2222"/>
                  <a:gd name="T28" fmla="*/ 2147483647 w 2222"/>
                  <a:gd name="T29" fmla="*/ 2147483647 h 2222"/>
                  <a:gd name="T30" fmla="*/ 2147483647 w 2222"/>
                  <a:gd name="T31" fmla="*/ 2147483647 h 2222"/>
                  <a:gd name="T32" fmla="*/ 2147483647 w 2222"/>
                  <a:gd name="T33" fmla="*/ 2147483647 h 2222"/>
                  <a:gd name="T34" fmla="*/ 2147483647 w 2222"/>
                  <a:gd name="T35" fmla="*/ 2147483647 h 2222"/>
                  <a:gd name="T36" fmla="*/ 2147483647 w 2222"/>
                  <a:gd name="T37" fmla="*/ 1778266541 h 2222"/>
                  <a:gd name="T38" fmla="*/ 2147483647 w 2222"/>
                  <a:gd name="T39" fmla="*/ 2147483647 h 2222"/>
                  <a:gd name="T40" fmla="*/ 2147483647 w 2222"/>
                  <a:gd name="T41" fmla="*/ 2147483647 h 2222"/>
                  <a:gd name="T42" fmla="*/ 2147483647 w 2222"/>
                  <a:gd name="T43" fmla="*/ 2147483647 h 2222"/>
                  <a:gd name="T44" fmla="*/ 2147483647 w 2222"/>
                  <a:gd name="T45" fmla="*/ 2147483647 h 2222"/>
                  <a:gd name="T46" fmla="*/ 2147483647 w 2222"/>
                  <a:gd name="T47" fmla="*/ 2147483647 h 2222"/>
                  <a:gd name="T48" fmla="*/ 2147483647 w 2222"/>
                  <a:gd name="T49" fmla="*/ 2147483647 h 2222"/>
                  <a:gd name="T50" fmla="*/ 2147483647 w 2222"/>
                  <a:gd name="T51" fmla="*/ 2147483647 h 2222"/>
                  <a:gd name="T52" fmla="*/ 2147483647 w 2222"/>
                  <a:gd name="T53" fmla="*/ 2147483647 h 2222"/>
                  <a:gd name="T54" fmla="*/ 2147483647 w 2222"/>
                  <a:gd name="T55" fmla="*/ 2147483647 h 2222"/>
                  <a:gd name="T56" fmla="*/ 2147483647 w 2222"/>
                  <a:gd name="T57" fmla="*/ 2147483647 h 2222"/>
                  <a:gd name="T58" fmla="*/ 2147483647 w 2222"/>
                  <a:gd name="T59" fmla="*/ 2147483647 h 2222"/>
                  <a:gd name="T60" fmla="*/ 2147483647 w 2222"/>
                  <a:gd name="T61" fmla="*/ 2147483647 h 2222"/>
                  <a:gd name="T62" fmla="*/ 2147483647 w 2222"/>
                  <a:gd name="T63" fmla="*/ 2147483647 h 2222"/>
                  <a:gd name="T64" fmla="*/ 2147483647 w 2222"/>
                  <a:gd name="T65" fmla="*/ 2147483647 h 2222"/>
                  <a:gd name="T66" fmla="*/ 2147483647 w 2222"/>
                  <a:gd name="T67" fmla="*/ 2147483647 h 2222"/>
                  <a:gd name="T68" fmla="*/ 2147483647 w 2222"/>
                  <a:gd name="T69" fmla="*/ 2147483647 h 2222"/>
                  <a:gd name="T70" fmla="*/ 2147483647 w 2222"/>
                  <a:gd name="T71" fmla="*/ 2147483647 h 2222"/>
                  <a:gd name="T72" fmla="*/ 2147483647 w 2222"/>
                  <a:gd name="T73" fmla="*/ 2147483647 h 222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22"/>
                  <a:gd name="T112" fmla="*/ 0 h 2222"/>
                  <a:gd name="T113" fmla="*/ 2222 w 2222"/>
                  <a:gd name="T114" fmla="*/ 2222 h 222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22" h="2222">
                    <a:moveTo>
                      <a:pt x="1717" y="1951"/>
                    </a:moveTo>
                    <a:cubicBezTo>
                      <a:pt x="1090" y="1677"/>
                      <a:pt x="1090" y="1677"/>
                      <a:pt x="1090" y="1677"/>
                    </a:cubicBezTo>
                    <a:cubicBezTo>
                      <a:pt x="797" y="2076"/>
                      <a:pt x="797" y="2076"/>
                      <a:pt x="797" y="2076"/>
                    </a:cubicBezTo>
                    <a:cubicBezTo>
                      <a:pt x="781" y="2100"/>
                      <a:pt x="769" y="2116"/>
                      <a:pt x="758" y="2127"/>
                    </a:cubicBezTo>
                    <a:cubicBezTo>
                      <a:pt x="746" y="2138"/>
                      <a:pt x="737" y="2147"/>
                      <a:pt x="720" y="2148"/>
                    </a:cubicBezTo>
                    <a:cubicBezTo>
                      <a:pt x="720" y="2148"/>
                      <a:pt x="719" y="2148"/>
                      <a:pt x="719" y="2148"/>
                    </a:cubicBezTo>
                    <a:cubicBezTo>
                      <a:pt x="711" y="2148"/>
                      <a:pt x="702" y="2144"/>
                      <a:pt x="697" y="2138"/>
                    </a:cubicBezTo>
                    <a:cubicBezTo>
                      <a:pt x="692" y="2133"/>
                      <a:pt x="690" y="2128"/>
                      <a:pt x="688" y="2123"/>
                    </a:cubicBezTo>
                    <a:cubicBezTo>
                      <a:pt x="685" y="2114"/>
                      <a:pt x="685" y="2106"/>
                      <a:pt x="685" y="2100"/>
                    </a:cubicBezTo>
                    <a:cubicBezTo>
                      <a:pt x="685" y="2094"/>
                      <a:pt x="685" y="2089"/>
                      <a:pt x="686" y="2087"/>
                    </a:cubicBezTo>
                    <a:cubicBezTo>
                      <a:pt x="696" y="1531"/>
                      <a:pt x="696" y="1531"/>
                      <a:pt x="696" y="1531"/>
                    </a:cubicBezTo>
                    <a:cubicBezTo>
                      <a:pt x="620" y="1502"/>
                      <a:pt x="288" y="1373"/>
                      <a:pt x="143" y="1306"/>
                    </a:cubicBezTo>
                    <a:cubicBezTo>
                      <a:pt x="109" y="1291"/>
                      <a:pt x="86" y="1274"/>
                      <a:pt x="70" y="1255"/>
                    </a:cubicBezTo>
                    <a:cubicBezTo>
                      <a:pt x="55" y="1236"/>
                      <a:pt x="47" y="1214"/>
                      <a:pt x="47" y="1194"/>
                    </a:cubicBezTo>
                    <a:cubicBezTo>
                      <a:pt x="48" y="1190"/>
                      <a:pt x="48" y="1187"/>
                      <a:pt x="48" y="1183"/>
                    </a:cubicBezTo>
                    <a:cubicBezTo>
                      <a:pt x="19" y="1200"/>
                      <a:pt x="0" y="1231"/>
                      <a:pt x="0" y="1266"/>
                    </a:cubicBezTo>
                    <a:cubicBezTo>
                      <a:pt x="0" y="1268"/>
                      <a:pt x="0" y="1271"/>
                      <a:pt x="0" y="1273"/>
                    </a:cubicBezTo>
                    <a:cubicBezTo>
                      <a:pt x="3" y="1311"/>
                      <a:pt x="26" y="1343"/>
                      <a:pt x="62" y="1357"/>
                    </a:cubicBezTo>
                    <a:cubicBezTo>
                      <a:pt x="624" y="1587"/>
                      <a:pt x="624" y="1587"/>
                      <a:pt x="624" y="1587"/>
                    </a:cubicBezTo>
                    <a:cubicBezTo>
                      <a:pt x="624" y="2124"/>
                      <a:pt x="624" y="2124"/>
                      <a:pt x="624" y="2124"/>
                    </a:cubicBezTo>
                    <a:cubicBezTo>
                      <a:pt x="624" y="2164"/>
                      <a:pt x="648" y="2200"/>
                      <a:pt x="686" y="2215"/>
                    </a:cubicBezTo>
                    <a:cubicBezTo>
                      <a:pt x="698" y="2220"/>
                      <a:pt x="710" y="2222"/>
                      <a:pt x="722" y="2222"/>
                    </a:cubicBezTo>
                    <a:cubicBezTo>
                      <a:pt x="722" y="2222"/>
                      <a:pt x="722" y="2222"/>
                      <a:pt x="722" y="2222"/>
                    </a:cubicBezTo>
                    <a:cubicBezTo>
                      <a:pt x="749" y="2222"/>
                      <a:pt x="775" y="2211"/>
                      <a:pt x="794" y="2189"/>
                    </a:cubicBezTo>
                    <a:cubicBezTo>
                      <a:pt x="795" y="2188"/>
                      <a:pt x="795" y="2188"/>
                      <a:pt x="795" y="2188"/>
                    </a:cubicBezTo>
                    <a:cubicBezTo>
                      <a:pt x="1104" y="1771"/>
                      <a:pt x="1104" y="1771"/>
                      <a:pt x="1104" y="1771"/>
                    </a:cubicBezTo>
                    <a:cubicBezTo>
                      <a:pt x="1776" y="2058"/>
                      <a:pt x="1776" y="2058"/>
                      <a:pt x="1776" y="2058"/>
                    </a:cubicBezTo>
                    <a:cubicBezTo>
                      <a:pt x="1776" y="2059"/>
                      <a:pt x="1776" y="2059"/>
                      <a:pt x="1776" y="2059"/>
                    </a:cubicBezTo>
                    <a:cubicBezTo>
                      <a:pt x="1787" y="2063"/>
                      <a:pt x="1799" y="2066"/>
                      <a:pt x="1812" y="2066"/>
                    </a:cubicBezTo>
                    <a:cubicBezTo>
                      <a:pt x="1830" y="2066"/>
                      <a:pt x="1846" y="2061"/>
                      <a:pt x="1860" y="2054"/>
                    </a:cubicBezTo>
                    <a:cubicBezTo>
                      <a:pt x="1885" y="2039"/>
                      <a:pt x="1904" y="2014"/>
                      <a:pt x="1909" y="1984"/>
                    </a:cubicBezTo>
                    <a:cubicBezTo>
                      <a:pt x="1912" y="1967"/>
                      <a:pt x="1912" y="1967"/>
                      <a:pt x="1912" y="1967"/>
                    </a:cubicBezTo>
                    <a:cubicBezTo>
                      <a:pt x="1889" y="1979"/>
                      <a:pt x="1865" y="1983"/>
                      <a:pt x="1842" y="1983"/>
                    </a:cubicBezTo>
                    <a:cubicBezTo>
                      <a:pt x="1781" y="1983"/>
                      <a:pt x="1727" y="1956"/>
                      <a:pt x="1717" y="1951"/>
                    </a:cubicBezTo>
                    <a:close/>
                    <a:moveTo>
                      <a:pt x="2222" y="98"/>
                    </a:moveTo>
                    <a:cubicBezTo>
                      <a:pt x="2222" y="66"/>
                      <a:pt x="2206" y="36"/>
                      <a:pt x="2180" y="17"/>
                    </a:cubicBezTo>
                    <a:cubicBezTo>
                      <a:pt x="2163" y="6"/>
                      <a:pt x="2144" y="0"/>
                      <a:pt x="2125" y="0"/>
                    </a:cubicBezTo>
                    <a:cubicBezTo>
                      <a:pt x="2108" y="0"/>
                      <a:pt x="2090" y="4"/>
                      <a:pt x="2075" y="14"/>
                    </a:cubicBezTo>
                    <a:cubicBezTo>
                      <a:pt x="123" y="1140"/>
                      <a:pt x="123" y="1140"/>
                      <a:pt x="123" y="1140"/>
                    </a:cubicBezTo>
                    <a:cubicBezTo>
                      <a:pt x="120" y="1143"/>
                      <a:pt x="117" y="1146"/>
                      <a:pt x="115" y="1149"/>
                    </a:cubicBezTo>
                    <a:cubicBezTo>
                      <a:pt x="104" y="1162"/>
                      <a:pt x="95" y="1179"/>
                      <a:pt x="95" y="1194"/>
                    </a:cubicBezTo>
                    <a:cubicBezTo>
                      <a:pt x="95" y="1203"/>
                      <a:pt x="98" y="1213"/>
                      <a:pt x="107" y="1224"/>
                    </a:cubicBezTo>
                    <a:cubicBezTo>
                      <a:pt x="117" y="1236"/>
                      <a:pt x="134" y="1249"/>
                      <a:pt x="163" y="1263"/>
                    </a:cubicBezTo>
                    <a:cubicBezTo>
                      <a:pt x="243" y="1300"/>
                      <a:pt x="385" y="1357"/>
                      <a:pt x="506" y="1405"/>
                    </a:cubicBezTo>
                    <a:cubicBezTo>
                      <a:pt x="627" y="1454"/>
                      <a:pt x="728" y="1492"/>
                      <a:pt x="729" y="1492"/>
                    </a:cubicBezTo>
                    <a:cubicBezTo>
                      <a:pt x="744" y="1498"/>
                      <a:pt x="744" y="1498"/>
                      <a:pt x="744" y="1498"/>
                    </a:cubicBezTo>
                    <a:cubicBezTo>
                      <a:pt x="733" y="2083"/>
                      <a:pt x="733" y="2083"/>
                      <a:pt x="733" y="2083"/>
                    </a:cubicBezTo>
                    <a:cubicBezTo>
                      <a:pt x="740" y="2075"/>
                      <a:pt x="748" y="2063"/>
                      <a:pt x="758" y="2049"/>
                    </a:cubicBezTo>
                    <a:cubicBezTo>
                      <a:pt x="758" y="2048"/>
                      <a:pt x="758" y="2048"/>
                      <a:pt x="758" y="2048"/>
                    </a:cubicBezTo>
                    <a:cubicBezTo>
                      <a:pt x="1074" y="1618"/>
                      <a:pt x="1074" y="1618"/>
                      <a:pt x="1074" y="1618"/>
                    </a:cubicBezTo>
                    <a:cubicBezTo>
                      <a:pt x="1737" y="1908"/>
                      <a:pt x="1737" y="1908"/>
                      <a:pt x="1737" y="1908"/>
                    </a:cubicBezTo>
                    <a:cubicBezTo>
                      <a:pt x="1738" y="1908"/>
                      <a:pt x="1738" y="1908"/>
                      <a:pt x="1738" y="1908"/>
                    </a:cubicBezTo>
                    <a:cubicBezTo>
                      <a:pt x="1738" y="1908"/>
                      <a:pt x="1738" y="1908"/>
                      <a:pt x="1740" y="1909"/>
                    </a:cubicBezTo>
                    <a:cubicBezTo>
                      <a:pt x="1741" y="1910"/>
                      <a:pt x="1743" y="1911"/>
                      <a:pt x="1746" y="1912"/>
                    </a:cubicBezTo>
                    <a:cubicBezTo>
                      <a:pt x="1752" y="1915"/>
                      <a:pt x="1760" y="1918"/>
                      <a:pt x="1770" y="1922"/>
                    </a:cubicBezTo>
                    <a:cubicBezTo>
                      <a:pt x="1790" y="1929"/>
                      <a:pt x="1817" y="1936"/>
                      <a:pt x="1842" y="1936"/>
                    </a:cubicBezTo>
                    <a:cubicBezTo>
                      <a:pt x="1864" y="1936"/>
                      <a:pt x="1884" y="1931"/>
                      <a:pt x="1900" y="1918"/>
                    </a:cubicBezTo>
                    <a:cubicBezTo>
                      <a:pt x="1909" y="1911"/>
                      <a:pt x="1918" y="1902"/>
                      <a:pt x="1925" y="1888"/>
                    </a:cubicBezTo>
                    <a:cubicBezTo>
                      <a:pt x="2221" y="114"/>
                      <a:pt x="2221" y="114"/>
                      <a:pt x="2221" y="114"/>
                    </a:cubicBezTo>
                    <a:cubicBezTo>
                      <a:pt x="2201" y="111"/>
                      <a:pt x="2201" y="111"/>
                      <a:pt x="2201" y="111"/>
                    </a:cubicBezTo>
                    <a:cubicBezTo>
                      <a:pt x="2221" y="114"/>
                      <a:pt x="2221" y="114"/>
                      <a:pt x="2221" y="114"/>
                    </a:cubicBezTo>
                    <a:cubicBezTo>
                      <a:pt x="2221" y="109"/>
                      <a:pt x="2222" y="103"/>
                      <a:pt x="2222" y="98"/>
                    </a:cubicBezTo>
                    <a:close/>
                    <a:moveTo>
                      <a:pt x="1935" y="400"/>
                    </a:moveTo>
                    <a:cubicBezTo>
                      <a:pt x="1723" y="1664"/>
                      <a:pt x="1723" y="1664"/>
                      <a:pt x="1723" y="1664"/>
                    </a:cubicBezTo>
                    <a:cubicBezTo>
                      <a:pt x="1717" y="1705"/>
                      <a:pt x="1680" y="1726"/>
                      <a:pt x="1641" y="1710"/>
                    </a:cubicBezTo>
                    <a:cubicBezTo>
                      <a:pt x="1256" y="1552"/>
                      <a:pt x="1256" y="1552"/>
                      <a:pt x="1256" y="1552"/>
                    </a:cubicBezTo>
                    <a:cubicBezTo>
                      <a:pt x="1217" y="1537"/>
                      <a:pt x="1204" y="1495"/>
                      <a:pt x="1225" y="1460"/>
                    </a:cubicBezTo>
                    <a:cubicBezTo>
                      <a:pt x="1737" y="602"/>
                      <a:pt x="1737" y="602"/>
                      <a:pt x="1737" y="602"/>
                    </a:cubicBezTo>
                    <a:cubicBezTo>
                      <a:pt x="1759" y="567"/>
                      <a:pt x="1750" y="560"/>
                      <a:pt x="1719" y="586"/>
                    </a:cubicBezTo>
                    <a:cubicBezTo>
                      <a:pt x="833" y="1307"/>
                      <a:pt x="833" y="1307"/>
                      <a:pt x="833" y="1307"/>
                    </a:cubicBezTo>
                    <a:cubicBezTo>
                      <a:pt x="801" y="1333"/>
                      <a:pt x="743" y="1342"/>
                      <a:pt x="705" y="1327"/>
                    </a:cubicBezTo>
                    <a:cubicBezTo>
                      <a:pt x="486" y="1237"/>
                      <a:pt x="486" y="1237"/>
                      <a:pt x="486" y="1237"/>
                    </a:cubicBezTo>
                    <a:cubicBezTo>
                      <a:pt x="447" y="1222"/>
                      <a:pt x="445" y="1192"/>
                      <a:pt x="481" y="1171"/>
                    </a:cubicBezTo>
                    <a:cubicBezTo>
                      <a:pt x="1882" y="364"/>
                      <a:pt x="1882" y="364"/>
                      <a:pt x="1882" y="364"/>
                    </a:cubicBezTo>
                    <a:cubicBezTo>
                      <a:pt x="1918" y="343"/>
                      <a:pt x="1941" y="359"/>
                      <a:pt x="1935" y="4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333"/>
              </a:p>
            </p:txBody>
          </p:sp>
          <p:grpSp>
            <p:nvGrpSpPr>
              <p:cNvPr id="17" name="Group 9"/>
              <p:cNvGrpSpPr/>
              <p:nvPr/>
            </p:nvGrpSpPr>
            <p:grpSpPr bwMode="auto">
              <a:xfrm>
                <a:off x="0" y="0"/>
                <a:ext cx="1673076" cy="1834694"/>
                <a:chOff x="0" y="0"/>
                <a:chExt cx="4387849" cy="4811712"/>
              </a:xfrm>
            </p:grpSpPr>
            <p:sp>
              <p:nvSpPr>
                <p:cNvPr id="18" name="Freeform 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339975" cy="4616450"/>
                </a:xfrm>
                <a:custGeom>
                  <a:avLst/>
                  <a:gdLst>
                    <a:gd name="T0" fmla="*/ 2147483647 w 624"/>
                    <a:gd name="T1" fmla="*/ 2147483647 h 1231"/>
                    <a:gd name="T2" fmla="*/ 2147483647 w 624"/>
                    <a:gd name="T3" fmla="*/ 2147483647 h 1231"/>
                    <a:gd name="T4" fmla="*/ 2147483647 w 624"/>
                    <a:gd name="T5" fmla="*/ 2147483647 h 1231"/>
                    <a:gd name="T6" fmla="*/ 2147483647 w 624"/>
                    <a:gd name="T7" fmla="*/ 2147483647 h 1231"/>
                    <a:gd name="T8" fmla="*/ 2147483647 w 624"/>
                    <a:gd name="T9" fmla="*/ 2147483647 h 1231"/>
                    <a:gd name="T10" fmla="*/ 2147483647 w 624"/>
                    <a:gd name="T11" fmla="*/ 2147483647 h 1231"/>
                    <a:gd name="T12" fmla="*/ 2147483647 w 624"/>
                    <a:gd name="T13" fmla="*/ 2147483647 h 1231"/>
                    <a:gd name="T14" fmla="*/ 2147483647 w 624"/>
                    <a:gd name="T15" fmla="*/ 2147483647 h 1231"/>
                    <a:gd name="T16" fmla="*/ 2147483647 w 624"/>
                    <a:gd name="T17" fmla="*/ 2147483647 h 1231"/>
                    <a:gd name="T18" fmla="*/ 2147483647 w 624"/>
                    <a:gd name="T19" fmla="*/ 0 h 1231"/>
                    <a:gd name="T20" fmla="*/ 2147483647 w 624"/>
                    <a:gd name="T21" fmla="*/ 2147483647 h 1231"/>
                    <a:gd name="T22" fmla="*/ 0 w 624"/>
                    <a:gd name="T23" fmla="*/ 2147483647 h 1231"/>
                    <a:gd name="T24" fmla="*/ 2147483647 w 624"/>
                    <a:gd name="T25" fmla="*/ 2147483647 h 1231"/>
                    <a:gd name="T26" fmla="*/ 2147483647 w 624"/>
                    <a:gd name="T27" fmla="*/ 2147483647 h 1231"/>
                    <a:gd name="T28" fmla="*/ 2147483647 w 624"/>
                    <a:gd name="T29" fmla="*/ 2147483647 h 123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24"/>
                    <a:gd name="T46" fmla="*/ 0 h 1231"/>
                    <a:gd name="T47" fmla="*/ 624 w 624"/>
                    <a:gd name="T48" fmla="*/ 1231 h 1231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24" h="1231">
                      <a:moveTo>
                        <a:pt x="528" y="1145"/>
                      </a:moveTo>
                      <a:cubicBezTo>
                        <a:pt x="600" y="1064"/>
                        <a:pt x="600" y="1064"/>
                        <a:pt x="600" y="1064"/>
                      </a:cubicBezTo>
                      <a:cubicBezTo>
                        <a:pt x="595" y="1064"/>
                        <a:pt x="590" y="1064"/>
                        <a:pt x="585" y="1064"/>
                      </a:cubicBezTo>
                      <a:cubicBezTo>
                        <a:pt x="354" y="1064"/>
                        <a:pt x="166" y="877"/>
                        <a:pt x="166" y="646"/>
                      </a:cubicBezTo>
                      <a:cubicBezTo>
                        <a:pt x="166" y="473"/>
                        <a:pt x="271" y="324"/>
                        <a:pt x="421" y="261"/>
                      </a:cubicBezTo>
                      <a:cubicBezTo>
                        <a:pt x="421" y="328"/>
                        <a:pt x="421" y="328"/>
                        <a:pt x="421" y="328"/>
                      </a:cubicBezTo>
                      <a:cubicBezTo>
                        <a:pt x="503" y="235"/>
                        <a:pt x="503" y="235"/>
                        <a:pt x="503" y="235"/>
                      </a:cubicBezTo>
                      <a:cubicBezTo>
                        <a:pt x="584" y="144"/>
                        <a:pt x="584" y="144"/>
                        <a:pt x="584" y="144"/>
                      </a:cubicBezTo>
                      <a:cubicBezTo>
                        <a:pt x="497" y="67"/>
                        <a:pt x="497" y="67"/>
                        <a:pt x="497" y="67"/>
                      </a:cubicBezTo>
                      <a:cubicBezTo>
                        <a:pt x="421" y="0"/>
                        <a:pt x="421" y="0"/>
                        <a:pt x="421" y="0"/>
                      </a:cubicBezTo>
                      <a:cubicBezTo>
                        <a:pt x="421" y="84"/>
                        <a:pt x="421" y="84"/>
                        <a:pt x="421" y="84"/>
                      </a:cubicBezTo>
                      <a:cubicBezTo>
                        <a:pt x="177" y="155"/>
                        <a:pt x="0" y="380"/>
                        <a:pt x="0" y="646"/>
                      </a:cubicBezTo>
                      <a:cubicBezTo>
                        <a:pt x="0" y="969"/>
                        <a:pt x="262" y="1231"/>
                        <a:pt x="585" y="1231"/>
                      </a:cubicBezTo>
                      <a:cubicBezTo>
                        <a:pt x="598" y="1231"/>
                        <a:pt x="611" y="1230"/>
                        <a:pt x="624" y="1230"/>
                      </a:cubicBezTo>
                      <a:lnTo>
                        <a:pt x="528" y="1145"/>
                      </a:lnTo>
                      <a:close/>
                    </a:path>
                  </a:pathLst>
                </a:custGeom>
                <a:solidFill>
                  <a:srgbClr val="0096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20227" tIns="62653" rIns="120227" bIns="62653"/>
                <a:lstStyle/>
                <a:p>
                  <a:endParaRPr lang="zh-CN" altLang="en-US" sz="1333"/>
                </a:p>
              </p:txBody>
            </p:sp>
            <p:sp>
              <p:nvSpPr>
                <p:cNvPr id="19" name="Freeform 7"/>
                <p:cNvSpPr>
                  <a:spLocks noChangeArrowheads="1"/>
                </p:cNvSpPr>
                <p:nvPr/>
              </p:nvSpPr>
              <p:spPr bwMode="auto">
                <a:xfrm>
                  <a:off x="2084388" y="225424"/>
                  <a:ext cx="2303461" cy="4586288"/>
                </a:xfrm>
                <a:custGeom>
                  <a:avLst/>
                  <a:gdLst>
                    <a:gd name="T0" fmla="*/ 2147483647 w 614"/>
                    <a:gd name="T1" fmla="*/ 0 h 1223"/>
                    <a:gd name="T2" fmla="*/ 0 w 614"/>
                    <a:gd name="T3" fmla="*/ 2147483647 h 1223"/>
                    <a:gd name="T4" fmla="*/ 2147483647 w 614"/>
                    <a:gd name="T5" fmla="*/ 2147483647 h 1223"/>
                    <a:gd name="T6" fmla="*/ 2147483647 w 614"/>
                    <a:gd name="T7" fmla="*/ 2147483647 h 1223"/>
                    <a:gd name="T8" fmla="*/ 2147483647 w 614"/>
                    <a:gd name="T9" fmla="*/ 2147483647 h 1223"/>
                    <a:gd name="T10" fmla="*/ 2147483647 w 614"/>
                    <a:gd name="T11" fmla="*/ 2147483647 h 1223"/>
                    <a:gd name="T12" fmla="*/ 2147483647 w 614"/>
                    <a:gd name="T13" fmla="*/ 2147483647 h 1223"/>
                    <a:gd name="T14" fmla="*/ 2147483647 w 614"/>
                    <a:gd name="T15" fmla="*/ 2147483647 h 1223"/>
                    <a:gd name="T16" fmla="*/ 2147483647 w 614"/>
                    <a:gd name="T17" fmla="*/ 2147483647 h 1223"/>
                    <a:gd name="T18" fmla="*/ 2147483647 w 614"/>
                    <a:gd name="T19" fmla="*/ 2147483647 h 1223"/>
                    <a:gd name="T20" fmla="*/ 2147483647 w 614"/>
                    <a:gd name="T21" fmla="*/ 2147483647 h 1223"/>
                    <a:gd name="T22" fmla="*/ 2147483647 w 614"/>
                    <a:gd name="T23" fmla="*/ 2147483647 h 1223"/>
                    <a:gd name="T24" fmla="*/ 2147483647 w 614"/>
                    <a:gd name="T25" fmla="*/ 2147483647 h 1223"/>
                    <a:gd name="T26" fmla="*/ 2147483647 w 614"/>
                    <a:gd name="T27" fmla="*/ 2147483647 h 1223"/>
                    <a:gd name="T28" fmla="*/ 2147483647 w 614"/>
                    <a:gd name="T29" fmla="*/ 0 h 122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14"/>
                    <a:gd name="T46" fmla="*/ 0 h 1223"/>
                    <a:gd name="T47" fmla="*/ 614 w 614"/>
                    <a:gd name="T48" fmla="*/ 1223 h 122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14" h="1223">
                      <a:moveTo>
                        <a:pt x="29" y="0"/>
                      </a:moveTo>
                      <a:cubicBezTo>
                        <a:pt x="19" y="0"/>
                        <a:pt x="9" y="1"/>
                        <a:pt x="0" y="1"/>
                      </a:cubicBezTo>
                      <a:cubicBezTo>
                        <a:pt x="87" y="78"/>
                        <a:pt x="87" y="78"/>
                        <a:pt x="87" y="78"/>
                      </a:cubicBezTo>
                      <a:cubicBezTo>
                        <a:pt x="8" y="168"/>
                        <a:pt x="8" y="168"/>
                        <a:pt x="8" y="168"/>
                      </a:cubicBezTo>
                      <a:cubicBezTo>
                        <a:pt x="15" y="167"/>
                        <a:pt x="22" y="167"/>
                        <a:pt x="29" y="167"/>
                      </a:cubicBezTo>
                      <a:cubicBezTo>
                        <a:pt x="260" y="167"/>
                        <a:pt x="448" y="354"/>
                        <a:pt x="448" y="586"/>
                      </a:cubicBezTo>
                      <a:cubicBezTo>
                        <a:pt x="448" y="758"/>
                        <a:pt x="343" y="906"/>
                        <a:pt x="194" y="970"/>
                      </a:cubicBezTo>
                      <a:cubicBezTo>
                        <a:pt x="194" y="896"/>
                        <a:pt x="194" y="896"/>
                        <a:pt x="194" y="896"/>
                      </a:cubicBezTo>
                      <a:cubicBezTo>
                        <a:pt x="103" y="998"/>
                        <a:pt x="103" y="998"/>
                        <a:pt x="103" y="998"/>
                      </a:cubicBezTo>
                      <a:cubicBezTo>
                        <a:pt x="31" y="1079"/>
                        <a:pt x="31" y="1079"/>
                        <a:pt x="31" y="1079"/>
                      </a:cubicBezTo>
                      <a:cubicBezTo>
                        <a:pt x="126" y="1163"/>
                        <a:pt x="126" y="1163"/>
                        <a:pt x="126" y="1163"/>
                      </a:cubicBezTo>
                      <a:cubicBezTo>
                        <a:pt x="194" y="1223"/>
                        <a:pt x="194" y="1223"/>
                        <a:pt x="194" y="1223"/>
                      </a:cubicBezTo>
                      <a:cubicBezTo>
                        <a:pt x="194" y="1147"/>
                        <a:pt x="194" y="1147"/>
                        <a:pt x="194" y="1147"/>
                      </a:cubicBezTo>
                      <a:cubicBezTo>
                        <a:pt x="437" y="1076"/>
                        <a:pt x="614" y="851"/>
                        <a:pt x="614" y="586"/>
                      </a:cubicBezTo>
                      <a:cubicBezTo>
                        <a:pt x="614" y="262"/>
                        <a:pt x="352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96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20227" tIns="62653" rIns="120227" bIns="62653"/>
                <a:lstStyle/>
                <a:p>
                  <a:endParaRPr lang="zh-CN" altLang="en-US" sz="1333"/>
                </a:p>
              </p:txBody>
            </p:sp>
          </p:grpSp>
        </p:grpSp>
        <p:sp>
          <p:nvSpPr>
            <p:cNvPr id="14" name="矩形 81"/>
            <p:cNvSpPr>
              <a:spLocks noChangeArrowheads="1"/>
            </p:cNvSpPr>
            <p:nvPr/>
          </p:nvSpPr>
          <p:spPr bwMode="auto">
            <a:xfrm>
              <a:off x="468871" y="644185"/>
              <a:ext cx="1374226" cy="1086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en-US" altLang="zh-CN" sz="5867" b="1" dirty="0">
                  <a:solidFill>
                    <a:srgbClr val="009644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03</a:t>
              </a:r>
              <a:endParaRPr lang="zh-CN" altLang="en-US" sz="5867" b="1" dirty="0">
                <a:solidFill>
                  <a:srgbClr val="009644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251589" y="2957651"/>
            <a:ext cx="5769188" cy="763200"/>
          </a:xfrm>
          <a:prstGeom prst="rect">
            <a:avLst/>
          </a:prstGeom>
          <a:solidFill>
            <a:srgbClr val="009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Củng</a:t>
            </a:r>
            <a:r>
              <a:rPr lang="en-US" altLang="zh-CN" sz="4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cố</a:t>
            </a:r>
            <a:r>
              <a:rPr lang="en-US" altLang="zh-CN" sz="4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endParaRPr lang="zh-CN" altLang="en-US" sz="4400" b="1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91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94" y="949325"/>
            <a:ext cx="9021149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48939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1792289" y="3429000"/>
            <a:ext cx="7513636" cy="175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3600" dirty="0" err="1">
                <a:solidFill>
                  <a:prstClr val="black"/>
                </a:solidFill>
                <a:latin typeface="#9Slide04 SFU Belle" panose="00000400000000000000" pitchFamily="2" charset="0"/>
              </a:rPr>
              <a:t>Em</a:t>
            </a:r>
            <a:r>
              <a:rPr lang="en-US" altLang="en-US" sz="3600" dirty="0">
                <a:solidFill>
                  <a:prstClr val="black"/>
                </a:solidFill>
                <a:latin typeface="#9Slide04 SFU Bell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#9Slide04 SFU Belle" panose="00000400000000000000" pitchFamily="2" charset="0"/>
              </a:rPr>
              <a:t>có</a:t>
            </a:r>
            <a:r>
              <a:rPr lang="en-US" altLang="en-US" sz="3600" dirty="0">
                <a:solidFill>
                  <a:prstClr val="black"/>
                </a:solidFill>
                <a:latin typeface="#9Slide04 SFU Bell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#9Slide04 SFU Belle" panose="00000400000000000000" pitchFamily="2" charset="0"/>
              </a:rPr>
              <a:t>nhận</a:t>
            </a:r>
            <a:r>
              <a:rPr lang="en-US" altLang="en-US" sz="3600" dirty="0">
                <a:solidFill>
                  <a:prstClr val="black"/>
                </a:solidFill>
                <a:latin typeface="#9Slide04 SFU Bell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#9Slide04 SFU Belle" panose="00000400000000000000" pitchFamily="2" charset="0"/>
              </a:rPr>
              <a:t>xét</a:t>
            </a:r>
            <a:r>
              <a:rPr lang="en-US" altLang="en-US" sz="3600" dirty="0">
                <a:solidFill>
                  <a:prstClr val="black"/>
                </a:solidFill>
                <a:latin typeface="#9Slide04 SFU Bell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#9Slide04 SFU Belle" panose="00000400000000000000" pitchFamily="2" charset="0"/>
              </a:rPr>
              <a:t>gì</a:t>
            </a:r>
            <a:r>
              <a:rPr lang="en-US" altLang="en-US" sz="3600" dirty="0">
                <a:solidFill>
                  <a:prstClr val="black"/>
                </a:solidFill>
                <a:latin typeface="#9Slide04 SFU Bell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#9Slide04 SFU Belle" panose="00000400000000000000" pitchFamily="2" charset="0"/>
              </a:rPr>
              <a:t>về</a:t>
            </a:r>
            <a:r>
              <a:rPr lang="en-US" altLang="en-US" sz="3600" dirty="0">
                <a:solidFill>
                  <a:prstClr val="black"/>
                </a:solidFill>
                <a:latin typeface="#9Slide04 SFU Bell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#9Slide04 SFU Belle" panose="00000400000000000000" pitchFamily="2" charset="0"/>
              </a:rPr>
              <a:t>mối</a:t>
            </a:r>
            <a:r>
              <a:rPr lang="en-US" altLang="en-US" sz="3600" dirty="0">
                <a:solidFill>
                  <a:prstClr val="black"/>
                </a:solidFill>
                <a:latin typeface="#9Slide04 SFU Bell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#9Slide04 SFU Belle" panose="00000400000000000000" pitchFamily="2" charset="0"/>
              </a:rPr>
              <a:t>quan</a:t>
            </a:r>
            <a:r>
              <a:rPr lang="en-US" altLang="en-US" sz="3600" dirty="0">
                <a:solidFill>
                  <a:prstClr val="black"/>
                </a:solidFill>
                <a:latin typeface="#9Slide04 SFU Bell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#9Slide04 SFU Belle" panose="00000400000000000000" pitchFamily="2" charset="0"/>
              </a:rPr>
              <a:t>hệ</a:t>
            </a:r>
            <a:r>
              <a:rPr lang="en-US" altLang="en-US" sz="3600" dirty="0">
                <a:solidFill>
                  <a:prstClr val="black"/>
                </a:solidFill>
                <a:latin typeface="#9Slide04 SFU Bell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#9Slide04 SFU Belle" panose="00000400000000000000" pitchFamily="2" charset="0"/>
              </a:rPr>
              <a:t>giữa</a:t>
            </a:r>
            <a:r>
              <a:rPr lang="en-US" altLang="en-US" sz="3600" dirty="0">
                <a:solidFill>
                  <a:prstClr val="black"/>
                </a:solidFill>
                <a:latin typeface="#9Slide04 SFU Belle" panose="00000400000000000000" pitchFamily="2" charset="0"/>
              </a:rPr>
              <a:t> 3 </a:t>
            </a:r>
            <a:r>
              <a:rPr lang="en-US" altLang="en-US" sz="3600" dirty="0" err="1">
                <a:solidFill>
                  <a:prstClr val="black"/>
                </a:solidFill>
                <a:latin typeface="#9Slide04 SFU Belle" panose="00000400000000000000" pitchFamily="2" charset="0"/>
              </a:rPr>
              <a:t>đại</a:t>
            </a:r>
            <a:r>
              <a:rPr lang="en-US" altLang="en-US" sz="3600" dirty="0">
                <a:solidFill>
                  <a:prstClr val="black"/>
                </a:solidFill>
                <a:latin typeface="#9Slide04 SFU Bell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#9Slide04 SFU Belle" panose="00000400000000000000" pitchFamily="2" charset="0"/>
              </a:rPr>
              <a:t>lượng</a:t>
            </a:r>
            <a:r>
              <a:rPr lang="en-US" altLang="en-US" sz="3600" dirty="0">
                <a:solidFill>
                  <a:prstClr val="black"/>
                </a:solidFill>
                <a:latin typeface="#9Slide04 SFU Belle" panose="00000400000000000000" pitchFamily="2" charset="0"/>
              </a:rPr>
              <a:t>: </a:t>
            </a:r>
            <a:r>
              <a:rPr lang="en-US" altLang="en-US" sz="3600" dirty="0" err="1">
                <a:solidFill>
                  <a:srgbClr val="FF0000"/>
                </a:solidFill>
                <a:latin typeface="#9Slide04 SFU Belle" panose="00000400000000000000" pitchFamily="2" charset="0"/>
              </a:rPr>
              <a:t>vận</a:t>
            </a:r>
            <a:r>
              <a:rPr lang="en-US" altLang="en-US" sz="3600" dirty="0">
                <a:solidFill>
                  <a:srgbClr val="FF0000"/>
                </a:solidFill>
                <a:latin typeface="#9Slide04 SFU Bell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#9Slide04 SFU Belle" panose="00000400000000000000" pitchFamily="2" charset="0"/>
              </a:rPr>
              <a:t>tốc</a:t>
            </a:r>
            <a:r>
              <a:rPr lang="en-US" altLang="en-US" sz="3600" dirty="0">
                <a:solidFill>
                  <a:srgbClr val="FF0000"/>
                </a:solidFill>
                <a:latin typeface="#9Slide04 SFU Belle" panose="00000400000000000000" pitchFamily="2" charset="0"/>
              </a:rPr>
              <a:t>, </a:t>
            </a:r>
            <a:r>
              <a:rPr lang="en-US" altLang="en-US" sz="3600" dirty="0" err="1">
                <a:solidFill>
                  <a:srgbClr val="FF0000"/>
                </a:solidFill>
                <a:latin typeface="#9Slide04 SFU Belle" panose="00000400000000000000" pitchFamily="2" charset="0"/>
              </a:rPr>
              <a:t>quãng</a:t>
            </a:r>
            <a:r>
              <a:rPr lang="en-US" altLang="en-US" sz="3600" dirty="0">
                <a:solidFill>
                  <a:srgbClr val="FF0000"/>
                </a:solidFill>
                <a:latin typeface="#9Slide04 SFU Bell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#9Slide04 SFU Belle" panose="00000400000000000000" pitchFamily="2" charset="0"/>
              </a:rPr>
              <a:t>đường</a:t>
            </a:r>
            <a:r>
              <a:rPr lang="en-US" altLang="en-US" sz="3600" dirty="0">
                <a:solidFill>
                  <a:srgbClr val="FF0000"/>
                </a:solidFill>
                <a:latin typeface="#9Slide04 SFU Bell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#9Slide04 SFU Belle" panose="00000400000000000000" pitchFamily="2" charset="0"/>
              </a:rPr>
              <a:t>và</a:t>
            </a:r>
            <a:r>
              <a:rPr lang="en-US" altLang="en-US" sz="3600" dirty="0">
                <a:solidFill>
                  <a:srgbClr val="FF0000"/>
                </a:solidFill>
                <a:latin typeface="#9Slide04 SFU Bell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#9Slide04 SFU Belle" panose="00000400000000000000" pitchFamily="2" charset="0"/>
              </a:rPr>
              <a:t>thời</a:t>
            </a:r>
            <a:r>
              <a:rPr lang="en-US" altLang="en-US" sz="3600" dirty="0">
                <a:solidFill>
                  <a:srgbClr val="FF0000"/>
                </a:solidFill>
                <a:latin typeface="#9Slide04 SFU Bell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#9Slide04 SFU Belle" panose="00000400000000000000" pitchFamily="2" charset="0"/>
              </a:rPr>
              <a:t>gian</a:t>
            </a:r>
            <a:r>
              <a:rPr lang="en-US" altLang="en-US" sz="3600" dirty="0">
                <a:solidFill>
                  <a:prstClr val="black"/>
                </a:solidFill>
                <a:latin typeface="#9Slide04 SFU Belle" panose="000004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712406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34119" y="704850"/>
            <a:ext cx="10586332" cy="55054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533524" y="800100"/>
            <a:ext cx="1459089" cy="112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533524" y="800100"/>
            <a:ext cx="1459089" cy="112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533524" y="800100"/>
            <a:ext cx="1459089" cy="112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3799416" y="1065389"/>
            <a:ext cx="318346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800" dirty="0">
                <a:solidFill>
                  <a:prstClr val="black"/>
                </a:solidFill>
                <a:latin typeface="Arial" charset="0"/>
                <a:cs typeface="+mn-cs"/>
              </a:rPr>
              <a:t>v = s : t</a:t>
            </a:r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929393" y="4565771"/>
            <a:ext cx="3714044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800" dirty="0">
                <a:solidFill>
                  <a:prstClr val="black"/>
                </a:solidFill>
                <a:latin typeface="Arial" charset="0"/>
                <a:cs typeface="+mn-cs"/>
              </a:rPr>
              <a:t>t = s : v</a:t>
            </a:r>
          </a:p>
        </p:txBody>
      </p:sp>
      <p:sp>
        <p:nvSpPr>
          <p:cNvPr id="20" name="Text Box 34"/>
          <p:cNvSpPr txBox="1">
            <a:spLocks noChangeArrowheads="1"/>
          </p:cNvSpPr>
          <p:nvPr/>
        </p:nvSpPr>
        <p:spPr bwMode="auto">
          <a:xfrm>
            <a:off x="7391399" y="4565772"/>
            <a:ext cx="358140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800" dirty="0">
                <a:solidFill>
                  <a:prstClr val="black"/>
                </a:solidFill>
                <a:latin typeface="Arial" charset="0"/>
                <a:cs typeface="+mn-cs"/>
              </a:rPr>
              <a:t>s = v x  t</a:t>
            </a:r>
          </a:p>
        </p:txBody>
      </p:sp>
      <p:sp>
        <p:nvSpPr>
          <p:cNvPr id="21" name="Line 38"/>
          <p:cNvSpPr>
            <a:spLocks noChangeShapeType="1"/>
          </p:cNvSpPr>
          <p:nvPr/>
        </p:nvSpPr>
        <p:spPr bwMode="auto">
          <a:xfrm flipH="1">
            <a:off x="3438525" y="1927857"/>
            <a:ext cx="1819275" cy="257084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vi-VN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" name="Line 39"/>
          <p:cNvSpPr>
            <a:spLocks noChangeShapeType="1"/>
          </p:cNvSpPr>
          <p:nvPr/>
        </p:nvSpPr>
        <p:spPr bwMode="auto">
          <a:xfrm flipH="1" flipV="1">
            <a:off x="3784247" y="4362449"/>
            <a:ext cx="3464277" cy="3437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vi-VN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" name="Line 40"/>
          <p:cNvSpPr>
            <a:spLocks noChangeShapeType="1"/>
          </p:cNvSpPr>
          <p:nvPr/>
        </p:nvSpPr>
        <p:spPr bwMode="auto">
          <a:xfrm>
            <a:off x="5391150" y="1927857"/>
            <a:ext cx="2209800" cy="260231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vi-VN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1747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143791" y="1362974"/>
            <a:ext cx="1533676" cy="1112758"/>
            <a:chOff x="995374" y="2209801"/>
            <a:chExt cx="1114425" cy="674687"/>
          </a:xfrm>
        </p:grpSpPr>
        <p:pic>
          <p:nvPicPr>
            <p:cNvPr id="19" name="图片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374" y="2209801"/>
              <a:ext cx="1114425" cy="674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文本框 29"/>
            <p:cNvSpPr txBox="1">
              <a:spLocks noChangeArrowheads="1"/>
            </p:cNvSpPr>
            <p:nvPr/>
          </p:nvSpPr>
          <p:spPr bwMode="auto">
            <a:xfrm>
              <a:off x="1481022" y="2317616"/>
              <a:ext cx="503238" cy="466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4400" b="1" dirty="0">
                  <a:solidFill>
                    <a:srgbClr val="E5007F"/>
                  </a:solidFill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4400" b="1" dirty="0">
                <a:solidFill>
                  <a:srgbClr val="E5007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504700" y="3313888"/>
            <a:ext cx="1574930" cy="1161693"/>
            <a:chOff x="862024" y="3239182"/>
            <a:chExt cx="1222375" cy="711200"/>
          </a:xfrm>
        </p:grpSpPr>
        <p:pic>
          <p:nvPicPr>
            <p:cNvPr id="22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024" y="3239182"/>
              <a:ext cx="1222375" cy="71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文本框 30"/>
            <p:cNvSpPr txBox="1">
              <a:spLocks noChangeArrowheads="1"/>
            </p:cNvSpPr>
            <p:nvPr/>
          </p:nvSpPr>
          <p:spPr bwMode="auto">
            <a:xfrm>
              <a:off x="1349799" y="3360532"/>
              <a:ext cx="503238" cy="555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4400" b="1" dirty="0">
                  <a:solidFill>
                    <a:srgbClr val="E5007F"/>
                  </a:solidFill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4400" b="1" dirty="0">
                <a:solidFill>
                  <a:srgbClr val="E5007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4" name="文本框 31"/>
          <p:cNvSpPr txBox="1">
            <a:spLocks noChangeArrowheads="1"/>
          </p:cNvSpPr>
          <p:nvPr/>
        </p:nvSpPr>
        <p:spPr bwMode="auto">
          <a:xfrm>
            <a:off x="1835930" y="1540792"/>
            <a:ext cx="101289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/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Củng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cố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cách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tính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thời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gian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chuyển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động</a:t>
            </a:r>
            <a:endParaRPr lang="zh-CN" altLang="en-US" sz="3600" b="1" dirty="0">
              <a:gradFill>
                <a:gsLst>
                  <a:gs pos="0">
                    <a:srgbClr val="6F3494"/>
                  </a:gs>
                  <a:gs pos="69000">
                    <a:srgbClr val="198A3F"/>
                  </a:gs>
                  <a:gs pos="36000">
                    <a:srgbClr val="E4007F"/>
                  </a:gs>
                  <a:gs pos="100000">
                    <a:srgbClr val="DEE012"/>
                  </a:gs>
                </a:gsLst>
                <a:path path="circle">
                  <a:fillToRect r="100000" b="100000"/>
                </a:path>
              </a:gra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  <a:p>
            <a:pPr eaLnBrk="1" hangingPunct="1"/>
            <a:endParaRPr lang="zh-CN" altLang="en-US" sz="3600" b="1" dirty="0">
              <a:gradFill>
                <a:gsLst>
                  <a:gs pos="0">
                    <a:srgbClr val="6F3494"/>
                  </a:gs>
                  <a:gs pos="69000">
                    <a:srgbClr val="198A3F"/>
                  </a:gs>
                  <a:gs pos="36000">
                    <a:srgbClr val="E4007F"/>
                  </a:gs>
                  <a:gs pos="100000">
                    <a:srgbClr val="DEE012"/>
                  </a:gs>
                </a:gsLst>
                <a:path path="circle">
                  <a:fillToRect r="100000" b="100000"/>
                </a:path>
              </a:gradFill>
              <a:latin typeface="Arial" panose="020B0604020202020204" pitchFamily="34" charset="0"/>
              <a:ea typeface="+mn-ea"/>
              <a:cs typeface="Arial" panose="020B0604020202020204" pitchFamily="34" charset="0"/>
              <a:sym typeface="+mn-lt"/>
            </a:endParaRPr>
          </a:p>
        </p:txBody>
      </p:sp>
      <p:sp>
        <p:nvSpPr>
          <p:cNvPr id="25" name="文本框 32"/>
          <p:cNvSpPr txBox="1">
            <a:spLocks noChangeArrowheads="1"/>
          </p:cNvSpPr>
          <p:nvPr/>
        </p:nvSpPr>
        <p:spPr bwMode="auto">
          <a:xfrm>
            <a:off x="3276293" y="3429755"/>
            <a:ext cx="880068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/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Củng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cố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 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mối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quan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hệ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giữa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thời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gian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với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vận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tốc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quãng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đường</a:t>
            </a:r>
            <a:endParaRPr lang="zh-CN" altLang="en-US" sz="3600" b="1" dirty="0">
              <a:gradFill>
                <a:gsLst>
                  <a:gs pos="0">
                    <a:srgbClr val="6F3494"/>
                  </a:gs>
                  <a:gs pos="69000">
                    <a:srgbClr val="198A3F"/>
                  </a:gs>
                  <a:gs pos="36000">
                    <a:srgbClr val="E4007F"/>
                  </a:gs>
                  <a:gs pos="100000">
                    <a:srgbClr val="DEE012"/>
                  </a:gs>
                </a:gsLst>
                <a:path path="circle">
                  <a:fillToRect r="100000" b="100000"/>
                </a:path>
              </a:gradFill>
              <a:cs typeface="+mn-ea"/>
              <a:sym typeface="+mn-lt"/>
            </a:endParaRPr>
          </a:p>
          <a:p>
            <a:pPr eaLnBrk="1" hangingPunct="1"/>
            <a:endParaRPr lang="zh-CN" altLang="en-US" sz="3600" b="1" dirty="0">
              <a:gradFill>
                <a:gsLst>
                  <a:gs pos="0">
                    <a:srgbClr val="6F3494"/>
                  </a:gs>
                  <a:gs pos="69000">
                    <a:srgbClr val="198A3F"/>
                  </a:gs>
                  <a:gs pos="36000">
                    <a:srgbClr val="E4007F"/>
                  </a:gs>
                  <a:gs pos="100000">
                    <a:srgbClr val="DEE012"/>
                  </a:gs>
                </a:gsLst>
                <a:path path="circle">
                  <a:fillToRect r="100000" b="100000"/>
                </a:path>
              </a:gra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2" name="组合 4"/>
          <p:cNvGrpSpPr/>
          <p:nvPr/>
        </p:nvGrpSpPr>
        <p:grpSpPr>
          <a:xfrm>
            <a:off x="3637712" y="144272"/>
            <a:ext cx="4772460" cy="707886"/>
            <a:chOff x="2425700" y="358913"/>
            <a:chExt cx="4772460" cy="707886"/>
          </a:xfrm>
        </p:grpSpPr>
        <p:sp>
          <p:nvSpPr>
            <p:cNvPr id="43" name="矩形 3"/>
            <p:cNvSpPr/>
            <p:nvPr/>
          </p:nvSpPr>
          <p:spPr>
            <a:xfrm>
              <a:off x="2425700" y="395068"/>
              <a:ext cx="4772460" cy="671731"/>
            </a:xfrm>
            <a:prstGeom prst="rect">
              <a:avLst/>
            </a:prstGeom>
            <a:solidFill>
              <a:srgbClr val="77BE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文本框 2"/>
            <p:cNvSpPr txBox="1"/>
            <p:nvPr/>
          </p:nvSpPr>
          <p:spPr>
            <a:xfrm>
              <a:off x="3159926" y="358913"/>
              <a:ext cx="37300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 err="1">
                  <a:latin typeface="#9Slide05 SVNNexa Rust Script" panose="020B0606040200020203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Mục</a:t>
              </a:r>
              <a:r>
                <a:rPr lang="en-US" altLang="zh-CN" sz="4000" b="1" dirty="0">
                  <a:latin typeface="#9Slide05 SVNNexa Rust Script" panose="020B0606040200020203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latin typeface="#9Slide05 SVNNexa Rust Script" panose="020B0606040200020203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tiêu</a:t>
              </a:r>
              <a:r>
                <a:rPr lang="en-US" altLang="zh-CN" sz="4000" b="1" dirty="0">
                  <a:latin typeface="#9Slide05 SVNNexa Rust Script" panose="020B0606040200020203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latin typeface="#9Slide05 SVNNexa Rust Script" panose="020B0606040200020203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bài</a:t>
              </a:r>
              <a:r>
                <a:rPr lang="en-US" altLang="zh-CN" sz="4000" b="1" dirty="0">
                  <a:latin typeface="#9Slide05 SVNNexa Rust Script" panose="020B0606040200020203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latin typeface="#9Slide05 SVNNexa Rust Script" panose="020B0606040200020203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học</a:t>
              </a:r>
              <a:endParaRPr lang="zh-CN" altLang="en-US" sz="4000" b="1" dirty="0">
                <a:latin typeface="#9Slide05 SVNNexa Rust Script" panose="020B0606040200020203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v - SIÊU THỊ TỦ BẾP TỐT">
            <a:extLst>
              <a:ext uri="{FF2B5EF4-FFF2-40B4-BE49-F238E27FC236}">
                <a16:creationId xmlns:a16="http://schemas.microsoft.com/office/drawing/2014/main" id="{A238390F-74A0-42A5-9B2A-2E66F1DAE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8000" r="90222">
                        <a14:foregroundMark x1="8000" y1="57333" x2="8000" y2="57333"/>
                        <a14:foregroundMark x1="90222" y1="9778" x2="90222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73" y="960473"/>
            <a:ext cx="982822" cy="98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 - SIÊU THỊ TỦ BẾP TỐT">
            <a:extLst>
              <a:ext uri="{FF2B5EF4-FFF2-40B4-BE49-F238E27FC236}">
                <a16:creationId xmlns:a16="http://schemas.microsoft.com/office/drawing/2014/main" id="{2AFF2184-A2EF-45E6-8EAC-94A712A37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8000" r="90222">
                        <a14:foregroundMark x1="8000" y1="57333" x2="8000" y2="57333"/>
                        <a14:foregroundMark x1="90222" y1="9778" x2="90222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174" y="2830029"/>
            <a:ext cx="982822" cy="98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389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860800" cy="22054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71" y="4445001"/>
            <a:ext cx="3374776" cy="2425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2600" y="4191311"/>
            <a:ext cx="6451600" cy="277055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2105" y="4166609"/>
            <a:ext cx="2522880" cy="2704091"/>
          </a:xfrm>
          <a:prstGeom prst="rect">
            <a:avLst/>
          </a:prstGeom>
        </p:spPr>
      </p:pic>
      <p:grpSp>
        <p:nvGrpSpPr>
          <p:cNvPr id="12" name="组合 299"/>
          <p:cNvGrpSpPr/>
          <p:nvPr/>
        </p:nvGrpSpPr>
        <p:grpSpPr bwMode="auto">
          <a:xfrm>
            <a:off x="5093451" y="548236"/>
            <a:ext cx="1955300" cy="2116667"/>
            <a:chOff x="0" y="0"/>
            <a:chExt cx="2134334" cy="2311488"/>
          </a:xfrm>
        </p:grpSpPr>
        <p:grpSp>
          <p:nvGrpSpPr>
            <p:cNvPr id="13" name="Group 1"/>
            <p:cNvGrpSpPr/>
            <p:nvPr/>
          </p:nvGrpSpPr>
          <p:grpSpPr bwMode="auto">
            <a:xfrm>
              <a:off x="0" y="0"/>
              <a:ext cx="2134334" cy="2311488"/>
              <a:chOff x="0" y="0"/>
              <a:chExt cx="1673076" cy="1834694"/>
            </a:xfrm>
          </p:grpSpPr>
          <p:sp>
            <p:nvSpPr>
              <p:cNvPr id="15" name="Oval 11"/>
              <p:cNvSpPr>
                <a:spLocks noChangeArrowheads="1"/>
              </p:cNvSpPr>
              <p:nvPr/>
            </p:nvSpPr>
            <p:spPr bwMode="auto">
              <a:xfrm>
                <a:off x="242220" y="244895"/>
                <a:ext cx="1430856" cy="14308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zh-CN" sz="720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endParaRPr>
              </a:p>
            </p:txBody>
          </p:sp>
          <p:sp>
            <p:nvSpPr>
              <p:cNvPr id="16" name="Freeform 18"/>
              <p:cNvSpPr>
                <a:spLocks noEditPoints="1" noChangeArrowheads="1"/>
              </p:cNvSpPr>
              <p:nvPr/>
            </p:nvSpPr>
            <p:spPr bwMode="auto">
              <a:xfrm>
                <a:off x="613412" y="653731"/>
                <a:ext cx="236555" cy="235905"/>
              </a:xfrm>
              <a:custGeom>
                <a:avLst/>
                <a:gdLst>
                  <a:gd name="T0" fmla="*/ 2147483647 w 2222"/>
                  <a:gd name="T1" fmla="*/ 2147483647 h 2222"/>
                  <a:gd name="T2" fmla="*/ 2147483647 w 2222"/>
                  <a:gd name="T3" fmla="*/ 2147483647 h 2222"/>
                  <a:gd name="T4" fmla="*/ 2147483647 w 2222"/>
                  <a:gd name="T5" fmla="*/ 2147483647 h 2222"/>
                  <a:gd name="T6" fmla="*/ 2147483647 w 2222"/>
                  <a:gd name="T7" fmla="*/ 2147483647 h 2222"/>
                  <a:gd name="T8" fmla="*/ 2147483647 w 2222"/>
                  <a:gd name="T9" fmla="*/ 2147483647 h 2222"/>
                  <a:gd name="T10" fmla="*/ 2147483647 w 2222"/>
                  <a:gd name="T11" fmla="*/ 2147483647 h 2222"/>
                  <a:gd name="T12" fmla="*/ 2147483647 w 2222"/>
                  <a:gd name="T13" fmla="*/ 2147483647 h 2222"/>
                  <a:gd name="T14" fmla="*/ 0 w 2222"/>
                  <a:gd name="T15" fmla="*/ 2147483647 h 2222"/>
                  <a:gd name="T16" fmla="*/ 2147483647 w 2222"/>
                  <a:gd name="T17" fmla="*/ 2147483647 h 2222"/>
                  <a:gd name="T18" fmla="*/ 2147483647 w 2222"/>
                  <a:gd name="T19" fmla="*/ 2147483647 h 2222"/>
                  <a:gd name="T20" fmla="*/ 2147483647 w 2222"/>
                  <a:gd name="T21" fmla="*/ 2147483647 h 2222"/>
                  <a:gd name="T22" fmla="*/ 2147483647 w 2222"/>
                  <a:gd name="T23" fmla="*/ 2147483647 h 2222"/>
                  <a:gd name="T24" fmla="*/ 2147483647 w 2222"/>
                  <a:gd name="T25" fmla="*/ 2147483647 h 2222"/>
                  <a:gd name="T26" fmla="*/ 2147483647 w 2222"/>
                  <a:gd name="T27" fmla="*/ 2147483647 h 2222"/>
                  <a:gd name="T28" fmla="*/ 2147483647 w 2222"/>
                  <a:gd name="T29" fmla="*/ 2147483647 h 2222"/>
                  <a:gd name="T30" fmla="*/ 2147483647 w 2222"/>
                  <a:gd name="T31" fmla="*/ 2147483647 h 2222"/>
                  <a:gd name="T32" fmla="*/ 2147483647 w 2222"/>
                  <a:gd name="T33" fmla="*/ 2147483647 h 2222"/>
                  <a:gd name="T34" fmla="*/ 2147483647 w 2222"/>
                  <a:gd name="T35" fmla="*/ 2147483647 h 2222"/>
                  <a:gd name="T36" fmla="*/ 2147483647 w 2222"/>
                  <a:gd name="T37" fmla="*/ 1778266541 h 2222"/>
                  <a:gd name="T38" fmla="*/ 2147483647 w 2222"/>
                  <a:gd name="T39" fmla="*/ 2147483647 h 2222"/>
                  <a:gd name="T40" fmla="*/ 2147483647 w 2222"/>
                  <a:gd name="T41" fmla="*/ 2147483647 h 2222"/>
                  <a:gd name="T42" fmla="*/ 2147483647 w 2222"/>
                  <a:gd name="T43" fmla="*/ 2147483647 h 2222"/>
                  <a:gd name="T44" fmla="*/ 2147483647 w 2222"/>
                  <a:gd name="T45" fmla="*/ 2147483647 h 2222"/>
                  <a:gd name="T46" fmla="*/ 2147483647 w 2222"/>
                  <a:gd name="T47" fmla="*/ 2147483647 h 2222"/>
                  <a:gd name="T48" fmla="*/ 2147483647 w 2222"/>
                  <a:gd name="T49" fmla="*/ 2147483647 h 2222"/>
                  <a:gd name="T50" fmla="*/ 2147483647 w 2222"/>
                  <a:gd name="T51" fmla="*/ 2147483647 h 2222"/>
                  <a:gd name="T52" fmla="*/ 2147483647 w 2222"/>
                  <a:gd name="T53" fmla="*/ 2147483647 h 2222"/>
                  <a:gd name="T54" fmla="*/ 2147483647 w 2222"/>
                  <a:gd name="T55" fmla="*/ 2147483647 h 2222"/>
                  <a:gd name="T56" fmla="*/ 2147483647 w 2222"/>
                  <a:gd name="T57" fmla="*/ 2147483647 h 2222"/>
                  <a:gd name="T58" fmla="*/ 2147483647 w 2222"/>
                  <a:gd name="T59" fmla="*/ 2147483647 h 2222"/>
                  <a:gd name="T60" fmla="*/ 2147483647 w 2222"/>
                  <a:gd name="T61" fmla="*/ 2147483647 h 2222"/>
                  <a:gd name="T62" fmla="*/ 2147483647 w 2222"/>
                  <a:gd name="T63" fmla="*/ 2147483647 h 2222"/>
                  <a:gd name="T64" fmla="*/ 2147483647 w 2222"/>
                  <a:gd name="T65" fmla="*/ 2147483647 h 2222"/>
                  <a:gd name="T66" fmla="*/ 2147483647 w 2222"/>
                  <a:gd name="T67" fmla="*/ 2147483647 h 2222"/>
                  <a:gd name="T68" fmla="*/ 2147483647 w 2222"/>
                  <a:gd name="T69" fmla="*/ 2147483647 h 2222"/>
                  <a:gd name="T70" fmla="*/ 2147483647 w 2222"/>
                  <a:gd name="T71" fmla="*/ 2147483647 h 2222"/>
                  <a:gd name="T72" fmla="*/ 2147483647 w 2222"/>
                  <a:gd name="T73" fmla="*/ 2147483647 h 222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22"/>
                  <a:gd name="T112" fmla="*/ 0 h 2222"/>
                  <a:gd name="T113" fmla="*/ 2222 w 2222"/>
                  <a:gd name="T114" fmla="*/ 2222 h 222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22" h="2222">
                    <a:moveTo>
                      <a:pt x="1717" y="1951"/>
                    </a:moveTo>
                    <a:cubicBezTo>
                      <a:pt x="1090" y="1677"/>
                      <a:pt x="1090" y="1677"/>
                      <a:pt x="1090" y="1677"/>
                    </a:cubicBezTo>
                    <a:cubicBezTo>
                      <a:pt x="797" y="2076"/>
                      <a:pt x="797" y="2076"/>
                      <a:pt x="797" y="2076"/>
                    </a:cubicBezTo>
                    <a:cubicBezTo>
                      <a:pt x="781" y="2100"/>
                      <a:pt x="769" y="2116"/>
                      <a:pt x="758" y="2127"/>
                    </a:cubicBezTo>
                    <a:cubicBezTo>
                      <a:pt x="746" y="2138"/>
                      <a:pt x="737" y="2147"/>
                      <a:pt x="720" y="2148"/>
                    </a:cubicBezTo>
                    <a:cubicBezTo>
                      <a:pt x="720" y="2148"/>
                      <a:pt x="719" y="2148"/>
                      <a:pt x="719" y="2148"/>
                    </a:cubicBezTo>
                    <a:cubicBezTo>
                      <a:pt x="711" y="2148"/>
                      <a:pt x="702" y="2144"/>
                      <a:pt x="697" y="2138"/>
                    </a:cubicBezTo>
                    <a:cubicBezTo>
                      <a:pt x="692" y="2133"/>
                      <a:pt x="690" y="2128"/>
                      <a:pt x="688" y="2123"/>
                    </a:cubicBezTo>
                    <a:cubicBezTo>
                      <a:pt x="685" y="2114"/>
                      <a:pt x="685" y="2106"/>
                      <a:pt x="685" y="2100"/>
                    </a:cubicBezTo>
                    <a:cubicBezTo>
                      <a:pt x="685" y="2094"/>
                      <a:pt x="685" y="2089"/>
                      <a:pt x="686" y="2087"/>
                    </a:cubicBezTo>
                    <a:cubicBezTo>
                      <a:pt x="696" y="1531"/>
                      <a:pt x="696" y="1531"/>
                      <a:pt x="696" y="1531"/>
                    </a:cubicBezTo>
                    <a:cubicBezTo>
                      <a:pt x="620" y="1502"/>
                      <a:pt x="288" y="1373"/>
                      <a:pt x="143" y="1306"/>
                    </a:cubicBezTo>
                    <a:cubicBezTo>
                      <a:pt x="109" y="1291"/>
                      <a:pt x="86" y="1274"/>
                      <a:pt x="70" y="1255"/>
                    </a:cubicBezTo>
                    <a:cubicBezTo>
                      <a:pt x="55" y="1236"/>
                      <a:pt x="47" y="1214"/>
                      <a:pt x="47" y="1194"/>
                    </a:cubicBezTo>
                    <a:cubicBezTo>
                      <a:pt x="48" y="1190"/>
                      <a:pt x="48" y="1187"/>
                      <a:pt x="48" y="1183"/>
                    </a:cubicBezTo>
                    <a:cubicBezTo>
                      <a:pt x="19" y="1200"/>
                      <a:pt x="0" y="1231"/>
                      <a:pt x="0" y="1266"/>
                    </a:cubicBezTo>
                    <a:cubicBezTo>
                      <a:pt x="0" y="1268"/>
                      <a:pt x="0" y="1271"/>
                      <a:pt x="0" y="1273"/>
                    </a:cubicBezTo>
                    <a:cubicBezTo>
                      <a:pt x="3" y="1311"/>
                      <a:pt x="26" y="1343"/>
                      <a:pt x="62" y="1357"/>
                    </a:cubicBezTo>
                    <a:cubicBezTo>
                      <a:pt x="624" y="1587"/>
                      <a:pt x="624" y="1587"/>
                      <a:pt x="624" y="1587"/>
                    </a:cubicBezTo>
                    <a:cubicBezTo>
                      <a:pt x="624" y="2124"/>
                      <a:pt x="624" y="2124"/>
                      <a:pt x="624" y="2124"/>
                    </a:cubicBezTo>
                    <a:cubicBezTo>
                      <a:pt x="624" y="2164"/>
                      <a:pt x="648" y="2200"/>
                      <a:pt x="686" y="2215"/>
                    </a:cubicBezTo>
                    <a:cubicBezTo>
                      <a:pt x="698" y="2220"/>
                      <a:pt x="710" y="2222"/>
                      <a:pt x="722" y="2222"/>
                    </a:cubicBezTo>
                    <a:cubicBezTo>
                      <a:pt x="722" y="2222"/>
                      <a:pt x="722" y="2222"/>
                      <a:pt x="722" y="2222"/>
                    </a:cubicBezTo>
                    <a:cubicBezTo>
                      <a:pt x="749" y="2222"/>
                      <a:pt x="775" y="2211"/>
                      <a:pt x="794" y="2189"/>
                    </a:cubicBezTo>
                    <a:cubicBezTo>
                      <a:pt x="795" y="2188"/>
                      <a:pt x="795" y="2188"/>
                      <a:pt x="795" y="2188"/>
                    </a:cubicBezTo>
                    <a:cubicBezTo>
                      <a:pt x="1104" y="1771"/>
                      <a:pt x="1104" y="1771"/>
                      <a:pt x="1104" y="1771"/>
                    </a:cubicBezTo>
                    <a:cubicBezTo>
                      <a:pt x="1776" y="2058"/>
                      <a:pt x="1776" y="2058"/>
                      <a:pt x="1776" y="2058"/>
                    </a:cubicBezTo>
                    <a:cubicBezTo>
                      <a:pt x="1776" y="2059"/>
                      <a:pt x="1776" y="2059"/>
                      <a:pt x="1776" y="2059"/>
                    </a:cubicBezTo>
                    <a:cubicBezTo>
                      <a:pt x="1787" y="2063"/>
                      <a:pt x="1799" y="2066"/>
                      <a:pt x="1812" y="2066"/>
                    </a:cubicBezTo>
                    <a:cubicBezTo>
                      <a:pt x="1830" y="2066"/>
                      <a:pt x="1846" y="2061"/>
                      <a:pt x="1860" y="2054"/>
                    </a:cubicBezTo>
                    <a:cubicBezTo>
                      <a:pt x="1885" y="2039"/>
                      <a:pt x="1904" y="2014"/>
                      <a:pt x="1909" y="1984"/>
                    </a:cubicBezTo>
                    <a:cubicBezTo>
                      <a:pt x="1912" y="1967"/>
                      <a:pt x="1912" y="1967"/>
                      <a:pt x="1912" y="1967"/>
                    </a:cubicBezTo>
                    <a:cubicBezTo>
                      <a:pt x="1889" y="1979"/>
                      <a:pt x="1865" y="1983"/>
                      <a:pt x="1842" y="1983"/>
                    </a:cubicBezTo>
                    <a:cubicBezTo>
                      <a:pt x="1781" y="1983"/>
                      <a:pt x="1727" y="1956"/>
                      <a:pt x="1717" y="1951"/>
                    </a:cubicBezTo>
                    <a:close/>
                    <a:moveTo>
                      <a:pt x="2222" y="98"/>
                    </a:moveTo>
                    <a:cubicBezTo>
                      <a:pt x="2222" y="66"/>
                      <a:pt x="2206" y="36"/>
                      <a:pt x="2180" y="17"/>
                    </a:cubicBezTo>
                    <a:cubicBezTo>
                      <a:pt x="2163" y="6"/>
                      <a:pt x="2144" y="0"/>
                      <a:pt x="2125" y="0"/>
                    </a:cubicBezTo>
                    <a:cubicBezTo>
                      <a:pt x="2108" y="0"/>
                      <a:pt x="2090" y="4"/>
                      <a:pt x="2075" y="14"/>
                    </a:cubicBezTo>
                    <a:cubicBezTo>
                      <a:pt x="123" y="1140"/>
                      <a:pt x="123" y="1140"/>
                      <a:pt x="123" y="1140"/>
                    </a:cubicBezTo>
                    <a:cubicBezTo>
                      <a:pt x="120" y="1143"/>
                      <a:pt x="117" y="1146"/>
                      <a:pt x="115" y="1149"/>
                    </a:cubicBezTo>
                    <a:cubicBezTo>
                      <a:pt x="104" y="1162"/>
                      <a:pt x="95" y="1179"/>
                      <a:pt x="95" y="1194"/>
                    </a:cubicBezTo>
                    <a:cubicBezTo>
                      <a:pt x="95" y="1203"/>
                      <a:pt x="98" y="1213"/>
                      <a:pt x="107" y="1224"/>
                    </a:cubicBezTo>
                    <a:cubicBezTo>
                      <a:pt x="117" y="1236"/>
                      <a:pt x="134" y="1249"/>
                      <a:pt x="163" y="1263"/>
                    </a:cubicBezTo>
                    <a:cubicBezTo>
                      <a:pt x="243" y="1300"/>
                      <a:pt x="385" y="1357"/>
                      <a:pt x="506" y="1405"/>
                    </a:cubicBezTo>
                    <a:cubicBezTo>
                      <a:pt x="627" y="1454"/>
                      <a:pt x="728" y="1492"/>
                      <a:pt x="729" y="1492"/>
                    </a:cubicBezTo>
                    <a:cubicBezTo>
                      <a:pt x="744" y="1498"/>
                      <a:pt x="744" y="1498"/>
                      <a:pt x="744" y="1498"/>
                    </a:cubicBezTo>
                    <a:cubicBezTo>
                      <a:pt x="733" y="2083"/>
                      <a:pt x="733" y="2083"/>
                      <a:pt x="733" y="2083"/>
                    </a:cubicBezTo>
                    <a:cubicBezTo>
                      <a:pt x="740" y="2075"/>
                      <a:pt x="748" y="2063"/>
                      <a:pt x="758" y="2049"/>
                    </a:cubicBezTo>
                    <a:cubicBezTo>
                      <a:pt x="758" y="2048"/>
                      <a:pt x="758" y="2048"/>
                      <a:pt x="758" y="2048"/>
                    </a:cubicBezTo>
                    <a:cubicBezTo>
                      <a:pt x="1074" y="1618"/>
                      <a:pt x="1074" y="1618"/>
                      <a:pt x="1074" y="1618"/>
                    </a:cubicBezTo>
                    <a:cubicBezTo>
                      <a:pt x="1737" y="1908"/>
                      <a:pt x="1737" y="1908"/>
                      <a:pt x="1737" y="1908"/>
                    </a:cubicBezTo>
                    <a:cubicBezTo>
                      <a:pt x="1738" y="1908"/>
                      <a:pt x="1738" y="1908"/>
                      <a:pt x="1738" y="1908"/>
                    </a:cubicBezTo>
                    <a:cubicBezTo>
                      <a:pt x="1738" y="1908"/>
                      <a:pt x="1738" y="1908"/>
                      <a:pt x="1740" y="1909"/>
                    </a:cubicBezTo>
                    <a:cubicBezTo>
                      <a:pt x="1741" y="1910"/>
                      <a:pt x="1743" y="1911"/>
                      <a:pt x="1746" y="1912"/>
                    </a:cubicBezTo>
                    <a:cubicBezTo>
                      <a:pt x="1752" y="1915"/>
                      <a:pt x="1760" y="1918"/>
                      <a:pt x="1770" y="1922"/>
                    </a:cubicBezTo>
                    <a:cubicBezTo>
                      <a:pt x="1790" y="1929"/>
                      <a:pt x="1817" y="1936"/>
                      <a:pt x="1842" y="1936"/>
                    </a:cubicBezTo>
                    <a:cubicBezTo>
                      <a:pt x="1864" y="1936"/>
                      <a:pt x="1884" y="1931"/>
                      <a:pt x="1900" y="1918"/>
                    </a:cubicBezTo>
                    <a:cubicBezTo>
                      <a:pt x="1909" y="1911"/>
                      <a:pt x="1918" y="1902"/>
                      <a:pt x="1925" y="1888"/>
                    </a:cubicBezTo>
                    <a:cubicBezTo>
                      <a:pt x="2221" y="114"/>
                      <a:pt x="2221" y="114"/>
                      <a:pt x="2221" y="114"/>
                    </a:cubicBezTo>
                    <a:cubicBezTo>
                      <a:pt x="2201" y="111"/>
                      <a:pt x="2201" y="111"/>
                      <a:pt x="2201" y="111"/>
                    </a:cubicBezTo>
                    <a:cubicBezTo>
                      <a:pt x="2221" y="114"/>
                      <a:pt x="2221" y="114"/>
                      <a:pt x="2221" y="114"/>
                    </a:cubicBezTo>
                    <a:cubicBezTo>
                      <a:pt x="2221" y="109"/>
                      <a:pt x="2222" y="103"/>
                      <a:pt x="2222" y="98"/>
                    </a:cubicBezTo>
                    <a:close/>
                    <a:moveTo>
                      <a:pt x="1935" y="400"/>
                    </a:moveTo>
                    <a:cubicBezTo>
                      <a:pt x="1723" y="1664"/>
                      <a:pt x="1723" y="1664"/>
                      <a:pt x="1723" y="1664"/>
                    </a:cubicBezTo>
                    <a:cubicBezTo>
                      <a:pt x="1717" y="1705"/>
                      <a:pt x="1680" y="1726"/>
                      <a:pt x="1641" y="1710"/>
                    </a:cubicBezTo>
                    <a:cubicBezTo>
                      <a:pt x="1256" y="1552"/>
                      <a:pt x="1256" y="1552"/>
                      <a:pt x="1256" y="1552"/>
                    </a:cubicBezTo>
                    <a:cubicBezTo>
                      <a:pt x="1217" y="1537"/>
                      <a:pt x="1204" y="1495"/>
                      <a:pt x="1225" y="1460"/>
                    </a:cubicBezTo>
                    <a:cubicBezTo>
                      <a:pt x="1737" y="602"/>
                      <a:pt x="1737" y="602"/>
                      <a:pt x="1737" y="602"/>
                    </a:cubicBezTo>
                    <a:cubicBezTo>
                      <a:pt x="1759" y="567"/>
                      <a:pt x="1750" y="560"/>
                      <a:pt x="1719" y="586"/>
                    </a:cubicBezTo>
                    <a:cubicBezTo>
                      <a:pt x="833" y="1307"/>
                      <a:pt x="833" y="1307"/>
                      <a:pt x="833" y="1307"/>
                    </a:cubicBezTo>
                    <a:cubicBezTo>
                      <a:pt x="801" y="1333"/>
                      <a:pt x="743" y="1342"/>
                      <a:pt x="705" y="1327"/>
                    </a:cubicBezTo>
                    <a:cubicBezTo>
                      <a:pt x="486" y="1237"/>
                      <a:pt x="486" y="1237"/>
                      <a:pt x="486" y="1237"/>
                    </a:cubicBezTo>
                    <a:cubicBezTo>
                      <a:pt x="447" y="1222"/>
                      <a:pt x="445" y="1192"/>
                      <a:pt x="481" y="1171"/>
                    </a:cubicBezTo>
                    <a:cubicBezTo>
                      <a:pt x="1882" y="364"/>
                      <a:pt x="1882" y="364"/>
                      <a:pt x="1882" y="364"/>
                    </a:cubicBezTo>
                    <a:cubicBezTo>
                      <a:pt x="1918" y="343"/>
                      <a:pt x="1941" y="359"/>
                      <a:pt x="1935" y="4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333"/>
              </a:p>
            </p:txBody>
          </p:sp>
          <p:grpSp>
            <p:nvGrpSpPr>
              <p:cNvPr id="17" name="Group 9"/>
              <p:cNvGrpSpPr/>
              <p:nvPr/>
            </p:nvGrpSpPr>
            <p:grpSpPr bwMode="auto">
              <a:xfrm>
                <a:off x="0" y="0"/>
                <a:ext cx="1673076" cy="1834694"/>
                <a:chOff x="0" y="0"/>
                <a:chExt cx="4387849" cy="4811712"/>
              </a:xfrm>
            </p:grpSpPr>
            <p:sp>
              <p:nvSpPr>
                <p:cNvPr id="18" name="Freeform 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339975" cy="4616450"/>
                </a:xfrm>
                <a:custGeom>
                  <a:avLst/>
                  <a:gdLst>
                    <a:gd name="T0" fmla="*/ 2147483647 w 624"/>
                    <a:gd name="T1" fmla="*/ 2147483647 h 1231"/>
                    <a:gd name="T2" fmla="*/ 2147483647 w 624"/>
                    <a:gd name="T3" fmla="*/ 2147483647 h 1231"/>
                    <a:gd name="T4" fmla="*/ 2147483647 w 624"/>
                    <a:gd name="T5" fmla="*/ 2147483647 h 1231"/>
                    <a:gd name="T6" fmla="*/ 2147483647 w 624"/>
                    <a:gd name="T7" fmla="*/ 2147483647 h 1231"/>
                    <a:gd name="T8" fmla="*/ 2147483647 w 624"/>
                    <a:gd name="T9" fmla="*/ 2147483647 h 1231"/>
                    <a:gd name="T10" fmla="*/ 2147483647 w 624"/>
                    <a:gd name="T11" fmla="*/ 2147483647 h 1231"/>
                    <a:gd name="T12" fmla="*/ 2147483647 w 624"/>
                    <a:gd name="T13" fmla="*/ 2147483647 h 1231"/>
                    <a:gd name="T14" fmla="*/ 2147483647 w 624"/>
                    <a:gd name="T15" fmla="*/ 2147483647 h 1231"/>
                    <a:gd name="T16" fmla="*/ 2147483647 w 624"/>
                    <a:gd name="T17" fmla="*/ 2147483647 h 1231"/>
                    <a:gd name="T18" fmla="*/ 2147483647 w 624"/>
                    <a:gd name="T19" fmla="*/ 0 h 1231"/>
                    <a:gd name="T20" fmla="*/ 2147483647 w 624"/>
                    <a:gd name="T21" fmla="*/ 2147483647 h 1231"/>
                    <a:gd name="T22" fmla="*/ 0 w 624"/>
                    <a:gd name="T23" fmla="*/ 2147483647 h 1231"/>
                    <a:gd name="T24" fmla="*/ 2147483647 w 624"/>
                    <a:gd name="T25" fmla="*/ 2147483647 h 1231"/>
                    <a:gd name="T26" fmla="*/ 2147483647 w 624"/>
                    <a:gd name="T27" fmla="*/ 2147483647 h 1231"/>
                    <a:gd name="T28" fmla="*/ 2147483647 w 624"/>
                    <a:gd name="T29" fmla="*/ 2147483647 h 123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24"/>
                    <a:gd name="T46" fmla="*/ 0 h 1231"/>
                    <a:gd name="T47" fmla="*/ 624 w 624"/>
                    <a:gd name="T48" fmla="*/ 1231 h 1231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24" h="1231">
                      <a:moveTo>
                        <a:pt x="528" y="1145"/>
                      </a:moveTo>
                      <a:cubicBezTo>
                        <a:pt x="600" y="1064"/>
                        <a:pt x="600" y="1064"/>
                        <a:pt x="600" y="1064"/>
                      </a:cubicBezTo>
                      <a:cubicBezTo>
                        <a:pt x="595" y="1064"/>
                        <a:pt x="590" y="1064"/>
                        <a:pt x="585" y="1064"/>
                      </a:cubicBezTo>
                      <a:cubicBezTo>
                        <a:pt x="354" y="1064"/>
                        <a:pt x="166" y="877"/>
                        <a:pt x="166" y="646"/>
                      </a:cubicBezTo>
                      <a:cubicBezTo>
                        <a:pt x="166" y="473"/>
                        <a:pt x="271" y="324"/>
                        <a:pt x="421" y="261"/>
                      </a:cubicBezTo>
                      <a:cubicBezTo>
                        <a:pt x="421" y="328"/>
                        <a:pt x="421" y="328"/>
                        <a:pt x="421" y="328"/>
                      </a:cubicBezTo>
                      <a:cubicBezTo>
                        <a:pt x="503" y="235"/>
                        <a:pt x="503" y="235"/>
                        <a:pt x="503" y="235"/>
                      </a:cubicBezTo>
                      <a:cubicBezTo>
                        <a:pt x="584" y="144"/>
                        <a:pt x="584" y="144"/>
                        <a:pt x="584" y="144"/>
                      </a:cubicBezTo>
                      <a:cubicBezTo>
                        <a:pt x="497" y="67"/>
                        <a:pt x="497" y="67"/>
                        <a:pt x="497" y="67"/>
                      </a:cubicBezTo>
                      <a:cubicBezTo>
                        <a:pt x="421" y="0"/>
                        <a:pt x="421" y="0"/>
                        <a:pt x="421" y="0"/>
                      </a:cubicBezTo>
                      <a:cubicBezTo>
                        <a:pt x="421" y="84"/>
                        <a:pt x="421" y="84"/>
                        <a:pt x="421" y="84"/>
                      </a:cubicBezTo>
                      <a:cubicBezTo>
                        <a:pt x="177" y="155"/>
                        <a:pt x="0" y="380"/>
                        <a:pt x="0" y="646"/>
                      </a:cubicBezTo>
                      <a:cubicBezTo>
                        <a:pt x="0" y="969"/>
                        <a:pt x="262" y="1231"/>
                        <a:pt x="585" y="1231"/>
                      </a:cubicBezTo>
                      <a:cubicBezTo>
                        <a:pt x="598" y="1231"/>
                        <a:pt x="611" y="1230"/>
                        <a:pt x="624" y="1230"/>
                      </a:cubicBezTo>
                      <a:lnTo>
                        <a:pt x="528" y="1145"/>
                      </a:lnTo>
                      <a:close/>
                    </a:path>
                  </a:pathLst>
                </a:custGeom>
                <a:solidFill>
                  <a:srgbClr val="0096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20227" tIns="62653" rIns="120227" bIns="62653"/>
                <a:lstStyle/>
                <a:p>
                  <a:endParaRPr lang="zh-CN" altLang="en-US" sz="1333"/>
                </a:p>
              </p:txBody>
            </p:sp>
            <p:sp>
              <p:nvSpPr>
                <p:cNvPr id="19" name="Freeform 7"/>
                <p:cNvSpPr>
                  <a:spLocks noChangeArrowheads="1"/>
                </p:cNvSpPr>
                <p:nvPr/>
              </p:nvSpPr>
              <p:spPr bwMode="auto">
                <a:xfrm>
                  <a:off x="2084388" y="225424"/>
                  <a:ext cx="2303461" cy="4586288"/>
                </a:xfrm>
                <a:custGeom>
                  <a:avLst/>
                  <a:gdLst>
                    <a:gd name="T0" fmla="*/ 2147483647 w 614"/>
                    <a:gd name="T1" fmla="*/ 0 h 1223"/>
                    <a:gd name="T2" fmla="*/ 0 w 614"/>
                    <a:gd name="T3" fmla="*/ 2147483647 h 1223"/>
                    <a:gd name="T4" fmla="*/ 2147483647 w 614"/>
                    <a:gd name="T5" fmla="*/ 2147483647 h 1223"/>
                    <a:gd name="T6" fmla="*/ 2147483647 w 614"/>
                    <a:gd name="T7" fmla="*/ 2147483647 h 1223"/>
                    <a:gd name="T8" fmla="*/ 2147483647 w 614"/>
                    <a:gd name="T9" fmla="*/ 2147483647 h 1223"/>
                    <a:gd name="T10" fmla="*/ 2147483647 w 614"/>
                    <a:gd name="T11" fmla="*/ 2147483647 h 1223"/>
                    <a:gd name="T12" fmla="*/ 2147483647 w 614"/>
                    <a:gd name="T13" fmla="*/ 2147483647 h 1223"/>
                    <a:gd name="T14" fmla="*/ 2147483647 w 614"/>
                    <a:gd name="T15" fmla="*/ 2147483647 h 1223"/>
                    <a:gd name="T16" fmla="*/ 2147483647 w 614"/>
                    <a:gd name="T17" fmla="*/ 2147483647 h 1223"/>
                    <a:gd name="T18" fmla="*/ 2147483647 w 614"/>
                    <a:gd name="T19" fmla="*/ 2147483647 h 1223"/>
                    <a:gd name="T20" fmla="*/ 2147483647 w 614"/>
                    <a:gd name="T21" fmla="*/ 2147483647 h 1223"/>
                    <a:gd name="T22" fmla="*/ 2147483647 w 614"/>
                    <a:gd name="T23" fmla="*/ 2147483647 h 1223"/>
                    <a:gd name="T24" fmla="*/ 2147483647 w 614"/>
                    <a:gd name="T25" fmla="*/ 2147483647 h 1223"/>
                    <a:gd name="T26" fmla="*/ 2147483647 w 614"/>
                    <a:gd name="T27" fmla="*/ 2147483647 h 1223"/>
                    <a:gd name="T28" fmla="*/ 2147483647 w 614"/>
                    <a:gd name="T29" fmla="*/ 0 h 122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14"/>
                    <a:gd name="T46" fmla="*/ 0 h 1223"/>
                    <a:gd name="T47" fmla="*/ 614 w 614"/>
                    <a:gd name="T48" fmla="*/ 1223 h 122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14" h="1223">
                      <a:moveTo>
                        <a:pt x="29" y="0"/>
                      </a:moveTo>
                      <a:cubicBezTo>
                        <a:pt x="19" y="0"/>
                        <a:pt x="9" y="1"/>
                        <a:pt x="0" y="1"/>
                      </a:cubicBezTo>
                      <a:cubicBezTo>
                        <a:pt x="87" y="78"/>
                        <a:pt x="87" y="78"/>
                        <a:pt x="87" y="78"/>
                      </a:cubicBezTo>
                      <a:cubicBezTo>
                        <a:pt x="8" y="168"/>
                        <a:pt x="8" y="168"/>
                        <a:pt x="8" y="168"/>
                      </a:cubicBezTo>
                      <a:cubicBezTo>
                        <a:pt x="15" y="167"/>
                        <a:pt x="22" y="167"/>
                        <a:pt x="29" y="167"/>
                      </a:cubicBezTo>
                      <a:cubicBezTo>
                        <a:pt x="260" y="167"/>
                        <a:pt x="448" y="354"/>
                        <a:pt x="448" y="586"/>
                      </a:cubicBezTo>
                      <a:cubicBezTo>
                        <a:pt x="448" y="758"/>
                        <a:pt x="343" y="906"/>
                        <a:pt x="194" y="970"/>
                      </a:cubicBezTo>
                      <a:cubicBezTo>
                        <a:pt x="194" y="896"/>
                        <a:pt x="194" y="896"/>
                        <a:pt x="194" y="896"/>
                      </a:cubicBezTo>
                      <a:cubicBezTo>
                        <a:pt x="103" y="998"/>
                        <a:pt x="103" y="998"/>
                        <a:pt x="103" y="998"/>
                      </a:cubicBezTo>
                      <a:cubicBezTo>
                        <a:pt x="31" y="1079"/>
                        <a:pt x="31" y="1079"/>
                        <a:pt x="31" y="1079"/>
                      </a:cubicBezTo>
                      <a:cubicBezTo>
                        <a:pt x="126" y="1163"/>
                        <a:pt x="126" y="1163"/>
                        <a:pt x="126" y="1163"/>
                      </a:cubicBezTo>
                      <a:cubicBezTo>
                        <a:pt x="194" y="1223"/>
                        <a:pt x="194" y="1223"/>
                        <a:pt x="194" y="1223"/>
                      </a:cubicBezTo>
                      <a:cubicBezTo>
                        <a:pt x="194" y="1147"/>
                        <a:pt x="194" y="1147"/>
                        <a:pt x="194" y="1147"/>
                      </a:cubicBezTo>
                      <a:cubicBezTo>
                        <a:pt x="437" y="1076"/>
                        <a:pt x="614" y="851"/>
                        <a:pt x="614" y="586"/>
                      </a:cubicBezTo>
                      <a:cubicBezTo>
                        <a:pt x="614" y="262"/>
                        <a:pt x="352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96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20227" tIns="62653" rIns="120227" bIns="62653"/>
                <a:lstStyle/>
                <a:p>
                  <a:endParaRPr lang="zh-CN" altLang="en-US" sz="1333"/>
                </a:p>
              </p:txBody>
            </p:sp>
          </p:grpSp>
        </p:grpSp>
        <p:sp>
          <p:nvSpPr>
            <p:cNvPr id="14" name="矩形 81"/>
            <p:cNvSpPr>
              <a:spLocks noChangeArrowheads="1"/>
            </p:cNvSpPr>
            <p:nvPr/>
          </p:nvSpPr>
          <p:spPr bwMode="auto">
            <a:xfrm>
              <a:off x="468871" y="644185"/>
              <a:ext cx="1374226" cy="1086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en-US" altLang="zh-CN" sz="5867" b="1" dirty="0">
                  <a:solidFill>
                    <a:srgbClr val="009644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04</a:t>
              </a:r>
              <a:endParaRPr lang="zh-CN" altLang="en-US" sz="5867" b="1" dirty="0">
                <a:solidFill>
                  <a:srgbClr val="009644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328046" y="2943604"/>
            <a:ext cx="5769188" cy="763200"/>
          </a:xfrm>
          <a:prstGeom prst="rect">
            <a:avLst/>
          </a:prstGeom>
          <a:solidFill>
            <a:srgbClr val="009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Dặn</a:t>
            </a:r>
            <a:r>
              <a:rPr lang="en-US" altLang="zh-CN" sz="4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dò</a:t>
            </a:r>
            <a:endParaRPr lang="zh-CN" altLang="en-US" sz="4400" b="1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2717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860800" cy="22054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672" y="4494661"/>
            <a:ext cx="3374776" cy="2425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2600" y="4191311"/>
            <a:ext cx="6451600" cy="277055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2105" y="4166609"/>
            <a:ext cx="2522880" cy="270409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624967" y="1738213"/>
            <a:ext cx="99629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altLang="zh-CN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8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altLang="zh-CN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(tr.143) </a:t>
            </a:r>
            <a:endParaRPr lang="zh-CN" altLang="en-US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</a:endParaRPr>
          </a:p>
        </p:txBody>
      </p:sp>
      <p:sp>
        <p:nvSpPr>
          <p:cNvPr id="10" name="文本框 12"/>
          <p:cNvSpPr txBox="1"/>
          <p:nvPr/>
        </p:nvSpPr>
        <p:spPr>
          <a:xfrm>
            <a:off x="4359770" y="361275"/>
            <a:ext cx="67657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err="1">
                <a:ln w="12700">
                  <a:noFill/>
                </a:ln>
                <a:solidFill>
                  <a:srgbClr val="FF5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indsor BT" panose="02040603050506020204" pitchFamily="18" charset="0"/>
                <a:ea typeface="华康海报体W12" panose="040B0C09000000000000" pitchFamily="81" charset="-122"/>
              </a:rPr>
              <a:t>Toán</a:t>
            </a:r>
            <a:r>
              <a:rPr lang="en-US" altLang="zh-CN" sz="6000" b="1" dirty="0">
                <a:ln w="12700">
                  <a:noFill/>
                </a:ln>
                <a:solidFill>
                  <a:srgbClr val="FF5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indsor BT" panose="02040603050506020204" pitchFamily="18" charset="0"/>
                <a:ea typeface="华康海报体W12" panose="040B0C09000000000000" pitchFamily="81" charset="-122"/>
              </a:rPr>
              <a:t> </a:t>
            </a:r>
            <a:r>
              <a:rPr lang="en-US" altLang="zh-CN" sz="6000" b="1" dirty="0" err="1">
                <a:ln w="12700">
                  <a:noFill/>
                </a:ln>
                <a:solidFill>
                  <a:srgbClr val="FF5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indsor BT" panose="02040603050506020204" pitchFamily="18" charset="0"/>
                <a:ea typeface="华康海报体W12" panose="040B0C09000000000000" pitchFamily="81" charset="-122"/>
              </a:rPr>
              <a:t>lớp</a:t>
            </a:r>
            <a:r>
              <a:rPr lang="en-US" altLang="zh-CN" sz="6000" b="1" dirty="0">
                <a:ln w="12700">
                  <a:noFill/>
                </a:ln>
                <a:solidFill>
                  <a:srgbClr val="FF5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indsor BT" panose="02040603050506020204" pitchFamily="18" charset="0"/>
                <a:ea typeface="华康海报体W12" panose="040B0C09000000000000" pitchFamily="81" charset="-122"/>
              </a:rPr>
              <a:t> 5</a:t>
            </a:r>
            <a:endParaRPr lang="zh-CN" altLang="en-US" sz="6000" b="1" dirty="0">
              <a:ln w="12700">
                <a:noFill/>
              </a:ln>
              <a:solidFill>
                <a:srgbClr val="4887C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indsor BT" panose="02040603050506020204" pitchFamily="18" charset="0"/>
              <a:ea typeface="华康海报体W12" panose="040B0C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10838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ee Vector | Hand drawn lovely spring landscape">
            <a:extLst>
              <a:ext uri="{FF2B5EF4-FFF2-40B4-BE49-F238E27FC236}">
                <a16:creationId xmlns:a16="http://schemas.microsoft.com/office/drawing/2014/main" id="{47A60C45-1DB5-46E2-829E-0E111621D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0"/>
            <a:ext cx="12192000" cy="684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12CCB3-6D9D-4019-B0F8-C4401215825E}"/>
              </a:ext>
            </a:extLst>
          </p:cNvPr>
          <p:cNvSpPr txBox="1"/>
          <p:nvPr/>
        </p:nvSpPr>
        <p:spPr>
          <a:xfrm>
            <a:off x="2343150" y="0"/>
            <a:ext cx="9671682" cy="4803993"/>
          </a:xfrm>
          <a:prstGeom prst="wedgeEllipseCallou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742950" indent="-742950" algn="ctr">
              <a:buAutoNum type="arabicPeriod"/>
            </a:pPr>
            <a:r>
              <a:rPr lang="en-US" sz="3600" b="1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Ôn</a:t>
            </a:r>
            <a:r>
              <a:rPr lang="en-US" sz="36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công</a:t>
            </a:r>
            <a:r>
              <a:rPr lang="en-US" sz="36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quãng</a:t>
            </a:r>
            <a:r>
              <a:rPr lang="en-US" sz="36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đường,vận</a:t>
            </a:r>
            <a:r>
              <a:rPr lang="en-US" sz="36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tốc</a:t>
            </a:r>
            <a:r>
              <a:rPr lang="en-US" sz="36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thời</a:t>
            </a:r>
            <a:r>
              <a:rPr lang="en-US" sz="36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gian</a:t>
            </a:r>
            <a:endParaRPr lang="en-US" sz="3600" b="1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  <a:p>
            <a:pPr marL="742950" indent="-742950" algn="ctr">
              <a:buAutoNum type="arabicPeriod"/>
            </a:pPr>
            <a:r>
              <a:rPr lang="en-US" sz="3600" b="1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Xem</a:t>
            </a:r>
            <a:r>
              <a:rPr lang="en-US" sz="36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trước</a:t>
            </a:r>
            <a:r>
              <a:rPr lang="en-US" sz="36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“</a:t>
            </a:r>
            <a:r>
              <a:rPr lang="en-US" sz="3600" b="1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chung</a:t>
            </a:r>
            <a:r>
              <a:rPr lang="en-US" sz="36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” (tr.144) </a:t>
            </a:r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1580" y="4153909"/>
            <a:ext cx="2522880" cy="270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2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DE17A-0C80-41E9-98D2-47F29F08D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8" y="0"/>
            <a:ext cx="12073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7734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706" y="2377"/>
            <a:ext cx="12219706" cy="68756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3563" flipH="1">
            <a:off x="2894451" y="922965"/>
            <a:ext cx="1665858" cy="166275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688" y="-49680"/>
            <a:ext cx="1277435" cy="1151449"/>
          </a:xfrm>
          <a:prstGeom prst="rect">
            <a:avLst/>
          </a:prstGeom>
        </p:spPr>
      </p:pic>
      <p:pic>
        <p:nvPicPr>
          <p:cNvPr id="17" name="嘉芙姐姐、嘉芙姐姐儿童合唱团 - 蔬菜好味道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grpSp>
        <p:nvGrpSpPr>
          <p:cNvPr id="21" name="组合 18"/>
          <p:cNvGrpSpPr/>
          <p:nvPr/>
        </p:nvGrpSpPr>
        <p:grpSpPr>
          <a:xfrm>
            <a:off x="3084717" y="2030021"/>
            <a:ext cx="4449275" cy="3319869"/>
            <a:chOff x="3012809" y="1656820"/>
            <a:chExt cx="3785743" cy="3555670"/>
          </a:xfrm>
        </p:grpSpPr>
        <p:pic>
          <p:nvPicPr>
            <p:cNvPr id="23" name="图片 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30261">
              <a:off x="3012809" y="1656820"/>
              <a:ext cx="3785743" cy="3555670"/>
            </a:xfrm>
            <a:prstGeom prst="rect">
              <a:avLst/>
            </a:prstGeom>
          </p:spPr>
        </p:pic>
        <p:sp>
          <p:nvSpPr>
            <p:cNvPr id="24" name="文本框 17"/>
            <p:cNvSpPr txBox="1"/>
            <p:nvPr/>
          </p:nvSpPr>
          <p:spPr>
            <a:xfrm rot="20690204">
              <a:off x="3936641" y="2208532"/>
              <a:ext cx="2230275" cy="1417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 err="1">
                  <a:solidFill>
                    <a:srgbClr val="724502"/>
                  </a:solidFill>
                  <a:latin typeface="UTM Zirkon" panose="02040603050506020204" pitchFamily="18" charset="0"/>
                  <a:ea typeface="华康海报体W12" panose="040B0C09000000000000" pitchFamily="81" charset="-122"/>
                </a:rPr>
                <a:t>Mật</a:t>
              </a:r>
              <a:r>
                <a:rPr lang="en-US" altLang="zh-CN" sz="4000" dirty="0">
                  <a:solidFill>
                    <a:srgbClr val="724502"/>
                  </a:solidFill>
                  <a:latin typeface="UTM Zirkon" panose="02040603050506020204" pitchFamily="18" charset="0"/>
                  <a:ea typeface="华康海报体W12" panose="040B0C09000000000000" pitchFamily="81" charset="-122"/>
                </a:rPr>
                <a:t> </a:t>
              </a:r>
              <a:r>
                <a:rPr lang="en-US" altLang="zh-CN" sz="4000" dirty="0" err="1">
                  <a:solidFill>
                    <a:srgbClr val="724502"/>
                  </a:solidFill>
                  <a:latin typeface="UTM Zirkon" panose="02040603050506020204" pitchFamily="18" charset="0"/>
                  <a:ea typeface="华康海报体W12" panose="040B0C09000000000000" pitchFamily="81" charset="-122"/>
                </a:rPr>
                <a:t>mã</a:t>
              </a:r>
              <a:r>
                <a:rPr lang="en-US" altLang="zh-CN" sz="4000" dirty="0">
                  <a:solidFill>
                    <a:srgbClr val="724502"/>
                  </a:solidFill>
                  <a:latin typeface="UTM Zirkon" panose="02040603050506020204" pitchFamily="18" charset="0"/>
                  <a:ea typeface="华康海报体W12" panose="040B0C09000000000000" pitchFamily="81" charset="-122"/>
                </a:rPr>
                <a:t> </a:t>
              </a:r>
              <a:r>
                <a:rPr lang="en-US" altLang="zh-CN" sz="4000" dirty="0" err="1">
                  <a:solidFill>
                    <a:srgbClr val="724502"/>
                  </a:solidFill>
                  <a:latin typeface="UTM Zirkon" panose="02040603050506020204" pitchFamily="18" charset="0"/>
                  <a:ea typeface="华康海报体W12" panose="040B0C09000000000000" pitchFamily="81" charset="-122"/>
                </a:rPr>
                <a:t>của</a:t>
              </a:r>
              <a:r>
                <a:rPr lang="en-US" altLang="zh-CN" sz="4000" dirty="0">
                  <a:solidFill>
                    <a:srgbClr val="724502"/>
                  </a:solidFill>
                  <a:latin typeface="UTM Zirkon" panose="02040603050506020204" pitchFamily="18" charset="0"/>
                  <a:ea typeface="华康海报体W12" panose="040B0C09000000000000" pitchFamily="81" charset="-122"/>
                </a:rPr>
                <a:t> </a:t>
              </a:r>
              <a:r>
                <a:rPr lang="en-US" altLang="zh-CN" sz="4000" dirty="0" err="1">
                  <a:solidFill>
                    <a:srgbClr val="724502"/>
                  </a:solidFill>
                  <a:latin typeface="UTM Zirkon" panose="02040603050506020204" pitchFamily="18" charset="0"/>
                  <a:ea typeface="华康海报体W12" panose="040B0C09000000000000" pitchFamily="81" charset="-122"/>
                </a:rPr>
                <a:t>Jony</a:t>
              </a:r>
              <a:endParaRPr lang="zh-CN" altLang="en-US" sz="4000" dirty="0">
                <a:solidFill>
                  <a:srgbClr val="724502"/>
                </a:solidFill>
                <a:latin typeface="UTM Zirkon" panose="02040603050506020204" pitchFamily="18" charset="0"/>
                <a:ea typeface="华康海报体W12" panose="040B0C09000000000000" pitchFamily="81" charset="-122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63" b="68121"/>
          <a:stretch/>
        </p:blipFill>
        <p:spPr>
          <a:xfrm>
            <a:off x="6551453" y="0"/>
            <a:ext cx="5502351" cy="56187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45546" y="2239589"/>
            <a:ext cx="3813650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Minh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chó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minh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Jony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Jony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lạc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068163" y="2032701"/>
            <a:ext cx="33684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Nhưng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chó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mật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mã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Jony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SVNMarpesia Pro" panose="02000506000000020003" pitchFamily="2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#9Slide05 SVNMarpesia Pro" panose="02000506000000020003" pitchFamily="2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8" name="Audio 2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96823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664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6641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C 0.00403 0.05231 0.04961 0.05741 0.07929 0.06227 C 0.10885 0.06713 0.14752 0.02917 0.17786 0.02963 C 0.2082 0.03009 0.22877 0.06667 0.26041 0.06504 C 0.29219 0.06366 0.33984 0.02592 0.36836 0.02037 C 0.41198 0.00509 0.48867 0.05254 0.52044 0.04838 " pathEditMode="relative" rAng="0" ptsTypes="AAAA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76 -0.00162 L 0.52708 0.0687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66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 isNarration="1">
              <p:cMediaNode vol="36364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5" grpId="0"/>
      <p:bldP spid="15" grpId="1"/>
      <p:bldP spid="26" grpId="0"/>
      <p:bldP spid="26" grpId="1"/>
    </p:bldLst>
  </p:timing>
  <p:extLst>
    <p:ext uri="{E180D4A7-C9FB-4DFB-919C-405C955672EB}">
      <p14:showEvtLst xmlns:p14="http://schemas.microsoft.com/office/powerpoint/2010/main">
        <p14:playEvt time="12" objId="17"/>
        <p14:pauseEvt time="24198" objId="17"/>
        <p14:seekEvt time="24198" objId="17" seek="24095"/>
        <p14:resumeEvt time="24398" objId="17"/>
        <p14:pauseEvt time="26431" objId="17"/>
        <p14:seekEvt time="26431" objId="17" seek="26100"/>
        <p14:resumeEvt time="26631" objId="1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143791" y="1362974"/>
            <a:ext cx="1533676" cy="1112758"/>
            <a:chOff x="995374" y="2209801"/>
            <a:chExt cx="1114425" cy="674687"/>
          </a:xfrm>
        </p:grpSpPr>
        <p:pic>
          <p:nvPicPr>
            <p:cNvPr id="19" name="图片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374" y="2209801"/>
              <a:ext cx="1114425" cy="674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文本框 29"/>
            <p:cNvSpPr txBox="1">
              <a:spLocks noChangeArrowheads="1"/>
            </p:cNvSpPr>
            <p:nvPr/>
          </p:nvSpPr>
          <p:spPr bwMode="auto">
            <a:xfrm>
              <a:off x="1481022" y="2317616"/>
              <a:ext cx="503238" cy="466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4400" b="1" dirty="0">
                  <a:solidFill>
                    <a:srgbClr val="E5007F"/>
                  </a:solidFill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4400" b="1" dirty="0">
                <a:solidFill>
                  <a:srgbClr val="E5007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504700" y="3313888"/>
            <a:ext cx="1574930" cy="1161693"/>
            <a:chOff x="862024" y="3239182"/>
            <a:chExt cx="1222375" cy="711200"/>
          </a:xfrm>
        </p:grpSpPr>
        <p:pic>
          <p:nvPicPr>
            <p:cNvPr id="22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024" y="3239182"/>
              <a:ext cx="1222375" cy="71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文本框 30"/>
            <p:cNvSpPr txBox="1">
              <a:spLocks noChangeArrowheads="1"/>
            </p:cNvSpPr>
            <p:nvPr/>
          </p:nvSpPr>
          <p:spPr bwMode="auto">
            <a:xfrm>
              <a:off x="1349799" y="3360532"/>
              <a:ext cx="503238" cy="555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4400" b="1" dirty="0">
                  <a:solidFill>
                    <a:srgbClr val="E5007F"/>
                  </a:solidFill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4400" b="1" dirty="0">
                <a:solidFill>
                  <a:srgbClr val="E5007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4" name="文本框 31"/>
          <p:cNvSpPr txBox="1">
            <a:spLocks noChangeArrowheads="1"/>
          </p:cNvSpPr>
          <p:nvPr/>
        </p:nvSpPr>
        <p:spPr bwMode="auto">
          <a:xfrm>
            <a:off x="1835930" y="1540792"/>
            <a:ext cx="101289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/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Củng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cố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cách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tính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thời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gian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chuyển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động</a:t>
            </a:r>
            <a:endParaRPr lang="zh-CN" altLang="en-US" sz="3600" b="1" dirty="0">
              <a:gradFill>
                <a:gsLst>
                  <a:gs pos="0">
                    <a:srgbClr val="6F3494"/>
                  </a:gs>
                  <a:gs pos="69000">
                    <a:srgbClr val="198A3F"/>
                  </a:gs>
                  <a:gs pos="36000">
                    <a:srgbClr val="E4007F"/>
                  </a:gs>
                  <a:gs pos="100000">
                    <a:srgbClr val="DEE012"/>
                  </a:gs>
                </a:gsLst>
                <a:path path="circle">
                  <a:fillToRect r="100000" b="100000"/>
                </a:path>
              </a:gra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  <a:p>
            <a:pPr eaLnBrk="1" hangingPunct="1"/>
            <a:endParaRPr lang="zh-CN" altLang="en-US" sz="3600" b="1" dirty="0">
              <a:gradFill>
                <a:gsLst>
                  <a:gs pos="0">
                    <a:srgbClr val="6F3494"/>
                  </a:gs>
                  <a:gs pos="69000">
                    <a:srgbClr val="198A3F"/>
                  </a:gs>
                  <a:gs pos="36000">
                    <a:srgbClr val="E4007F"/>
                  </a:gs>
                  <a:gs pos="100000">
                    <a:srgbClr val="DEE012"/>
                  </a:gs>
                </a:gsLst>
                <a:path path="circle">
                  <a:fillToRect r="100000" b="100000"/>
                </a:path>
              </a:gradFill>
              <a:latin typeface="Arial" panose="020B0604020202020204" pitchFamily="34" charset="0"/>
              <a:ea typeface="+mn-ea"/>
              <a:cs typeface="Arial" panose="020B0604020202020204" pitchFamily="34" charset="0"/>
              <a:sym typeface="+mn-lt"/>
            </a:endParaRPr>
          </a:p>
        </p:txBody>
      </p:sp>
      <p:sp>
        <p:nvSpPr>
          <p:cNvPr id="25" name="文本框 32"/>
          <p:cNvSpPr txBox="1">
            <a:spLocks noChangeArrowheads="1"/>
          </p:cNvSpPr>
          <p:nvPr/>
        </p:nvSpPr>
        <p:spPr bwMode="auto">
          <a:xfrm>
            <a:off x="3276293" y="3429755"/>
            <a:ext cx="880068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/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Củng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cố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 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mối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quan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hệ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giữa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thời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gian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với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vận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tốc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quãng</a:t>
            </a:r>
            <a:r>
              <a:rPr lang="en-US" altLang="zh-CN" sz="3600" b="1" dirty="0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gradFill>
                  <a:gsLst>
                    <a:gs pos="0">
                      <a:srgbClr val="6F3494"/>
                    </a:gs>
                    <a:gs pos="69000">
                      <a:srgbClr val="198A3F"/>
                    </a:gs>
                    <a:gs pos="36000">
                      <a:srgbClr val="E4007F"/>
                    </a:gs>
                    <a:gs pos="100000">
                      <a:srgbClr val="DEE012"/>
                    </a:gs>
                  </a:gsLst>
                  <a:path path="circle">
                    <a:fillToRect r="100000" b="10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đường</a:t>
            </a:r>
            <a:endParaRPr lang="zh-CN" altLang="en-US" sz="3600" b="1" dirty="0">
              <a:gradFill>
                <a:gsLst>
                  <a:gs pos="0">
                    <a:srgbClr val="6F3494"/>
                  </a:gs>
                  <a:gs pos="69000">
                    <a:srgbClr val="198A3F"/>
                  </a:gs>
                  <a:gs pos="36000">
                    <a:srgbClr val="E4007F"/>
                  </a:gs>
                  <a:gs pos="100000">
                    <a:srgbClr val="DEE012"/>
                  </a:gs>
                </a:gsLst>
                <a:path path="circle">
                  <a:fillToRect r="100000" b="100000"/>
                </a:path>
              </a:gradFill>
              <a:cs typeface="+mn-ea"/>
              <a:sym typeface="+mn-lt"/>
            </a:endParaRPr>
          </a:p>
          <a:p>
            <a:pPr eaLnBrk="1" hangingPunct="1"/>
            <a:endParaRPr lang="zh-CN" altLang="en-US" sz="3600" b="1" dirty="0">
              <a:gradFill>
                <a:gsLst>
                  <a:gs pos="0">
                    <a:srgbClr val="6F3494"/>
                  </a:gs>
                  <a:gs pos="69000">
                    <a:srgbClr val="198A3F"/>
                  </a:gs>
                  <a:gs pos="36000">
                    <a:srgbClr val="E4007F"/>
                  </a:gs>
                  <a:gs pos="100000">
                    <a:srgbClr val="DEE012"/>
                  </a:gs>
                </a:gsLst>
                <a:path path="circle">
                  <a:fillToRect r="100000" b="100000"/>
                </a:path>
              </a:gra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2" name="组合 4"/>
          <p:cNvGrpSpPr/>
          <p:nvPr/>
        </p:nvGrpSpPr>
        <p:grpSpPr>
          <a:xfrm>
            <a:off x="3637712" y="144272"/>
            <a:ext cx="4772460" cy="707886"/>
            <a:chOff x="2425700" y="358913"/>
            <a:chExt cx="4772460" cy="707886"/>
          </a:xfrm>
        </p:grpSpPr>
        <p:sp>
          <p:nvSpPr>
            <p:cNvPr id="43" name="矩形 3"/>
            <p:cNvSpPr/>
            <p:nvPr/>
          </p:nvSpPr>
          <p:spPr>
            <a:xfrm>
              <a:off x="2425700" y="395068"/>
              <a:ext cx="4772460" cy="671731"/>
            </a:xfrm>
            <a:prstGeom prst="rect">
              <a:avLst/>
            </a:prstGeom>
            <a:solidFill>
              <a:srgbClr val="77BE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文本框 2"/>
            <p:cNvSpPr txBox="1"/>
            <p:nvPr/>
          </p:nvSpPr>
          <p:spPr>
            <a:xfrm>
              <a:off x="3159926" y="358913"/>
              <a:ext cx="37300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 err="1">
                  <a:latin typeface="#9Slide05 SVNNexa Rust Script" panose="020B0606040200020203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Mục</a:t>
              </a:r>
              <a:r>
                <a:rPr lang="en-US" altLang="zh-CN" sz="4000" b="1" dirty="0">
                  <a:latin typeface="#9Slide05 SVNNexa Rust Script" panose="020B0606040200020203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latin typeface="#9Slide05 SVNNexa Rust Script" panose="020B0606040200020203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tiêu</a:t>
              </a:r>
              <a:r>
                <a:rPr lang="en-US" altLang="zh-CN" sz="4000" b="1" dirty="0">
                  <a:latin typeface="#9Slide05 SVNNexa Rust Script" panose="020B0606040200020203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latin typeface="#9Slide05 SVNNexa Rust Script" panose="020B0606040200020203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bài</a:t>
              </a:r>
              <a:r>
                <a:rPr lang="en-US" altLang="zh-CN" sz="4000" b="1" dirty="0">
                  <a:latin typeface="#9Slide05 SVNNexa Rust Script" panose="020B0606040200020203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latin typeface="#9Slide05 SVNNexa Rust Script" panose="020B0606040200020203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học</a:t>
              </a:r>
              <a:endParaRPr lang="zh-CN" altLang="en-US" sz="4000" b="1" dirty="0">
                <a:latin typeface="#9Slide05 SVNNexa Rust Script" panose="020B0606040200020203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7516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860800" cy="22054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71" y="4445001"/>
            <a:ext cx="3374776" cy="2425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2600" y="4191311"/>
            <a:ext cx="6451600" cy="277055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2105" y="4166609"/>
            <a:ext cx="2522880" cy="2704091"/>
          </a:xfrm>
          <a:prstGeom prst="rect">
            <a:avLst/>
          </a:prstGeom>
        </p:spPr>
      </p:pic>
      <p:grpSp>
        <p:nvGrpSpPr>
          <p:cNvPr id="12" name="组合 299"/>
          <p:cNvGrpSpPr/>
          <p:nvPr/>
        </p:nvGrpSpPr>
        <p:grpSpPr bwMode="auto">
          <a:xfrm>
            <a:off x="5093451" y="548236"/>
            <a:ext cx="1955300" cy="2116667"/>
            <a:chOff x="0" y="0"/>
            <a:chExt cx="2134334" cy="2311488"/>
          </a:xfrm>
        </p:grpSpPr>
        <p:grpSp>
          <p:nvGrpSpPr>
            <p:cNvPr id="13" name="Group 1"/>
            <p:cNvGrpSpPr/>
            <p:nvPr/>
          </p:nvGrpSpPr>
          <p:grpSpPr bwMode="auto">
            <a:xfrm>
              <a:off x="0" y="0"/>
              <a:ext cx="2134334" cy="2311488"/>
              <a:chOff x="0" y="0"/>
              <a:chExt cx="1673076" cy="1834694"/>
            </a:xfrm>
          </p:grpSpPr>
          <p:sp>
            <p:nvSpPr>
              <p:cNvPr id="15" name="Oval 11"/>
              <p:cNvSpPr>
                <a:spLocks noChangeArrowheads="1"/>
              </p:cNvSpPr>
              <p:nvPr/>
            </p:nvSpPr>
            <p:spPr bwMode="auto">
              <a:xfrm>
                <a:off x="143134" y="228300"/>
                <a:ext cx="1430856" cy="14308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zh-CN" sz="720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endParaRPr>
              </a:p>
            </p:txBody>
          </p:sp>
          <p:sp>
            <p:nvSpPr>
              <p:cNvPr id="16" name="Freeform 18"/>
              <p:cNvSpPr>
                <a:spLocks noEditPoints="1" noChangeArrowheads="1"/>
              </p:cNvSpPr>
              <p:nvPr/>
            </p:nvSpPr>
            <p:spPr bwMode="auto">
              <a:xfrm>
                <a:off x="613412" y="653731"/>
                <a:ext cx="236555" cy="235905"/>
              </a:xfrm>
              <a:custGeom>
                <a:avLst/>
                <a:gdLst>
                  <a:gd name="T0" fmla="*/ 2147483647 w 2222"/>
                  <a:gd name="T1" fmla="*/ 2147483647 h 2222"/>
                  <a:gd name="T2" fmla="*/ 2147483647 w 2222"/>
                  <a:gd name="T3" fmla="*/ 2147483647 h 2222"/>
                  <a:gd name="T4" fmla="*/ 2147483647 w 2222"/>
                  <a:gd name="T5" fmla="*/ 2147483647 h 2222"/>
                  <a:gd name="T6" fmla="*/ 2147483647 w 2222"/>
                  <a:gd name="T7" fmla="*/ 2147483647 h 2222"/>
                  <a:gd name="T8" fmla="*/ 2147483647 w 2222"/>
                  <a:gd name="T9" fmla="*/ 2147483647 h 2222"/>
                  <a:gd name="T10" fmla="*/ 2147483647 w 2222"/>
                  <a:gd name="T11" fmla="*/ 2147483647 h 2222"/>
                  <a:gd name="T12" fmla="*/ 2147483647 w 2222"/>
                  <a:gd name="T13" fmla="*/ 2147483647 h 2222"/>
                  <a:gd name="T14" fmla="*/ 0 w 2222"/>
                  <a:gd name="T15" fmla="*/ 2147483647 h 2222"/>
                  <a:gd name="T16" fmla="*/ 2147483647 w 2222"/>
                  <a:gd name="T17" fmla="*/ 2147483647 h 2222"/>
                  <a:gd name="T18" fmla="*/ 2147483647 w 2222"/>
                  <a:gd name="T19" fmla="*/ 2147483647 h 2222"/>
                  <a:gd name="T20" fmla="*/ 2147483647 w 2222"/>
                  <a:gd name="T21" fmla="*/ 2147483647 h 2222"/>
                  <a:gd name="T22" fmla="*/ 2147483647 w 2222"/>
                  <a:gd name="T23" fmla="*/ 2147483647 h 2222"/>
                  <a:gd name="T24" fmla="*/ 2147483647 w 2222"/>
                  <a:gd name="T25" fmla="*/ 2147483647 h 2222"/>
                  <a:gd name="T26" fmla="*/ 2147483647 w 2222"/>
                  <a:gd name="T27" fmla="*/ 2147483647 h 2222"/>
                  <a:gd name="T28" fmla="*/ 2147483647 w 2222"/>
                  <a:gd name="T29" fmla="*/ 2147483647 h 2222"/>
                  <a:gd name="T30" fmla="*/ 2147483647 w 2222"/>
                  <a:gd name="T31" fmla="*/ 2147483647 h 2222"/>
                  <a:gd name="T32" fmla="*/ 2147483647 w 2222"/>
                  <a:gd name="T33" fmla="*/ 2147483647 h 2222"/>
                  <a:gd name="T34" fmla="*/ 2147483647 w 2222"/>
                  <a:gd name="T35" fmla="*/ 2147483647 h 2222"/>
                  <a:gd name="T36" fmla="*/ 2147483647 w 2222"/>
                  <a:gd name="T37" fmla="*/ 1778266541 h 2222"/>
                  <a:gd name="T38" fmla="*/ 2147483647 w 2222"/>
                  <a:gd name="T39" fmla="*/ 2147483647 h 2222"/>
                  <a:gd name="T40" fmla="*/ 2147483647 w 2222"/>
                  <a:gd name="T41" fmla="*/ 2147483647 h 2222"/>
                  <a:gd name="T42" fmla="*/ 2147483647 w 2222"/>
                  <a:gd name="T43" fmla="*/ 2147483647 h 2222"/>
                  <a:gd name="T44" fmla="*/ 2147483647 w 2222"/>
                  <a:gd name="T45" fmla="*/ 2147483647 h 2222"/>
                  <a:gd name="T46" fmla="*/ 2147483647 w 2222"/>
                  <a:gd name="T47" fmla="*/ 2147483647 h 2222"/>
                  <a:gd name="T48" fmla="*/ 2147483647 w 2222"/>
                  <a:gd name="T49" fmla="*/ 2147483647 h 2222"/>
                  <a:gd name="T50" fmla="*/ 2147483647 w 2222"/>
                  <a:gd name="T51" fmla="*/ 2147483647 h 2222"/>
                  <a:gd name="T52" fmla="*/ 2147483647 w 2222"/>
                  <a:gd name="T53" fmla="*/ 2147483647 h 2222"/>
                  <a:gd name="T54" fmla="*/ 2147483647 w 2222"/>
                  <a:gd name="T55" fmla="*/ 2147483647 h 2222"/>
                  <a:gd name="T56" fmla="*/ 2147483647 w 2222"/>
                  <a:gd name="T57" fmla="*/ 2147483647 h 2222"/>
                  <a:gd name="T58" fmla="*/ 2147483647 w 2222"/>
                  <a:gd name="T59" fmla="*/ 2147483647 h 2222"/>
                  <a:gd name="T60" fmla="*/ 2147483647 w 2222"/>
                  <a:gd name="T61" fmla="*/ 2147483647 h 2222"/>
                  <a:gd name="T62" fmla="*/ 2147483647 w 2222"/>
                  <a:gd name="T63" fmla="*/ 2147483647 h 2222"/>
                  <a:gd name="T64" fmla="*/ 2147483647 w 2222"/>
                  <a:gd name="T65" fmla="*/ 2147483647 h 2222"/>
                  <a:gd name="T66" fmla="*/ 2147483647 w 2222"/>
                  <a:gd name="T67" fmla="*/ 2147483647 h 2222"/>
                  <a:gd name="T68" fmla="*/ 2147483647 w 2222"/>
                  <a:gd name="T69" fmla="*/ 2147483647 h 2222"/>
                  <a:gd name="T70" fmla="*/ 2147483647 w 2222"/>
                  <a:gd name="T71" fmla="*/ 2147483647 h 2222"/>
                  <a:gd name="T72" fmla="*/ 2147483647 w 2222"/>
                  <a:gd name="T73" fmla="*/ 2147483647 h 222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22"/>
                  <a:gd name="T112" fmla="*/ 0 h 2222"/>
                  <a:gd name="T113" fmla="*/ 2222 w 2222"/>
                  <a:gd name="T114" fmla="*/ 2222 h 222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22" h="2222">
                    <a:moveTo>
                      <a:pt x="1717" y="1951"/>
                    </a:moveTo>
                    <a:cubicBezTo>
                      <a:pt x="1090" y="1677"/>
                      <a:pt x="1090" y="1677"/>
                      <a:pt x="1090" y="1677"/>
                    </a:cubicBezTo>
                    <a:cubicBezTo>
                      <a:pt x="797" y="2076"/>
                      <a:pt x="797" y="2076"/>
                      <a:pt x="797" y="2076"/>
                    </a:cubicBezTo>
                    <a:cubicBezTo>
                      <a:pt x="781" y="2100"/>
                      <a:pt x="769" y="2116"/>
                      <a:pt x="758" y="2127"/>
                    </a:cubicBezTo>
                    <a:cubicBezTo>
                      <a:pt x="746" y="2138"/>
                      <a:pt x="737" y="2147"/>
                      <a:pt x="720" y="2148"/>
                    </a:cubicBezTo>
                    <a:cubicBezTo>
                      <a:pt x="720" y="2148"/>
                      <a:pt x="719" y="2148"/>
                      <a:pt x="719" y="2148"/>
                    </a:cubicBezTo>
                    <a:cubicBezTo>
                      <a:pt x="711" y="2148"/>
                      <a:pt x="702" y="2144"/>
                      <a:pt x="697" y="2138"/>
                    </a:cubicBezTo>
                    <a:cubicBezTo>
                      <a:pt x="692" y="2133"/>
                      <a:pt x="690" y="2128"/>
                      <a:pt x="688" y="2123"/>
                    </a:cubicBezTo>
                    <a:cubicBezTo>
                      <a:pt x="685" y="2114"/>
                      <a:pt x="685" y="2106"/>
                      <a:pt x="685" y="2100"/>
                    </a:cubicBezTo>
                    <a:cubicBezTo>
                      <a:pt x="685" y="2094"/>
                      <a:pt x="685" y="2089"/>
                      <a:pt x="686" y="2087"/>
                    </a:cubicBezTo>
                    <a:cubicBezTo>
                      <a:pt x="696" y="1531"/>
                      <a:pt x="696" y="1531"/>
                      <a:pt x="696" y="1531"/>
                    </a:cubicBezTo>
                    <a:cubicBezTo>
                      <a:pt x="620" y="1502"/>
                      <a:pt x="288" y="1373"/>
                      <a:pt x="143" y="1306"/>
                    </a:cubicBezTo>
                    <a:cubicBezTo>
                      <a:pt x="109" y="1291"/>
                      <a:pt x="86" y="1274"/>
                      <a:pt x="70" y="1255"/>
                    </a:cubicBezTo>
                    <a:cubicBezTo>
                      <a:pt x="55" y="1236"/>
                      <a:pt x="47" y="1214"/>
                      <a:pt x="47" y="1194"/>
                    </a:cubicBezTo>
                    <a:cubicBezTo>
                      <a:pt x="48" y="1190"/>
                      <a:pt x="48" y="1187"/>
                      <a:pt x="48" y="1183"/>
                    </a:cubicBezTo>
                    <a:cubicBezTo>
                      <a:pt x="19" y="1200"/>
                      <a:pt x="0" y="1231"/>
                      <a:pt x="0" y="1266"/>
                    </a:cubicBezTo>
                    <a:cubicBezTo>
                      <a:pt x="0" y="1268"/>
                      <a:pt x="0" y="1271"/>
                      <a:pt x="0" y="1273"/>
                    </a:cubicBezTo>
                    <a:cubicBezTo>
                      <a:pt x="3" y="1311"/>
                      <a:pt x="26" y="1343"/>
                      <a:pt x="62" y="1357"/>
                    </a:cubicBezTo>
                    <a:cubicBezTo>
                      <a:pt x="624" y="1587"/>
                      <a:pt x="624" y="1587"/>
                      <a:pt x="624" y="1587"/>
                    </a:cubicBezTo>
                    <a:cubicBezTo>
                      <a:pt x="624" y="2124"/>
                      <a:pt x="624" y="2124"/>
                      <a:pt x="624" y="2124"/>
                    </a:cubicBezTo>
                    <a:cubicBezTo>
                      <a:pt x="624" y="2164"/>
                      <a:pt x="648" y="2200"/>
                      <a:pt x="686" y="2215"/>
                    </a:cubicBezTo>
                    <a:cubicBezTo>
                      <a:pt x="698" y="2220"/>
                      <a:pt x="710" y="2222"/>
                      <a:pt x="722" y="2222"/>
                    </a:cubicBezTo>
                    <a:cubicBezTo>
                      <a:pt x="722" y="2222"/>
                      <a:pt x="722" y="2222"/>
                      <a:pt x="722" y="2222"/>
                    </a:cubicBezTo>
                    <a:cubicBezTo>
                      <a:pt x="749" y="2222"/>
                      <a:pt x="775" y="2211"/>
                      <a:pt x="794" y="2189"/>
                    </a:cubicBezTo>
                    <a:cubicBezTo>
                      <a:pt x="795" y="2188"/>
                      <a:pt x="795" y="2188"/>
                      <a:pt x="795" y="2188"/>
                    </a:cubicBezTo>
                    <a:cubicBezTo>
                      <a:pt x="1104" y="1771"/>
                      <a:pt x="1104" y="1771"/>
                      <a:pt x="1104" y="1771"/>
                    </a:cubicBezTo>
                    <a:cubicBezTo>
                      <a:pt x="1776" y="2058"/>
                      <a:pt x="1776" y="2058"/>
                      <a:pt x="1776" y="2058"/>
                    </a:cubicBezTo>
                    <a:cubicBezTo>
                      <a:pt x="1776" y="2059"/>
                      <a:pt x="1776" y="2059"/>
                      <a:pt x="1776" y="2059"/>
                    </a:cubicBezTo>
                    <a:cubicBezTo>
                      <a:pt x="1787" y="2063"/>
                      <a:pt x="1799" y="2066"/>
                      <a:pt x="1812" y="2066"/>
                    </a:cubicBezTo>
                    <a:cubicBezTo>
                      <a:pt x="1830" y="2066"/>
                      <a:pt x="1846" y="2061"/>
                      <a:pt x="1860" y="2054"/>
                    </a:cubicBezTo>
                    <a:cubicBezTo>
                      <a:pt x="1885" y="2039"/>
                      <a:pt x="1904" y="2014"/>
                      <a:pt x="1909" y="1984"/>
                    </a:cubicBezTo>
                    <a:cubicBezTo>
                      <a:pt x="1912" y="1967"/>
                      <a:pt x="1912" y="1967"/>
                      <a:pt x="1912" y="1967"/>
                    </a:cubicBezTo>
                    <a:cubicBezTo>
                      <a:pt x="1889" y="1979"/>
                      <a:pt x="1865" y="1983"/>
                      <a:pt x="1842" y="1983"/>
                    </a:cubicBezTo>
                    <a:cubicBezTo>
                      <a:pt x="1781" y="1983"/>
                      <a:pt x="1727" y="1956"/>
                      <a:pt x="1717" y="1951"/>
                    </a:cubicBezTo>
                    <a:close/>
                    <a:moveTo>
                      <a:pt x="2222" y="98"/>
                    </a:moveTo>
                    <a:cubicBezTo>
                      <a:pt x="2222" y="66"/>
                      <a:pt x="2206" y="36"/>
                      <a:pt x="2180" y="17"/>
                    </a:cubicBezTo>
                    <a:cubicBezTo>
                      <a:pt x="2163" y="6"/>
                      <a:pt x="2144" y="0"/>
                      <a:pt x="2125" y="0"/>
                    </a:cubicBezTo>
                    <a:cubicBezTo>
                      <a:pt x="2108" y="0"/>
                      <a:pt x="2090" y="4"/>
                      <a:pt x="2075" y="14"/>
                    </a:cubicBezTo>
                    <a:cubicBezTo>
                      <a:pt x="123" y="1140"/>
                      <a:pt x="123" y="1140"/>
                      <a:pt x="123" y="1140"/>
                    </a:cubicBezTo>
                    <a:cubicBezTo>
                      <a:pt x="120" y="1143"/>
                      <a:pt x="117" y="1146"/>
                      <a:pt x="115" y="1149"/>
                    </a:cubicBezTo>
                    <a:cubicBezTo>
                      <a:pt x="104" y="1162"/>
                      <a:pt x="95" y="1179"/>
                      <a:pt x="95" y="1194"/>
                    </a:cubicBezTo>
                    <a:cubicBezTo>
                      <a:pt x="95" y="1203"/>
                      <a:pt x="98" y="1213"/>
                      <a:pt x="107" y="1224"/>
                    </a:cubicBezTo>
                    <a:cubicBezTo>
                      <a:pt x="117" y="1236"/>
                      <a:pt x="134" y="1249"/>
                      <a:pt x="163" y="1263"/>
                    </a:cubicBezTo>
                    <a:cubicBezTo>
                      <a:pt x="243" y="1300"/>
                      <a:pt x="385" y="1357"/>
                      <a:pt x="506" y="1405"/>
                    </a:cubicBezTo>
                    <a:cubicBezTo>
                      <a:pt x="627" y="1454"/>
                      <a:pt x="728" y="1492"/>
                      <a:pt x="729" y="1492"/>
                    </a:cubicBezTo>
                    <a:cubicBezTo>
                      <a:pt x="744" y="1498"/>
                      <a:pt x="744" y="1498"/>
                      <a:pt x="744" y="1498"/>
                    </a:cubicBezTo>
                    <a:cubicBezTo>
                      <a:pt x="733" y="2083"/>
                      <a:pt x="733" y="2083"/>
                      <a:pt x="733" y="2083"/>
                    </a:cubicBezTo>
                    <a:cubicBezTo>
                      <a:pt x="740" y="2075"/>
                      <a:pt x="748" y="2063"/>
                      <a:pt x="758" y="2049"/>
                    </a:cubicBezTo>
                    <a:cubicBezTo>
                      <a:pt x="758" y="2048"/>
                      <a:pt x="758" y="2048"/>
                      <a:pt x="758" y="2048"/>
                    </a:cubicBezTo>
                    <a:cubicBezTo>
                      <a:pt x="1074" y="1618"/>
                      <a:pt x="1074" y="1618"/>
                      <a:pt x="1074" y="1618"/>
                    </a:cubicBezTo>
                    <a:cubicBezTo>
                      <a:pt x="1737" y="1908"/>
                      <a:pt x="1737" y="1908"/>
                      <a:pt x="1737" y="1908"/>
                    </a:cubicBezTo>
                    <a:cubicBezTo>
                      <a:pt x="1738" y="1908"/>
                      <a:pt x="1738" y="1908"/>
                      <a:pt x="1738" y="1908"/>
                    </a:cubicBezTo>
                    <a:cubicBezTo>
                      <a:pt x="1738" y="1908"/>
                      <a:pt x="1738" y="1908"/>
                      <a:pt x="1740" y="1909"/>
                    </a:cubicBezTo>
                    <a:cubicBezTo>
                      <a:pt x="1741" y="1910"/>
                      <a:pt x="1743" y="1911"/>
                      <a:pt x="1746" y="1912"/>
                    </a:cubicBezTo>
                    <a:cubicBezTo>
                      <a:pt x="1752" y="1915"/>
                      <a:pt x="1760" y="1918"/>
                      <a:pt x="1770" y="1922"/>
                    </a:cubicBezTo>
                    <a:cubicBezTo>
                      <a:pt x="1790" y="1929"/>
                      <a:pt x="1817" y="1936"/>
                      <a:pt x="1842" y="1936"/>
                    </a:cubicBezTo>
                    <a:cubicBezTo>
                      <a:pt x="1864" y="1936"/>
                      <a:pt x="1884" y="1931"/>
                      <a:pt x="1900" y="1918"/>
                    </a:cubicBezTo>
                    <a:cubicBezTo>
                      <a:pt x="1909" y="1911"/>
                      <a:pt x="1918" y="1902"/>
                      <a:pt x="1925" y="1888"/>
                    </a:cubicBezTo>
                    <a:cubicBezTo>
                      <a:pt x="2221" y="114"/>
                      <a:pt x="2221" y="114"/>
                      <a:pt x="2221" y="114"/>
                    </a:cubicBezTo>
                    <a:cubicBezTo>
                      <a:pt x="2201" y="111"/>
                      <a:pt x="2201" y="111"/>
                      <a:pt x="2201" y="111"/>
                    </a:cubicBezTo>
                    <a:cubicBezTo>
                      <a:pt x="2221" y="114"/>
                      <a:pt x="2221" y="114"/>
                      <a:pt x="2221" y="114"/>
                    </a:cubicBezTo>
                    <a:cubicBezTo>
                      <a:pt x="2221" y="109"/>
                      <a:pt x="2222" y="103"/>
                      <a:pt x="2222" y="98"/>
                    </a:cubicBezTo>
                    <a:close/>
                    <a:moveTo>
                      <a:pt x="1935" y="400"/>
                    </a:moveTo>
                    <a:cubicBezTo>
                      <a:pt x="1723" y="1664"/>
                      <a:pt x="1723" y="1664"/>
                      <a:pt x="1723" y="1664"/>
                    </a:cubicBezTo>
                    <a:cubicBezTo>
                      <a:pt x="1717" y="1705"/>
                      <a:pt x="1680" y="1726"/>
                      <a:pt x="1641" y="1710"/>
                    </a:cubicBezTo>
                    <a:cubicBezTo>
                      <a:pt x="1256" y="1552"/>
                      <a:pt x="1256" y="1552"/>
                      <a:pt x="1256" y="1552"/>
                    </a:cubicBezTo>
                    <a:cubicBezTo>
                      <a:pt x="1217" y="1537"/>
                      <a:pt x="1204" y="1495"/>
                      <a:pt x="1225" y="1460"/>
                    </a:cubicBezTo>
                    <a:cubicBezTo>
                      <a:pt x="1737" y="602"/>
                      <a:pt x="1737" y="602"/>
                      <a:pt x="1737" y="602"/>
                    </a:cubicBezTo>
                    <a:cubicBezTo>
                      <a:pt x="1759" y="567"/>
                      <a:pt x="1750" y="560"/>
                      <a:pt x="1719" y="586"/>
                    </a:cubicBezTo>
                    <a:cubicBezTo>
                      <a:pt x="833" y="1307"/>
                      <a:pt x="833" y="1307"/>
                      <a:pt x="833" y="1307"/>
                    </a:cubicBezTo>
                    <a:cubicBezTo>
                      <a:pt x="801" y="1333"/>
                      <a:pt x="743" y="1342"/>
                      <a:pt x="705" y="1327"/>
                    </a:cubicBezTo>
                    <a:cubicBezTo>
                      <a:pt x="486" y="1237"/>
                      <a:pt x="486" y="1237"/>
                      <a:pt x="486" y="1237"/>
                    </a:cubicBezTo>
                    <a:cubicBezTo>
                      <a:pt x="447" y="1222"/>
                      <a:pt x="445" y="1192"/>
                      <a:pt x="481" y="1171"/>
                    </a:cubicBezTo>
                    <a:cubicBezTo>
                      <a:pt x="1882" y="364"/>
                      <a:pt x="1882" y="364"/>
                      <a:pt x="1882" y="364"/>
                    </a:cubicBezTo>
                    <a:cubicBezTo>
                      <a:pt x="1918" y="343"/>
                      <a:pt x="1941" y="359"/>
                      <a:pt x="1935" y="4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333"/>
              </a:p>
            </p:txBody>
          </p:sp>
          <p:grpSp>
            <p:nvGrpSpPr>
              <p:cNvPr id="17" name="Group 9"/>
              <p:cNvGrpSpPr/>
              <p:nvPr/>
            </p:nvGrpSpPr>
            <p:grpSpPr bwMode="auto">
              <a:xfrm>
                <a:off x="0" y="0"/>
                <a:ext cx="1673076" cy="1834694"/>
                <a:chOff x="0" y="0"/>
                <a:chExt cx="4387849" cy="4811712"/>
              </a:xfrm>
            </p:grpSpPr>
            <p:sp>
              <p:nvSpPr>
                <p:cNvPr id="18" name="Freeform 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339975" cy="4616450"/>
                </a:xfrm>
                <a:custGeom>
                  <a:avLst/>
                  <a:gdLst>
                    <a:gd name="T0" fmla="*/ 2147483647 w 624"/>
                    <a:gd name="T1" fmla="*/ 2147483647 h 1231"/>
                    <a:gd name="T2" fmla="*/ 2147483647 w 624"/>
                    <a:gd name="T3" fmla="*/ 2147483647 h 1231"/>
                    <a:gd name="T4" fmla="*/ 2147483647 w 624"/>
                    <a:gd name="T5" fmla="*/ 2147483647 h 1231"/>
                    <a:gd name="T6" fmla="*/ 2147483647 w 624"/>
                    <a:gd name="T7" fmla="*/ 2147483647 h 1231"/>
                    <a:gd name="T8" fmla="*/ 2147483647 w 624"/>
                    <a:gd name="T9" fmla="*/ 2147483647 h 1231"/>
                    <a:gd name="T10" fmla="*/ 2147483647 w 624"/>
                    <a:gd name="T11" fmla="*/ 2147483647 h 1231"/>
                    <a:gd name="T12" fmla="*/ 2147483647 w 624"/>
                    <a:gd name="T13" fmla="*/ 2147483647 h 1231"/>
                    <a:gd name="T14" fmla="*/ 2147483647 w 624"/>
                    <a:gd name="T15" fmla="*/ 2147483647 h 1231"/>
                    <a:gd name="T16" fmla="*/ 2147483647 w 624"/>
                    <a:gd name="T17" fmla="*/ 2147483647 h 1231"/>
                    <a:gd name="T18" fmla="*/ 2147483647 w 624"/>
                    <a:gd name="T19" fmla="*/ 0 h 1231"/>
                    <a:gd name="T20" fmla="*/ 2147483647 w 624"/>
                    <a:gd name="T21" fmla="*/ 2147483647 h 1231"/>
                    <a:gd name="T22" fmla="*/ 0 w 624"/>
                    <a:gd name="T23" fmla="*/ 2147483647 h 1231"/>
                    <a:gd name="T24" fmla="*/ 2147483647 w 624"/>
                    <a:gd name="T25" fmla="*/ 2147483647 h 1231"/>
                    <a:gd name="T26" fmla="*/ 2147483647 w 624"/>
                    <a:gd name="T27" fmla="*/ 2147483647 h 1231"/>
                    <a:gd name="T28" fmla="*/ 2147483647 w 624"/>
                    <a:gd name="T29" fmla="*/ 2147483647 h 123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24"/>
                    <a:gd name="T46" fmla="*/ 0 h 1231"/>
                    <a:gd name="T47" fmla="*/ 624 w 624"/>
                    <a:gd name="T48" fmla="*/ 1231 h 1231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24" h="1231">
                      <a:moveTo>
                        <a:pt x="528" y="1145"/>
                      </a:moveTo>
                      <a:cubicBezTo>
                        <a:pt x="600" y="1064"/>
                        <a:pt x="600" y="1064"/>
                        <a:pt x="600" y="1064"/>
                      </a:cubicBezTo>
                      <a:cubicBezTo>
                        <a:pt x="595" y="1064"/>
                        <a:pt x="590" y="1064"/>
                        <a:pt x="585" y="1064"/>
                      </a:cubicBezTo>
                      <a:cubicBezTo>
                        <a:pt x="354" y="1064"/>
                        <a:pt x="166" y="877"/>
                        <a:pt x="166" y="646"/>
                      </a:cubicBezTo>
                      <a:cubicBezTo>
                        <a:pt x="166" y="473"/>
                        <a:pt x="271" y="324"/>
                        <a:pt x="421" y="261"/>
                      </a:cubicBezTo>
                      <a:cubicBezTo>
                        <a:pt x="421" y="328"/>
                        <a:pt x="421" y="328"/>
                        <a:pt x="421" y="328"/>
                      </a:cubicBezTo>
                      <a:cubicBezTo>
                        <a:pt x="503" y="235"/>
                        <a:pt x="503" y="235"/>
                        <a:pt x="503" y="235"/>
                      </a:cubicBezTo>
                      <a:cubicBezTo>
                        <a:pt x="584" y="144"/>
                        <a:pt x="584" y="144"/>
                        <a:pt x="584" y="144"/>
                      </a:cubicBezTo>
                      <a:cubicBezTo>
                        <a:pt x="497" y="67"/>
                        <a:pt x="497" y="67"/>
                        <a:pt x="497" y="67"/>
                      </a:cubicBezTo>
                      <a:cubicBezTo>
                        <a:pt x="421" y="0"/>
                        <a:pt x="421" y="0"/>
                        <a:pt x="421" y="0"/>
                      </a:cubicBezTo>
                      <a:cubicBezTo>
                        <a:pt x="421" y="84"/>
                        <a:pt x="421" y="84"/>
                        <a:pt x="421" y="84"/>
                      </a:cubicBezTo>
                      <a:cubicBezTo>
                        <a:pt x="177" y="155"/>
                        <a:pt x="0" y="380"/>
                        <a:pt x="0" y="646"/>
                      </a:cubicBezTo>
                      <a:cubicBezTo>
                        <a:pt x="0" y="969"/>
                        <a:pt x="262" y="1231"/>
                        <a:pt x="585" y="1231"/>
                      </a:cubicBezTo>
                      <a:cubicBezTo>
                        <a:pt x="598" y="1231"/>
                        <a:pt x="611" y="1230"/>
                        <a:pt x="624" y="1230"/>
                      </a:cubicBezTo>
                      <a:lnTo>
                        <a:pt x="528" y="1145"/>
                      </a:lnTo>
                      <a:close/>
                    </a:path>
                  </a:pathLst>
                </a:custGeom>
                <a:solidFill>
                  <a:srgbClr val="0096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20227" tIns="62653" rIns="120227" bIns="62653"/>
                <a:lstStyle/>
                <a:p>
                  <a:endParaRPr lang="zh-CN" altLang="en-US" sz="1333"/>
                </a:p>
              </p:txBody>
            </p:sp>
            <p:sp>
              <p:nvSpPr>
                <p:cNvPr id="19" name="Freeform 7"/>
                <p:cNvSpPr>
                  <a:spLocks noChangeArrowheads="1"/>
                </p:cNvSpPr>
                <p:nvPr/>
              </p:nvSpPr>
              <p:spPr bwMode="auto">
                <a:xfrm>
                  <a:off x="2084388" y="225424"/>
                  <a:ext cx="2303461" cy="4586288"/>
                </a:xfrm>
                <a:custGeom>
                  <a:avLst/>
                  <a:gdLst>
                    <a:gd name="T0" fmla="*/ 2147483647 w 614"/>
                    <a:gd name="T1" fmla="*/ 0 h 1223"/>
                    <a:gd name="T2" fmla="*/ 0 w 614"/>
                    <a:gd name="T3" fmla="*/ 2147483647 h 1223"/>
                    <a:gd name="T4" fmla="*/ 2147483647 w 614"/>
                    <a:gd name="T5" fmla="*/ 2147483647 h 1223"/>
                    <a:gd name="T6" fmla="*/ 2147483647 w 614"/>
                    <a:gd name="T7" fmla="*/ 2147483647 h 1223"/>
                    <a:gd name="T8" fmla="*/ 2147483647 w 614"/>
                    <a:gd name="T9" fmla="*/ 2147483647 h 1223"/>
                    <a:gd name="T10" fmla="*/ 2147483647 w 614"/>
                    <a:gd name="T11" fmla="*/ 2147483647 h 1223"/>
                    <a:gd name="T12" fmla="*/ 2147483647 w 614"/>
                    <a:gd name="T13" fmla="*/ 2147483647 h 1223"/>
                    <a:gd name="T14" fmla="*/ 2147483647 w 614"/>
                    <a:gd name="T15" fmla="*/ 2147483647 h 1223"/>
                    <a:gd name="T16" fmla="*/ 2147483647 w 614"/>
                    <a:gd name="T17" fmla="*/ 2147483647 h 1223"/>
                    <a:gd name="T18" fmla="*/ 2147483647 w 614"/>
                    <a:gd name="T19" fmla="*/ 2147483647 h 1223"/>
                    <a:gd name="T20" fmla="*/ 2147483647 w 614"/>
                    <a:gd name="T21" fmla="*/ 2147483647 h 1223"/>
                    <a:gd name="T22" fmla="*/ 2147483647 w 614"/>
                    <a:gd name="T23" fmla="*/ 2147483647 h 1223"/>
                    <a:gd name="T24" fmla="*/ 2147483647 w 614"/>
                    <a:gd name="T25" fmla="*/ 2147483647 h 1223"/>
                    <a:gd name="T26" fmla="*/ 2147483647 w 614"/>
                    <a:gd name="T27" fmla="*/ 2147483647 h 1223"/>
                    <a:gd name="T28" fmla="*/ 2147483647 w 614"/>
                    <a:gd name="T29" fmla="*/ 0 h 122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14"/>
                    <a:gd name="T46" fmla="*/ 0 h 1223"/>
                    <a:gd name="T47" fmla="*/ 614 w 614"/>
                    <a:gd name="T48" fmla="*/ 1223 h 122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14" h="1223">
                      <a:moveTo>
                        <a:pt x="29" y="0"/>
                      </a:moveTo>
                      <a:cubicBezTo>
                        <a:pt x="19" y="0"/>
                        <a:pt x="9" y="1"/>
                        <a:pt x="0" y="1"/>
                      </a:cubicBezTo>
                      <a:cubicBezTo>
                        <a:pt x="87" y="78"/>
                        <a:pt x="87" y="78"/>
                        <a:pt x="87" y="78"/>
                      </a:cubicBezTo>
                      <a:cubicBezTo>
                        <a:pt x="8" y="168"/>
                        <a:pt x="8" y="168"/>
                        <a:pt x="8" y="168"/>
                      </a:cubicBezTo>
                      <a:cubicBezTo>
                        <a:pt x="15" y="167"/>
                        <a:pt x="22" y="167"/>
                        <a:pt x="29" y="167"/>
                      </a:cubicBezTo>
                      <a:cubicBezTo>
                        <a:pt x="260" y="167"/>
                        <a:pt x="448" y="354"/>
                        <a:pt x="448" y="586"/>
                      </a:cubicBezTo>
                      <a:cubicBezTo>
                        <a:pt x="448" y="758"/>
                        <a:pt x="343" y="906"/>
                        <a:pt x="194" y="970"/>
                      </a:cubicBezTo>
                      <a:cubicBezTo>
                        <a:pt x="194" y="896"/>
                        <a:pt x="194" y="896"/>
                        <a:pt x="194" y="896"/>
                      </a:cubicBezTo>
                      <a:cubicBezTo>
                        <a:pt x="103" y="998"/>
                        <a:pt x="103" y="998"/>
                        <a:pt x="103" y="998"/>
                      </a:cubicBezTo>
                      <a:cubicBezTo>
                        <a:pt x="31" y="1079"/>
                        <a:pt x="31" y="1079"/>
                        <a:pt x="31" y="1079"/>
                      </a:cubicBezTo>
                      <a:cubicBezTo>
                        <a:pt x="126" y="1163"/>
                        <a:pt x="126" y="1163"/>
                        <a:pt x="126" y="1163"/>
                      </a:cubicBezTo>
                      <a:cubicBezTo>
                        <a:pt x="194" y="1223"/>
                        <a:pt x="194" y="1223"/>
                        <a:pt x="194" y="1223"/>
                      </a:cubicBezTo>
                      <a:cubicBezTo>
                        <a:pt x="194" y="1147"/>
                        <a:pt x="194" y="1147"/>
                        <a:pt x="194" y="1147"/>
                      </a:cubicBezTo>
                      <a:cubicBezTo>
                        <a:pt x="437" y="1076"/>
                        <a:pt x="614" y="851"/>
                        <a:pt x="614" y="586"/>
                      </a:cubicBezTo>
                      <a:cubicBezTo>
                        <a:pt x="614" y="262"/>
                        <a:pt x="352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96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20227" tIns="62653" rIns="120227" bIns="62653"/>
                <a:lstStyle/>
                <a:p>
                  <a:endParaRPr lang="zh-CN" altLang="en-US" sz="1333"/>
                </a:p>
              </p:txBody>
            </p:sp>
          </p:grpSp>
        </p:grpSp>
        <p:sp>
          <p:nvSpPr>
            <p:cNvPr id="14" name="矩形 81"/>
            <p:cNvSpPr>
              <a:spLocks noChangeArrowheads="1"/>
            </p:cNvSpPr>
            <p:nvPr/>
          </p:nvSpPr>
          <p:spPr bwMode="auto">
            <a:xfrm>
              <a:off x="368772" y="584065"/>
              <a:ext cx="1374226" cy="1086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en-US" altLang="zh-CN" sz="5867" b="1" dirty="0">
                  <a:solidFill>
                    <a:srgbClr val="009644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01</a:t>
              </a:r>
              <a:endParaRPr lang="zh-CN" altLang="en-US" sz="5867" b="1" dirty="0">
                <a:solidFill>
                  <a:srgbClr val="009644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251589" y="2957651"/>
            <a:ext cx="5769188" cy="763200"/>
          </a:xfrm>
          <a:prstGeom prst="rect">
            <a:avLst/>
          </a:prstGeom>
          <a:solidFill>
            <a:srgbClr val="009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7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Chuẩn</a:t>
            </a:r>
            <a:r>
              <a:rPr lang="en-US" altLang="zh-CN" sz="5867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5867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bị</a:t>
            </a:r>
            <a:endParaRPr lang="zh-CN" altLang="en-US" sz="5867" b="1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602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22"/>
            <a:ext cx="12192000" cy="6922468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  <a:solidFill>
            <a:srgbClr val="6FDBD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uhoi"/>
          <p:cNvSpPr txBox="1"/>
          <p:nvPr/>
        </p:nvSpPr>
        <p:spPr>
          <a:xfrm>
            <a:off x="3411843" y="501787"/>
            <a:ext cx="5501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 err="1">
                <a:solidFill>
                  <a:prstClr val="black"/>
                </a:solidFill>
                <a:latin typeface="Arial" charset="0"/>
              </a:rPr>
              <a:t>Nêu</a:t>
            </a:r>
            <a:r>
              <a:rPr lang="en-US" altLang="en-US" sz="3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charset="0"/>
              </a:rPr>
              <a:t>công</a:t>
            </a:r>
            <a:r>
              <a:rPr lang="en-US" altLang="en-US" sz="3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charset="0"/>
              </a:rPr>
              <a:t>thức</a:t>
            </a:r>
            <a:r>
              <a:rPr lang="en-US" altLang="en-US" sz="3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charset="0"/>
              </a:rPr>
              <a:t>tính</a:t>
            </a:r>
            <a:r>
              <a:rPr lang="en-US" altLang="en-US" sz="3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charset="0"/>
              </a:rPr>
              <a:t>vận</a:t>
            </a:r>
            <a:r>
              <a:rPr lang="en-US" altLang="en-US" sz="3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charset="0"/>
              </a:rPr>
              <a:t>tốc</a:t>
            </a:r>
            <a:r>
              <a:rPr lang="en-US" altLang="en-US" sz="3200" dirty="0">
                <a:solidFill>
                  <a:prstClr val="black"/>
                </a:solidFill>
                <a:latin typeface="Arial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99" y="29021"/>
            <a:ext cx="1616075" cy="16160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09712" y="1673400"/>
            <a:ext cx="9172575" cy="5056112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hoa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38" y="2039244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hoa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278" y="5377109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8" name="hoac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265" y="4304126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9" name="hoab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266" y="3183929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0" name="danana"/>
          <p:cNvSpPr txBox="1"/>
          <p:nvPr/>
        </p:nvSpPr>
        <p:spPr>
          <a:xfrm>
            <a:off x="3829046" y="2218840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v = S : t</a:t>
            </a:r>
          </a:p>
        </p:txBody>
      </p:sp>
      <p:sp>
        <p:nvSpPr>
          <p:cNvPr id="31" name="dapanb"/>
          <p:cNvSpPr txBox="1"/>
          <p:nvPr/>
        </p:nvSpPr>
        <p:spPr>
          <a:xfrm>
            <a:off x="3829046" y="3363524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v = S x t</a:t>
            </a:r>
          </a:p>
        </p:txBody>
      </p:sp>
      <p:sp>
        <p:nvSpPr>
          <p:cNvPr id="34" name="dapanc"/>
          <p:cNvSpPr txBox="1"/>
          <p:nvPr/>
        </p:nvSpPr>
        <p:spPr>
          <a:xfrm>
            <a:off x="3919103" y="4458611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C. v = t : S</a:t>
            </a:r>
          </a:p>
        </p:txBody>
      </p:sp>
      <p:sp>
        <p:nvSpPr>
          <p:cNvPr id="35" name="dapand"/>
          <p:cNvSpPr txBox="1"/>
          <p:nvPr/>
        </p:nvSpPr>
        <p:spPr>
          <a:xfrm>
            <a:off x="3919102" y="5424201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D. v = S - t</a:t>
            </a:r>
          </a:p>
        </p:txBody>
      </p:sp>
      <p:sp>
        <p:nvSpPr>
          <p:cNvPr id="36" name="nhanb"/>
          <p:cNvSpPr/>
          <p:nvPr/>
        </p:nvSpPr>
        <p:spPr>
          <a:xfrm>
            <a:off x="2783822" y="308617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nhand"/>
          <p:cNvSpPr/>
          <p:nvPr/>
        </p:nvSpPr>
        <p:spPr>
          <a:xfrm>
            <a:off x="2746809" y="537710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8" name="nhanc"/>
          <p:cNvSpPr/>
          <p:nvPr/>
        </p:nvSpPr>
        <p:spPr>
          <a:xfrm>
            <a:off x="2795037" y="425072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73" y="2170457"/>
            <a:ext cx="8507936" cy="4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54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9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30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22"/>
            <a:ext cx="12192000" cy="6922468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2893884" y="29022"/>
            <a:ext cx="6707316" cy="158635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5" y="9734"/>
            <a:ext cx="1942069" cy="1942069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1202994" y="1640088"/>
            <a:ext cx="9172575" cy="5056112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hoa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hoa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1" name="hoac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4" name="hoab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5" name="danana"/>
          <p:cNvSpPr txBox="1"/>
          <p:nvPr/>
        </p:nvSpPr>
        <p:spPr>
          <a:xfrm>
            <a:off x="3809996" y="4523726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C. S = v x t</a:t>
            </a:r>
          </a:p>
        </p:txBody>
      </p:sp>
      <p:sp>
        <p:nvSpPr>
          <p:cNvPr id="36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S = t : v</a:t>
            </a:r>
          </a:p>
        </p:txBody>
      </p:sp>
      <p:sp>
        <p:nvSpPr>
          <p:cNvPr id="37" name="dapanc"/>
          <p:cNvSpPr txBox="1"/>
          <p:nvPr/>
        </p:nvSpPr>
        <p:spPr>
          <a:xfrm>
            <a:off x="3855024" y="2255580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S = v : t </a:t>
            </a:r>
          </a:p>
        </p:txBody>
      </p:sp>
      <p:sp>
        <p:nvSpPr>
          <p:cNvPr id="38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D. S = v + t</a:t>
            </a:r>
          </a:p>
        </p:txBody>
      </p:sp>
      <p:sp>
        <p:nvSpPr>
          <p:cNvPr id="39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1" name="nhanc"/>
          <p:cNvSpPr/>
          <p:nvPr/>
        </p:nvSpPr>
        <p:spPr>
          <a:xfrm>
            <a:off x="2727759" y="205999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uhoi"/>
          <p:cNvSpPr txBox="1"/>
          <p:nvPr/>
        </p:nvSpPr>
        <p:spPr>
          <a:xfrm>
            <a:off x="3288904" y="453659"/>
            <a:ext cx="6475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 err="1">
                <a:solidFill>
                  <a:prstClr val="black"/>
                </a:solidFill>
                <a:latin typeface="Arial" charset="0"/>
              </a:rPr>
              <a:t>Nêu</a:t>
            </a:r>
            <a:r>
              <a:rPr lang="en-US" altLang="en-US" sz="3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charset="0"/>
              </a:rPr>
              <a:t>công</a:t>
            </a:r>
            <a:r>
              <a:rPr lang="en-US" altLang="en-US" sz="3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charset="0"/>
              </a:rPr>
              <a:t>thức</a:t>
            </a:r>
            <a:r>
              <a:rPr lang="en-US" altLang="en-US" sz="3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charset="0"/>
              </a:rPr>
              <a:t>tính</a:t>
            </a:r>
            <a:r>
              <a:rPr lang="en-US" altLang="en-US" sz="3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charset="0"/>
              </a:rPr>
              <a:t>quãng</a:t>
            </a:r>
            <a:r>
              <a:rPr lang="en-US" altLang="en-US" sz="3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3200" dirty="0">
                <a:solidFill>
                  <a:prstClr val="black"/>
                </a:solidFill>
                <a:latin typeface="Arial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33" y="3226438"/>
            <a:ext cx="3188591" cy="336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787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22"/>
            <a:ext cx="12192000" cy="6922468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2889803" y="0"/>
            <a:ext cx="6707316" cy="158635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5" y="9734"/>
            <a:ext cx="1942069" cy="1942069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1202994" y="1640088"/>
            <a:ext cx="9172575" cy="5056112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hoa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hoa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1" name="hoac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4" name="hoab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5" name="danana"/>
          <p:cNvSpPr txBox="1"/>
          <p:nvPr/>
        </p:nvSpPr>
        <p:spPr>
          <a:xfrm>
            <a:off x="3809996" y="4523726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C. t = S : v</a:t>
            </a:r>
          </a:p>
        </p:txBody>
      </p:sp>
      <p:sp>
        <p:nvSpPr>
          <p:cNvPr id="36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t = v : S</a:t>
            </a:r>
          </a:p>
        </p:txBody>
      </p:sp>
      <p:sp>
        <p:nvSpPr>
          <p:cNvPr id="37" name="dapanc"/>
          <p:cNvSpPr txBox="1"/>
          <p:nvPr/>
        </p:nvSpPr>
        <p:spPr>
          <a:xfrm>
            <a:off x="3855024" y="2255580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t = S x v</a:t>
            </a:r>
          </a:p>
        </p:txBody>
      </p:sp>
      <p:sp>
        <p:nvSpPr>
          <p:cNvPr id="38" name="dapand"/>
          <p:cNvSpPr txBox="1"/>
          <p:nvPr/>
        </p:nvSpPr>
        <p:spPr>
          <a:xfrm>
            <a:off x="3810001" y="5527074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D. t = S - v</a:t>
            </a:r>
          </a:p>
        </p:txBody>
      </p:sp>
      <p:sp>
        <p:nvSpPr>
          <p:cNvPr id="39" name="nhanb"/>
          <p:cNvSpPr/>
          <p:nvPr/>
        </p:nvSpPr>
        <p:spPr>
          <a:xfrm>
            <a:off x="2751299" y="319409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1" name="nhanc"/>
          <p:cNvSpPr/>
          <p:nvPr/>
        </p:nvSpPr>
        <p:spPr>
          <a:xfrm>
            <a:off x="2727759" y="205999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uhoi"/>
          <p:cNvSpPr txBox="1"/>
          <p:nvPr/>
        </p:nvSpPr>
        <p:spPr>
          <a:xfrm>
            <a:off x="3288904" y="453659"/>
            <a:ext cx="6475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 err="1">
                <a:solidFill>
                  <a:prstClr val="black"/>
                </a:solidFill>
                <a:latin typeface="Arial" charset="0"/>
              </a:rPr>
              <a:t>Nêu</a:t>
            </a:r>
            <a:r>
              <a:rPr lang="en-US" altLang="en-US" sz="3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charset="0"/>
              </a:rPr>
              <a:t>công</a:t>
            </a:r>
            <a:r>
              <a:rPr lang="en-US" altLang="en-US" sz="3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charset="0"/>
              </a:rPr>
              <a:t>thức</a:t>
            </a:r>
            <a:r>
              <a:rPr lang="en-US" altLang="en-US" sz="3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charset="0"/>
              </a:rPr>
              <a:t>tính</a:t>
            </a:r>
            <a:r>
              <a:rPr lang="en-US" altLang="en-US" sz="3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charset="0"/>
              </a:rPr>
              <a:t>thời</a:t>
            </a:r>
            <a:r>
              <a:rPr lang="en-US" altLang="en-US" sz="3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charset="0"/>
              </a:rPr>
              <a:t>gian</a:t>
            </a:r>
            <a:r>
              <a:rPr lang="en-US" altLang="en-US" sz="3200" dirty="0">
                <a:solidFill>
                  <a:prstClr val="black"/>
                </a:solidFill>
                <a:latin typeface="Arial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830165"/>
            <a:ext cx="3443746" cy="319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065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8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860800" cy="22054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71" y="4445001"/>
            <a:ext cx="3374776" cy="2425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2600" y="4191311"/>
            <a:ext cx="6451600" cy="277055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2105" y="4166609"/>
            <a:ext cx="2522880" cy="2704091"/>
          </a:xfrm>
          <a:prstGeom prst="rect">
            <a:avLst/>
          </a:prstGeom>
        </p:spPr>
      </p:pic>
      <p:grpSp>
        <p:nvGrpSpPr>
          <p:cNvPr id="12" name="组合 299"/>
          <p:cNvGrpSpPr/>
          <p:nvPr/>
        </p:nvGrpSpPr>
        <p:grpSpPr bwMode="auto">
          <a:xfrm>
            <a:off x="5093451" y="548236"/>
            <a:ext cx="1955300" cy="2116667"/>
            <a:chOff x="0" y="0"/>
            <a:chExt cx="2134334" cy="2311488"/>
          </a:xfrm>
        </p:grpSpPr>
        <p:grpSp>
          <p:nvGrpSpPr>
            <p:cNvPr id="13" name="Group 1"/>
            <p:cNvGrpSpPr/>
            <p:nvPr/>
          </p:nvGrpSpPr>
          <p:grpSpPr bwMode="auto">
            <a:xfrm>
              <a:off x="0" y="0"/>
              <a:ext cx="2134334" cy="2311488"/>
              <a:chOff x="0" y="0"/>
              <a:chExt cx="1673076" cy="1834694"/>
            </a:xfrm>
          </p:grpSpPr>
          <p:sp>
            <p:nvSpPr>
              <p:cNvPr id="15" name="Oval 11"/>
              <p:cNvSpPr>
                <a:spLocks noChangeArrowheads="1"/>
              </p:cNvSpPr>
              <p:nvPr/>
            </p:nvSpPr>
            <p:spPr bwMode="auto">
              <a:xfrm>
                <a:off x="143134" y="228300"/>
                <a:ext cx="1430856" cy="14308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zh-CN" sz="720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endParaRPr>
              </a:p>
            </p:txBody>
          </p:sp>
          <p:sp>
            <p:nvSpPr>
              <p:cNvPr id="16" name="Freeform 18"/>
              <p:cNvSpPr>
                <a:spLocks noEditPoints="1" noChangeArrowheads="1"/>
              </p:cNvSpPr>
              <p:nvPr/>
            </p:nvSpPr>
            <p:spPr bwMode="auto">
              <a:xfrm>
                <a:off x="613412" y="653731"/>
                <a:ext cx="236555" cy="235905"/>
              </a:xfrm>
              <a:custGeom>
                <a:avLst/>
                <a:gdLst>
                  <a:gd name="T0" fmla="*/ 2147483647 w 2222"/>
                  <a:gd name="T1" fmla="*/ 2147483647 h 2222"/>
                  <a:gd name="T2" fmla="*/ 2147483647 w 2222"/>
                  <a:gd name="T3" fmla="*/ 2147483647 h 2222"/>
                  <a:gd name="T4" fmla="*/ 2147483647 w 2222"/>
                  <a:gd name="T5" fmla="*/ 2147483647 h 2222"/>
                  <a:gd name="T6" fmla="*/ 2147483647 w 2222"/>
                  <a:gd name="T7" fmla="*/ 2147483647 h 2222"/>
                  <a:gd name="T8" fmla="*/ 2147483647 w 2222"/>
                  <a:gd name="T9" fmla="*/ 2147483647 h 2222"/>
                  <a:gd name="T10" fmla="*/ 2147483647 w 2222"/>
                  <a:gd name="T11" fmla="*/ 2147483647 h 2222"/>
                  <a:gd name="T12" fmla="*/ 2147483647 w 2222"/>
                  <a:gd name="T13" fmla="*/ 2147483647 h 2222"/>
                  <a:gd name="T14" fmla="*/ 0 w 2222"/>
                  <a:gd name="T15" fmla="*/ 2147483647 h 2222"/>
                  <a:gd name="T16" fmla="*/ 2147483647 w 2222"/>
                  <a:gd name="T17" fmla="*/ 2147483647 h 2222"/>
                  <a:gd name="T18" fmla="*/ 2147483647 w 2222"/>
                  <a:gd name="T19" fmla="*/ 2147483647 h 2222"/>
                  <a:gd name="T20" fmla="*/ 2147483647 w 2222"/>
                  <a:gd name="T21" fmla="*/ 2147483647 h 2222"/>
                  <a:gd name="T22" fmla="*/ 2147483647 w 2222"/>
                  <a:gd name="T23" fmla="*/ 2147483647 h 2222"/>
                  <a:gd name="T24" fmla="*/ 2147483647 w 2222"/>
                  <a:gd name="T25" fmla="*/ 2147483647 h 2222"/>
                  <a:gd name="T26" fmla="*/ 2147483647 w 2222"/>
                  <a:gd name="T27" fmla="*/ 2147483647 h 2222"/>
                  <a:gd name="T28" fmla="*/ 2147483647 w 2222"/>
                  <a:gd name="T29" fmla="*/ 2147483647 h 2222"/>
                  <a:gd name="T30" fmla="*/ 2147483647 w 2222"/>
                  <a:gd name="T31" fmla="*/ 2147483647 h 2222"/>
                  <a:gd name="T32" fmla="*/ 2147483647 w 2222"/>
                  <a:gd name="T33" fmla="*/ 2147483647 h 2222"/>
                  <a:gd name="T34" fmla="*/ 2147483647 w 2222"/>
                  <a:gd name="T35" fmla="*/ 2147483647 h 2222"/>
                  <a:gd name="T36" fmla="*/ 2147483647 w 2222"/>
                  <a:gd name="T37" fmla="*/ 1778266541 h 2222"/>
                  <a:gd name="T38" fmla="*/ 2147483647 w 2222"/>
                  <a:gd name="T39" fmla="*/ 2147483647 h 2222"/>
                  <a:gd name="T40" fmla="*/ 2147483647 w 2222"/>
                  <a:gd name="T41" fmla="*/ 2147483647 h 2222"/>
                  <a:gd name="T42" fmla="*/ 2147483647 w 2222"/>
                  <a:gd name="T43" fmla="*/ 2147483647 h 2222"/>
                  <a:gd name="T44" fmla="*/ 2147483647 w 2222"/>
                  <a:gd name="T45" fmla="*/ 2147483647 h 2222"/>
                  <a:gd name="T46" fmla="*/ 2147483647 w 2222"/>
                  <a:gd name="T47" fmla="*/ 2147483647 h 2222"/>
                  <a:gd name="T48" fmla="*/ 2147483647 w 2222"/>
                  <a:gd name="T49" fmla="*/ 2147483647 h 2222"/>
                  <a:gd name="T50" fmla="*/ 2147483647 w 2222"/>
                  <a:gd name="T51" fmla="*/ 2147483647 h 2222"/>
                  <a:gd name="T52" fmla="*/ 2147483647 w 2222"/>
                  <a:gd name="T53" fmla="*/ 2147483647 h 2222"/>
                  <a:gd name="T54" fmla="*/ 2147483647 w 2222"/>
                  <a:gd name="T55" fmla="*/ 2147483647 h 2222"/>
                  <a:gd name="T56" fmla="*/ 2147483647 w 2222"/>
                  <a:gd name="T57" fmla="*/ 2147483647 h 2222"/>
                  <a:gd name="T58" fmla="*/ 2147483647 w 2222"/>
                  <a:gd name="T59" fmla="*/ 2147483647 h 2222"/>
                  <a:gd name="T60" fmla="*/ 2147483647 w 2222"/>
                  <a:gd name="T61" fmla="*/ 2147483647 h 2222"/>
                  <a:gd name="T62" fmla="*/ 2147483647 w 2222"/>
                  <a:gd name="T63" fmla="*/ 2147483647 h 2222"/>
                  <a:gd name="T64" fmla="*/ 2147483647 w 2222"/>
                  <a:gd name="T65" fmla="*/ 2147483647 h 2222"/>
                  <a:gd name="T66" fmla="*/ 2147483647 w 2222"/>
                  <a:gd name="T67" fmla="*/ 2147483647 h 2222"/>
                  <a:gd name="T68" fmla="*/ 2147483647 w 2222"/>
                  <a:gd name="T69" fmla="*/ 2147483647 h 2222"/>
                  <a:gd name="T70" fmla="*/ 2147483647 w 2222"/>
                  <a:gd name="T71" fmla="*/ 2147483647 h 2222"/>
                  <a:gd name="T72" fmla="*/ 2147483647 w 2222"/>
                  <a:gd name="T73" fmla="*/ 2147483647 h 222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22"/>
                  <a:gd name="T112" fmla="*/ 0 h 2222"/>
                  <a:gd name="T113" fmla="*/ 2222 w 2222"/>
                  <a:gd name="T114" fmla="*/ 2222 h 222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22" h="2222">
                    <a:moveTo>
                      <a:pt x="1717" y="1951"/>
                    </a:moveTo>
                    <a:cubicBezTo>
                      <a:pt x="1090" y="1677"/>
                      <a:pt x="1090" y="1677"/>
                      <a:pt x="1090" y="1677"/>
                    </a:cubicBezTo>
                    <a:cubicBezTo>
                      <a:pt x="797" y="2076"/>
                      <a:pt x="797" y="2076"/>
                      <a:pt x="797" y="2076"/>
                    </a:cubicBezTo>
                    <a:cubicBezTo>
                      <a:pt x="781" y="2100"/>
                      <a:pt x="769" y="2116"/>
                      <a:pt x="758" y="2127"/>
                    </a:cubicBezTo>
                    <a:cubicBezTo>
                      <a:pt x="746" y="2138"/>
                      <a:pt x="737" y="2147"/>
                      <a:pt x="720" y="2148"/>
                    </a:cubicBezTo>
                    <a:cubicBezTo>
                      <a:pt x="720" y="2148"/>
                      <a:pt x="719" y="2148"/>
                      <a:pt x="719" y="2148"/>
                    </a:cubicBezTo>
                    <a:cubicBezTo>
                      <a:pt x="711" y="2148"/>
                      <a:pt x="702" y="2144"/>
                      <a:pt x="697" y="2138"/>
                    </a:cubicBezTo>
                    <a:cubicBezTo>
                      <a:pt x="692" y="2133"/>
                      <a:pt x="690" y="2128"/>
                      <a:pt x="688" y="2123"/>
                    </a:cubicBezTo>
                    <a:cubicBezTo>
                      <a:pt x="685" y="2114"/>
                      <a:pt x="685" y="2106"/>
                      <a:pt x="685" y="2100"/>
                    </a:cubicBezTo>
                    <a:cubicBezTo>
                      <a:pt x="685" y="2094"/>
                      <a:pt x="685" y="2089"/>
                      <a:pt x="686" y="2087"/>
                    </a:cubicBezTo>
                    <a:cubicBezTo>
                      <a:pt x="696" y="1531"/>
                      <a:pt x="696" y="1531"/>
                      <a:pt x="696" y="1531"/>
                    </a:cubicBezTo>
                    <a:cubicBezTo>
                      <a:pt x="620" y="1502"/>
                      <a:pt x="288" y="1373"/>
                      <a:pt x="143" y="1306"/>
                    </a:cubicBezTo>
                    <a:cubicBezTo>
                      <a:pt x="109" y="1291"/>
                      <a:pt x="86" y="1274"/>
                      <a:pt x="70" y="1255"/>
                    </a:cubicBezTo>
                    <a:cubicBezTo>
                      <a:pt x="55" y="1236"/>
                      <a:pt x="47" y="1214"/>
                      <a:pt x="47" y="1194"/>
                    </a:cubicBezTo>
                    <a:cubicBezTo>
                      <a:pt x="48" y="1190"/>
                      <a:pt x="48" y="1187"/>
                      <a:pt x="48" y="1183"/>
                    </a:cubicBezTo>
                    <a:cubicBezTo>
                      <a:pt x="19" y="1200"/>
                      <a:pt x="0" y="1231"/>
                      <a:pt x="0" y="1266"/>
                    </a:cubicBezTo>
                    <a:cubicBezTo>
                      <a:pt x="0" y="1268"/>
                      <a:pt x="0" y="1271"/>
                      <a:pt x="0" y="1273"/>
                    </a:cubicBezTo>
                    <a:cubicBezTo>
                      <a:pt x="3" y="1311"/>
                      <a:pt x="26" y="1343"/>
                      <a:pt x="62" y="1357"/>
                    </a:cubicBezTo>
                    <a:cubicBezTo>
                      <a:pt x="624" y="1587"/>
                      <a:pt x="624" y="1587"/>
                      <a:pt x="624" y="1587"/>
                    </a:cubicBezTo>
                    <a:cubicBezTo>
                      <a:pt x="624" y="2124"/>
                      <a:pt x="624" y="2124"/>
                      <a:pt x="624" y="2124"/>
                    </a:cubicBezTo>
                    <a:cubicBezTo>
                      <a:pt x="624" y="2164"/>
                      <a:pt x="648" y="2200"/>
                      <a:pt x="686" y="2215"/>
                    </a:cubicBezTo>
                    <a:cubicBezTo>
                      <a:pt x="698" y="2220"/>
                      <a:pt x="710" y="2222"/>
                      <a:pt x="722" y="2222"/>
                    </a:cubicBezTo>
                    <a:cubicBezTo>
                      <a:pt x="722" y="2222"/>
                      <a:pt x="722" y="2222"/>
                      <a:pt x="722" y="2222"/>
                    </a:cubicBezTo>
                    <a:cubicBezTo>
                      <a:pt x="749" y="2222"/>
                      <a:pt x="775" y="2211"/>
                      <a:pt x="794" y="2189"/>
                    </a:cubicBezTo>
                    <a:cubicBezTo>
                      <a:pt x="795" y="2188"/>
                      <a:pt x="795" y="2188"/>
                      <a:pt x="795" y="2188"/>
                    </a:cubicBezTo>
                    <a:cubicBezTo>
                      <a:pt x="1104" y="1771"/>
                      <a:pt x="1104" y="1771"/>
                      <a:pt x="1104" y="1771"/>
                    </a:cubicBezTo>
                    <a:cubicBezTo>
                      <a:pt x="1776" y="2058"/>
                      <a:pt x="1776" y="2058"/>
                      <a:pt x="1776" y="2058"/>
                    </a:cubicBezTo>
                    <a:cubicBezTo>
                      <a:pt x="1776" y="2059"/>
                      <a:pt x="1776" y="2059"/>
                      <a:pt x="1776" y="2059"/>
                    </a:cubicBezTo>
                    <a:cubicBezTo>
                      <a:pt x="1787" y="2063"/>
                      <a:pt x="1799" y="2066"/>
                      <a:pt x="1812" y="2066"/>
                    </a:cubicBezTo>
                    <a:cubicBezTo>
                      <a:pt x="1830" y="2066"/>
                      <a:pt x="1846" y="2061"/>
                      <a:pt x="1860" y="2054"/>
                    </a:cubicBezTo>
                    <a:cubicBezTo>
                      <a:pt x="1885" y="2039"/>
                      <a:pt x="1904" y="2014"/>
                      <a:pt x="1909" y="1984"/>
                    </a:cubicBezTo>
                    <a:cubicBezTo>
                      <a:pt x="1912" y="1967"/>
                      <a:pt x="1912" y="1967"/>
                      <a:pt x="1912" y="1967"/>
                    </a:cubicBezTo>
                    <a:cubicBezTo>
                      <a:pt x="1889" y="1979"/>
                      <a:pt x="1865" y="1983"/>
                      <a:pt x="1842" y="1983"/>
                    </a:cubicBezTo>
                    <a:cubicBezTo>
                      <a:pt x="1781" y="1983"/>
                      <a:pt x="1727" y="1956"/>
                      <a:pt x="1717" y="1951"/>
                    </a:cubicBezTo>
                    <a:close/>
                    <a:moveTo>
                      <a:pt x="2222" y="98"/>
                    </a:moveTo>
                    <a:cubicBezTo>
                      <a:pt x="2222" y="66"/>
                      <a:pt x="2206" y="36"/>
                      <a:pt x="2180" y="17"/>
                    </a:cubicBezTo>
                    <a:cubicBezTo>
                      <a:pt x="2163" y="6"/>
                      <a:pt x="2144" y="0"/>
                      <a:pt x="2125" y="0"/>
                    </a:cubicBezTo>
                    <a:cubicBezTo>
                      <a:pt x="2108" y="0"/>
                      <a:pt x="2090" y="4"/>
                      <a:pt x="2075" y="14"/>
                    </a:cubicBezTo>
                    <a:cubicBezTo>
                      <a:pt x="123" y="1140"/>
                      <a:pt x="123" y="1140"/>
                      <a:pt x="123" y="1140"/>
                    </a:cubicBezTo>
                    <a:cubicBezTo>
                      <a:pt x="120" y="1143"/>
                      <a:pt x="117" y="1146"/>
                      <a:pt x="115" y="1149"/>
                    </a:cubicBezTo>
                    <a:cubicBezTo>
                      <a:pt x="104" y="1162"/>
                      <a:pt x="95" y="1179"/>
                      <a:pt x="95" y="1194"/>
                    </a:cubicBezTo>
                    <a:cubicBezTo>
                      <a:pt x="95" y="1203"/>
                      <a:pt x="98" y="1213"/>
                      <a:pt x="107" y="1224"/>
                    </a:cubicBezTo>
                    <a:cubicBezTo>
                      <a:pt x="117" y="1236"/>
                      <a:pt x="134" y="1249"/>
                      <a:pt x="163" y="1263"/>
                    </a:cubicBezTo>
                    <a:cubicBezTo>
                      <a:pt x="243" y="1300"/>
                      <a:pt x="385" y="1357"/>
                      <a:pt x="506" y="1405"/>
                    </a:cubicBezTo>
                    <a:cubicBezTo>
                      <a:pt x="627" y="1454"/>
                      <a:pt x="728" y="1492"/>
                      <a:pt x="729" y="1492"/>
                    </a:cubicBezTo>
                    <a:cubicBezTo>
                      <a:pt x="744" y="1498"/>
                      <a:pt x="744" y="1498"/>
                      <a:pt x="744" y="1498"/>
                    </a:cubicBezTo>
                    <a:cubicBezTo>
                      <a:pt x="733" y="2083"/>
                      <a:pt x="733" y="2083"/>
                      <a:pt x="733" y="2083"/>
                    </a:cubicBezTo>
                    <a:cubicBezTo>
                      <a:pt x="740" y="2075"/>
                      <a:pt x="748" y="2063"/>
                      <a:pt x="758" y="2049"/>
                    </a:cubicBezTo>
                    <a:cubicBezTo>
                      <a:pt x="758" y="2048"/>
                      <a:pt x="758" y="2048"/>
                      <a:pt x="758" y="2048"/>
                    </a:cubicBezTo>
                    <a:cubicBezTo>
                      <a:pt x="1074" y="1618"/>
                      <a:pt x="1074" y="1618"/>
                      <a:pt x="1074" y="1618"/>
                    </a:cubicBezTo>
                    <a:cubicBezTo>
                      <a:pt x="1737" y="1908"/>
                      <a:pt x="1737" y="1908"/>
                      <a:pt x="1737" y="1908"/>
                    </a:cubicBezTo>
                    <a:cubicBezTo>
                      <a:pt x="1738" y="1908"/>
                      <a:pt x="1738" y="1908"/>
                      <a:pt x="1738" y="1908"/>
                    </a:cubicBezTo>
                    <a:cubicBezTo>
                      <a:pt x="1738" y="1908"/>
                      <a:pt x="1738" y="1908"/>
                      <a:pt x="1740" y="1909"/>
                    </a:cubicBezTo>
                    <a:cubicBezTo>
                      <a:pt x="1741" y="1910"/>
                      <a:pt x="1743" y="1911"/>
                      <a:pt x="1746" y="1912"/>
                    </a:cubicBezTo>
                    <a:cubicBezTo>
                      <a:pt x="1752" y="1915"/>
                      <a:pt x="1760" y="1918"/>
                      <a:pt x="1770" y="1922"/>
                    </a:cubicBezTo>
                    <a:cubicBezTo>
                      <a:pt x="1790" y="1929"/>
                      <a:pt x="1817" y="1936"/>
                      <a:pt x="1842" y="1936"/>
                    </a:cubicBezTo>
                    <a:cubicBezTo>
                      <a:pt x="1864" y="1936"/>
                      <a:pt x="1884" y="1931"/>
                      <a:pt x="1900" y="1918"/>
                    </a:cubicBezTo>
                    <a:cubicBezTo>
                      <a:pt x="1909" y="1911"/>
                      <a:pt x="1918" y="1902"/>
                      <a:pt x="1925" y="1888"/>
                    </a:cubicBezTo>
                    <a:cubicBezTo>
                      <a:pt x="2221" y="114"/>
                      <a:pt x="2221" y="114"/>
                      <a:pt x="2221" y="114"/>
                    </a:cubicBezTo>
                    <a:cubicBezTo>
                      <a:pt x="2201" y="111"/>
                      <a:pt x="2201" y="111"/>
                      <a:pt x="2201" y="111"/>
                    </a:cubicBezTo>
                    <a:cubicBezTo>
                      <a:pt x="2221" y="114"/>
                      <a:pt x="2221" y="114"/>
                      <a:pt x="2221" y="114"/>
                    </a:cubicBezTo>
                    <a:cubicBezTo>
                      <a:pt x="2221" y="109"/>
                      <a:pt x="2222" y="103"/>
                      <a:pt x="2222" y="98"/>
                    </a:cubicBezTo>
                    <a:close/>
                    <a:moveTo>
                      <a:pt x="1935" y="400"/>
                    </a:moveTo>
                    <a:cubicBezTo>
                      <a:pt x="1723" y="1664"/>
                      <a:pt x="1723" y="1664"/>
                      <a:pt x="1723" y="1664"/>
                    </a:cubicBezTo>
                    <a:cubicBezTo>
                      <a:pt x="1717" y="1705"/>
                      <a:pt x="1680" y="1726"/>
                      <a:pt x="1641" y="1710"/>
                    </a:cubicBezTo>
                    <a:cubicBezTo>
                      <a:pt x="1256" y="1552"/>
                      <a:pt x="1256" y="1552"/>
                      <a:pt x="1256" y="1552"/>
                    </a:cubicBezTo>
                    <a:cubicBezTo>
                      <a:pt x="1217" y="1537"/>
                      <a:pt x="1204" y="1495"/>
                      <a:pt x="1225" y="1460"/>
                    </a:cubicBezTo>
                    <a:cubicBezTo>
                      <a:pt x="1737" y="602"/>
                      <a:pt x="1737" y="602"/>
                      <a:pt x="1737" y="602"/>
                    </a:cubicBezTo>
                    <a:cubicBezTo>
                      <a:pt x="1759" y="567"/>
                      <a:pt x="1750" y="560"/>
                      <a:pt x="1719" y="586"/>
                    </a:cubicBezTo>
                    <a:cubicBezTo>
                      <a:pt x="833" y="1307"/>
                      <a:pt x="833" y="1307"/>
                      <a:pt x="833" y="1307"/>
                    </a:cubicBezTo>
                    <a:cubicBezTo>
                      <a:pt x="801" y="1333"/>
                      <a:pt x="743" y="1342"/>
                      <a:pt x="705" y="1327"/>
                    </a:cubicBezTo>
                    <a:cubicBezTo>
                      <a:pt x="486" y="1237"/>
                      <a:pt x="486" y="1237"/>
                      <a:pt x="486" y="1237"/>
                    </a:cubicBezTo>
                    <a:cubicBezTo>
                      <a:pt x="447" y="1222"/>
                      <a:pt x="445" y="1192"/>
                      <a:pt x="481" y="1171"/>
                    </a:cubicBezTo>
                    <a:cubicBezTo>
                      <a:pt x="1882" y="364"/>
                      <a:pt x="1882" y="364"/>
                      <a:pt x="1882" y="364"/>
                    </a:cubicBezTo>
                    <a:cubicBezTo>
                      <a:pt x="1918" y="343"/>
                      <a:pt x="1941" y="359"/>
                      <a:pt x="1935" y="4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333"/>
              </a:p>
            </p:txBody>
          </p:sp>
          <p:grpSp>
            <p:nvGrpSpPr>
              <p:cNvPr id="17" name="Group 9"/>
              <p:cNvGrpSpPr/>
              <p:nvPr/>
            </p:nvGrpSpPr>
            <p:grpSpPr bwMode="auto">
              <a:xfrm>
                <a:off x="0" y="0"/>
                <a:ext cx="1673076" cy="1834694"/>
                <a:chOff x="0" y="0"/>
                <a:chExt cx="4387849" cy="4811712"/>
              </a:xfrm>
            </p:grpSpPr>
            <p:sp>
              <p:nvSpPr>
                <p:cNvPr id="18" name="Freeform 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339975" cy="4616450"/>
                </a:xfrm>
                <a:custGeom>
                  <a:avLst/>
                  <a:gdLst>
                    <a:gd name="T0" fmla="*/ 2147483647 w 624"/>
                    <a:gd name="T1" fmla="*/ 2147483647 h 1231"/>
                    <a:gd name="T2" fmla="*/ 2147483647 w 624"/>
                    <a:gd name="T3" fmla="*/ 2147483647 h 1231"/>
                    <a:gd name="T4" fmla="*/ 2147483647 w 624"/>
                    <a:gd name="T5" fmla="*/ 2147483647 h 1231"/>
                    <a:gd name="T6" fmla="*/ 2147483647 w 624"/>
                    <a:gd name="T7" fmla="*/ 2147483647 h 1231"/>
                    <a:gd name="T8" fmla="*/ 2147483647 w 624"/>
                    <a:gd name="T9" fmla="*/ 2147483647 h 1231"/>
                    <a:gd name="T10" fmla="*/ 2147483647 w 624"/>
                    <a:gd name="T11" fmla="*/ 2147483647 h 1231"/>
                    <a:gd name="T12" fmla="*/ 2147483647 w 624"/>
                    <a:gd name="T13" fmla="*/ 2147483647 h 1231"/>
                    <a:gd name="T14" fmla="*/ 2147483647 w 624"/>
                    <a:gd name="T15" fmla="*/ 2147483647 h 1231"/>
                    <a:gd name="T16" fmla="*/ 2147483647 w 624"/>
                    <a:gd name="T17" fmla="*/ 2147483647 h 1231"/>
                    <a:gd name="T18" fmla="*/ 2147483647 w 624"/>
                    <a:gd name="T19" fmla="*/ 0 h 1231"/>
                    <a:gd name="T20" fmla="*/ 2147483647 w 624"/>
                    <a:gd name="T21" fmla="*/ 2147483647 h 1231"/>
                    <a:gd name="T22" fmla="*/ 0 w 624"/>
                    <a:gd name="T23" fmla="*/ 2147483647 h 1231"/>
                    <a:gd name="T24" fmla="*/ 2147483647 w 624"/>
                    <a:gd name="T25" fmla="*/ 2147483647 h 1231"/>
                    <a:gd name="T26" fmla="*/ 2147483647 w 624"/>
                    <a:gd name="T27" fmla="*/ 2147483647 h 1231"/>
                    <a:gd name="T28" fmla="*/ 2147483647 w 624"/>
                    <a:gd name="T29" fmla="*/ 2147483647 h 123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24"/>
                    <a:gd name="T46" fmla="*/ 0 h 1231"/>
                    <a:gd name="T47" fmla="*/ 624 w 624"/>
                    <a:gd name="T48" fmla="*/ 1231 h 1231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24" h="1231">
                      <a:moveTo>
                        <a:pt x="528" y="1145"/>
                      </a:moveTo>
                      <a:cubicBezTo>
                        <a:pt x="600" y="1064"/>
                        <a:pt x="600" y="1064"/>
                        <a:pt x="600" y="1064"/>
                      </a:cubicBezTo>
                      <a:cubicBezTo>
                        <a:pt x="595" y="1064"/>
                        <a:pt x="590" y="1064"/>
                        <a:pt x="585" y="1064"/>
                      </a:cubicBezTo>
                      <a:cubicBezTo>
                        <a:pt x="354" y="1064"/>
                        <a:pt x="166" y="877"/>
                        <a:pt x="166" y="646"/>
                      </a:cubicBezTo>
                      <a:cubicBezTo>
                        <a:pt x="166" y="473"/>
                        <a:pt x="271" y="324"/>
                        <a:pt x="421" y="261"/>
                      </a:cubicBezTo>
                      <a:cubicBezTo>
                        <a:pt x="421" y="328"/>
                        <a:pt x="421" y="328"/>
                        <a:pt x="421" y="328"/>
                      </a:cubicBezTo>
                      <a:cubicBezTo>
                        <a:pt x="503" y="235"/>
                        <a:pt x="503" y="235"/>
                        <a:pt x="503" y="235"/>
                      </a:cubicBezTo>
                      <a:cubicBezTo>
                        <a:pt x="584" y="144"/>
                        <a:pt x="584" y="144"/>
                        <a:pt x="584" y="144"/>
                      </a:cubicBezTo>
                      <a:cubicBezTo>
                        <a:pt x="497" y="67"/>
                        <a:pt x="497" y="67"/>
                        <a:pt x="497" y="67"/>
                      </a:cubicBezTo>
                      <a:cubicBezTo>
                        <a:pt x="421" y="0"/>
                        <a:pt x="421" y="0"/>
                        <a:pt x="421" y="0"/>
                      </a:cubicBezTo>
                      <a:cubicBezTo>
                        <a:pt x="421" y="84"/>
                        <a:pt x="421" y="84"/>
                        <a:pt x="421" y="84"/>
                      </a:cubicBezTo>
                      <a:cubicBezTo>
                        <a:pt x="177" y="155"/>
                        <a:pt x="0" y="380"/>
                        <a:pt x="0" y="646"/>
                      </a:cubicBezTo>
                      <a:cubicBezTo>
                        <a:pt x="0" y="969"/>
                        <a:pt x="262" y="1231"/>
                        <a:pt x="585" y="1231"/>
                      </a:cubicBezTo>
                      <a:cubicBezTo>
                        <a:pt x="598" y="1231"/>
                        <a:pt x="611" y="1230"/>
                        <a:pt x="624" y="1230"/>
                      </a:cubicBezTo>
                      <a:lnTo>
                        <a:pt x="528" y="1145"/>
                      </a:lnTo>
                      <a:close/>
                    </a:path>
                  </a:pathLst>
                </a:custGeom>
                <a:solidFill>
                  <a:srgbClr val="0096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20227" tIns="62653" rIns="120227" bIns="62653"/>
                <a:lstStyle/>
                <a:p>
                  <a:endParaRPr lang="zh-CN" altLang="en-US" sz="1333"/>
                </a:p>
              </p:txBody>
            </p:sp>
            <p:sp>
              <p:nvSpPr>
                <p:cNvPr id="19" name="Freeform 7"/>
                <p:cNvSpPr>
                  <a:spLocks noChangeArrowheads="1"/>
                </p:cNvSpPr>
                <p:nvPr/>
              </p:nvSpPr>
              <p:spPr bwMode="auto">
                <a:xfrm>
                  <a:off x="2084388" y="225424"/>
                  <a:ext cx="2303461" cy="4586288"/>
                </a:xfrm>
                <a:custGeom>
                  <a:avLst/>
                  <a:gdLst>
                    <a:gd name="T0" fmla="*/ 2147483647 w 614"/>
                    <a:gd name="T1" fmla="*/ 0 h 1223"/>
                    <a:gd name="T2" fmla="*/ 0 w 614"/>
                    <a:gd name="T3" fmla="*/ 2147483647 h 1223"/>
                    <a:gd name="T4" fmla="*/ 2147483647 w 614"/>
                    <a:gd name="T5" fmla="*/ 2147483647 h 1223"/>
                    <a:gd name="T6" fmla="*/ 2147483647 w 614"/>
                    <a:gd name="T7" fmla="*/ 2147483647 h 1223"/>
                    <a:gd name="T8" fmla="*/ 2147483647 w 614"/>
                    <a:gd name="T9" fmla="*/ 2147483647 h 1223"/>
                    <a:gd name="T10" fmla="*/ 2147483647 w 614"/>
                    <a:gd name="T11" fmla="*/ 2147483647 h 1223"/>
                    <a:gd name="T12" fmla="*/ 2147483647 w 614"/>
                    <a:gd name="T13" fmla="*/ 2147483647 h 1223"/>
                    <a:gd name="T14" fmla="*/ 2147483647 w 614"/>
                    <a:gd name="T15" fmla="*/ 2147483647 h 1223"/>
                    <a:gd name="T16" fmla="*/ 2147483647 w 614"/>
                    <a:gd name="T17" fmla="*/ 2147483647 h 1223"/>
                    <a:gd name="T18" fmla="*/ 2147483647 w 614"/>
                    <a:gd name="T19" fmla="*/ 2147483647 h 1223"/>
                    <a:gd name="T20" fmla="*/ 2147483647 w 614"/>
                    <a:gd name="T21" fmla="*/ 2147483647 h 1223"/>
                    <a:gd name="T22" fmla="*/ 2147483647 w 614"/>
                    <a:gd name="T23" fmla="*/ 2147483647 h 1223"/>
                    <a:gd name="T24" fmla="*/ 2147483647 w 614"/>
                    <a:gd name="T25" fmla="*/ 2147483647 h 1223"/>
                    <a:gd name="T26" fmla="*/ 2147483647 w 614"/>
                    <a:gd name="T27" fmla="*/ 2147483647 h 1223"/>
                    <a:gd name="T28" fmla="*/ 2147483647 w 614"/>
                    <a:gd name="T29" fmla="*/ 0 h 122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14"/>
                    <a:gd name="T46" fmla="*/ 0 h 1223"/>
                    <a:gd name="T47" fmla="*/ 614 w 614"/>
                    <a:gd name="T48" fmla="*/ 1223 h 122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14" h="1223">
                      <a:moveTo>
                        <a:pt x="29" y="0"/>
                      </a:moveTo>
                      <a:cubicBezTo>
                        <a:pt x="19" y="0"/>
                        <a:pt x="9" y="1"/>
                        <a:pt x="0" y="1"/>
                      </a:cubicBezTo>
                      <a:cubicBezTo>
                        <a:pt x="87" y="78"/>
                        <a:pt x="87" y="78"/>
                        <a:pt x="87" y="78"/>
                      </a:cubicBezTo>
                      <a:cubicBezTo>
                        <a:pt x="8" y="168"/>
                        <a:pt x="8" y="168"/>
                        <a:pt x="8" y="168"/>
                      </a:cubicBezTo>
                      <a:cubicBezTo>
                        <a:pt x="15" y="167"/>
                        <a:pt x="22" y="167"/>
                        <a:pt x="29" y="167"/>
                      </a:cubicBezTo>
                      <a:cubicBezTo>
                        <a:pt x="260" y="167"/>
                        <a:pt x="448" y="354"/>
                        <a:pt x="448" y="586"/>
                      </a:cubicBezTo>
                      <a:cubicBezTo>
                        <a:pt x="448" y="758"/>
                        <a:pt x="343" y="906"/>
                        <a:pt x="194" y="970"/>
                      </a:cubicBezTo>
                      <a:cubicBezTo>
                        <a:pt x="194" y="896"/>
                        <a:pt x="194" y="896"/>
                        <a:pt x="194" y="896"/>
                      </a:cubicBezTo>
                      <a:cubicBezTo>
                        <a:pt x="103" y="998"/>
                        <a:pt x="103" y="998"/>
                        <a:pt x="103" y="998"/>
                      </a:cubicBezTo>
                      <a:cubicBezTo>
                        <a:pt x="31" y="1079"/>
                        <a:pt x="31" y="1079"/>
                        <a:pt x="31" y="1079"/>
                      </a:cubicBezTo>
                      <a:cubicBezTo>
                        <a:pt x="126" y="1163"/>
                        <a:pt x="126" y="1163"/>
                        <a:pt x="126" y="1163"/>
                      </a:cubicBezTo>
                      <a:cubicBezTo>
                        <a:pt x="194" y="1223"/>
                        <a:pt x="194" y="1223"/>
                        <a:pt x="194" y="1223"/>
                      </a:cubicBezTo>
                      <a:cubicBezTo>
                        <a:pt x="194" y="1147"/>
                        <a:pt x="194" y="1147"/>
                        <a:pt x="194" y="1147"/>
                      </a:cubicBezTo>
                      <a:cubicBezTo>
                        <a:pt x="437" y="1076"/>
                        <a:pt x="614" y="851"/>
                        <a:pt x="614" y="586"/>
                      </a:cubicBezTo>
                      <a:cubicBezTo>
                        <a:pt x="614" y="262"/>
                        <a:pt x="352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96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20227" tIns="62653" rIns="120227" bIns="62653"/>
                <a:lstStyle/>
                <a:p>
                  <a:endParaRPr lang="zh-CN" altLang="en-US" sz="1333"/>
                </a:p>
              </p:txBody>
            </p:sp>
          </p:grpSp>
        </p:grpSp>
        <p:sp>
          <p:nvSpPr>
            <p:cNvPr id="14" name="矩形 81"/>
            <p:cNvSpPr>
              <a:spLocks noChangeArrowheads="1"/>
            </p:cNvSpPr>
            <p:nvPr/>
          </p:nvSpPr>
          <p:spPr bwMode="auto">
            <a:xfrm>
              <a:off x="368772" y="584065"/>
              <a:ext cx="1374226" cy="1086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en-US" altLang="zh-CN" sz="5867" b="1" dirty="0">
                  <a:solidFill>
                    <a:srgbClr val="009644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02</a:t>
              </a:r>
              <a:endParaRPr lang="zh-CN" altLang="en-US" sz="5867" b="1" dirty="0">
                <a:solidFill>
                  <a:srgbClr val="009644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251589" y="2957651"/>
            <a:ext cx="5769188" cy="763200"/>
          </a:xfrm>
          <a:prstGeom prst="rect">
            <a:avLst/>
          </a:prstGeom>
          <a:solidFill>
            <a:srgbClr val="009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Hành</a:t>
            </a:r>
            <a:r>
              <a:rPr lang="en-US" altLang="zh-CN" sz="4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trình</a:t>
            </a:r>
            <a:r>
              <a:rPr lang="en-US" altLang="zh-CN" sz="4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tìm</a:t>
            </a:r>
            <a:r>
              <a:rPr lang="en-US" altLang="zh-CN" sz="4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Jony</a:t>
            </a:r>
            <a:endParaRPr lang="zh-CN" altLang="en-US" sz="4400" b="1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6385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校园卡通安全教育主题班会PPT模板"/>
  <p:tag name="INKNOELEADERBOARD" val="-17296492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.8|3|3.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641</Words>
  <Application>Microsoft Office PowerPoint</Application>
  <PresentationFormat>Widescreen</PresentationFormat>
  <Paragraphs>113</Paragraphs>
  <Slides>21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Malgun Gothic</vt:lpstr>
      <vt:lpstr>微软雅黑</vt:lpstr>
      <vt:lpstr>#9Slide04 SFU Belle</vt:lpstr>
      <vt:lpstr>#9Slide05 SVNAngellife</vt:lpstr>
      <vt:lpstr>#9Slide05 SVNMarpesia Pro</vt:lpstr>
      <vt:lpstr>#9Slide05 SVNNexa Rust Script</vt:lpstr>
      <vt:lpstr>Arial</vt:lpstr>
      <vt:lpstr>Bahnschrift Condensed</vt:lpstr>
      <vt:lpstr>Calibri</vt:lpstr>
      <vt:lpstr>Calibri Light</vt:lpstr>
      <vt:lpstr>Pattaya</vt:lpstr>
      <vt:lpstr>Tahoma</vt:lpstr>
      <vt:lpstr>Times New Roman</vt:lpstr>
      <vt:lpstr>UTM Windsor BT</vt:lpstr>
      <vt:lpstr>UTM Zirkon</vt:lpstr>
      <vt:lpstr>华康海报体W12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校园卡通安全教育主题班会PPT模板</dc:title>
  <dc:creator/>
  <cp:lastModifiedBy/>
  <cp:revision>1</cp:revision>
  <dcterms:created xsi:type="dcterms:W3CDTF">2017-03-16T14:21:07Z</dcterms:created>
  <dcterms:modified xsi:type="dcterms:W3CDTF">2022-03-20T14:34:09Z</dcterms:modified>
</cp:coreProperties>
</file>