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5"/>
  </p:notesMasterIdLst>
  <p:sldIdLst>
    <p:sldId id="343" r:id="rId3"/>
    <p:sldId id="260" r:id="rId4"/>
    <p:sldId id="261" r:id="rId5"/>
    <p:sldId id="295" r:id="rId6"/>
    <p:sldId id="302" r:id="rId7"/>
    <p:sldId id="336" r:id="rId8"/>
    <p:sldId id="335" r:id="rId9"/>
    <p:sldId id="334" r:id="rId10"/>
    <p:sldId id="292" r:id="rId11"/>
    <p:sldId id="337" r:id="rId12"/>
    <p:sldId id="323" r:id="rId13"/>
    <p:sldId id="338" r:id="rId14"/>
    <p:sldId id="324" r:id="rId15"/>
    <p:sldId id="339" r:id="rId16"/>
    <p:sldId id="328" r:id="rId17"/>
    <p:sldId id="300" r:id="rId18"/>
    <p:sldId id="307" r:id="rId19"/>
    <p:sldId id="340" r:id="rId20"/>
    <p:sldId id="320" r:id="rId21"/>
    <p:sldId id="341" r:id="rId22"/>
    <p:sldId id="342" r:id="rId23"/>
    <p:sldId id="3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7A26B-3933-470F-84A6-F4B1F4250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en-VN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en-VN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244384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182" y="1890715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73" y="2387755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751" y="2976670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(km/giờ)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56" y="3680286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563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Bài giải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3A9E-5AB7-E846-84B9-8A6BF83DF2B7}"/>
              </a:ext>
            </a:extLst>
          </p:cNvPr>
          <p:cNvSpPr txBox="1"/>
          <p:nvPr/>
        </p:nvSpPr>
        <p:spPr>
          <a:xfrm>
            <a:off x="1954709" y="5623988"/>
            <a:ext cx="9298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tx2"/>
                </a:solidFill>
              </a:rPr>
              <a:t>Thời gian đi = Thời điểm đến – thời điểm đi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464290" y="873116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5755341" y="134471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7110357" y="2853146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en-VN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3196669" y="424703"/>
            <a:ext cx="82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4817750" y="246320"/>
            <a:ext cx="36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76F4B-B595-441A-81A9-55095932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4106770" y="272043"/>
            <a:ext cx="6461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736720" y="4847304"/>
            <a:ext cx="525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6 American Forkball Ero" pitchFamily="2" charset="0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643</Words>
  <Application>Microsoft Office PowerPoint</Application>
  <PresentationFormat>Widescreen</PresentationFormat>
  <Paragraphs>103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#9Slide05 Phobia</vt:lpstr>
      <vt:lpstr>#9Slide06 American Forkball Ero</vt:lpstr>
      <vt:lpstr>#9Slide07 IcielPony</vt:lpstr>
      <vt:lpstr>#9Slide07 SVNDessert Menu Scrip</vt:lpstr>
      <vt:lpstr>Arial</vt:lpstr>
      <vt:lpstr>Calibri</vt:lpstr>
      <vt:lpstr>Times New Roman</vt:lpstr>
      <vt:lpstr>汉仪帅线体简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Cúc Lê</cp:lastModifiedBy>
  <cp:revision>8</cp:revision>
  <dcterms:created xsi:type="dcterms:W3CDTF">2022-02-19T09:57:14Z</dcterms:created>
  <dcterms:modified xsi:type="dcterms:W3CDTF">2022-03-20T14:24:25Z</dcterms:modified>
</cp:coreProperties>
</file>