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5" r:id="rId2"/>
    <p:sldId id="256" r:id="rId3"/>
    <p:sldId id="290" r:id="rId4"/>
    <p:sldId id="257" r:id="rId5"/>
    <p:sldId id="258" r:id="rId6"/>
    <p:sldId id="259" r:id="rId7"/>
    <p:sldId id="260" r:id="rId8"/>
    <p:sldId id="270" r:id="rId9"/>
    <p:sldId id="271" r:id="rId10"/>
    <p:sldId id="261" r:id="rId11"/>
    <p:sldId id="272" r:id="rId12"/>
    <p:sldId id="262" r:id="rId13"/>
    <p:sldId id="263" r:id="rId14"/>
    <p:sldId id="264" r:id="rId15"/>
    <p:sldId id="273" r:id="rId16"/>
    <p:sldId id="274" r:id="rId17"/>
    <p:sldId id="275" r:id="rId18"/>
    <p:sldId id="276" r:id="rId19"/>
    <p:sldId id="277" r:id="rId20"/>
    <p:sldId id="278" r:id="rId21"/>
    <p:sldId id="279" r:id="rId22"/>
    <p:sldId id="281" r:id="rId23"/>
    <p:sldId id="283" r:id="rId24"/>
    <p:sldId id="284" r:id="rId25"/>
    <p:sldId id="285" r:id="rId26"/>
    <p:sldId id="286" r:id="rId27"/>
    <p:sldId id="287" r:id="rId28"/>
    <p:sldId id="292" r:id="rId29"/>
    <p:sldId id="265" r:id="rId30"/>
    <p:sldId id="288" r:id="rId31"/>
    <p:sldId id="289" r:id="rId32"/>
    <p:sldId id="293" r:id="rId33"/>
    <p:sldId id="294" r:id="rId34"/>
    <p:sldId id="291" r:id="rId35"/>
    <p:sldId id="296" r:id="rId36"/>
  </p:sldIdLst>
  <p:sldSz cx="18288000" cy="10287000"/>
  <p:notesSz cx="6858000" cy="9144000"/>
  <p:embeddedFontLst>
    <p:embeddedFont>
      <p:font typeface="Bungee" panose="020B0604020202020204" charset="0"/>
      <p:regular r:id="rId37"/>
    </p:embeddedFont>
    <p:embeddedFont>
      <p:font typeface="Calibri" panose="020F0502020204030204" pitchFamily="34" charset="0"/>
      <p:regular r:id="rId38"/>
      <p:bold r:id="rId39"/>
      <p:italic r:id="rId40"/>
      <p:boldItalic r:id="rId41"/>
    </p:embeddedFont>
    <p:embeddedFont>
      <p:font typeface="Lobster" panose="00000500000000000000" pitchFamily="2" charset="0"/>
      <p:regular r:id="rId42"/>
    </p:embeddedFont>
    <p:embeddedFont>
      <p:font typeface="Pattaya" panose="020B0604020202020204" charset="0"/>
      <p:regular r:id="rId43"/>
    </p:embeddedFont>
    <p:embeddedFont>
      <p:font typeface="Sigmar One" panose="020B0604020202020204" charset="0"/>
      <p:regular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44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4.svg"/><Relationship Id="rId18"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43.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47.sv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9.pn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4.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54.svg"/><Relationship Id="rId18" Type="http://schemas.openxmlformats.org/officeDocument/2006/relationships/image" Target="../media/image8.png"/><Relationship Id="rId3" Type="http://schemas.openxmlformats.org/officeDocument/2006/relationships/image" Target="../media/image31.png"/><Relationship Id="rId21" Type="http://schemas.openxmlformats.org/officeDocument/2006/relationships/image" Target="../media/image11.svg"/><Relationship Id="rId7" Type="http://schemas.openxmlformats.org/officeDocument/2006/relationships/image" Target="../media/image35.png"/><Relationship Id="rId12" Type="http://schemas.openxmlformats.org/officeDocument/2006/relationships/image" Target="../media/image53.png"/><Relationship Id="rId17" Type="http://schemas.openxmlformats.org/officeDocument/2006/relationships/image" Target="../media/image56.svg"/><Relationship Id="rId2" Type="http://schemas.openxmlformats.org/officeDocument/2006/relationships/image" Target="../media/image2.png"/><Relationship Id="rId16" Type="http://schemas.openxmlformats.org/officeDocument/2006/relationships/image" Target="../media/image55.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2.png"/><Relationship Id="rId5" Type="http://schemas.openxmlformats.org/officeDocument/2006/relationships/image" Target="../media/image14.png"/><Relationship Id="rId15" Type="http://schemas.openxmlformats.org/officeDocument/2006/relationships/image" Target="../media/image34.svg"/><Relationship Id="rId23" Type="http://schemas.openxmlformats.org/officeDocument/2006/relationships/image" Target="../media/image13.svg"/><Relationship Id="rId10" Type="http://schemas.openxmlformats.org/officeDocument/2006/relationships/image" Target="../media/image44.svg"/><Relationship Id="rId19" Type="http://schemas.openxmlformats.org/officeDocument/2006/relationships/image" Target="../media/image9.svg"/><Relationship Id="rId4" Type="http://schemas.openxmlformats.org/officeDocument/2006/relationships/image" Target="../media/image32.svg"/><Relationship Id="rId9" Type="http://schemas.openxmlformats.org/officeDocument/2006/relationships/image" Target="../media/image43.png"/><Relationship Id="rId14" Type="http://schemas.openxmlformats.org/officeDocument/2006/relationships/image" Target="../media/image33.png"/><Relationship Id="rId22"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31.png"/><Relationship Id="rId21" Type="http://schemas.openxmlformats.org/officeDocument/2006/relationships/image" Target="../media/image58.sv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png"/><Relationship Id="rId16" Type="http://schemas.openxmlformats.org/officeDocument/2006/relationships/image" Target="../media/image41.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40.svg"/><Relationship Id="rId10" Type="http://schemas.openxmlformats.org/officeDocument/2006/relationships/image" Target="../media/image36.svg"/><Relationship Id="rId19" Type="http://schemas.openxmlformats.org/officeDocument/2006/relationships/image" Target="../media/image44.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5.png"/><Relationship Id="rId18" Type="http://schemas.openxmlformats.org/officeDocument/2006/relationships/image" Target="../media/image39.png"/><Relationship Id="rId3" Type="http://schemas.openxmlformats.org/officeDocument/2006/relationships/image" Target="../media/image31.png"/><Relationship Id="rId21"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7.svg"/><Relationship Id="rId2" Type="http://schemas.openxmlformats.org/officeDocument/2006/relationships/image" Target="../media/image2.png"/><Relationship Id="rId16" Type="http://schemas.openxmlformats.org/officeDocument/2006/relationships/image" Target="../media/image46.pn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7.png"/><Relationship Id="rId5" Type="http://schemas.openxmlformats.org/officeDocument/2006/relationships/image" Target="../media/image14.png"/><Relationship Id="rId15" Type="http://schemas.openxmlformats.org/officeDocument/2006/relationships/image" Target="../media/image44.svg"/><Relationship Id="rId23" Type="http://schemas.openxmlformats.org/officeDocument/2006/relationships/image" Target="../media/image13.svg"/><Relationship Id="rId10" Type="http://schemas.openxmlformats.org/officeDocument/2006/relationships/image" Target="../media/image36.svg"/><Relationship Id="rId19" Type="http://schemas.openxmlformats.org/officeDocument/2006/relationships/image" Target="../media/image40.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43.png"/><Relationship Id="rId2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59.png"/><Relationship Id="rId7" Type="http://schemas.openxmlformats.org/officeDocument/2006/relationships/image" Target="../media/image35.png"/><Relationship Id="rId12" Type="http://schemas.openxmlformats.org/officeDocument/2006/relationships/image" Target="../media/image4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43.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4.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63.svg"/></Relationships>
</file>

<file path=ppt/slides/_rels/slide2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4.svg"/><Relationship Id="rId18" Type="http://schemas.openxmlformats.org/officeDocument/2006/relationships/image" Target="../media/image64.png"/><Relationship Id="rId3" Type="http://schemas.openxmlformats.org/officeDocument/2006/relationships/image" Target="../media/image31.png"/><Relationship Id="rId21" Type="http://schemas.openxmlformats.org/officeDocument/2006/relationships/image" Target="../media/image58.svg"/><Relationship Id="rId7" Type="http://schemas.openxmlformats.org/officeDocument/2006/relationships/image" Target="../media/image33.png"/><Relationship Id="rId12" Type="http://schemas.openxmlformats.org/officeDocument/2006/relationships/image" Target="../media/image43.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17.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47.svg"/><Relationship Id="rId10" Type="http://schemas.openxmlformats.org/officeDocument/2006/relationships/image" Target="../media/image36.svg"/><Relationship Id="rId19" Type="http://schemas.openxmlformats.org/officeDocument/2006/relationships/image" Target="../media/image27.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31.png"/><Relationship Id="rId21" Type="http://schemas.openxmlformats.org/officeDocument/2006/relationships/image" Target="../media/image66.sv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png"/><Relationship Id="rId16" Type="http://schemas.openxmlformats.org/officeDocument/2006/relationships/image" Target="../media/image41.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40.svg"/><Relationship Id="rId10" Type="http://schemas.openxmlformats.org/officeDocument/2006/relationships/image" Target="../media/image36.svg"/><Relationship Id="rId19" Type="http://schemas.openxmlformats.org/officeDocument/2006/relationships/image" Target="../media/image44.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5.png"/><Relationship Id="rId18" Type="http://schemas.openxmlformats.org/officeDocument/2006/relationships/image" Target="../media/image39.png"/><Relationship Id="rId3" Type="http://schemas.openxmlformats.org/officeDocument/2006/relationships/image" Target="../media/image31.png"/><Relationship Id="rId21" Type="http://schemas.openxmlformats.org/officeDocument/2006/relationships/image" Target="../media/image12.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7.svg"/><Relationship Id="rId2" Type="http://schemas.openxmlformats.org/officeDocument/2006/relationships/image" Target="../media/image2.png"/><Relationship Id="rId16" Type="http://schemas.openxmlformats.org/officeDocument/2006/relationships/image" Target="../media/image46.pn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7.png"/><Relationship Id="rId24" Type="http://schemas.openxmlformats.org/officeDocument/2006/relationships/image" Target="../media/image66.svg"/><Relationship Id="rId5" Type="http://schemas.openxmlformats.org/officeDocument/2006/relationships/image" Target="../media/image14.png"/><Relationship Id="rId15" Type="http://schemas.openxmlformats.org/officeDocument/2006/relationships/image" Target="../media/image44.svg"/><Relationship Id="rId23" Type="http://schemas.openxmlformats.org/officeDocument/2006/relationships/image" Target="../media/image65.png"/><Relationship Id="rId10" Type="http://schemas.openxmlformats.org/officeDocument/2006/relationships/image" Target="../media/image36.svg"/><Relationship Id="rId19" Type="http://schemas.openxmlformats.org/officeDocument/2006/relationships/image" Target="../media/image40.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43.png"/><Relationship Id="rId22" Type="http://schemas.openxmlformats.org/officeDocument/2006/relationships/image" Target="../media/image13.sv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4.svg"/><Relationship Id="rId18" Type="http://schemas.openxmlformats.org/officeDocument/2006/relationships/image" Target="../media/image65.png"/><Relationship Id="rId3" Type="http://schemas.openxmlformats.org/officeDocument/2006/relationships/image" Target="../media/image31.png"/><Relationship Id="rId21" Type="http://schemas.openxmlformats.org/officeDocument/2006/relationships/image" Target="../media/image69.svg"/><Relationship Id="rId7" Type="http://schemas.openxmlformats.org/officeDocument/2006/relationships/image" Target="../media/image33.png"/><Relationship Id="rId12" Type="http://schemas.openxmlformats.org/officeDocument/2006/relationships/image" Target="../media/image43.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47.svg"/><Relationship Id="rId10" Type="http://schemas.openxmlformats.org/officeDocument/2006/relationships/image" Target="../media/image36.svg"/><Relationship Id="rId19" Type="http://schemas.openxmlformats.org/officeDocument/2006/relationships/image" Target="../media/image66.sv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67.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4.svg"/><Relationship Id="rId18" Type="http://schemas.openxmlformats.org/officeDocument/2006/relationships/image" Target="../media/image10.png"/><Relationship Id="rId3" Type="http://schemas.openxmlformats.org/officeDocument/2006/relationships/image" Target="../media/image31.png"/><Relationship Id="rId21" Type="http://schemas.openxmlformats.org/officeDocument/2006/relationships/image" Target="../media/image13.svg"/><Relationship Id="rId7" Type="http://schemas.openxmlformats.org/officeDocument/2006/relationships/image" Target="../media/image35.png"/><Relationship Id="rId12" Type="http://schemas.openxmlformats.org/officeDocument/2006/relationships/image" Target="../media/image33.png"/><Relationship Id="rId17" Type="http://schemas.openxmlformats.org/officeDocument/2006/relationships/image" Target="../media/image9.svg"/><Relationship Id="rId2" Type="http://schemas.openxmlformats.org/officeDocument/2006/relationships/image" Target="../media/image2.png"/><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2.png"/><Relationship Id="rId5" Type="http://schemas.openxmlformats.org/officeDocument/2006/relationships/image" Target="../media/image14.png"/><Relationship Id="rId15" Type="http://schemas.openxmlformats.org/officeDocument/2006/relationships/image" Target="../media/image56.svg"/><Relationship Id="rId10" Type="http://schemas.openxmlformats.org/officeDocument/2006/relationships/image" Target="../media/image44.svg"/><Relationship Id="rId19" Type="http://schemas.openxmlformats.org/officeDocument/2006/relationships/image" Target="../media/image11.svg"/><Relationship Id="rId4" Type="http://schemas.openxmlformats.org/officeDocument/2006/relationships/image" Target="../media/image32.svg"/><Relationship Id="rId9" Type="http://schemas.openxmlformats.org/officeDocument/2006/relationships/image" Target="../media/image43.png"/><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svg"/><Relationship Id="rId12" Type="http://schemas.openxmlformats.org/officeDocument/2006/relationships/image" Target="../media/image2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31.png"/><Relationship Id="rId7" Type="http://schemas.openxmlformats.org/officeDocument/2006/relationships/image" Target="../media/image15.svg"/><Relationship Id="rId12" Type="http://schemas.openxmlformats.org/officeDocument/2006/relationships/image" Target="../media/image4.png"/><Relationship Id="rId17" Type="http://schemas.openxmlformats.org/officeDocument/2006/relationships/image" Target="../media/image41.png"/><Relationship Id="rId2" Type="http://schemas.openxmlformats.org/officeDocument/2006/relationships/image" Target="../media/image2.png"/><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32.svg"/><Relationship Id="rId9" Type="http://schemas.openxmlformats.org/officeDocument/2006/relationships/image" Target="../media/image34.sv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5.png"/><Relationship Id="rId18" Type="http://schemas.openxmlformats.org/officeDocument/2006/relationships/image" Target="../media/image4.png"/><Relationship Id="rId3" Type="http://schemas.openxmlformats.org/officeDocument/2006/relationships/image" Target="../media/image31.png"/><Relationship Id="rId21"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7.svg"/><Relationship Id="rId2" Type="http://schemas.openxmlformats.org/officeDocument/2006/relationships/image" Target="../media/image2.png"/><Relationship Id="rId16" Type="http://schemas.openxmlformats.org/officeDocument/2006/relationships/image" Target="../media/image46.pn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7.png"/><Relationship Id="rId5" Type="http://schemas.openxmlformats.org/officeDocument/2006/relationships/image" Target="../media/image14.png"/><Relationship Id="rId15" Type="http://schemas.openxmlformats.org/officeDocument/2006/relationships/image" Target="../media/image44.svg"/><Relationship Id="rId10" Type="http://schemas.openxmlformats.org/officeDocument/2006/relationships/image" Target="../media/image36.svg"/><Relationship Id="rId19" Type="http://schemas.openxmlformats.org/officeDocument/2006/relationships/image" Target="../media/image39.pn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7DBF9-C363-41E2-80B2-84B868546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516602" cy="10287000"/>
          </a:xfrm>
          <a:prstGeom prst="rect">
            <a:avLst/>
          </a:prstGeom>
        </p:spPr>
      </p:pic>
    </p:spTree>
    <p:extLst>
      <p:ext uri="{BB962C8B-B14F-4D97-AF65-F5344CB8AC3E}">
        <p14:creationId xmlns:p14="http://schemas.microsoft.com/office/powerpoint/2010/main" val="3625455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 </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832657"/>
        </p:xfrm>
        <a:graphic>
          <a:graphicData uri="http://schemas.openxmlformats.org/drawingml/2006/table">
            <a:tbl>
              <a:tblPr/>
              <a:tblGrid>
                <a:gridCol w="1539632">
                  <a:extLst>
                    <a:ext uri="{9D8B030D-6E8A-4147-A177-3AD203B41FA5}">
                      <a16:colId xmlns:a16="http://schemas.microsoft.com/office/drawing/2014/main" val="20000"/>
                    </a:ext>
                  </a:extLst>
                </a:gridCol>
                <a:gridCol w="3132260">
                  <a:extLst>
                    <a:ext uri="{9D8B030D-6E8A-4147-A177-3AD203B41FA5}">
                      <a16:colId xmlns:a16="http://schemas.microsoft.com/office/drawing/2014/main" val="20001"/>
                    </a:ext>
                  </a:extLst>
                </a:gridCol>
                <a:gridCol w="6423852">
                  <a:extLst>
                    <a:ext uri="{9D8B030D-6E8A-4147-A177-3AD203B41FA5}">
                      <a16:colId xmlns:a16="http://schemas.microsoft.com/office/drawing/2014/main" val="20002"/>
                    </a:ext>
                  </a:extLst>
                </a:gridCol>
                <a:gridCol w="6277855">
                  <a:extLst>
                    <a:ext uri="{9D8B030D-6E8A-4147-A177-3AD203B41FA5}">
                      <a16:colId xmlns:a16="http://schemas.microsoft.com/office/drawing/2014/main"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1. </a:t>
            </a:r>
            <a:r>
              <a:rPr lang="en-US" sz="4400" b="1" dirty="0" err="1">
                <a:solidFill>
                  <a:srgbClr val="F79646">
                    <a:lumMod val="75000"/>
                  </a:srgbClr>
                </a:solidFill>
                <a:latin typeface="Lobster" charset="0"/>
                <a:cs typeface="Calibri" panose="020F0502020204030204" pitchFamily="34" charset="0"/>
              </a:rPr>
              <a:t>Giúp</a:t>
            </a:r>
            <a:r>
              <a:rPr lang="en-US" sz="4400" b="1" dirty="0">
                <a:solidFill>
                  <a:srgbClr val="F79646">
                    <a:lumMod val="75000"/>
                  </a:srgbClr>
                </a:solidFill>
                <a:latin typeface="Lobster" charset="0"/>
                <a:cs typeface="Calibri" panose="020F0502020204030204" pitchFamily="34" charset="0"/>
              </a:rPr>
              <a:t> HS </a:t>
            </a:r>
            <a:r>
              <a:rPr lang="en-US" sz="4400" b="1" dirty="0" err="1">
                <a:solidFill>
                  <a:srgbClr val="F79646">
                    <a:lumMod val="75000"/>
                  </a:srgbClr>
                </a:solidFill>
                <a:latin typeface="Lobster" charset="0"/>
                <a:cs typeface="Calibri" panose="020F0502020204030204" pitchFamily="34" charset="0"/>
              </a:rPr>
              <a:t>hiểu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thế</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nào</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là</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liên</a:t>
            </a:r>
            <a:r>
              <a:rPr lang="en-US" sz="4400" b="1" dirty="0">
                <a:solidFill>
                  <a:srgbClr val="F79646">
                    <a:lumMod val="75000"/>
                  </a:srgbClr>
                </a:solidFill>
                <a:latin typeface="Lobster" charset="0"/>
                <a:cs typeface="Calibri" panose="020F0502020204030204" pitchFamily="34" charset="0"/>
              </a:rPr>
              <a:t> kết </a:t>
            </a:r>
            <a:r>
              <a:rPr lang="en-US" sz="4400" b="1" dirty="0" err="1">
                <a:solidFill>
                  <a:srgbClr val="F79646">
                    <a:lumMod val="75000"/>
                  </a:srgbClr>
                </a:solidFill>
                <a:latin typeface="Lobster" charset="0"/>
                <a:cs typeface="Calibri" panose="020F0502020204030204" pitchFamily="34" charset="0"/>
              </a:rPr>
              <a:t>câu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bằng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từ</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ngữ</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tác</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dụng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của</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phép</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a:t>
            </a:r>
          </a:p>
        </p:txBody>
      </p:sp>
      <p:sp>
        <p:nvSpPr>
          <p:cNvPr id="11" name="Speech Bubble: Rectangle with Corners Rounded 6">
            <a:extLst>
              <a:ext uri="{FF2B5EF4-FFF2-40B4-BE49-F238E27FC236}">
                <a16:creationId xmlns:a16="http://schemas.microsoft.com/office/drawing/2014/main"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2. </a:t>
            </a:r>
            <a:r>
              <a:rPr lang="vi-VN" sz="4400" b="1" dirty="0">
                <a:solidFill>
                  <a:srgbClr val="F79646">
                    <a:lumMod val="75000"/>
                  </a:srgb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rgbClr val="F79646">
                    <a:lumMod val="75000"/>
                  </a:srgbClr>
                </a:solidFill>
                <a:latin typeface="Lobster" charset="0"/>
                <a:cs typeface="Calibri" panose="020F0502020204030204" pitchFamily="34" charset="0"/>
              </a:rPr>
              <a:t> </a:t>
            </a:r>
            <a:r>
              <a:rPr lang="vi-VN" sz="4400" b="1" dirty="0">
                <a:solidFill>
                  <a:srgbClr val="F79646">
                    <a:lumMod val="75000"/>
                  </a:srgbClr>
                </a:solidFill>
                <a:latin typeface="Lobster" charset="0"/>
                <a:cs typeface="Calibri" panose="020F0502020204030204" pitchFamily="34" charset="0"/>
              </a:rPr>
              <a:t>sử dụng các từ ngữ nối để liên kết câu.</a:t>
            </a:r>
            <a:endParaRPr lang="en-US" sz="4400" b="1" dirty="0">
              <a:solidFill>
                <a:srgbClr val="F79646">
                  <a:lumMod val="75000"/>
                </a:srgbClr>
              </a:solidFill>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4400" b="1" dirty="0">
                <a:solidFill>
                  <a:srgbClr val="F79646">
                    <a:lumMod val="75000"/>
                  </a:srgbClr>
                </a:solidFill>
                <a:latin typeface="Lobster" charset="0"/>
                <a:cs typeface="Calibri" panose="020F0502020204030204" pitchFamily="34" charset="0"/>
              </a:rPr>
              <a:t>3. </a:t>
            </a:r>
            <a:r>
              <a:rPr lang="vi-VN" sz="4400" b="1" dirty="0">
                <a:solidFill>
                  <a:srgbClr val="F79646">
                    <a:lumMod val="75000"/>
                  </a:srgbClr>
                </a:solidFill>
                <a:latin typeface="Lobster" charset="0"/>
                <a:cs typeface="Calibri" panose="020F0502020204030204" pitchFamily="34" charset="0"/>
              </a:rPr>
              <a:t>Thực hiện được yêu cầu bài tập </a:t>
            </a:r>
            <a:r>
              <a:rPr lang="en-US" sz="4400" b="1" dirty="0">
                <a:solidFill>
                  <a:srgbClr val="F79646">
                    <a:lumMod val="75000"/>
                  </a:srgbClr>
                </a:solidFill>
                <a:latin typeface="Lobster" charset="0"/>
                <a:cs typeface="Calibri" panose="020F0502020204030204" pitchFamily="34" charset="0"/>
              </a:rPr>
              <a:t>1, 2 </a:t>
            </a:r>
            <a:r>
              <a:rPr lang="en-US" sz="4400" b="1" dirty="0" err="1">
                <a:solidFill>
                  <a:srgbClr val="F79646">
                    <a:lumMod val="75000"/>
                  </a:srgbClr>
                </a:solidFill>
                <a:latin typeface="Lobster" charset="0"/>
                <a:cs typeface="Calibri" panose="020F0502020204030204" pitchFamily="34" charset="0"/>
              </a:rPr>
              <a:t>phần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Luyện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tập</a:t>
            </a:r>
            <a:r>
              <a:rPr lang="en-US" sz="4400" b="1" dirty="0">
                <a:solidFill>
                  <a:srgbClr val="F79646">
                    <a:lumMod val="75000"/>
                  </a:srgbClr>
                </a:solidFill>
                <a:latin typeface="Lobster" charset="0"/>
                <a:cs typeface="Calibri" panose="020F0502020204030204" pitchFamily="34" charset="0"/>
              </a:rPr>
              <a:t>.</a:t>
            </a: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2138" y="3816926"/>
            <a:ext cx="2046178" cy="2057400"/>
          </a:xfrm>
          <a:prstGeom prst="rect">
            <a:avLst/>
          </a:prstGeom>
        </p:spPr>
      </p:pic>
      <p:pic>
        <p:nvPicPr>
          <p:cNvPr id="17"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92354" y="4628954"/>
            <a:ext cx="615763" cy="599600"/>
          </a:xfrm>
          <a:prstGeom prst="rect">
            <a:avLst/>
          </a:prstGeom>
        </p:spPr>
      </p:pic>
      <p:pic>
        <p:nvPicPr>
          <p:cNvPr id="21"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850626" y="3455097"/>
            <a:ext cx="1529389"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734606" y="5874326"/>
            <a:ext cx="1319890"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ách đánh dấu tích trong word mới nhất | Vivureviews.com">
            <a:extLst>
              <a:ext uri="{FF2B5EF4-FFF2-40B4-BE49-F238E27FC236}">
                <a16:creationId xmlns:a16="http://schemas.microsoft.com/office/drawing/2014/main"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03775" y="8159725"/>
            <a:ext cx="1319890" cy="159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BB96E-891B-4F3E-AC0F-D09301C9D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110916" cy="10287000"/>
          </a:xfrm>
          <a:prstGeom prst="rect">
            <a:avLst/>
          </a:prstGeom>
        </p:spPr>
      </p:pic>
    </p:spTree>
    <p:extLst>
      <p:ext uri="{BB962C8B-B14F-4D97-AF65-F5344CB8AC3E}">
        <p14:creationId xmlns:p14="http://schemas.microsoft.com/office/powerpoint/2010/main" val="147891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3361</Words>
  <Application>Microsoft Office PowerPoint</Application>
  <PresentationFormat>Custom</PresentationFormat>
  <Paragraphs>248</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Calibri</vt:lpstr>
      <vt:lpstr>Arial</vt:lpstr>
      <vt:lpstr>Bungee</vt:lpstr>
      <vt:lpstr>Pattaya</vt:lpstr>
      <vt:lpstr>Wingdings</vt:lpstr>
      <vt:lpstr>Sigmar One</vt:lpstr>
      <vt:lpstr>Lobster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Cúc Lê</cp:lastModifiedBy>
  <cp:revision>44</cp:revision>
  <dcterms:created xsi:type="dcterms:W3CDTF">2006-08-16T00:00:00Z</dcterms:created>
  <dcterms:modified xsi:type="dcterms:W3CDTF">2022-03-20T14:29:09Z</dcterms:modified>
  <dc:identifier>DAE4nWSQ5GQ</dc:identifier>
</cp:coreProperties>
</file>