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92" r:id="rId2"/>
    <p:sldMasterId id="2147483696" r:id="rId3"/>
    <p:sldMasterId id="2147483702" r:id="rId4"/>
    <p:sldMasterId id="2147483718" r:id="rId5"/>
    <p:sldMasterId id="2147483722" r:id="rId6"/>
    <p:sldMasterId id="2147483726" r:id="rId7"/>
  </p:sldMasterIdLst>
  <p:notesMasterIdLst>
    <p:notesMasterId r:id="rId33"/>
  </p:notesMasterIdLst>
  <p:sldIdLst>
    <p:sldId id="309" r:id="rId8"/>
    <p:sldId id="259" r:id="rId9"/>
    <p:sldId id="263" r:id="rId10"/>
    <p:sldId id="260" r:id="rId11"/>
    <p:sldId id="261" r:id="rId12"/>
    <p:sldId id="264" r:id="rId13"/>
    <p:sldId id="258" r:id="rId14"/>
    <p:sldId id="280" r:id="rId15"/>
    <p:sldId id="281" r:id="rId16"/>
    <p:sldId id="283" r:id="rId17"/>
    <p:sldId id="273" r:id="rId18"/>
    <p:sldId id="286" r:id="rId19"/>
    <p:sldId id="297" r:id="rId20"/>
    <p:sldId id="298" r:id="rId21"/>
    <p:sldId id="300" r:id="rId22"/>
    <p:sldId id="299" r:id="rId23"/>
    <p:sldId id="301" r:id="rId24"/>
    <p:sldId id="302" r:id="rId25"/>
    <p:sldId id="303" r:id="rId26"/>
    <p:sldId id="304" r:id="rId27"/>
    <p:sldId id="257" r:id="rId28"/>
    <p:sldId id="262" r:id="rId29"/>
    <p:sldId id="306" r:id="rId30"/>
    <p:sldId id="307" r:id="rId31"/>
    <p:sldId id="308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#9Slide05 Fourth Medium" panose="00000600000000000000" pitchFamily="2" charset="0"/>
      <p:bold r:id="rId36"/>
    </p:embeddedFont>
    <p:embeddedFont>
      <p:font typeface="#9Slide06 SVNBlow Brush" pitchFamily="2" charset="0"/>
      <p:regular r:id="rId37"/>
    </p:embeddedFont>
    <p:embeddedFont>
      <p:font typeface="#9Slide07 Brankovic" panose="02000000000000000000" pitchFamily="2" charset="0"/>
      <p:regular r:id="rId38"/>
    </p:embeddedFont>
    <p:embeddedFont>
      <p:font typeface="#9Slide07 SVNAdam Gorry" panose="02040603050506020204" pitchFamily="18" charset="0"/>
      <p:regular r:id="rId39"/>
    </p:embeddedFont>
    <p:embeddedFont>
      <p:font typeface="#9Slide07 SVNNexa Rust Slab Bla" panose="020B0606040200020203" pitchFamily="34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Lato" panose="020F0502020204030203" pitchFamily="34" charset="0"/>
      <p:regular r:id="rId47"/>
      <p:bold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Patrick Hand" panose="00000500000000000000" pitchFamily="2" charset="0"/>
      <p:regular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Roboto Condensed Light" panose="02000000000000000000" pitchFamily="2" charset="0"/>
      <p:regular r:id="rId58"/>
    </p:embeddedFont>
    <p:embeddedFont>
      <p:font typeface="Wingdings 3" panose="05040102010807070707" pitchFamily="18" charset="2"/>
      <p:regular r:id="rId59"/>
    </p:embeddedFont>
    <p:embeddedFont>
      <p:font typeface="字魂73号-江南手书" panose="020B0604020202020204" charset="0"/>
      <p:regular r:id="rId60"/>
    </p:embeddedFont>
    <p:embeddedFont>
      <p:font typeface="方正静蕾简体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1E72CD-F8DA-41AD-923E-EBE354BCBEAB}">
          <p14:sldIdLst>
            <p14:sldId id="309"/>
            <p14:sldId id="259"/>
            <p14:sldId id="263"/>
          </p14:sldIdLst>
        </p14:section>
        <p14:section name="KHỞI ĐỘNG" id="{0FB89C04-F3E3-4003-A574-ED9DD5A27478}">
          <p14:sldIdLst>
            <p14:sldId id="260"/>
            <p14:sldId id="261"/>
            <p14:sldId id="264"/>
          </p14:sldIdLst>
        </p14:section>
        <p14:section name="KHÁM PHÁ" id="{8AC770F8-DCA7-4833-BE9E-946B1F8EEC07}">
          <p14:sldIdLst>
            <p14:sldId id="258"/>
            <p14:sldId id="280"/>
            <p14:sldId id="281"/>
            <p14:sldId id="283"/>
            <p14:sldId id="273"/>
            <p14:sldId id="286"/>
          </p14:sldIdLst>
        </p14:section>
        <p14:section name="LUYỆN TẬP" id="{0B170870-B0AF-4791-ACFB-6A242F668E77}">
          <p14:sldIdLst>
            <p14:sldId id="297"/>
            <p14:sldId id="298"/>
            <p14:sldId id="300"/>
            <p14:sldId id="299"/>
            <p14:sldId id="301"/>
            <p14:sldId id="302"/>
            <p14:sldId id="303"/>
            <p14:sldId id="304"/>
          </p14:sldIdLst>
        </p14:section>
        <p14:section name="CỦNG CỐ" id="{64C8A495-2BDA-440E-BDCA-5477E34B3B84}">
          <p14:sldIdLst>
            <p14:sldId id="257"/>
            <p14:sldId id="262"/>
            <p14:sldId id="306"/>
            <p14:sldId id="307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BB252"/>
    <a:srgbClr val="99FFCC"/>
    <a:srgbClr val="00FFFF"/>
    <a:srgbClr val="FF6031"/>
    <a:srgbClr val="008000"/>
    <a:srgbClr val="0000FF"/>
    <a:srgbClr val="00CC66"/>
    <a:srgbClr val="D7C4A3"/>
    <a:srgbClr val="FBB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3849" autoAdjust="0"/>
  </p:normalViewPr>
  <p:slideViewPr>
    <p:cSldViewPr showGuides="1">
      <p:cViewPr varScale="1">
        <p:scale>
          <a:sx n="64" d="100"/>
          <a:sy n="64" d="100"/>
        </p:scale>
        <p:origin x="3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3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FCE0-E9F9-4319-95B4-953C52E5EA71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B1137-329C-4164-B228-BF4BBF317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92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72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68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75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488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679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366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1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49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2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A2D15-8BAE-4562-9D49-BB619B02B4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00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93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2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6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79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3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97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8570881" y="-652275"/>
            <a:ext cx="5419900" cy="2231009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227679" y="-760226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529651"/>
            <a:ext cx="10272000" cy="1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855533" y="4974901"/>
            <a:ext cx="2905132" cy="231563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555521" y="5568018"/>
            <a:ext cx="1679648" cy="1129385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960000" y="3949088"/>
            <a:ext cx="1027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210735" y="4703121"/>
            <a:ext cx="1999552" cy="2595356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678753" y="-65344"/>
            <a:ext cx="2098568" cy="1570659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1"/>
          <p:cNvSpPr/>
          <p:nvPr/>
        </p:nvSpPr>
        <p:spPr>
          <a:xfrm>
            <a:off x="955562" y="379139"/>
            <a:ext cx="116543" cy="113248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1"/>
          <p:cNvSpPr/>
          <p:nvPr/>
        </p:nvSpPr>
        <p:spPr>
          <a:xfrm>
            <a:off x="1095715" y="106247"/>
            <a:ext cx="99247" cy="99384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1"/>
          <p:cNvSpPr/>
          <p:nvPr/>
        </p:nvSpPr>
        <p:spPr>
          <a:xfrm>
            <a:off x="1475130" y="221829"/>
            <a:ext cx="88676" cy="89500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1"/>
          <p:cNvSpPr/>
          <p:nvPr/>
        </p:nvSpPr>
        <p:spPr>
          <a:xfrm>
            <a:off x="1543215" y="-98561"/>
            <a:ext cx="68085" cy="71380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1"/>
          <p:cNvSpPr/>
          <p:nvPr/>
        </p:nvSpPr>
        <p:spPr>
          <a:xfrm>
            <a:off x="1273617" y="548119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1"/>
          <p:cNvSpPr/>
          <p:nvPr/>
        </p:nvSpPr>
        <p:spPr>
          <a:xfrm>
            <a:off x="1338271" y="150585"/>
            <a:ext cx="68223" cy="69596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1"/>
          <p:cNvSpPr/>
          <p:nvPr/>
        </p:nvSpPr>
        <p:spPr>
          <a:xfrm>
            <a:off x="881024" y="24297"/>
            <a:ext cx="74675" cy="73988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1"/>
          <p:cNvSpPr/>
          <p:nvPr/>
        </p:nvSpPr>
        <p:spPr>
          <a:xfrm>
            <a:off x="594267" y="320937"/>
            <a:ext cx="54221" cy="51751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1"/>
          <p:cNvSpPr/>
          <p:nvPr/>
        </p:nvSpPr>
        <p:spPr>
          <a:xfrm>
            <a:off x="1007175" y="-156762"/>
            <a:ext cx="115719" cy="116543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1"/>
          <p:cNvSpPr/>
          <p:nvPr/>
        </p:nvSpPr>
        <p:spPr>
          <a:xfrm>
            <a:off x="1724274" y="256008"/>
            <a:ext cx="71380" cy="63968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1"/>
          <p:cNvSpPr/>
          <p:nvPr/>
        </p:nvSpPr>
        <p:spPr>
          <a:xfrm>
            <a:off x="1631617" y="584085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1"/>
          <p:cNvSpPr/>
          <p:nvPr/>
        </p:nvSpPr>
        <p:spPr>
          <a:xfrm>
            <a:off x="1942259" y="177627"/>
            <a:ext cx="61635" cy="68909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1"/>
          <p:cNvSpPr/>
          <p:nvPr/>
        </p:nvSpPr>
        <p:spPr>
          <a:xfrm>
            <a:off x="1962712" y="443931"/>
            <a:ext cx="106659" cy="82088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1"/>
          <p:cNvSpPr/>
          <p:nvPr/>
        </p:nvSpPr>
        <p:spPr>
          <a:xfrm>
            <a:off x="996605" y="760476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1"/>
          <p:cNvSpPr/>
          <p:nvPr/>
        </p:nvSpPr>
        <p:spPr>
          <a:xfrm>
            <a:off x="1379315" y="840504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1"/>
          <p:cNvSpPr/>
          <p:nvPr/>
        </p:nvSpPr>
        <p:spPr>
          <a:xfrm>
            <a:off x="1864428" y="656152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1"/>
          <p:cNvSpPr/>
          <p:nvPr/>
        </p:nvSpPr>
        <p:spPr>
          <a:xfrm>
            <a:off x="665509" y="570082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1"/>
          <p:cNvSpPr/>
          <p:nvPr/>
        </p:nvSpPr>
        <p:spPr>
          <a:xfrm>
            <a:off x="1245752" y="-259167"/>
            <a:ext cx="92657" cy="88539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1"/>
          <p:cNvSpPr/>
          <p:nvPr/>
        </p:nvSpPr>
        <p:spPr>
          <a:xfrm>
            <a:off x="1843974" y="-64929"/>
            <a:ext cx="115581" cy="116405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1"/>
          <p:cNvSpPr/>
          <p:nvPr/>
        </p:nvSpPr>
        <p:spPr>
          <a:xfrm>
            <a:off x="2143908" y="297190"/>
            <a:ext cx="64792" cy="55045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1"/>
          <p:cNvSpPr/>
          <p:nvPr/>
        </p:nvSpPr>
        <p:spPr>
          <a:xfrm>
            <a:off x="1194823" y="352098"/>
            <a:ext cx="68223" cy="64929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1"/>
          <p:cNvSpPr/>
          <p:nvPr/>
        </p:nvSpPr>
        <p:spPr>
          <a:xfrm>
            <a:off x="10630884" y="318566"/>
            <a:ext cx="1202227" cy="1046133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10294405" y="1151189"/>
            <a:ext cx="1373575" cy="857553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8623141" y="-68007"/>
            <a:ext cx="1593104" cy="1575984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2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37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03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84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3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41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66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5986467" y="1921500"/>
            <a:ext cx="4906800" cy="2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3498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395383" y="166916"/>
            <a:ext cx="2069048" cy="1391107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9937111" y="146451"/>
            <a:ext cx="2033421" cy="1453316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571500" y="5532014"/>
            <a:ext cx="3386139" cy="1393821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60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34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9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5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8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609601" y="1388343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1024839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2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1020434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1480791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>
            <a:off x="839006" y="1082507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0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1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>
            <a:off x="1386148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3" y="6128268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4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49" y="5899759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0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19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6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2" y="5503737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1" y="5138198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3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0" y="5183755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8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2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7" y="5995692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1307967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1307967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1307979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1307967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1307969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1307979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8600500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8600507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8600513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8600479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8600485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8600492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932461" y="38288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5"/>
          <p:cNvSpPr/>
          <p:nvPr/>
        </p:nvSpPr>
        <p:spPr>
          <a:xfrm>
            <a:off x="918428" y="54324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5"/>
          <p:cNvSpPr/>
          <p:nvPr/>
        </p:nvSpPr>
        <p:spPr>
          <a:xfrm>
            <a:off x="49780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5"/>
          <p:cNvSpPr/>
          <p:nvPr/>
        </p:nvSpPr>
        <p:spPr>
          <a:xfrm>
            <a:off x="561868" y="56538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5"/>
          <p:cNvSpPr/>
          <p:nvPr/>
        </p:nvSpPr>
        <p:spPr>
          <a:xfrm>
            <a:off x="64234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5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5"/>
          <p:cNvSpPr/>
          <p:nvPr/>
        </p:nvSpPr>
        <p:spPr>
          <a:xfrm>
            <a:off x="642344" y="202873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5"/>
          <p:cNvSpPr/>
          <p:nvPr/>
        </p:nvSpPr>
        <p:spPr>
          <a:xfrm>
            <a:off x="744665" y="5380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5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5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1" name="Google Shape;2901;p25"/>
          <p:cNvSpPr/>
          <p:nvPr/>
        </p:nvSpPr>
        <p:spPr>
          <a:xfrm flipH="1">
            <a:off x="11728756" y="370020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2" name="Google Shape;2902;p25"/>
          <p:cNvSpPr/>
          <p:nvPr/>
        </p:nvSpPr>
        <p:spPr>
          <a:xfrm flipH="1">
            <a:off x="11468280" y="42574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3" name="Google Shape;2903;p25"/>
          <p:cNvSpPr/>
          <p:nvPr/>
        </p:nvSpPr>
        <p:spPr>
          <a:xfrm flipH="1">
            <a:off x="1166792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4" name="Google Shape;2904;p25"/>
          <p:cNvSpPr/>
          <p:nvPr/>
        </p:nvSpPr>
        <p:spPr>
          <a:xfrm flipH="1">
            <a:off x="11603857" y="61622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5" name="Google Shape;2905;p25"/>
          <p:cNvSpPr/>
          <p:nvPr/>
        </p:nvSpPr>
        <p:spPr>
          <a:xfrm flipH="1">
            <a:off x="1152338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6" name="Google Shape;2906;p25"/>
          <p:cNvSpPr/>
          <p:nvPr/>
        </p:nvSpPr>
        <p:spPr>
          <a:xfrm flipH="1">
            <a:off x="11491727" y="3249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7" name="Google Shape;2907;p25"/>
          <p:cNvSpPr/>
          <p:nvPr/>
        </p:nvSpPr>
        <p:spPr>
          <a:xfrm flipH="1">
            <a:off x="11709502" y="4913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8" name="Google Shape;2908;p25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9" name="Google Shape;2909;p25"/>
          <p:cNvSpPr/>
          <p:nvPr/>
        </p:nvSpPr>
        <p:spPr>
          <a:xfrm flipH="1">
            <a:off x="11752217" y="52306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0" name="Google Shape;2910;p25"/>
          <p:cNvSpPr/>
          <p:nvPr/>
        </p:nvSpPr>
        <p:spPr>
          <a:xfrm flipH="1">
            <a:off x="11734910" y="54808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1" name="Google Shape;2911;p25"/>
          <p:cNvSpPr/>
          <p:nvPr/>
        </p:nvSpPr>
        <p:spPr>
          <a:xfrm>
            <a:off x="987547" y="6160174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2" name="Google Shape;2912;p25"/>
          <p:cNvSpPr/>
          <p:nvPr/>
        </p:nvSpPr>
        <p:spPr>
          <a:xfrm>
            <a:off x="921045" y="53062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3" name="Google Shape;2913;p25"/>
          <p:cNvSpPr/>
          <p:nvPr/>
        </p:nvSpPr>
        <p:spPr>
          <a:xfrm>
            <a:off x="697411" y="42574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4" name="Google Shape;2914;p25"/>
          <p:cNvSpPr/>
          <p:nvPr/>
        </p:nvSpPr>
        <p:spPr>
          <a:xfrm flipH="1">
            <a:off x="11871361" y="5886856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5" name="Google Shape;2915;p25"/>
          <p:cNvSpPr/>
          <p:nvPr/>
        </p:nvSpPr>
        <p:spPr>
          <a:xfrm flipH="1">
            <a:off x="11476569" y="57916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6" name="Google Shape;2916;p25"/>
          <p:cNvSpPr/>
          <p:nvPr/>
        </p:nvSpPr>
        <p:spPr>
          <a:xfrm flipH="1">
            <a:off x="11640182" y="4742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7" name="Google Shape;2917;p25"/>
          <p:cNvSpPr/>
          <p:nvPr/>
        </p:nvSpPr>
        <p:spPr>
          <a:xfrm>
            <a:off x="10241461" y="279207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8" name="Google Shape;2918;p25"/>
          <p:cNvSpPr/>
          <p:nvPr/>
        </p:nvSpPr>
        <p:spPr>
          <a:xfrm>
            <a:off x="1773469" y="673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9" name="Google Shape;2919;p25"/>
          <p:cNvSpPr/>
          <p:nvPr/>
        </p:nvSpPr>
        <p:spPr>
          <a:xfrm>
            <a:off x="1837534" y="558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0" name="Google Shape;2920;p25"/>
          <p:cNvSpPr/>
          <p:nvPr/>
        </p:nvSpPr>
        <p:spPr>
          <a:xfrm>
            <a:off x="3001842" y="4444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1" name="Google Shape;2921;p25"/>
          <p:cNvSpPr/>
          <p:nvPr/>
        </p:nvSpPr>
        <p:spPr>
          <a:xfrm>
            <a:off x="9054712" y="63488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9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11065865" y="267424"/>
            <a:ext cx="839601" cy="905153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880847" y="6232653"/>
            <a:ext cx="223764" cy="60567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778111" y="6041062"/>
            <a:ext cx="185313" cy="57676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668075" y="6184993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600637" y="6022361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761808" y="5895103"/>
            <a:ext cx="210032" cy="7227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468481" y="5740074"/>
            <a:ext cx="152500" cy="69817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377511" y="6020849"/>
            <a:ext cx="142093" cy="5435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304546" y="5755791"/>
            <a:ext cx="133564" cy="61579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572268" y="6402453"/>
            <a:ext cx="161029" cy="6100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855209" y="6501973"/>
            <a:ext cx="174039" cy="6288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415960" y="6216049"/>
            <a:ext cx="171437" cy="74732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70072" y="5977024"/>
            <a:ext cx="138768" cy="5955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1079658" y="6133183"/>
            <a:ext cx="182567" cy="7502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75454" y="6213892"/>
            <a:ext cx="134143" cy="6663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1055851" y="6485368"/>
            <a:ext cx="174183" cy="69673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404602" y="6507465"/>
            <a:ext cx="152500" cy="61579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741208" y="6621129"/>
            <a:ext cx="171437" cy="60567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2" name="Google Shape;2952;p26"/>
          <p:cNvSpPr/>
          <p:nvPr/>
        </p:nvSpPr>
        <p:spPr>
          <a:xfrm flipH="1">
            <a:off x="11692913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3" name="Google Shape;2953;p26"/>
          <p:cNvSpPr/>
          <p:nvPr/>
        </p:nvSpPr>
        <p:spPr>
          <a:xfrm flipH="1">
            <a:off x="1159901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4" name="Google Shape;2954;p26"/>
          <p:cNvSpPr/>
          <p:nvPr/>
        </p:nvSpPr>
        <p:spPr>
          <a:xfrm flipH="1">
            <a:off x="1131758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5" name="Google Shape;2955;p26"/>
          <p:cNvSpPr/>
          <p:nvPr/>
        </p:nvSpPr>
        <p:spPr>
          <a:xfrm flipH="1">
            <a:off x="11278725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6" name="Google Shape;2956;p26"/>
          <p:cNvSpPr/>
          <p:nvPr/>
        </p:nvSpPr>
        <p:spPr>
          <a:xfrm flipH="1">
            <a:off x="11500270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6"/>
          <p:cNvSpPr/>
          <p:nvPr/>
        </p:nvSpPr>
        <p:spPr>
          <a:xfrm flipH="1">
            <a:off x="11437623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6"/>
          <p:cNvSpPr/>
          <p:nvPr/>
        </p:nvSpPr>
        <p:spPr>
          <a:xfrm flipH="1">
            <a:off x="11781697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6"/>
          <p:cNvSpPr/>
          <p:nvPr/>
        </p:nvSpPr>
        <p:spPr>
          <a:xfrm flipH="1">
            <a:off x="12016379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6"/>
          <p:cNvSpPr/>
          <p:nvPr/>
        </p:nvSpPr>
        <p:spPr>
          <a:xfrm flipH="1">
            <a:off x="11654190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6"/>
          <p:cNvSpPr/>
          <p:nvPr/>
        </p:nvSpPr>
        <p:spPr>
          <a:xfrm flipH="1">
            <a:off x="11140571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6"/>
          <p:cNvSpPr/>
          <p:nvPr/>
        </p:nvSpPr>
        <p:spPr>
          <a:xfrm flipH="1">
            <a:off x="11158687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6"/>
          <p:cNvSpPr/>
          <p:nvPr/>
        </p:nvSpPr>
        <p:spPr>
          <a:xfrm flipH="1">
            <a:off x="10981673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6"/>
          <p:cNvSpPr/>
          <p:nvPr/>
        </p:nvSpPr>
        <p:spPr>
          <a:xfrm flipH="1">
            <a:off x="10931610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6"/>
          <p:cNvSpPr/>
          <p:nvPr/>
        </p:nvSpPr>
        <p:spPr>
          <a:xfrm flipH="1">
            <a:off x="1168226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6"/>
          <p:cNvSpPr/>
          <p:nvPr/>
        </p:nvSpPr>
        <p:spPr>
          <a:xfrm flipH="1">
            <a:off x="11413838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6"/>
          <p:cNvSpPr/>
          <p:nvPr/>
        </p:nvSpPr>
        <p:spPr>
          <a:xfrm flipH="1">
            <a:off x="10968533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6"/>
          <p:cNvSpPr/>
          <p:nvPr/>
        </p:nvSpPr>
        <p:spPr>
          <a:xfrm flipH="1">
            <a:off x="1193008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6"/>
          <p:cNvSpPr/>
          <p:nvPr/>
        </p:nvSpPr>
        <p:spPr>
          <a:xfrm flipH="1">
            <a:off x="11489622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6"/>
          <p:cNvSpPr/>
          <p:nvPr/>
        </p:nvSpPr>
        <p:spPr>
          <a:xfrm flipH="1">
            <a:off x="11015415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6"/>
          <p:cNvSpPr/>
          <p:nvPr/>
        </p:nvSpPr>
        <p:spPr>
          <a:xfrm flipH="1">
            <a:off x="1082526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6"/>
          <p:cNvSpPr/>
          <p:nvPr/>
        </p:nvSpPr>
        <p:spPr>
          <a:xfrm flipH="1">
            <a:off x="11547151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784687" y="2685473"/>
            <a:ext cx="3577803" cy="285141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4901665" y="3335931"/>
            <a:ext cx="3577803" cy="285141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8029265" y="1815486"/>
            <a:ext cx="3577820" cy="285142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0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36849" y="5887106"/>
            <a:ext cx="839601" cy="905153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11127117" y="97480"/>
            <a:ext cx="1091859" cy="1037877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1037346" y="657916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7"/>
          <p:cNvSpPr/>
          <p:nvPr/>
        </p:nvSpPr>
        <p:spPr>
          <a:xfrm flipH="1">
            <a:off x="943444" y="449645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7"/>
          <p:cNvSpPr/>
          <p:nvPr/>
        </p:nvSpPr>
        <p:spPr>
          <a:xfrm flipH="1">
            <a:off x="662020" y="537738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7"/>
          <p:cNvSpPr/>
          <p:nvPr/>
        </p:nvSpPr>
        <p:spPr>
          <a:xfrm flipH="1">
            <a:off x="623158" y="293233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7"/>
          <p:cNvSpPr/>
          <p:nvPr/>
        </p:nvSpPr>
        <p:spPr>
          <a:xfrm flipH="1">
            <a:off x="844703" y="786945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7"/>
          <p:cNvSpPr/>
          <p:nvPr/>
        </p:nvSpPr>
        <p:spPr>
          <a:xfrm flipH="1">
            <a:off x="782056" y="483388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7"/>
          <p:cNvSpPr/>
          <p:nvPr/>
        </p:nvSpPr>
        <p:spPr>
          <a:xfrm flipH="1">
            <a:off x="1126130" y="386997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7"/>
          <p:cNvSpPr/>
          <p:nvPr/>
        </p:nvSpPr>
        <p:spPr>
          <a:xfrm flipH="1">
            <a:off x="1360812" y="613523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7"/>
          <p:cNvSpPr/>
          <p:nvPr/>
        </p:nvSpPr>
        <p:spPr>
          <a:xfrm flipH="1">
            <a:off x="998623" y="248703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7"/>
          <p:cNvSpPr/>
          <p:nvPr/>
        </p:nvSpPr>
        <p:spPr>
          <a:xfrm flipH="1">
            <a:off x="485003" y="563875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7"/>
          <p:cNvSpPr/>
          <p:nvPr/>
        </p:nvSpPr>
        <p:spPr>
          <a:xfrm flipH="1">
            <a:off x="503121" y="814325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7"/>
          <p:cNvSpPr/>
          <p:nvPr/>
        </p:nvSpPr>
        <p:spPr>
          <a:xfrm flipH="1">
            <a:off x="326106" y="503994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7"/>
          <p:cNvSpPr/>
          <p:nvPr/>
        </p:nvSpPr>
        <p:spPr>
          <a:xfrm flipH="1">
            <a:off x="276043" y="707288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7"/>
          <p:cNvSpPr/>
          <p:nvPr/>
        </p:nvSpPr>
        <p:spPr>
          <a:xfrm flipH="1">
            <a:off x="1026698" y="950131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7"/>
          <p:cNvSpPr/>
          <p:nvPr/>
        </p:nvSpPr>
        <p:spPr>
          <a:xfrm flipH="1">
            <a:off x="758271" y="1010151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7"/>
          <p:cNvSpPr/>
          <p:nvPr/>
        </p:nvSpPr>
        <p:spPr>
          <a:xfrm flipH="1">
            <a:off x="312967" y="869367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7"/>
          <p:cNvSpPr/>
          <p:nvPr/>
        </p:nvSpPr>
        <p:spPr>
          <a:xfrm flipH="1">
            <a:off x="1274517" y="803677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7"/>
          <p:cNvSpPr/>
          <p:nvPr/>
        </p:nvSpPr>
        <p:spPr>
          <a:xfrm flipH="1">
            <a:off x="834056" y="170568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7"/>
          <p:cNvSpPr/>
          <p:nvPr/>
        </p:nvSpPr>
        <p:spPr>
          <a:xfrm flipH="1">
            <a:off x="359848" y="318817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7"/>
          <p:cNvSpPr/>
          <p:nvPr/>
        </p:nvSpPr>
        <p:spPr>
          <a:xfrm flipH="1">
            <a:off x="169697" y="595408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7"/>
          <p:cNvSpPr/>
          <p:nvPr/>
        </p:nvSpPr>
        <p:spPr>
          <a:xfrm flipH="1">
            <a:off x="891584" y="637310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4901772" y="2736748"/>
            <a:ext cx="3577792" cy="285140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8080733" y="2443065"/>
            <a:ext cx="3577809" cy="285141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698395" y="2736735"/>
            <a:ext cx="3577836" cy="28514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9653921" y="5268903"/>
            <a:ext cx="4177287" cy="171947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3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302060" y="267424"/>
            <a:ext cx="839601" cy="905153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10982753" y="5696031"/>
            <a:ext cx="1091859" cy="1037877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428180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28"/>
          <p:cNvSpPr/>
          <p:nvPr/>
        </p:nvSpPr>
        <p:spPr>
          <a:xfrm>
            <a:off x="53259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28"/>
          <p:cNvSpPr/>
          <p:nvPr/>
        </p:nvSpPr>
        <p:spPr>
          <a:xfrm>
            <a:off x="82231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28"/>
          <p:cNvSpPr/>
          <p:nvPr/>
        </p:nvSpPr>
        <p:spPr>
          <a:xfrm>
            <a:off x="874174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28"/>
          <p:cNvSpPr/>
          <p:nvPr/>
        </p:nvSpPr>
        <p:spPr>
          <a:xfrm>
            <a:off x="668394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28"/>
          <p:cNvSpPr/>
          <p:nvPr/>
        </p:nvSpPr>
        <p:spPr>
          <a:xfrm>
            <a:off x="717764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28"/>
          <p:cNvSpPr/>
          <p:nvPr/>
        </p:nvSpPr>
        <p:spPr>
          <a:xfrm>
            <a:off x="371204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28"/>
          <p:cNvSpPr/>
          <p:nvPr/>
        </p:nvSpPr>
        <p:spPr>
          <a:xfrm>
            <a:off x="149796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28"/>
          <p:cNvSpPr/>
          <p:nvPr/>
        </p:nvSpPr>
        <p:spPr>
          <a:xfrm>
            <a:off x="465105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28"/>
          <p:cNvSpPr/>
          <p:nvPr/>
        </p:nvSpPr>
        <p:spPr>
          <a:xfrm>
            <a:off x="1012467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28"/>
          <p:cNvSpPr/>
          <p:nvPr/>
        </p:nvSpPr>
        <p:spPr>
          <a:xfrm>
            <a:off x="941799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28"/>
          <p:cNvSpPr/>
          <p:nvPr/>
        </p:nvSpPr>
        <p:spPr>
          <a:xfrm>
            <a:off x="1178834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28"/>
          <p:cNvSpPr/>
          <p:nvPr/>
        </p:nvSpPr>
        <p:spPr>
          <a:xfrm>
            <a:off x="1194461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28"/>
          <p:cNvSpPr/>
          <p:nvPr/>
        </p:nvSpPr>
        <p:spPr>
          <a:xfrm>
            <a:off x="45694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28"/>
          <p:cNvSpPr/>
          <p:nvPr/>
        </p:nvSpPr>
        <p:spPr>
          <a:xfrm>
            <a:off x="749019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28"/>
          <p:cNvSpPr/>
          <p:nvPr/>
        </p:nvSpPr>
        <p:spPr>
          <a:xfrm>
            <a:off x="1119367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28"/>
          <p:cNvSpPr/>
          <p:nvPr/>
        </p:nvSpPr>
        <p:spPr>
          <a:xfrm>
            <a:off x="20414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28"/>
          <p:cNvSpPr/>
          <p:nvPr/>
        </p:nvSpPr>
        <p:spPr>
          <a:xfrm>
            <a:off x="650278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2" name="Google Shape;3082;p28"/>
          <p:cNvSpPr/>
          <p:nvPr/>
        </p:nvSpPr>
        <p:spPr>
          <a:xfrm>
            <a:off x="1106229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3" name="Google Shape;3083;p28"/>
          <p:cNvSpPr/>
          <p:nvPr/>
        </p:nvSpPr>
        <p:spPr>
          <a:xfrm>
            <a:off x="133524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28"/>
          <p:cNvSpPr/>
          <p:nvPr/>
        </p:nvSpPr>
        <p:spPr>
          <a:xfrm>
            <a:off x="610864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5" name="Google Shape;3085;p28"/>
          <p:cNvSpPr/>
          <p:nvPr/>
        </p:nvSpPr>
        <p:spPr>
          <a:xfrm rot="-35">
            <a:off x="149784" y="2473235"/>
            <a:ext cx="4212741" cy="335740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4765554" y="2945363"/>
            <a:ext cx="3577799" cy="285140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8333686" y="2605991"/>
            <a:ext cx="3577837" cy="285143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9557987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6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10699717" y="5318271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796368" y="-1302001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1267633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1267633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3723467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3723469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6179300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6179307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8635145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8635152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9771865" y="-97105"/>
            <a:ext cx="2042611" cy="706093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9993037" y="-97688"/>
            <a:ext cx="1814731" cy="607389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11185505" y="-22746"/>
            <a:ext cx="254852" cy="292905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10751323" y="102200"/>
            <a:ext cx="326147" cy="278035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10490057" y="223211"/>
            <a:ext cx="202220" cy="22583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10229227" y="327893"/>
            <a:ext cx="127280" cy="158772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10766048" y="332122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10715458" y="387232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10399372" y="277886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10345136" y="246977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9908476" y="507951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11053997" y="542489"/>
            <a:ext cx="1255164" cy="1855408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11216704" y="601831"/>
            <a:ext cx="1051923" cy="1597495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11827153" y="862086"/>
            <a:ext cx="351079" cy="304277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11593295" y="1182108"/>
            <a:ext cx="395984" cy="370177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11402156" y="1483758"/>
            <a:ext cx="376739" cy="309817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11207664" y="1803489"/>
            <a:ext cx="387965" cy="259372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11697393" y="1887176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11642138" y="1945203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11627265" y="1863850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11385099" y="1645884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11330863" y="1719803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11303744" y="1637575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11814323" y="1065181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11731948" y="1088655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12082588" y="1326155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12066695" y="1415819"/>
            <a:ext cx="51612" cy="38491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11140015" y="2097559"/>
            <a:ext cx="50592" cy="39511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10710793" y="-88801"/>
            <a:ext cx="1636713" cy="1465111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11084759" y="-122479"/>
            <a:ext cx="1235772" cy="1388713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11131559" y="591342"/>
            <a:ext cx="557527" cy="522389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11521565" y="126401"/>
            <a:ext cx="588289" cy="535657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11751630" y="772569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11751630" y="921281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11487010" y="897808"/>
            <a:ext cx="73919" cy="58173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11097006" y="734225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10980078" y="687426"/>
            <a:ext cx="74065" cy="58173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11611374" y="320895"/>
            <a:ext cx="73919" cy="58027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11291498" y="164748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12071361" y="842697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12164962" y="281531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10372254" y="928717"/>
            <a:ext cx="70273" cy="54383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10422844" y="1010071"/>
            <a:ext cx="66483" cy="51612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10458274" y="921281"/>
            <a:ext cx="70273" cy="50592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1009531" y="4894447"/>
            <a:ext cx="2649432" cy="254308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11248834" y="5552317"/>
            <a:ext cx="837300" cy="1171367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10304153" y="53596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715200" y="2558367"/>
            <a:ext cx="676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629947" y="51390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628782" y="4121878"/>
            <a:ext cx="2441911" cy="2250148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10174313" y="3383243"/>
            <a:ext cx="948220" cy="1247232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963007" y="4018878"/>
            <a:ext cx="1054704" cy="981897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352358" y="5664848"/>
            <a:ext cx="807319" cy="7432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10768801" y="4918285"/>
            <a:ext cx="1163167" cy="831433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20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2130517" y="1780400"/>
            <a:ext cx="8268112" cy="5000467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3956584" y="2211467"/>
            <a:ext cx="42620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3391100" y="840733"/>
            <a:ext cx="541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671064" y="6313733"/>
            <a:ext cx="3305312" cy="1763703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1"/>
          <p:cNvSpPr/>
          <p:nvPr/>
        </p:nvSpPr>
        <p:spPr>
          <a:xfrm>
            <a:off x="7289107" y="6288331"/>
            <a:ext cx="3305088" cy="1763477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1"/>
          <p:cNvSpPr/>
          <p:nvPr/>
        </p:nvSpPr>
        <p:spPr>
          <a:xfrm>
            <a:off x="4831253" y="-1219430"/>
            <a:ext cx="2436724" cy="1300860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1"/>
          <p:cNvSpPr/>
          <p:nvPr/>
        </p:nvSpPr>
        <p:spPr>
          <a:xfrm>
            <a:off x="10814713" y="-337804"/>
            <a:ext cx="2868995" cy="1529696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1"/>
          <p:cNvSpPr/>
          <p:nvPr/>
        </p:nvSpPr>
        <p:spPr>
          <a:xfrm>
            <a:off x="-1507151" y="-490212"/>
            <a:ext cx="2868995" cy="1529471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1"/>
          <p:cNvSpPr/>
          <p:nvPr/>
        </p:nvSpPr>
        <p:spPr>
          <a:xfrm>
            <a:off x="8217489" y="3869141"/>
            <a:ext cx="59344" cy="42935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1"/>
          <p:cNvSpPr/>
          <p:nvPr/>
        </p:nvSpPr>
        <p:spPr>
          <a:xfrm>
            <a:off x="8263347" y="3742135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1"/>
          <p:cNvSpPr/>
          <p:nvPr/>
        </p:nvSpPr>
        <p:spPr>
          <a:xfrm>
            <a:off x="8471727" y="4064483"/>
            <a:ext cx="55299" cy="46981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1"/>
          <p:cNvSpPr/>
          <p:nvPr/>
        </p:nvSpPr>
        <p:spPr>
          <a:xfrm>
            <a:off x="8560293" y="4055267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1"/>
          <p:cNvSpPr/>
          <p:nvPr/>
        </p:nvSpPr>
        <p:spPr>
          <a:xfrm>
            <a:off x="1290935" y="5366575"/>
            <a:ext cx="144765" cy="110147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1"/>
          <p:cNvSpPr/>
          <p:nvPr/>
        </p:nvSpPr>
        <p:spPr>
          <a:xfrm>
            <a:off x="1832286" y="6040385"/>
            <a:ext cx="140719" cy="109923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1"/>
          <p:cNvSpPr/>
          <p:nvPr/>
        </p:nvSpPr>
        <p:spPr>
          <a:xfrm>
            <a:off x="10302193" y="1606630"/>
            <a:ext cx="147687" cy="115092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1"/>
          <p:cNvSpPr/>
          <p:nvPr/>
        </p:nvSpPr>
        <p:spPr>
          <a:xfrm>
            <a:off x="6070847" y="288120"/>
            <a:ext cx="42935" cy="428675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1"/>
          <p:cNvSpPr/>
          <p:nvPr/>
        </p:nvSpPr>
        <p:spPr>
          <a:xfrm>
            <a:off x="6180768" y="575178"/>
            <a:ext cx="148587" cy="133975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1"/>
          <p:cNvSpPr/>
          <p:nvPr/>
        </p:nvSpPr>
        <p:spPr>
          <a:xfrm>
            <a:off x="5847181" y="575177"/>
            <a:ext cx="139820" cy="122736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1"/>
          <p:cNvSpPr/>
          <p:nvPr/>
        </p:nvSpPr>
        <p:spPr>
          <a:xfrm>
            <a:off x="2009713" y="3030923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1"/>
          <p:cNvSpPr/>
          <p:nvPr/>
        </p:nvSpPr>
        <p:spPr>
          <a:xfrm>
            <a:off x="1659345" y="3482404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1"/>
          <p:cNvSpPr/>
          <p:nvPr/>
        </p:nvSpPr>
        <p:spPr>
          <a:xfrm>
            <a:off x="1950344" y="4182274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1"/>
          <p:cNvSpPr/>
          <p:nvPr/>
        </p:nvSpPr>
        <p:spPr>
          <a:xfrm>
            <a:off x="2069484" y="42209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1"/>
          <p:cNvSpPr/>
          <p:nvPr/>
        </p:nvSpPr>
        <p:spPr>
          <a:xfrm>
            <a:off x="83583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1"/>
          <p:cNvSpPr/>
          <p:nvPr/>
        </p:nvSpPr>
        <p:spPr>
          <a:xfrm>
            <a:off x="899901" y="4589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1"/>
          <p:cNvSpPr/>
          <p:nvPr/>
        </p:nvSpPr>
        <p:spPr>
          <a:xfrm>
            <a:off x="98037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890908" y="4918963"/>
            <a:ext cx="10180211" cy="176708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11157518" y="4577004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1"/>
          <p:cNvSpPr/>
          <p:nvPr/>
        </p:nvSpPr>
        <p:spPr>
          <a:xfrm>
            <a:off x="11221583" y="4670517"/>
            <a:ext cx="59120" cy="41811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1"/>
          <p:cNvSpPr/>
          <p:nvPr/>
        </p:nvSpPr>
        <p:spPr>
          <a:xfrm>
            <a:off x="11068951" y="4686702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1"/>
          <p:cNvSpPr/>
          <p:nvPr/>
        </p:nvSpPr>
        <p:spPr>
          <a:xfrm>
            <a:off x="1435711" y="24336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1"/>
          <p:cNvSpPr/>
          <p:nvPr/>
        </p:nvSpPr>
        <p:spPr>
          <a:xfrm>
            <a:off x="8702361" y="1691147"/>
            <a:ext cx="114193" cy="89691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1"/>
          <p:cNvSpPr/>
          <p:nvPr/>
        </p:nvSpPr>
        <p:spPr>
          <a:xfrm>
            <a:off x="1832310" y="122685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1"/>
          <p:cNvSpPr/>
          <p:nvPr/>
        </p:nvSpPr>
        <p:spPr>
          <a:xfrm>
            <a:off x="9569151" y="1547509"/>
            <a:ext cx="233107" cy="233332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1"/>
          <p:cNvSpPr/>
          <p:nvPr/>
        </p:nvSpPr>
        <p:spPr>
          <a:xfrm>
            <a:off x="3569058" y="330497"/>
            <a:ext cx="1160591" cy="628513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1"/>
          <p:cNvSpPr/>
          <p:nvPr/>
        </p:nvSpPr>
        <p:spPr>
          <a:xfrm>
            <a:off x="6897073" y="613732"/>
            <a:ext cx="977387" cy="518141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1"/>
          <p:cNvSpPr/>
          <p:nvPr/>
        </p:nvSpPr>
        <p:spPr>
          <a:xfrm>
            <a:off x="-288789" y="2614589"/>
            <a:ext cx="1493055" cy="797105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1"/>
          <p:cNvSpPr/>
          <p:nvPr/>
        </p:nvSpPr>
        <p:spPr>
          <a:xfrm>
            <a:off x="5593966" y="332295"/>
            <a:ext cx="234007" cy="235131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1"/>
          <p:cNvSpPr/>
          <p:nvPr/>
        </p:nvSpPr>
        <p:spPr>
          <a:xfrm>
            <a:off x="759632" y="15547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1"/>
          <p:cNvSpPr/>
          <p:nvPr/>
        </p:nvSpPr>
        <p:spPr>
          <a:xfrm>
            <a:off x="10331639" y="3982660"/>
            <a:ext cx="233107" cy="233557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1"/>
          <p:cNvSpPr/>
          <p:nvPr/>
        </p:nvSpPr>
        <p:spPr>
          <a:xfrm>
            <a:off x="10636904" y="2326632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1"/>
          <p:cNvSpPr/>
          <p:nvPr/>
        </p:nvSpPr>
        <p:spPr>
          <a:xfrm>
            <a:off x="10670397" y="2488257"/>
            <a:ext cx="119139" cy="88567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1"/>
          <p:cNvSpPr/>
          <p:nvPr/>
        </p:nvSpPr>
        <p:spPr>
          <a:xfrm>
            <a:off x="10814713" y="2343717"/>
            <a:ext cx="118240" cy="89916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1"/>
          <p:cNvSpPr/>
          <p:nvPr/>
        </p:nvSpPr>
        <p:spPr>
          <a:xfrm>
            <a:off x="4988832" y="1047353"/>
            <a:ext cx="114193" cy="93737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1"/>
          <p:cNvSpPr/>
          <p:nvPr/>
        </p:nvSpPr>
        <p:spPr>
          <a:xfrm>
            <a:off x="5094707" y="886627"/>
            <a:ext cx="118240" cy="88567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1"/>
          <p:cNvSpPr/>
          <p:nvPr/>
        </p:nvSpPr>
        <p:spPr>
          <a:xfrm>
            <a:off x="5187095" y="1102200"/>
            <a:ext cx="115317" cy="89691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1"/>
          <p:cNvSpPr/>
          <p:nvPr/>
        </p:nvSpPr>
        <p:spPr>
          <a:xfrm>
            <a:off x="493255" y="3746180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1"/>
          <p:cNvSpPr/>
          <p:nvPr/>
        </p:nvSpPr>
        <p:spPr>
          <a:xfrm>
            <a:off x="687473" y="365761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1"/>
          <p:cNvSpPr/>
          <p:nvPr/>
        </p:nvSpPr>
        <p:spPr>
          <a:xfrm>
            <a:off x="708830" y="3907805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1"/>
          <p:cNvSpPr/>
          <p:nvPr/>
        </p:nvSpPr>
        <p:spPr>
          <a:xfrm>
            <a:off x="2971340" y="636436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1"/>
          <p:cNvSpPr txBox="1"/>
          <p:nvPr/>
        </p:nvSpPr>
        <p:spPr>
          <a:xfrm>
            <a:off x="3272717" y="4394951"/>
            <a:ext cx="56476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67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67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4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82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8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49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23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9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181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10581327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692306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2425200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2032400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6488816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6096005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9623549" y="5033660"/>
            <a:ext cx="4262611" cy="437916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489893" y="6016902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5"/>
          <p:cNvSpPr/>
          <p:nvPr/>
        </p:nvSpPr>
        <p:spPr>
          <a:xfrm>
            <a:off x="1139584" y="57172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5"/>
          <p:cNvGrpSpPr/>
          <p:nvPr/>
        </p:nvGrpSpPr>
        <p:grpSpPr>
          <a:xfrm>
            <a:off x="361341" y="1842470"/>
            <a:ext cx="985388" cy="3196289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10506408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5"/>
          <p:cNvSpPr/>
          <p:nvPr/>
        </p:nvSpPr>
        <p:spPr>
          <a:xfrm flipH="1">
            <a:off x="10391541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3" name="Google Shape;533;p5"/>
          <p:cNvGrpSpPr/>
          <p:nvPr/>
        </p:nvGrpSpPr>
        <p:grpSpPr>
          <a:xfrm>
            <a:off x="10965294" y="491389"/>
            <a:ext cx="981361" cy="4547369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12" y="5553593"/>
            <a:ext cx="1515987" cy="1968008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10742185" y="5033669"/>
            <a:ext cx="1821087" cy="2358676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10401418" y="603721"/>
            <a:ext cx="1115871" cy="696687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5"/>
          <p:cNvSpPr/>
          <p:nvPr/>
        </p:nvSpPr>
        <p:spPr>
          <a:xfrm rot="-900021">
            <a:off x="871988" y="596093"/>
            <a:ext cx="1099451" cy="101318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35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64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6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6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44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406933" y="-371570"/>
            <a:ext cx="1366941" cy="1488259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11361861" y="98442"/>
            <a:ext cx="1318539" cy="910220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103528" y="5828601"/>
            <a:ext cx="1449575" cy="103603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11163923" y="5814611"/>
            <a:ext cx="2117051" cy="910259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73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50F62DC-122C-4DE2-BE4A-BD1BBC21D7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B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638061E-A6EC-4D4D-8786-B7BAA2BB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117" b="5957"/>
          <a:stretch/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8796613-367F-45B0-95D3-0967BA997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9AA4EB-05A1-46F7-A246-9DE4497A91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5651751"/>
            <a:ext cx="1754249" cy="1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6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65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58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3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CB2F30-CB53-43A4-8F02-A9370823FA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 sz="2800" b="1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259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01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91C65EC-8336-4463-ACD9-AED89AA275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2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5D19998-EFE8-44A7-A019-E001AD2FD4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40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4A6CB94-14F2-42A2-8EC0-2640B438AB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B42975-19D0-4185-A5AB-C36E9F64CF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036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25.jpg"/><Relationship Id="rId7" Type="http://schemas.openxmlformats.org/officeDocument/2006/relationships/image" Target="../media/image32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image" Target="../media/image35.svg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svg"/><Relationship Id="rId18" Type="http://schemas.openxmlformats.org/officeDocument/2006/relationships/image" Target="../media/image51.png"/><Relationship Id="rId26" Type="http://schemas.openxmlformats.org/officeDocument/2006/relationships/image" Target="../media/image30.png"/><Relationship Id="rId3" Type="http://schemas.openxmlformats.org/officeDocument/2006/relationships/image" Target="../media/image25.jpg"/><Relationship Id="rId21" Type="http://schemas.openxmlformats.org/officeDocument/2006/relationships/image" Target="../media/image54.svg"/><Relationship Id="rId7" Type="http://schemas.openxmlformats.org/officeDocument/2006/relationships/image" Target="../media/image32.svg"/><Relationship Id="rId12" Type="http://schemas.openxmlformats.org/officeDocument/2006/relationships/image" Target="../media/image44.png"/><Relationship Id="rId17" Type="http://schemas.openxmlformats.org/officeDocument/2006/relationships/image" Target="../media/image50.svg"/><Relationship Id="rId25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24" Type="http://schemas.openxmlformats.org/officeDocument/2006/relationships/image" Target="../media/image58.png"/><Relationship Id="rId5" Type="http://schemas.openxmlformats.org/officeDocument/2006/relationships/image" Target="../media/image35.svg"/><Relationship Id="rId15" Type="http://schemas.openxmlformats.org/officeDocument/2006/relationships/image" Target="../media/image48.svg"/><Relationship Id="rId23" Type="http://schemas.openxmlformats.org/officeDocument/2006/relationships/image" Target="../media/image57.svg"/><Relationship Id="rId10" Type="http://schemas.openxmlformats.org/officeDocument/2006/relationships/image" Target="../media/image36.png"/><Relationship Id="rId19" Type="http://schemas.openxmlformats.org/officeDocument/2006/relationships/image" Target="../media/image52.svg"/><Relationship Id="rId4" Type="http://schemas.openxmlformats.org/officeDocument/2006/relationships/image" Target="../media/image34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6.png"/><Relationship Id="rId27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2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5.jp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5.sv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2.svg"/><Relationship Id="rId5" Type="http://schemas.openxmlformats.org/officeDocument/2006/relationships/image" Target="../media/image25.jp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2" y="4830763"/>
            <a:ext cx="7739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265114"/>
            <a:ext cx="2593976" cy="19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6" y="2493966"/>
            <a:ext cx="38941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6" y="3983039"/>
            <a:ext cx="38941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003800"/>
            <a:ext cx="2995613" cy="1711325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8" y="5360991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5" y="5843588"/>
            <a:ext cx="666751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9" y="5327653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2065339" y="128588"/>
            <a:ext cx="86264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5589"/>
            <a:ext cx="1064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C186DB71-6108-41C4-9685-4A3EB436D507}"/>
              </a:ext>
            </a:extLst>
          </p:cNvPr>
          <p:cNvSpPr txBox="1"/>
          <p:nvPr/>
        </p:nvSpPr>
        <p:spPr>
          <a:xfrm>
            <a:off x="934070" y="378489"/>
            <a:ext cx="9511308" cy="1634490"/>
          </a:xfrm>
          <a:custGeom>
            <a:avLst/>
            <a:gdLst>
              <a:gd name="connsiteX0" fmla="*/ 0 w 9511308"/>
              <a:gd name="connsiteY0" fmla="*/ 395252 h 1634490"/>
              <a:gd name="connsiteX1" fmla="*/ 395252 w 9511308"/>
              <a:gd name="connsiteY1" fmla="*/ 0 h 1634490"/>
              <a:gd name="connsiteX2" fmla="*/ 715015 w 9511308"/>
              <a:gd name="connsiteY2" fmla="*/ 0 h 1634490"/>
              <a:gd name="connsiteX3" fmla="*/ 1470818 w 9511308"/>
              <a:gd name="connsiteY3" fmla="*/ 0 h 1634490"/>
              <a:gd name="connsiteX4" fmla="*/ 1790581 w 9511308"/>
              <a:gd name="connsiteY4" fmla="*/ 0 h 1634490"/>
              <a:gd name="connsiteX5" fmla="*/ 2371968 w 9511308"/>
              <a:gd name="connsiteY5" fmla="*/ 0 h 1634490"/>
              <a:gd name="connsiteX6" fmla="*/ 2866146 w 9511308"/>
              <a:gd name="connsiteY6" fmla="*/ 0 h 1634490"/>
              <a:gd name="connsiteX7" fmla="*/ 3185909 w 9511308"/>
              <a:gd name="connsiteY7" fmla="*/ 0 h 1634490"/>
              <a:gd name="connsiteX8" fmla="*/ 3941712 w 9511308"/>
              <a:gd name="connsiteY8" fmla="*/ 0 h 1634490"/>
              <a:gd name="connsiteX9" fmla="*/ 4523099 w 9511308"/>
              <a:gd name="connsiteY9" fmla="*/ 0 h 1634490"/>
              <a:gd name="connsiteX10" fmla="*/ 5104486 w 9511308"/>
              <a:gd name="connsiteY10" fmla="*/ 0 h 1634490"/>
              <a:gd name="connsiteX11" fmla="*/ 5424249 w 9511308"/>
              <a:gd name="connsiteY11" fmla="*/ 0 h 1634490"/>
              <a:gd name="connsiteX12" fmla="*/ 5831220 w 9511308"/>
              <a:gd name="connsiteY12" fmla="*/ 0 h 1634490"/>
              <a:gd name="connsiteX13" fmla="*/ 6587023 w 9511308"/>
              <a:gd name="connsiteY13" fmla="*/ 0 h 1634490"/>
              <a:gd name="connsiteX14" fmla="*/ 6993994 w 9511308"/>
              <a:gd name="connsiteY14" fmla="*/ 0 h 1634490"/>
              <a:gd name="connsiteX15" fmla="*/ 7662589 w 9511308"/>
              <a:gd name="connsiteY15" fmla="*/ 0 h 1634490"/>
              <a:gd name="connsiteX16" fmla="*/ 8069560 w 9511308"/>
              <a:gd name="connsiteY16" fmla="*/ 0 h 1634490"/>
              <a:gd name="connsiteX17" fmla="*/ 9116056 w 9511308"/>
              <a:gd name="connsiteY17" fmla="*/ 0 h 1634490"/>
              <a:gd name="connsiteX18" fmla="*/ 9511308 w 9511308"/>
              <a:gd name="connsiteY18" fmla="*/ 395252 h 1634490"/>
              <a:gd name="connsiteX19" fmla="*/ 9511308 w 9511308"/>
              <a:gd name="connsiteY19" fmla="*/ 808805 h 1634490"/>
              <a:gd name="connsiteX20" fmla="*/ 9511308 w 9511308"/>
              <a:gd name="connsiteY20" fmla="*/ 1239238 h 1634490"/>
              <a:gd name="connsiteX21" fmla="*/ 9116056 w 9511308"/>
              <a:gd name="connsiteY21" fmla="*/ 1634490 h 1634490"/>
              <a:gd name="connsiteX22" fmla="*/ 8447461 w 9511308"/>
              <a:gd name="connsiteY22" fmla="*/ 1634490 h 1634490"/>
              <a:gd name="connsiteX23" fmla="*/ 7953282 w 9511308"/>
              <a:gd name="connsiteY23" fmla="*/ 1634490 h 1634490"/>
              <a:gd name="connsiteX24" fmla="*/ 7197479 w 9511308"/>
              <a:gd name="connsiteY24" fmla="*/ 1634490 h 1634490"/>
              <a:gd name="connsiteX25" fmla="*/ 6790508 w 9511308"/>
              <a:gd name="connsiteY25" fmla="*/ 1634490 h 1634490"/>
              <a:gd name="connsiteX26" fmla="*/ 6121913 w 9511308"/>
              <a:gd name="connsiteY26" fmla="*/ 1634490 h 1634490"/>
              <a:gd name="connsiteX27" fmla="*/ 5366110 w 9511308"/>
              <a:gd name="connsiteY27" fmla="*/ 1634490 h 1634490"/>
              <a:gd name="connsiteX28" fmla="*/ 4610307 w 9511308"/>
              <a:gd name="connsiteY28" fmla="*/ 1634490 h 1634490"/>
              <a:gd name="connsiteX29" fmla="*/ 4028920 w 9511308"/>
              <a:gd name="connsiteY29" fmla="*/ 1634490 h 1634490"/>
              <a:gd name="connsiteX30" fmla="*/ 3534741 w 9511308"/>
              <a:gd name="connsiteY30" fmla="*/ 1634490 h 1634490"/>
              <a:gd name="connsiteX31" fmla="*/ 3127771 w 9511308"/>
              <a:gd name="connsiteY31" fmla="*/ 1634490 h 1634490"/>
              <a:gd name="connsiteX32" fmla="*/ 2720800 w 9511308"/>
              <a:gd name="connsiteY32" fmla="*/ 1634490 h 1634490"/>
              <a:gd name="connsiteX33" fmla="*/ 2139413 w 9511308"/>
              <a:gd name="connsiteY33" fmla="*/ 1634490 h 1634490"/>
              <a:gd name="connsiteX34" fmla="*/ 1470818 w 9511308"/>
              <a:gd name="connsiteY34" fmla="*/ 1634490 h 1634490"/>
              <a:gd name="connsiteX35" fmla="*/ 395252 w 9511308"/>
              <a:gd name="connsiteY35" fmla="*/ 1634490 h 1634490"/>
              <a:gd name="connsiteX36" fmla="*/ 0 w 9511308"/>
              <a:gd name="connsiteY36" fmla="*/ 1239238 h 1634490"/>
              <a:gd name="connsiteX37" fmla="*/ 0 w 9511308"/>
              <a:gd name="connsiteY37" fmla="*/ 808805 h 1634490"/>
              <a:gd name="connsiteX38" fmla="*/ 0 w 9511308"/>
              <a:gd name="connsiteY38" fmla="*/ 395252 h 163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511308" h="1634490" fill="none" extrusionOk="0">
                <a:moveTo>
                  <a:pt x="0" y="395252"/>
                </a:moveTo>
                <a:cubicBezTo>
                  <a:pt x="-3434" y="188115"/>
                  <a:pt x="153514" y="5626"/>
                  <a:pt x="395252" y="0"/>
                </a:cubicBezTo>
                <a:cubicBezTo>
                  <a:pt x="504507" y="-17031"/>
                  <a:pt x="590252" y="27287"/>
                  <a:pt x="715015" y="0"/>
                </a:cubicBezTo>
                <a:cubicBezTo>
                  <a:pt x="839778" y="-27287"/>
                  <a:pt x="1155014" y="720"/>
                  <a:pt x="1470818" y="0"/>
                </a:cubicBezTo>
                <a:cubicBezTo>
                  <a:pt x="1786622" y="-720"/>
                  <a:pt x="1707304" y="15524"/>
                  <a:pt x="1790581" y="0"/>
                </a:cubicBezTo>
                <a:cubicBezTo>
                  <a:pt x="1873858" y="-15524"/>
                  <a:pt x="2164960" y="35803"/>
                  <a:pt x="2371968" y="0"/>
                </a:cubicBezTo>
                <a:cubicBezTo>
                  <a:pt x="2578976" y="-35803"/>
                  <a:pt x="2660735" y="21773"/>
                  <a:pt x="2866146" y="0"/>
                </a:cubicBezTo>
                <a:cubicBezTo>
                  <a:pt x="3071557" y="-21773"/>
                  <a:pt x="3104675" y="19502"/>
                  <a:pt x="3185909" y="0"/>
                </a:cubicBezTo>
                <a:cubicBezTo>
                  <a:pt x="3267143" y="-19502"/>
                  <a:pt x="3776038" y="72619"/>
                  <a:pt x="3941712" y="0"/>
                </a:cubicBezTo>
                <a:cubicBezTo>
                  <a:pt x="4107386" y="-72619"/>
                  <a:pt x="4269128" y="65914"/>
                  <a:pt x="4523099" y="0"/>
                </a:cubicBezTo>
                <a:cubicBezTo>
                  <a:pt x="4777070" y="-65914"/>
                  <a:pt x="4860503" y="51478"/>
                  <a:pt x="5104486" y="0"/>
                </a:cubicBezTo>
                <a:cubicBezTo>
                  <a:pt x="5348469" y="-51478"/>
                  <a:pt x="5289901" y="22317"/>
                  <a:pt x="5424249" y="0"/>
                </a:cubicBezTo>
                <a:cubicBezTo>
                  <a:pt x="5558597" y="-22317"/>
                  <a:pt x="5690439" y="9738"/>
                  <a:pt x="5831220" y="0"/>
                </a:cubicBezTo>
                <a:cubicBezTo>
                  <a:pt x="5972001" y="-9738"/>
                  <a:pt x="6408902" y="22900"/>
                  <a:pt x="6587023" y="0"/>
                </a:cubicBezTo>
                <a:cubicBezTo>
                  <a:pt x="6765144" y="-22900"/>
                  <a:pt x="6823345" y="16005"/>
                  <a:pt x="6993994" y="0"/>
                </a:cubicBezTo>
                <a:cubicBezTo>
                  <a:pt x="7164643" y="-16005"/>
                  <a:pt x="7445911" y="29414"/>
                  <a:pt x="7662589" y="0"/>
                </a:cubicBezTo>
                <a:cubicBezTo>
                  <a:pt x="7879267" y="-29414"/>
                  <a:pt x="7955530" y="44284"/>
                  <a:pt x="8069560" y="0"/>
                </a:cubicBezTo>
                <a:cubicBezTo>
                  <a:pt x="8183590" y="-44284"/>
                  <a:pt x="8699698" y="80844"/>
                  <a:pt x="9116056" y="0"/>
                </a:cubicBezTo>
                <a:cubicBezTo>
                  <a:pt x="9316986" y="-58808"/>
                  <a:pt x="9521134" y="217666"/>
                  <a:pt x="9511308" y="395252"/>
                </a:cubicBezTo>
                <a:cubicBezTo>
                  <a:pt x="9534291" y="531740"/>
                  <a:pt x="9464710" y="625433"/>
                  <a:pt x="9511308" y="808805"/>
                </a:cubicBezTo>
                <a:cubicBezTo>
                  <a:pt x="9557906" y="992177"/>
                  <a:pt x="9485230" y="1083029"/>
                  <a:pt x="9511308" y="1239238"/>
                </a:cubicBezTo>
                <a:cubicBezTo>
                  <a:pt x="9514392" y="1449109"/>
                  <a:pt x="9320137" y="1650644"/>
                  <a:pt x="9116056" y="1634490"/>
                </a:cubicBezTo>
                <a:cubicBezTo>
                  <a:pt x="8889388" y="1708340"/>
                  <a:pt x="8780685" y="1559720"/>
                  <a:pt x="8447461" y="1634490"/>
                </a:cubicBezTo>
                <a:cubicBezTo>
                  <a:pt x="8114237" y="1709260"/>
                  <a:pt x="8095627" y="1610905"/>
                  <a:pt x="7953282" y="1634490"/>
                </a:cubicBezTo>
                <a:cubicBezTo>
                  <a:pt x="7810937" y="1658075"/>
                  <a:pt x="7563677" y="1607176"/>
                  <a:pt x="7197479" y="1634490"/>
                </a:cubicBezTo>
                <a:cubicBezTo>
                  <a:pt x="6831281" y="1661804"/>
                  <a:pt x="6890763" y="1618247"/>
                  <a:pt x="6790508" y="1634490"/>
                </a:cubicBezTo>
                <a:cubicBezTo>
                  <a:pt x="6690253" y="1650733"/>
                  <a:pt x="6342328" y="1587319"/>
                  <a:pt x="6121913" y="1634490"/>
                </a:cubicBezTo>
                <a:cubicBezTo>
                  <a:pt x="5901498" y="1681661"/>
                  <a:pt x="5719550" y="1595288"/>
                  <a:pt x="5366110" y="1634490"/>
                </a:cubicBezTo>
                <a:cubicBezTo>
                  <a:pt x="5012670" y="1673692"/>
                  <a:pt x="4963535" y="1574308"/>
                  <a:pt x="4610307" y="1634490"/>
                </a:cubicBezTo>
                <a:cubicBezTo>
                  <a:pt x="4257079" y="1694672"/>
                  <a:pt x="4289691" y="1626240"/>
                  <a:pt x="4028920" y="1634490"/>
                </a:cubicBezTo>
                <a:cubicBezTo>
                  <a:pt x="3768149" y="1642740"/>
                  <a:pt x="3747609" y="1601582"/>
                  <a:pt x="3534741" y="1634490"/>
                </a:cubicBezTo>
                <a:cubicBezTo>
                  <a:pt x="3321873" y="1667398"/>
                  <a:pt x="3325246" y="1592384"/>
                  <a:pt x="3127771" y="1634490"/>
                </a:cubicBezTo>
                <a:cubicBezTo>
                  <a:pt x="2930296" y="1676596"/>
                  <a:pt x="2818760" y="1608807"/>
                  <a:pt x="2720800" y="1634490"/>
                </a:cubicBezTo>
                <a:cubicBezTo>
                  <a:pt x="2622840" y="1660173"/>
                  <a:pt x="2370740" y="1619044"/>
                  <a:pt x="2139413" y="1634490"/>
                </a:cubicBezTo>
                <a:cubicBezTo>
                  <a:pt x="1908086" y="1649936"/>
                  <a:pt x="1715572" y="1606098"/>
                  <a:pt x="1470818" y="1634490"/>
                </a:cubicBezTo>
                <a:cubicBezTo>
                  <a:pt x="1226064" y="1662882"/>
                  <a:pt x="834314" y="1558258"/>
                  <a:pt x="395252" y="1634490"/>
                </a:cubicBezTo>
                <a:cubicBezTo>
                  <a:pt x="160262" y="1653082"/>
                  <a:pt x="-2431" y="1481619"/>
                  <a:pt x="0" y="1239238"/>
                </a:cubicBezTo>
                <a:cubicBezTo>
                  <a:pt x="-24496" y="1027800"/>
                  <a:pt x="28518" y="1008835"/>
                  <a:pt x="0" y="808805"/>
                </a:cubicBezTo>
                <a:cubicBezTo>
                  <a:pt x="-28518" y="608775"/>
                  <a:pt x="2651" y="562367"/>
                  <a:pt x="0" y="395252"/>
                </a:cubicBezTo>
                <a:close/>
              </a:path>
              <a:path w="9511308" h="1634490" stroke="0" extrusionOk="0">
                <a:moveTo>
                  <a:pt x="0" y="395252"/>
                </a:moveTo>
                <a:cubicBezTo>
                  <a:pt x="10073" y="195270"/>
                  <a:pt x="134790" y="-44982"/>
                  <a:pt x="395252" y="0"/>
                </a:cubicBezTo>
                <a:cubicBezTo>
                  <a:pt x="500530" y="-9041"/>
                  <a:pt x="597467" y="18121"/>
                  <a:pt x="715015" y="0"/>
                </a:cubicBezTo>
                <a:cubicBezTo>
                  <a:pt x="832563" y="-18121"/>
                  <a:pt x="920629" y="8080"/>
                  <a:pt x="1034778" y="0"/>
                </a:cubicBezTo>
                <a:cubicBezTo>
                  <a:pt x="1148927" y="-8080"/>
                  <a:pt x="1307532" y="7987"/>
                  <a:pt x="1441748" y="0"/>
                </a:cubicBezTo>
                <a:cubicBezTo>
                  <a:pt x="1575964" y="-7987"/>
                  <a:pt x="1835061" y="78203"/>
                  <a:pt x="2197551" y="0"/>
                </a:cubicBezTo>
                <a:cubicBezTo>
                  <a:pt x="2560041" y="-78203"/>
                  <a:pt x="2598919" y="51172"/>
                  <a:pt x="2953355" y="0"/>
                </a:cubicBezTo>
                <a:cubicBezTo>
                  <a:pt x="3307791" y="-51172"/>
                  <a:pt x="3235686" y="30975"/>
                  <a:pt x="3360325" y="0"/>
                </a:cubicBezTo>
                <a:cubicBezTo>
                  <a:pt x="3484964" y="-30975"/>
                  <a:pt x="3777267" y="42023"/>
                  <a:pt x="4116128" y="0"/>
                </a:cubicBezTo>
                <a:cubicBezTo>
                  <a:pt x="4454989" y="-42023"/>
                  <a:pt x="4639409" y="20686"/>
                  <a:pt x="4784723" y="0"/>
                </a:cubicBezTo>
                <a:cubicBezTo>
                  <a:pt x="4930037" y="-20686"/>
                  <a:pt x="5166357" y="16044"/>
                  <a:pt x="5366110" y="0"/>
                </a:cubicBezTo>
                <a:cubicBezTo>
                  <a:pt x="5565863" y="-16044"/>
                  <a:pt x="5669731" y="13398"/>
                  <a:pt x="5947497" y="0"/>
                </a:cubicBezTo>
                <a:cubicBezTo>
                  <a:pt x="6225263" y="-13398"/>
                  <a:pt x="6196708" y="15461"/>
                  <a:pt x="6267260" y="0"/>
                </a:cubicBezTo>
                <a:cubicBezTo>
                  <a:pt x="6337812" y="-15461"/>
                  <a:pt x="6851402" y="33443"/>
                  <a:pt x="7023063" y="0"/>
                </a:cubicBezTo>
                <a:cubicBezTo>
                  <a:pt x="7194724" y="-33443"/>
                  <a:pt x="7320433" y="46062"/>
                  <a:pt x="7517242" y="0"/>
                </a:cubicBezTo>
                <a:cubicBezTo>
                  <a:pt x="7714051" y="-46062"/>
                  <a:pt x="7732244" y="33388"/>
                  <a:pt x="7837005" y="0"/>
                </a:cubicBezTo>
                <a:cubicBezTo>
                  <a:pt x="7941766" y="-33388"/>
                  <a:pt x="8358618" y="66467"/>
                  <a:pt x="8505600" y="0"/>
                </a:cubicBezTo>
                <a:cubicBezTo>
                  <a:pt x="8652583" y="-66467"/>
                  <a:pt x="8967945" y="20130"/>
                  <a:pt x="9116056" y="0"/>
                </a:cubicBezTo>
                <a:cubicBezTo>
                  <a:pt x="9367311" y="3265"/>
                  <a:pt x="9518381" y="128572"/>
                  <a:pt x="9511308" y="395252"/>
                </a:cubicBezTo>
                <a:cubicBezTo>
                  <a:pt x="9544863" y="608741"/>
                  <a:pt x="9468336" y="734384"/>
                  <a:pt x="9511308" y="834125"/>
                </a:cubicBezTo>
                <a:cubicBezTo>
                  <a:pt x="9554280" y="933866"/>
                  <a:pt x="9469409" y="1103298"/>
                  <a:pt x="9511308" y="1239238"/>
                </a:cubicBezTo>
                <a:cubicBezTo>
                  <a:pt x="9510627" y="1444099"/>
                  <a:pt x="9362417" y="1640500"/>
                  <a:pt x="9116056" y="1634490"/>
                </a:cubicBezTo>
                <a:cubicBezTo>
                  <a:pt x="8848219" y="1695154"/>
                  <a:pt x="8660608" y="1633871"/>
                  <a:pt x="8534669" y="1634490"/>
                </a:cubicBezTo>
                <a:cubicBezTo>
                  <a:pt x="8408730" y="1635109"/>
                  <a:pt x="8123682" y="1599219"/>
                  <a:pt x="7778866" y="1634490"/>
                </a:cubicBezTo>
                <a:cubicBezTo>
                  <a:pt x="7434050" y="1669761"/>
                  <a:pt x="7473574" y="1594783"/>
                  <a:pt x="7197479" y="1634490"/>
                </a:cubicBezTo>
                <a:cubicBezTo>
                  <a:pt x="6921384" y="1674197"/>
                  <a:pt x="6828962" y="1566789"/>
                  <a:pt x="6616092" y="1634490"/>
                </a:cubicBezTo>
                <a:cubicBezTo>
                  <a:pt x="6403222" y="1702191"/>
                  <a:pt x="6288947" y="1605629"/>
                  <a:pt x="6121913" y="1634490"/>
                </a:cubicBezTo>
                <a:cubicBezTo>
                  <a:pt x="5954879" y="1663351"/>
                  <a:pt x="5861274" y="1624347"/>
                  <a:pt x="5627734" y="1634490"/>
                </a:cubicBezTo>
                <a:cubicBezTo>
                  <a:pt x="5394194" y="1644633"/>
                  <a:pt x="5159592" y="1612876"/>
                  <a:pt x="4959139" y="1634490"/>
                </a:cubicBezTo>
                <a:cubicBezTo>
                  <a:pt x="4758687" y="1656104"/>
                  <a:pt x="4452264" y="1586994"/>
                  <a:pt x="4290544" y="1634490"/>
                </a:cubicBezTo>
                <a:cubicBezTo>
                  <a:pt x="4128824" y="1681986"/>
                  <a:pt x="4014501" y="1633889"/>
                  <a:pt x="3883574" y="1634490"/>
                </a:cubicBezTo>
                <a:cubicBezTo>
                  <a:pt x="3752647" y="1635091"/>
                  <a:pt x="3485795" y="1602217"/>
                  <a:pt x="3127771" y="1634490"/>
                </a:cubicBezTo>
                <a:cubicBezTo>
                  <a:pt x="2769747" y="1666763"/>
                  <a:pt x="2791076" y="1615696"/>
                  <a:pt x="2633592" y="1634490"/>
                </a:cubicBezTo>
                <a:cubicBezTo>
                  <a:pt x="2476108" y="1653284"/>
                  <a:pt x="2226587" y="1609908"/>
                  <a:pt x="2052205" y="1634490"/>
                </a:cubicBezTo>
                <a:cubicBezTo>
                  <a:pt x="1877823" y="1659072"/>
                  <a:pt x="1826554" y="1599947"/>
                  <a:pt x="1645234" y="1634490"/>
                </a:cubicBezTo>
                <a:cubicBezTo>
                  <a:pt x="1463914" y="1669033"/>
                  <a:pt x="1289955" y="1632123"/>
                  <a:pt x="976639" y="1634490"/>
                </a:cubicBezTo>
                <a:cubicBezTo>
                  <a:pt x="663323" y="1636857"/>
                  <a:pt x="683779" y="1619358"/>
                  <a:pt x="395252" y="1634490"/>
                </a:cubicBezTo>
                <a:cubicBezTo>
                  <a:pt x="143043" y="1668812"/>
                  <a:pt x="-46882" y="1478677"/>
                  <a:pt x="0" y="1239238"/>
                </a:cubicBezTo>
                <a:cubicBezTo>
                  <a:pt x="-1559" y="1034120"/>
                  <a:pt x="28940" y="976378"/>
                  <a:pt x="0" y="825685"/>
                </a:cubicBezTo>
                <a:cubicBezTo>
                  <a:pt x="-28940" y="674992"/>
                  <a:pt x="22866" y="539962"/>
                  <a:pt x="0" y="3952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435969634">
                  <a:prstGeom prst="roundRect">
                    <a:avLst>
                      <a:gd name="adj" fmla="val 2418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 vệ tinh nhân tạo quay xung quanh Trái Đất 4 vòng hết 7 giờ 40 phút . Hỏi vệ tinh đó quay xung quanh Trái Đất 1 vòng hết bao lâu?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0A9F7-ACEE-4206-8F4E-8B5AD0C683C0}"/>
              </a:ext>
            </a:extLst>
          </p:cNvPr>
          <p:cNvSpPr/>
          <p:nvPr/>
        </p:nvSpPr>
        <p:spPr>
          <a:xfrm>
            <a:off x="8918582" y="558381"/>
            <a:ext cx="1137423" cy="45472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74215E-42F5-4585-8BA2-D93A361994EB}"/>
              </a:ext>
            </a:extLst>
          </p:cNvPr>
          <p:cNvSpPr/>
          <p:nvPr/>
        </p:nvSpPr>
        <p:spPr>
          <a:xfrm>
            <a:off x="1964424" y="1021362"/>
            <a:ext cx="2232786" cy="417587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938C113-111F-4B9F-B194-1B12803BEE6B}"/>
              </a:ext>
            </a:extLst>
          </p:cNvPr>
          <p:cNvSpPr/>
          <p:nvPr/>
        </p:nvSpPr>
        <p:spPr>
          <a:xfrm>
            <a:off x="4451457" y="1419790"/>
            <a:ext cx="1166584" cy="5164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69A2BA-537E-404B-9EF5-89FFB0534D28}"/>
              </a:ext>
            </a:extLst>
          </p:cNvPr>
          <p:cNvSpPr/>
          <p:nvPr/>
        </p:nvSpPr>
        <p:spPr>
          <a:xfrm>
            <a:off x="6155458" y="1489804"/>
            <a:ext cx="1332294" cy="4599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Google Shape;1915;p72">
            <a:extLst>
              <a:ext uri="{FF2B5EF4-FFF2-40B4-BE49-F238E27FC236}">
                <a16:creationId xmlns:a16="http://schemas.microsoft.com/office/drawing/2014/main" id="{E141F34D-64F7-4189-BE8F-07A497585C0F}"/>
              </a:ext>
            </a:extLst>
          </p:cNvPr>
          <p:cNvSpPr/>
          <p:nvPr/>
        </p:nvSpPr>
        <p:spPr>
          <a:xfrm rot="-5400000" flipH="1">
            <a:off x="2932082" y="245906"/>
            <a:ext cx="655005" cy="47169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943;p72">
            <a:extLst>
              <a:ext uri="{FF2B5EF4-FFF2-40B4-BE49-F238E27FC236}">
                <a16:creationId xmlns:a16="http://schemas.microsoft.com/office/drawing/2014/main" id="{BD1CA450-2162-4CB1-BE99-2CE7D3875103}"/>
              </a:ext>
            </a:extLst>
          </p:cNvPr>
          <p:cNvSpPr txBox="1">
            <a:spLocks/>
          </p:cNvSpPr>
          <p:nvPr/>
        </p:nvSpPr>
        <p:spPr>
          <a:xfrm>
            <a:off x="941265" y="2328030"/>
            <a:ext cx="4299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sym typeface="Patrick Hand"/>
              </a:rPr>
              <a:t>Ta thực hiện phép chia: </a:t>
            </a:r>
          </a:p>
        </p:txBody>
      </p:sp>
      <p:sp>
        <p:nvSpPr>
          <p:cNvPr id="102" name="Google Shape;2084;p76">
            <a:extLst>
              <a:ext uri="{FF2B5EF4-FFF2-40B4-BE49-F238E27FC236}">
                <a16:creationId xmlns:a16="http://schemas.microsoft.com/office/drawing/2014/main" id="{90A301F2-2138-4E8C-BAF8-14E9B0A645AD}"/>
              </a:ext>
            </a:extLst>
          </p:cNvPr>
          <p:cNvSpPr/>
          <p:nvPr/>
        </p:nvSpPr>
        <p:spPr>
          <a:xfrm>
            <a:off x="5739377" y="2133943"/>
            <a:ext cx="4700023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D6F14-5907-4422-B725-85A1FD752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053" y="2098575"/>
            <a:ext cx="407903" cy="9389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ACCC53F-1CE0-4442-AF5C-070575A267BD}"/>
              </a:ext>
            </a:extLst>
          </p:cNvPr>
          <p:cNvSpPr txBox="1"/>
          <p:nvPr/>
        </p:nvSpPr>
        <p:spPr>
          <a:xfrm>
            <a:off x="5618041" y="2274154"/>
            <a:ext cx="4641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7 giờ 40 phút : 4   =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5" name="Text Box 32">
            <a:extLst>
              <a:ext uri="{FF2B5EF4-FFF2-40B4-BE49-F238E27FC236}">
                <a16:creationId xmlns:a16="http://schemas.microsoft.com/office/drawing/2014/main" id="{4771AC9C-D553-4460-BE81-F45CD745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1" y="6179542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0">
              <a:spcBef>
                <a:spcPct val="50000"/>
              </a:spcBef>
              <a:buClrTx/>
              <a:buSzTx/>
              <a:buNone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Vậy: </a:t>
            </a:r>
            <a:r>
              <a:rPr lang="en-US" altLang="en-US" sz="36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7 giờ 40 phút : 4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= 1 giờ</a:t>
            </a:r>
            <a:r>
              <a:rPr kumimoji="0" lang="en-US" alt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 55 phút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2CFEC70-1069-4F13-824D-B5EB9AA346EA}"/>
              </a:ext>
            </a:extLst>
          </p:cNvPr>
          <p:cNvGrpSpPr/>
          <p:nvPr/>
        </p:nvGrpSpPr>
        <p:grpSpPr>
          <a:xfrm>
            <a:off x="10056005" y="195712"/>
            <a:ext cx="2084506" cy="1810229"/>
            <a:chOff x="990600" y="762000"/>
            <a:chExt cx="3352799" cy="304800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34AE53-633A-4967-9681-A99E1F10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0DE3E30-E55A-4B8A-B5FC-76C0F176F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92" name="图片 4">
              <a:extLst>
                <a:ext uri="{FF2B5EF4-FFF2-40B4-BE49-F238E27FC236}">
                  <a16:creationId xmlns:a16="http://schemas.microsoft.com/office/drawing/2014/main" id="{0C060633-7F7F-4160-9EF5-5D0D32774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281211-79B6-41C6-87E6-082EED1D9CB5}"/>
                </a:ext>
              </a:extLst>
            </p:cNvPr>
            <p:cNvSpPr txBox="1"/>
            <p:nvPr/>
          </p:nvSpPr>
          <p:spPr>
            <a:xfrm rot="1939884">
              <a:off x="2639727" y="1647625"/>
              <a:ext cx="926053" cy="48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#9Slide07 SVNAdam Gorry" panose="02040603050506020204" pitchFamily="18" charset="0"/>
                </a:rPr>
                <a:t>BFF</a:t>
              </a:r>
            </a:p>
          </p:txBody>
        </p:sp>
      </p:grpSp>
      <p:sp>
        <p:nvSpPr>
          <p:cNvPr id="94" name="矩形: 圆角 10">
            <a:extLst>
              <a:ext uri="{FF2B5EF4-FFF2-40B4-BE49-F238E27FC236}">
                <a16:creationId xmlns:a16="http://schemas.microsoft.com/office/drawing/2014/main" id="{52AA8E93-4FB5-41D6-BAA9-BF7DAD106C7E}"/>
              </a:ext>
            </a:extLst>
          </p:cNvPr>
          <p:cNvSpPr/>
          <p:nvPr/>
        </p:nvSpPr>
        <p:spPr>
          <a:xfrm>
            <a:off x="1173823" y="337294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5" name="Text Box 11">
            <a:extLst>
              <a:ext uri="{FF2B5EF4-FFF2-40B4-BE49-F238E27FC236}">
                <a16:creationId xmlns:a16="http://schemas.microsoft.com/office/drawing/2014/main" id="{77E6A67E-9704-43D7-A471-CD3E9DB2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648" y="4726949"/>
            <a:ext cx="2590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360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96" name="Text Box 12">
            <a:extLst>
              <a:ext uri="{FF2B5EF4-FFF2-40B4-BE49-F238E27FC236}">
                <a16:creationId xmlns:a16="http://schemas.microsoft.com/office/drawing/2014/main" id="{92BE298A-0C30-4AA8-A3CF-C9416C4E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648" y="3355349"/>
            <a:ext cx="381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7 giờ      40  phút</a:t>
            </a:r>
          </a:p>
        </p:txBody>
      </p:sp>
      <p:sp>
        <p:nvSpPr>
          <p:cNvPr id="98" name="Text Box 15">
            <a:extLst>
              <a:ext uri="{FF2B5EF4-FFF2-40B4-BE49-F238E27FC236}">
                <a16:creationId xmlns:a16="http://schemas.microsoft.com/office/drawing/2014/main" id="{E58B9FC4-2718-4AEA-87C8-77DECA80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041" y="3359340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4</a:t>
            </a:r>
          </a:p>
        </p:txBody>
      </p:sp>
      <p:sp>
        <p:nvSpPr>
          <p:cNvPr id="99" name="Text Box 17">
            <a:extLst>
              <a:ext uri="{FF2B5EF4-FFF2-40B4-BE49-F238E27FC236}">
                <a16:creationId xmlns:a16="http://schemas.microsoft.com/office/drawing/2014/main" id="{D03492B8-889D-48D6-B85C-0F8878D3B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750" y="4044730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sp>
        <p:nvSpPr>
          <p:cNvPr id="100" name="Text Box 18">
            <a:extLst>
              <a:ext uri="{FF2B5EF4-FFF2-40B4-BE49-F238E27FC236}">
                <a16:creationId xmlns:a16="http://schemas.microsoft.com/office/drawing/2014/main" id="{B815F88D-7EF5-4ABB-BBEA-0671E3B5A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88331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3</a:t>
            </a:r>
          </a:p>
        </p:txBody>
      </p:sp>
      <p:sp>
        <p:nvSpPr>
          <p:cNvPr id="103" name="Text Box 19">
            <a:extLst>
              <a:ext uri="{FF2B5EF4-FFF2-40B4-BE49-F238E27FC236}">
                <a16:creationId xmlns:a16="http://schemas.microsoft.com/office/drawing/2014/main" id="{23BD003B-6C74-4F94-AC00-7D60D4066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997" y="4078236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giờ </a:t>
            </a:r>
          </a:p>
        </p:txBody>
      </p:sp>
      <p:sp>
        <p:nvSpPr>
          <p:cNvPr id="126" name="Text Box 20">
            <a:extLst>
              <a:ext uri="{FF2B5EF4-FFF2-40B4-BE49-F238E27FC236}">
                <a16:creationId xmlns:a16="http://schemas.microsoft.com/office/drawing/2014/main" id="{0DE1D3C9-4A28-408F-96F4-55EBB709D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335" y="3880989"/>
            <a:ext cx="91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</a:rPr>
              <a:t>giờ</a:t>
            </a:r>
          </a:p>
        </p:txBody>
      </p:sp>
      <p:sp>
        <p:nvSpPr>
          <p:cNvPr id="127" name="Text Box 21">
            <a:extLst>
              <a:ext uri="{FF2B5EF4-FFF2-40B4-BE49-F238E27FC236}">
                <a16:creationId xmlns:a16="http://schemas.microsoft.com/office/drawing/2014/main" id="{37D4F874-A6FD-4935-AC6F-B75A8D3E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235" y="3911944"/>
            <a:ext cx="3293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</a:rPr>
              <a:t> = 180  phút </a:t>
            </a:r>
          </a:p>
        </p:txBody>
      </p:sp>
      <p:sp>
        <p:nvSpPr>
          <p:cNvPr id="128" name="Line 22">
            <a:extLst>
              <a:ext uri="{FF2B5EF4-FFF2-40B4-BE49-F238E27FC236}">
                <a16:creationId xmlns:a16="http://schemas.microsoft.com/office/drawing/2014/main" id="{B2EDDB75-F030-4E40-A00C-34A0E0CE7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0890" y="4486176"/>
            <a:ext cx="304800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129" name="Text Box 23">
            <a:extLst>
              <a:ext uri="{FF2B5EF4-FFF2-40B4-BE49-F238E27FC236}">
                <a16:creationId xmlns:a16="http://schemas.microsoft.com/office/drawing/2014/main" id="{4BD976F1-57FE-431F-B8E7-846E64292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371" y="4517132"/>
            <a:ext cx="129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 phút</a:t>
            </a:r>
          </a:p>
        </p:txBody>
      </p:sp>
      <p:sp>
        <p:nvSpPr>
          <p:cNvPr id="130" name="Text Box 24">
            <a:extLst>
              <a:ext uri="{FF2B5EF4-FFF2-40B4-BE49-F238E27FC236}">
                <a16:creationId xmlns:a16="http://schemas.microsoft.com/office/drawing/2014/main" id="{71BB3B0D-5283-4F70-92B1-E6563FAFC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673" y="4484531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1" name="Text Box 25">
            <a:extLst>
              <a:ext uri="{FF2B5EF4-FFF2-40B4-BE49-F238E27FC236}">
                <a16:creationId xmlns:a16="http://schemas.microsoft.com/office/drawing/2014/main" id="{5C38C658-0FD7-4B18-8F5A-7ADC1F47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959" y="4484531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 2    </a:t>
            </a:r>
          </a:p>
        </p:txBody>
      </p:sp>
      <p:sp>
        <p:nvSpPr>
          <p:cNvPr id="132" name="Text Box 26">
            <a:extLst>
              <a:ext uri="{FF2B5EF4-FFF2-40B4-BE49-F238E27FC236}">
                <a16:creationId xmlns:a16="http://schemas.microsoft.com/office/drawing/2014/main" id="{A99DA761-CCED-4283-B809-8F8492A6B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0048" y="4483793"/>
            <a:ext cx="45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2    </a:t>
            </a:r>
          </a:p>
        </p:txBody>
      </p:sp>
      <p:sp>
        <p:nvSpPr>
          <p:cNvPr id="133" name="Text Box 27">
            <a:extLst>
              <a:ext uri="{FF2B5EF4-FFF2-40B4-BE49-F238E27FC236}">
                <a16:creationId xmlns:a16="http://schemas.microsoft.com/office/drawing/2014/main" id="{0EA060EE-09DD-4C82-BE6A-0D69F4FF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448" y="4073817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5</a:t>
            </a:r>
          </a:p>
        </p:txBody>
      </p:sp>
      <p:sp>
        <p:nvSpPr>
          <p:cNvPr id="134" name="Text Box 28">
            <a:extLst>
              <a:ext uri="{FF2B5EF4-FFF2-40B4-BE49-F238E27FC236}">
                <a16:creationId xmlns:a16="http://schemas.microsoft.com/office/drawing/2014/main" id="{7943A802-4608-4AB7-839E-01741A8E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197" y="4955548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2</a:t>
            </a:r>
          </a:p>
        </p:txBody>
      </p:sp>
      <p:sp>
        <p:nvSpPr>
          <p:cNvPr id="135" name="Text Box 29">
            <a:extLst>
              <a:ext uri="{FF2B5EF4-FFF2-40B4-BE49-F238E27FC236}">
                <a16:creationId xmlns:a16="http://schemas.microsoft.com/office/drawing/2014/main" id="{DCCFFA10-C489-40E1-98A6-2A24B54F7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84" y="4955547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6" name="Text Box 30">
            <a:extLst>
              <a:ext uri="{FF2B5EF4-FFF2-40B4-BE49-F238E27FC236}">
                <a16:creationId xmlns:a16="http://schemas.microsoft.com/office/drawing/2014/main" id="{48A8582A-494D-4315-BBC1-73306D7D6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397" y="4073816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5</a:t>
            </a:r>
          </a:p>
        </p:txBody>
      </p:sp>
      <p:sp>
        <p:nvSpPr>
          <p:cNvPr id="137" name="Text Box 31">
            <a:extLst>
              <a:ext uri="{FF2B5EF4-FFF2-40B4-BE49-F238E27FC236}">
                <a16:creationId xmlns:a16="http://schemas.microsoft.com/office/drawing/2014/main" id="{8EF0337C-FFA9-4F84-955A-81BBB18A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84" y="5373469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0</a:t>
            </a:r>
          </a:p>
        </p:txBody>
      </p:sp>
      <p:sp>
        <p:nvSpPr>
          <p:cNvPr id="138" name="Text Box 32">
            <a:extLst>
              <a:ext uri="{FF2B5EF4-FFF2-40B4-BE49-F238E27FC236}">
                <a16:creationId xmlns:a16="http://schemas.microsoft.com/office/drawing/2014/main" id="{8273A7C5-EFEB-43D6-85BB-7BC04945A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144" y="4080618"/>
            <a:ext cx="1447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>
                <a:solidFill>
                  <a:srgbClr val="006600"/>
                </a:solidFill>
                <a:latin typeface="+mn-lt"/>
              </a:rPr>
              <a:t>phút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1CA7251-0D7B-4FAB-9862-A8BC756A411B}"/>
              </a:ext>
            </a:extLst>
          </p:cNvPr>
          <p:cNvGrpSpPr/>
          <p:nvPr/>
        </p:nvGrpSpPr>
        <p:grpSpPr>
          <a:xfrm>
            <a:off x="6644327" y="3570719"/>
            <a:ext cx="2590800" cy="989231"/>
            <a:chOff x="6324600" y="833219"/>
            <a:chExt cx="2590800" cy="685800"/>
          </a:xfrm>
        </p:grpSpPr>
        <p:sp>
          <p:nvSpPr>
            <p:cNvPr id="140" name="Line 12">
              <a:extLst>
                <a:ext uri="{FF2B5EF4-FFF2-40B4-BE49-F238E27FC236}">
                  <a16:creationId xmlns:a16="http://schemas.microsoft.com/office/drawing/2014/main" id="{0511FFD0-F222-41E5-9DF5-196CCC75D5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833219"/>
              <a:ext cx="0" cy="68580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Line 13">
              <a:extLst>
                <a:ext uri="{FF2B5EF4-FFF2-40B4-BE49-F238E27FC236}">
                  <a16:creationId xmlns:a16="http://schemas.microsoft.com/office/drawing/2014/main" id="{5658C2F4-8DF3-48F5-B865-2F82D7A97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80" grpId="0" animBg="1"/>
      <p:bldP spid="81" grpId="0" animBg="1"/>
      <p:bldP spid="88" grpId="0" animBg="1"/>
      <p:bldP spid="97" grpId="0" animBg="1"/>
      <p:bldP spid="101" grpId="0"/>
      <p:bldP spid="102" grpId="0" animBg="1"/>
      <p:bldP spid="104" grpId="0"/>
      <p:bldP spid="125" grpId="0"/>
      <p:bldP spid="94" grpId="0" animBg="1"/>
      <p:bldP spid="96" grpId="0"/>
      <p:bldP spid="98" grpId="0"/>
      <p:bldP spid="99" grpId="0"/>
      <p:bldP spid="100" grpId="0"/>
      <p:bldP spid="103" grpId="0"/>
      <p:bldP spid="126" grpId="0"/>
      <p:bldP spid="127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任意多边形: 形状 5">
            <a:extLst>
              <a:ext uri="{FF2B5EF4-FFF2-40B4-BE49-F238E27FC236}">
                <a16:creationId xmlns:a16="http://schemas.microsoft.com/office/drawing/2014/main" id="{2C4B7C48-DB73-4AF5-9F60-8365C2C1E61B}"/>
              </a:ext>
            </a:extLst>
          </p:cNvPr>
          <p:cNvSpPr/>
          <p:nvPr/>
        </p:nvSpPr>
        <p:spPr>
          <a:xfrm>
            <a:off x="4318644" y="169898"/>
            <a:ext cx="7644756" cy="1541660"/>
          </a:xfrm>
          <a:custGeom>
            <a:avLst/>
            <a:gdLst>
              <a:gd name="connsiteX0" fmla="*/ 283082 w 5100718"/>
              <a:gd name="connsiteY0" fmla="*/ 488599 h 3232665"/>
              <a:gd name="connsiteX1" fmla="*/ 740282 w 5100718"/>
              <a:gd name="connsiteY1" fmla="*/ 126649 h 3232665"/>
              <a:gd name="connsiteX2" fmla="*/ 1159382 w 5100718"/>
              <a:gd name="connsiteY2" fmla="*/ 69499 h 3232665"/>
              <a:gd name="connsiteX3" fmla="*/ 1616582 w 5100718"/>
              <a:gd name="connsiteY3" fmla="*/ 12349 h 3232665"/>
              <a:gd name="connsiteX4" fmla="*/ 2931032 w 5100718"/>
              <a:gd name="connsiteY4" fmla="*/ 12349 h 3232665"/>
              <a:gd name="connsiteX5" fmla="*/ 4455032 w 5100718"/>
              <a:gd name="connsiteY5" fmla="*/ 145699 h 3232665"/>
              <a:gd name="connsiteX6" fmla="*/ 5064632 w 5100718"/>
              <a:gd name="connsiteY6" fmla="*/ 1041049 h 3232665"/>
              <a:gd name="connsiteX7" fmla="*/ 4893182 w 5100718"/>
              <a:gd name="connsiteY7" fmla="*/ 2565049 h 3232665"/>
              <a:gd name="connsiteX8" fmla="*/ 3769232 w 5100718"/>
              <a:gd name="connsiteY8" fmla="*/ 3174649 h 3232665"/>
              <a:gd name="connsiteX9" fmla="*/ 854582 w 5100718"/>
              <a:gd name="connsiteY9" fmla="*/ 3136549 h 3232665"/>
              <a:gd name="connsiteX10" fmla="*/ 73532 w 5100718"/>
              <a:gd name="connsiteY10" fmla="*/ 2545999 h 3232665"/>
              <a:gd name="connsiteX11" fmla="*/ 54482 w 5100718"/>
              <a:gd name="connsiteY11" fmla="*/ 1536349 h 3232665"/>
              <a:gd name="connsiteX12" fmla="*/ 283082 w 5100718"/>
              <a:gd name="connsiteY12" fmla="*/ 488599 h 323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00718" h="3232665">
                <a:moveTo>
                  <a:pt x="283082" y="488599"/>
                </a:moveTo>
                <a:cubicBezTo>
                  <a:pt x="397382" y="253649"/>
                  <a:pt x="594232" y="196499"/>
                  <a:pt x="740282" y="126649"/>
                </a:cubicBezTo>
                <a:cubicBezTo>
                  <a:pt x="886332" y="56799"/>
                  <a:pt x="1159382" y="69499"/>
                  <a:pt x="1159382" y="69499"/>
                </a:cubicBezTo>
                <a:cubicBezTo>
                  <a:pt x="1305432" y="50449"/>
                  <a:pt x="1321307" y="21874"/>
                  <a:pt x="1616582" y="12349"/>
                </a:cubicBezTo>
                <a:cubicBezTo>
                  <a:pt x="1911857" y="2824"/>
                  <a:pt x="2457957" y="-9876"/>
                  <a:pt x="2931032" y="12349"/>
                </a:cubicBezTo>
                <a:cubicBezTo>
                  <a:pt x="3404107" y="34574"/>
                  <a:pt x="4099432" y="-25751"/>
                  <a:pt x="4455032" y="145699"/>
                </a:cubicBezTo>
                <a:cubicBezTo>
                  <a:pt x="4810632" y="317149"/>
                  <a:pt x="4991607" y="637824"/>
                  <a:pt x="5064632" y="1041049"/>
                </a:cubicBezTo>
                <a:cubicBezTo>
                  <a:pt x="5137657" y="1444274"/>
                  <a:pt x="5109082" y="2209449"/>
                  <a:pt x="4893182" y="2565049"/>
                </a:cubicBezTo>
                <a:cubicBezTo>
                  <a:pt x="4677282" y="2920649"/>
                  <a:pt x="4442332" y="3079399"/>
                  <a:pt x="3769232" y="3174649"/>
                </a:cubicBezTo>
                <a:cubicBezTo>
                  <a:pt x="3096132" y="3269899"/>
                  <a:pt x="1470532" y="3241324"/>
                  <a:pt x="854582" y="3136549"/>
                </a:cubicBezTo>
                <a:cubicBezTo>
                  <a:pt x="238632" y="3031774"/>
                  <a:pt x="206882" y="2812699"/>
                  <a:pt x="73532" y="2545999"/>
                </a:cubicBezTo>
                <a:cubicBezTo>
                  <a:pt x="-59818" y="2279299"/>
                  <a:pt x="22732" y="1882424"/>
                  <a:pt x="54482" y="1536349"/>
                </a:cubicBezTo>
                <a:cubicBezTo>
                  <a:pt x="86232" y="1190274"/>
                  <a:pt x="168782" y="723549"/>
                  <a:pt x="283082" y="488599"/>
                </a:cubicBezTo>
                <a:close/>
              </a:path>
            </a:pathLst>
          </a:custGeom>
          <a:solidFill>
            <a:schemeClr val="bg1"/>
          </a:solidFill>
          <a:ln w="38100" cap="flat" cmpd="sng" algn="ctr">
            <a:solidFill>
              <a:srgbClr val="86705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/>
              <a:cs typeface="+mn-cs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2365838" y="118809"/>
            <a:ext cx="1456381" cy="2272793"/>
            <a:chOff x="3196603" y="3415833"/>
            <a:chExt cx="1389201" cy="1739005"/>
          </a:xfrm>
        </p:grpSpPr>
        <p:sp>
          <p:nvSpPr>
            <p:cNvPr id="89" name="椭圆 31"/>
            <p:cNvSpPr/>
            <p:nvPr/>
          </p:nvSpPr>
          <p:spPr>
            <a:xfrm>
              <a:off x="3196603" y="3415833"/>
              <a:ext cx="1311951" cy="17390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rgbClr val="FAF3E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AE7F4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 rot="16200000">
              <a:off x="3152704" y="3623248"/>
              <a:ext cx="1554248" cy="131195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6 SVNBlow Brush" pitchFamily="2" charset="0"/>
                  <a:ea typeface="萝莉体 第二版" panose="02000500000000000000" pitchFamily="2" charset="-122"/>
                  <a:cs typeface="萝莉体 第二版" panose="02000500000000000000" pitchFamily="2" charset="-122"/>
                </a:rPr>
                <a:t>GHI NHỚ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SVNBlow Brush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endParaRPr>
            </a:p>
          </p:txBody>
        </p:sp>
      </p:grpSp>
      <p:grpSp>
        <p:nvGrpSpPr>
          <p:cNvPr id="210" name="组合 209">
            <a:extLst>
              <a:ext uri="{FF2B5EF4-FFF2-40B4-BE49-F238E27FC236}">
                <a16:creationId xmlns:a16="http://schemas.microsoft.com/office/drawing/2014/main" id="{181879E9-AAB1-4B9D-BA06-A24825B6F1CF}"/>
              </a:ext>
            </a:extLst>
          </p:cNvPr>
          <p:cNvGrpSpPr/>
          <p:nvPr/>
        </p:nvGrpSpPr>
        <p:grpSpPr>
          <a:xfrm>
            <a:off x="152400" y="-567372"/>
            <a:ext cx="3179539" cy="5832730"/>
            <a:chOff x="4699681" y="-47625"/>
            <a:chExt cx="2694359" cy="5098596"/>
          </a:xfrm>
        </p:grpSpPr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4521906B-985D-49A0-A8F0-FFF5E868E37B}"/>
                </a:ext>
              </a:extLst>
            </p:cNvPr>
            <p:cNvSpPr/>
            <p:nvPr/>
          </p:nvSpPr>
          <p:spPr bwMode="auto">
            <a:xfrm>
              <a:off x="6946451" y="3647365"/>
              <a:ext cx="447589" cy="131689"/>
            </a:xfrm>
            <a:custGeom>
              <a:avLst/>
              <a:gdLst>
                <a:gd name="T0" fmla="*/ 183 w 188"/>
                <a:gd name="T1" fmla="*/ 35 h 58"/>
                <a:gd name="T2" fmla="*/ 103 w 188"/>
                <a:gd name="T3" fmla="*/ 26 h 58"/>
                <a:gd name="T4" fmla="*/ 15 w 188"/>
                <a:gd name="T5" fmla="*/ 3 h 58"/>
                <a:gd name="T6" fmla="*/ 6 w 188"/>
                <a:gd name="T7" fmla="*/ 14 h 58"/>
                <a:gd name="T8" fmla="*/ 183 w 188"/>
                <a:gd name="T9" fmla="*/ 44 h 58"/>
                <a:gd name="T10" fmla="*/ 183 w 188"/>
                <a:gd name="T11" fmla="*/ 3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58">
                  <a:moveTo>
                    <a:pt x="183" y="35"/>
                  </a:moveTo>
                  <a:cubicBezTo>
                    <a:pt x="157" y="29"/>
                    <a:pt x="130" y="29"/>
                    <a:pt x="103" y="26"/>
                  </a:cubicBezTo>
                  <a:cubicBezTo>
                    <a:pt x="72" y="23"/>
                    <a:pt x="43" y="16"/>
                    <a:pt x="15" y="3"/>
                  </a:cubicBezTo>
                  <a:cubicBezTo>
                    <a:pt x="8" y="0"/>
                    <a:pt x="0" y="8"/>
                    <a:pt x="6" y="14"/>
                  </a:cubicBezTo>
                  <a:cubicBezTo>
                    <a:pt x="54" y="51"/>
                    <a:pt x="126" y="58"/>
                    <a:pt x="183" y="44"/>
                  </a:cubicBezTo>
                  <a:cubicBezTo>
                    <a:pt x="188" y="43"/>
                    <a:pt x="188" y="36"/>
                    <a:pt x="183" y="35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91E414D9-F56E-41BB-AA46-8C8C46A0C642}"/>
                </a:ext>
              </a:extLst>
            </p:cNvPr>
            <p:cNvSpPr/>
            <p:nvPr/>
          </p:nvSpPr>
          <p:spPr bwMode="auto">
            <a:xfrm>
              <a:off x="6967431" y="3840242"/>
              <a:ext cx="391641" cy="190217"/>
            </a:xfrm>
            <a:custGeom>
              <a:avLst/>
              <a:gdLst>
                <a:gd name="T0" fmla="*/ 160 w 164"/>
                <a:gd name="T1" fmla="*/ 76 h 84"/>
                <a:gd name="T2" fmla="*/ 77 w 164"/>
                <a:gd name="T3" fmla="*/ 40 h 84"/>
                <a:gd name="T4" fmla="*/ 6 w 164"/>
                <a:gd name="T5" fmla="*/ 1 h 84"/>
                <a:gd name="T6" fmla="*/ 2 w 164"/>
                <a:gd name="T7" fmla="*/ 7 h 84"/>
                <a:gd name="T8" fmla="*/ 72 w 164"/>
                <a:gd name="T9" fmla="*/ 61 h 84"/>
                <a:gd name="T10" fmla="*/ 159 w 164"/>
                <a:gd name="T11" fmla="*/ 84 h 84"/>
                <a:gd name="T12" fmla="*/ 160 w 164"/>
                <a:gd name="T13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84">
                  <a:moveTo>
                    <a:pt x="160" y="76"/>
                  </a:moveTo>
                  <a:cubicBezTo>
                    <a:pt x="132" y="65"/>
                    <a:pt x="104" y="54"/>
                    <a:pt x="77" y="40"/>
                  </a:cubicBezTo>
                  <a:cubicBezTo>
                    <a:pt x="53" y="28"/>
                    <a:pt x="31" y="11"/>
                    <a:pt x="6" y="1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17" y="31"/>
                    <a:pt x="47" y="48"/>
                    <a:pt x="72" y="61"/>
                  </a:cubicBezTo>
                  <a:cubicBezTo>
                    <a:pt x="100" y="75"/>
                    <a:pt x="129" y="83"/>
                    <a:pt x="159" y="84"/>
                  </a:cubicBezTo>
                  <a:cubicBezTo>
                    <a:pt x="164" y="84"/>
                    <a:pt x="164" y="78"/>
                    <a:pt x="160" y="76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DEB9BA7B-2811-43F7-A033-2A40CE5D5FE1}"/>
                </a:ext>
              </a:extLst>
            </p:cNvPr>
            <p:cNvGrpSpPr/>
            <p:nvPr/>
          </p:nvGrpSpPr>
          <p:grpSpPr>
            <a:xfrm>
              <a:off x="4699681" y="-47625"/>
              <a:ext cx="2596018" cy="5098596"/>
              <a:chOff x="2928938" y="-120650"/>
              <a:chExt cx="2946400" cy="6084888"/>
            </a:xfrm>
          </p:grpSpPr>
          <p:sp>
            <p:nvSpPr>
              <p:cNvPr id="214" name="Freeform 5">
                <a:extLst>
                  <a:ext uri="{FF2B5EF4-FFF2-40B4-BE49-F238E27FC236}">
                    <a16:creationId xmlns:a16="http://schemas.microsoft.com/office/drawing/2014/main" id="{D73A4273-5258-4D21-9525-AD75685ED6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0263" y="3111500"/>
                <a:ext cx="1892300" cy="2195513"/>
              </a:xfrm>
              <a:custGeom>
                <a:avLst/>
                <a:gdLst>
                  <a:gd name="T0" fmla="*/ 669 w 698"/>
                  <a:gd name="T1" fmla="*/ 327 h 810"/>
                  <a:gd name="T2" fmla="*/ 662 w 698"/>
                  <a:gd name="T3" fmla="*/ 318 h 810"/>
                  <a:gd name="T4" fmla="*/ 656 w 698"/>
                  <a:gd name="T5" fmla="*/ 291 h 810"/>
                  <a:gd name="T6" fmla="*/ 640 w 698"/>
                  <a:gd name="T7" fmla="*/ 271 h 810"/>
                  <a:gd name="T8" fmla="*/ 566 w 698"/>
                  <a:gd name="T9" fmla="*/ 171 h 810"/>
                  <a:gd name="T10" fmla="*/ 489 w 698"/>
                  <a:gd name="T11" fmla="*/ 106 h 810"/>
                  <a:gd name="T12" fmla="*/ 475 w 698"/>
                  <a:gd name="T13" fmla="*/ 88 h 810"/>
                  <a:gd name="T14" fmla="*/ 458 w 698"/>
                  <a:gd name="T15" fmla="*/ 27 h 810"/>
                  <a:gd name="T16" fmla="*/ 457 w 698"/>
                  <a:gd name="T17" fmla="*/ 27 h 810"/>
                  <a:gd name="T18" fmla="*/ 426 w 698"/>
                  <a:gd name="T19" fmla="*/ 11 h 810"/>
                  <a:gd name="T20" fmla="*/ 376 w 698"/>
                  <a:gd name="T21" fmla="*/ 3 h 810"/>
                  <a:gd name="T22" fmla="*/ 295 w 698"/>
                  <a:gd name="T23" fmla="*/ 6 h 810"/>
                  <a:gd name="T24" fmla="*/ 284 w 698"/>
                  <a:gd name="T25" fmla="*/ 11 h 810"/>
                  <a:gd name="T26" fmla="*/ 276 w 698"/>
                  <a:gd name="T27" fmla="*/ 12 h 810"/>
                  <a:gd name="T28" fmla="*/ 266 w 698"/>
                  <a:gd name="T29" fmla="*/ 29 h 810"/>
                  <a:gd name="T30" fmla="*/ 265 w 698"/>
                  <a:gd name="T31" fmla="*/ 53 h 810"/>
                  <a:gd name="T32" fmla="*/ 258 w 698"/>
                  <a:gd name="T33" fmla="*/ 62 h 810"/>
                  <a:gd name="T34" fmla="*/ 246 w 698"/>
                  <a:gd name="T35" fmla="*/ 83 h 810"/>
                  <a:gd name="T36" fmla="*/ 246 w 698"/>
                  <a:gd name="T37" fmla="*/ 84 h 810"/>
                  <a:gd name="T38" fmla="*/ 175 w 698"/>
                  <a:gd name="T39" fmla="*/ 153 h 810"/>
                  <a:gd name="T40" fmla="*/ 140 w 698"/>
                  <a:gd name="T41" fmla="*/ 189 h 810"/>
                  <a:gd name="T42" fmla="*/ 114 w 698"/>
                  <a:gd name="T43" fmla="*/ 202 h 810"/>
                  <a:gd name="T44" fmla="*/ 61 w 698"/>
                  <a:gd name="T45" fmla="*/ 610 h 810"/>
                  <a:gd name="T46" fmla="*/ 61 w 698"/>
                  <a:gd name="T47" fmla="*/ 611 h 810"/>
                  <a:gd name="T48" fmla="*/ 62 w 698"/>
                  <a:gd name="T49" fmla="*/ 619 h 810"/>
                  <a:gd name="T50" fmla="*/ 144 w 698"/>
                  <a:gd name="T51" fmla="*/ 731 h 810"/>
                  <a:gd name="T52" fmla="*/ 268 w 698"/>
                  <a:gd name="T53" fmla="*/ 797 h 810"/>
                  <a:gd name="T54" fmla="*/ 415 w 698"/>
                  <a:gd name="T55" fmla="*/ 799 h 810"/>
                  <a:gd name="T56" fmla="*/ 462 w 698"/>
                  <a:gd name="T57" fmla="*/ 785 h 810"/>
                  <a:gd name="T58" fmla="*/ 610 w 698"/>
                  <a:gd name="T59" fmla="*/ 710 h 810"/>
                  <a:gd name="T60" fmla="*/ 622 w 698"/>
                  <a:gd name="T61" fmla="*/ 691 h 810"/>
                  <a:gd name="T62" fmla="*/ 662 w 698"/>
                  <a:gd name="T63" fmla="*/ 628 h 810"/>
                  <a:gd name="T64" fmla="*/ 672 w 698"/>
                  <a:gd name="T65" fmla="*/ 574 h 810"/>
                  <a:gd name="T66" fmla="*/ 669 w 698"/>
                  <a:gd name="T67" fmla="*/ 327 h 810"/>
                  <a:gd name="T68" fmla="*/ 534 w 698"/>
                  <a:gd name="T69" fmla="*/ 523 h 810"/>
                  <a:gd name="T70" fmla="*/ 536 w 698"/>
                  <a:gd name="T71" fmla="*/ 520 h 810"/>
                  <a:gd name="T72" fmla="*/ 535 w 698"/>
                  <a:gd name="T73" fmla="*/ 527 h 810"/>
                  <a:gd name="T74" fmla="*/ 535 w 698"/>
                  <a:gd name="T75" fmla="*/ 529 h 810"/>
                  <a:gd name="T76" fmla="*/ 535 w 698"/>
                  <a:gd name="T77" fmla="*/ 530 h 810"/>
                  <a:gd name="T78" fmla="*/ 534 w 698"/>
                  <a:gd name="T79" fmla="*/ 525 h 810"/>
                  <a:gd name="T80" fmla="*/ 534 w 698"/>
                  <a:gd name="T81" fmla="*/ 523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8" h="810">
                    <a:moveTo>
                      <a:pt x="669" y="327"/>
                    </a:moveTo>
                    <a:cubicBezTo>
                      <a:pt x="667" y="323"/>
                      <a:pt x="665" y="320"/>
                      <a:pt x="662" y="318"/>
                    </a:cubicBezTo>
                    <a:cubicBezTo>
                      <a:pt x="660" y="309"/>
                      <a:pt x="658" y="300"/>
                      <a:pt x="656" y="291"/>
                    </a:cubicBezTo>
                    <a:cubicBezTo>
                      <a:pt x="655" y="282"/>
                      <a:pt x="648" y="275"/>
                      <a:pt x="640" y="271"/>
                    </a:cubicBezTo>
                    <a:cubicBezTo>
                      <a:pt x="629" y="231"/>
                      <a:pt x="597" y="196"/>
                      <a:pt x="566" y="171"/>
                    </a:cubicBezTo>
                    <a:cubicBezTo>
                      <a:pt x="542" y="151"/>
                      <a:pt x="511" y="131"/>
                      <a:pt x="489" y="106"/>
                    </a:cubicBezTo>
                    <a:cubicBezTo>
                      <a:pt x="487" y="97"/>
                      <a:pt x="482" y="91"/>
                      <a:pt x="475" y="88"/>
                    </a:cubicBezTo>
                    <a:cubicBezTo>
                      <a:pt x="463" y="70"/>
                      <a:pt x="456" y="50"/>
                      <a:pt x="458" y="27"/>
                    </a:cubicBezTo>
                    <a:cubicBezTo>
                      <a:pt x="458" y="27"/>
                      <a:pt x="458" y="27"/>
                      <a:pt x="457" y="27"/>
                    </a:cubicBezTo>
                    <a:cubicBezTo>
                      <a:pt x="458" y="10"/>
                      <a:pt x="438" y="3"/>
                      <a:pt x="426" y="11"/>
                    </a:cubicBezTo>
                    <a:cubicBezTo>
                      <a:pt x="410" y="6"/>
                      <a:pt x="392" y="5"/>
                      <a:pt x="376" y="3"/>
                    </a:cubicBezTo>
                    <a:cubicBezTo>
                      <a:pt x="349" y="0"/>
                      <a:pt x="322" y="1"/>
                      <a:pt x="295" y="6"/>
                    </a:cubicBezTo>
                    <a:cubicBezTo>
                      <a:pt x="290" y="7"/>
                      <a:pt x="287" y="9"/>
                      <a:pt x="284" y="11"/>
                    </a:cubicBezTo>
                    <a:cubicBezTo>
                      <a:pt x="281" y="11"/>
                      <a:pt x="279" y="11"/>
                      <a:pt x="276" y="12"/>
                    </a:cubicBezTo>
                    <a:cubicBezTo>
                      <a:pt x="267" y="12"/>
                      <a:pt x="263" y="22"/>
                      <a:pt x="266" y="29"/>
                    </a:cubicBezTo>
                    <a:cubicBezTo>
                      <a:pt x="266" y="37"/>
                      <a:pt x="266" y="45"/>
                      <a:pt x="265" y="53"/>
                    </a:cubicBezTo>
                    <a:cubicBezTo>
                      <a:pt x="262" y="55"/>
                      <a:pt x="260" y="58"/>
                      <a:pt x="258" y="62"/>
                    </a:cubicBezTo>
                    <a:cubicBezTo>
                      <a:pt x="254" y="69"/>
                      <a:pt x="250" y="76"/>
                      <a:pt x="246" y="83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227" y="111"/>
                      <a:pt x="201" y="131"/>
                      <a:pt x="175" y="153"/>
                    </a:cubicBezTo>
                    <a:cubicBezTo>
                      <a:pt x="163" y="164"/>
                      <a:pt x="151" y="176"/>
                      <a:pt x="140" y="189"/>
                    </a:cubicBezTo>
                    <a:cubicBezTo>
                      <a:pt x="130" y="188"/>
                      <a:pt x="120" y="192"/>
                      <a:pt x="114" y="202"/>
                    </a:cubicBezTo>
                    <a:cubicBezTo>
                      <a:pt x="44" y="325"/>
                      <a:pt x="0" y="474"/>
                      <a:pt x="61" y="610"/>
                    </a:cubicBezTo>
                    <a:cubicBezTo>
                      <a:pt x="61" y="610"/>
                      <a:pt x="61" y="611"/>
                      <a:pt x="61" y="611"/>
                    </a:cubicBezTo>
                    <a:cubicBezTo>
                      <a:pt x="61" y="614"/>
                      <a:pt x="61" y="616"/>
                      <a:pt x="62" y="619"/>
                    </a:cubicBezTo>
                    <a:cubicBezTo>
                      <a:pt x="83" y="661"/>
                      <a:pt x="107" y="700"/>
                      <a:pt x="144" y="731"/>
                    </a:cubicBezTo>
                    <a:cubicBezTo>
                      <a:pt x="179" y="762"/>
                      <a:pt x="222" y="786"/>
                      <a:pt x="268" y="797"/>
                    </a:cubicBezTo>
                    <a:cubicBezTo>
                      <a:pt x="316" y="809"/>
                      <a:pt x="367" y="810"/>
                      <a:pt x="415" y="799"/>
                    </a:cubicBezTo>
                    <a:cubicBezTo>
                      <a:pt x="430" y="796"/>
                      <a:pt x="446" y="791"/>
                      <a:pt x="462" y="785"/>
                    </a:cubicBezTo>
                    <a:cubicBezTo>
                      <a:pt x="522" y="786"/>
                      <a:pt x="574" y="758"/>
                      <a:pt x="610" y="710"/>
                    </a:cubicBezTo>
                    <a:cubicBezTo>
                      <a:pt x="614" y="704"/>
                      <a:pt x="618" y="697"/>
                      <a:pt x="622" y="691"/>
                    </a:cubicBezTo>
                    <a:cubicBezTo>
                      <a:pt x="646" y="682"/>
                      <a:pt x="656" y="649"/>
                      <a:pt x="662" y="628"/>
                    </a:cubicBezTo>
                    <a:cubicBezTo>
                      <a:pt x="667" y="611"/>
                      <a:pt x="672" y="592"/>
                      <a:pt x="672" y="574"/>
                    </a:cubicBezTo>
                    <a:cubicBezTo>
                      <a:pt x="698" y="493"/>
                      <a:pt x="696" y="408"/>
                      <a:pt x="669" y="327"/>
                    </a:cubicBezTo>
                    <a:moveTo>
                      <a:pt x="534" y="523"/>
                    </a:moveTo>
                    <a:cubicBezTo>
                      <a:pt x="535" y="522"/>
                      <a:pt x="535" y="521"/>
                      <a:pt x="536" y="520"/>
                    </a:cubicBezTo>
                    <a:cubicBezTo>
                      <a:pt x="535" y="522"/>
                      <a:pt x="535" y="525"/>
                      <a:pt x="535" y="527"/>
                    </a:cubicBezTo>
                    <a:cubicBezTo>
                      <a:pt x="535" y="528"/>
                      <a:pt x="535" y="529"/>
                      <a:pt x="535" y="529"/>
                    </a:cubicBezTo>
                    <a:cubicBezTo>
                      <a:pt x="535" y="530"/>
                      <a:pt x="535" y="530"/>
                      <a:pt x="535" y="530"/>
                    </a:cubicBezTo>
                    <a:cubicBezTo>
                      <a:pt x="534" y="529"/>
                      <a:pt x="534" y="527"/>
                      <a:pt x="534" y="525"/>
                    </a:cubicBezTo>
                    <a:cubicBezTo>
                      <a:pt x="534" y="525"/>
                      <a:pt x="534" y="524"/>
                      <a:pt x="534" y="5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38917D61-4260-4515-A461-06739DCEB368}"/>
                  </a:ext>
                </a:extLst>
              </p:cNvPr>
              <p:cNvSpPr/>
              <p:nvPr/>
            </p:nvSpPr>
            <p:spPr bwMode="auto">
              <a:xfrm>
                <a:off x="3668713" y="3486150"/>
                <a:ext cx="504825" cy="955675"/>
              </a:xfrm>
              <a:custGeom>
                <a:avLst/>
                <a:gdLst>
                  <a:gd name="T0" fmla="*/ 125 w 186"/>
                  <a:gd name="T1" fmla="*/ 14 h 353"/>
                  <a:gd name="T2" fmla="*/ 110 w 186"/>
                  <a:gd name="T3" fmla="*/ 18 h 353"/>
                  <a:gd name="T4" fmla="*/ 61 w 186"/>
                  <a:gd name="T5" fmla="*/ 63 h 353"/>
                  <a:gd name="T6" fmla="*/ 8 w 186"/>
                  <a:gd name="T7" fmla="*/ 190 h 353"/>
                  <a:gd name="T8" fmla="*/ 4 w 186"/>
                  <a:gd name="T9" fmla="*/ 213 h 353"/>
                  <a:gd name="T10" fmla="*/ 1 w 186"/>
                  <a:gd name="T11" fmla="*/ 282 h 353"/>
                  <a:gd name="T12" fmla="*/ 4 w 186"/>
                  <a:gd name="T13" fmla="*/ 294 h 353"/>
                  <a:gd name="T14" fmla="*/ 36 w 186"/>
                  <a:gd name="T15" fmla="*/ 344 h 353"/>
                  <a:gd name="T16" fmla="*/ 75 w 186"/>
                  <a:gd name="T17" fmla="*/ 299 h 353"/>
                  <a:gd name="T18" fmla="*/ 78 w 186"/>
                  <a:gd name="T19" fmla="*/ 220 h 353"/>
                  <a:gd name="T20" fmla="*/ 95 w 186"/>
                  <a:gd name="T21" fmla="*/ 152 h 353"/>
                  <a:gd name="T22" fmla="*/ 120 w 186"/>
                  <a:gd name="T23" fmla="*/ 108 h 353"/>
                  <a:gd name="T24" fmla="*/ 160 w 186"/>
                  <a:gd name="T25" fmla="*/ 59 h 353"/>
                  <a:gd name="T26" fmla="*/ 125 w 186"/>
                  <a:gd name="T27" fmla="*/ 1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6" h="353">
                    <a:moveTo>
                      <a:pt x="125" y="14"/>
                    </a:moveTo>
                    <a:cubicBezTo>
                      <a:pt x="121" y="13"/>
                      <a:pt x="115" y="14"/>
                      <a:pt x="110" y="18"/>
                    </a:cubicBezTo>
                    <a:cubicBezTo>
                      <a:pt x="91" y="29"/>
                      <a:pt x="74" y="45"/>
                      <a:pt x="61" y="63"/>
                    </a:cubicBezTo>
                    <a:cubicBezTo>
                      <a:pt x="32" y="98"/>
                      <a:pt x="16" y="147"/>
                      <a:pt x="8" y="190"/>
                    </a:cubicBezTo>
                    <a:cubicBezTo>
                      <a:pt x="7" y="198"/>
                      <a:pt x="5" y="206"/>
                      <a:pt x="4" y="213"/>
                    </a:cubicBezTo>
                    <a:cubicBezTo>
                      <a:pt x="1" y="236"/>
                      <a:pt x="0" y="259"/>
                      <a:pt x="1" y="282"/>
                    </a:cubicBezTo>
                    <a:cubicBezTo>
                      <a:pt x="1" y="286"/>
                      <a:pt x="2" y="290"/>
                      <a:pt x="4" y="294"/>
                    </a:cubicBezTo>
                    <a:cubicBezTo>
                      <a:pt x="7" y="315"/>
                      <a:pt x="16" y="338"/>
                      <a:pt x="36" y="344"/>
                    </a:cubicBezTo>
                    <a:cubicBezTo>
                      <a:pt x="65" y="353"/>
                      <a:pt x="74" y="319"/>
                      <a:pt x="75" y="299"/>
                    </a:cubicBezTo>
                    <a:cubicBezTo>
                      <a:pt x="76" y="272"/>
                      <a:pt x="74" y="246"/>
                      <a:pt x="78" y="220"/>
                    </a:cubicBezTo>
                    <a:cubicBezTo>
                      <a:pt x="81" y="197"/>
                      <a:pt x="87" y="174"/>
                      <a:pt x="95" y="152"/>
                    </a:cubicBezTo>
                    <a:cubicBezTo>
                      <a:pt x="102" y="137"/>
                      <a:pt x="111" y="122"/>
                      <a:pt x="120" y="108"/>
                    </a:cubicBezTo>
                    <a:cubicBezTo>
                      <a:pt x="131" y="92"/>
                      <a:pt x="145" y="72"/>
                      <a:pt x="160" y="59"/>
                    </a:cubicBezTo>
                    <a:cubicBezTo>
                      <a:pt x="186" y="36"/>
                      <a:pt x="153" y="0"/>
                      <a:pt x="12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">
                <a:extLst>
                  <a:ext uri="{FF2B5EF4-FFF2-40B4-BE49-F238E27FC236}">
                    <a16:creationId xmlns:a16="http://schemas.microsoft.com/office/drawing/2014/main" id="{D6C18578-3EBC-4FE0-9CC5-3187C6AE97E8}"/>
                  </a:ext>
                </a:extLst>
              </p:cNvPr>
              <p:cNvSpPr/>
              <p:nvPr/>
            </p:nvSpPr>
            <p:spPr bwMode="auto">
              <a:xfrm>
                <a:off x="3690938" y="4449763"/>
                <a:ext cx="225425" cy="314325"/>
              </a:xfrm>
              <a:custGeom>
                <a:avLst/>
                <a:gdLst>
                  <a:gd name="T0" fmla="*/ 77 w 83"/>
                  <a:gd name="T1" fmla="*/ 26 h 116"/>
                  <a:gd name="T2" fmla="*/ 43 w 83"/>
                  <a:gd name="T3" fmla="*/ 0 h 116"/>
                  <a:gd name="T4" fmla="*/ 8 w 83"/>
                  <a:gd name="T5" fmla="*/ 26 h 116"/>
                  <a:gd name="T6" fmla="*/ 22 w 83"/>
                  <a:gd name="T7" fmla="*/ 104 h 116"/>
                  <a:gd name="T8" fmla="*/ 67 w 83"/>
                  <a:gd name="T9" fmla="*/ 98 h 116"/>
                  <a:gd name="T10" fmla="*/ 73 w 83"/>
                  <a:gd name="T11" fmla="*/ 84 h 116"/>
                  <a:gd name="T12" fmla="*/ 74 w 83"/>
                  <a:gd name="T13" fmla="*/ 80 h 116"/>
                  <a:gd name="T14" fmla="*/ 78 w 83"/>
                  <a:gd name="T15" fmla="*/ 73 h 116"/>
                  <a:gd name="T16" fmla="*/ 77 w 83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116">
                    <a:moveTo>
                      <a:pt x="77" y="26"/>
                    </a:moveTo>
                    <a:cubicBezTo>
                      <a:pt x="71" y="11"/>
                      <a:pt x="60" y="0"/>
                      <a:pt x="43" y="0"/>
                    </a:cubicBezTo>
                    <a:cubicBezTo>
                      <a:pt x="26" y="0"/>
                      <a:pt x="14" y="11"/>
                      <a:pt x="8" y="26"/>
                    </a:cubicBezTo>
                    <a:cubicBezTo>
                      <a:pt x="0" y="51"/>
                      <a:pt x="0" y="85"/>
                      <a:pt x="22" y="104"/>
                    </a:cubicBezTo>
                    <a:cubicBezTo>
                      <a:pt x="34" y="115"/>
                      <a:pt x="59" y="116"/>
                      <a:pt x="67" y="98"/>
                    </a:cubicBezTo>
                    <a:cubicBezTo>
                      <a:pt x="69" y="94"/>
                      <a:pt x="72" y="89"/>
                      <a:pt x="73" y="84"/>
                    </a:cubicBezTo>
                    <a:cubicBezTo>
                      <a:pt x="73" y="83"/>
                      <a:pt x="74" y="81"/>
                      <a:pt x="74" y="80"/>
                    </a:cubicBezTo>
                    <a:cubicBezTo>
                      <a:pt x="75" y="78"/>
                      <a:pt x="76" y="75"/>
                      <a:pt x="78" y="73"/>
                    </a:cubicBezTo>
                    <a:cubicBezTo>
                      <a:pt x="83" y="58"/>
                      <a:pt x="83" y="40"/>
                      <a:pt x="77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8">
                <a:extLst>
                  <a:ext uri="{FF2B5EF4-FFF2-40B4-BE49-F238E27FC236}">
                    <a16:creationId xmlns:a16="http://schemas.microsoft.com/office/drawing/2014/main" id="{4BF3358E-DA10-4C62-B92E-48DE14D6C093}"/>
                  </a:ext>
                </a:extLst>
              </p:cNvPr>
              <p:cNvSpPr/>
              <p:nvPr/>
            </p:nvSpPr>
            <p:spPr bwMode="auto">
              <a:xfrm>
                <a:off x="3897313" y="4745038"/>
                <a:ext cx="200025" cy="195263"/>
              </a:xfrm>
              <a:custGeom>
                <a:avLst/>
                <a:gdLst>
                  <a:gd name="T0" fmla="*/ 72 w 74"/>
                  <a:gd name="T1" fmla="*/ 26 h 72"/>
                  <a:gd name="T2" fmla="*/ 56 w 74"/>
                  <a:gd name="T3" fmla="*/ 5 h 72"/>
                  <a:gd name="T4" fmla="*/ 47 w 74"/>
                  <a:gd name="T5" fmla="*/ 2 h 72"/>
                  <a:gd name="T6" fmla="*/ 31 w 74"/>
                  <a:gd name="T7" fmla="*/ 1 h 72"/>
                  <a:gd name="T8" fmla="*/ 26 w 74"/>
                  <a:gd name="T9" fmla="*/ 2 h 72"/>
                  <a:gd name="T10" fmla="*/ 17 w 74"/>
                  <a:gd name="T11" fmla="*/ 6 h 72"/>
                  <a:gd name="T12" fmla="*/ 3 w 74"/>
                  <a:gd name="T13" fmla="*/ 23 h 72"/>
                  <a:gd name="T14" fmla="*/ 1 w 74"/>
                  <a:gd name="T15" fmla="*/ 27 h 72"/>
                  <a:gd name="T16" fmla="*/ 0 w 74"/>
                  <a:gd name="T17" fmla="*/ 36 h 72"/>
                  <a:gd name="T18" fmla="*/ 1 w 74"/>
                  <a:gd name="T19" fmla="*/ 46 h 72"/>
                  <a:gd name="T20" fmla="*/ 8 w 74"/>
                  <a:gd name="T21" fmla="*/ 58 h 72"/>
                  <a:gd name="T22" fmla="*/ 14 w 74"/>
                  <a:gd name="T23" fmla="*/ 64 h 72"/>
                  <a:gd name="T24" fmla="*/ 22 w 74"/>
                  <a:gd name="T25" fmla="*/ 69 h 72"/>
                  <a:gd name="T26" fmla="*/ 31 w 74"/>
                  <a:gd name="T27" fmla="*/ 71 h 72"/>
                  <a:gd name="T28" fmla="*/ 45 w 74"/>
                  <a:gd name="T29" fmla="*/ 71 h 72"/>
                  <a:gd name="T30" fmla="*/ 47 w 74"/>
                  <a:gd name="T31" fmla="*/ 70 h 72"/>
                  <a:gd name="T32" fmla="*/ 59 w 74"/>
                  <a:gd name="T33" fmla="*/ 64 h 72"/>
                  <a:gd name="T34" fmla="*/ 69 w 74"/>
                  <a:gd name="T35" fmla="*/ 54 h 72"/>
                  <a:gd name="T36" fmla="*/ 73 w 74"/>
                  <a:gd name="T37" fmla="*/ 41 h 72"/>
                  <a:gd name="T38" fmla="*/ 72 w 74"/>
                  <a:gd name="T39" fmla="*/ 2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72">
                    <a:moveTo>
                      <a:pt x="72" y="26"/>
                    </a:moveTo>
                    <a:cubicBezTo>
                      <a:pt x="69" y="18"/>
                      <a:pt x="64" y="10"/>
                      <a:pt x="56" y="5"/>
                    </a:cubicBezTo>
                    <a:cubicBezTo>
                      <a:pt x="53" y="4"/>
                      <a:pt x="50" y="3"/>
                      <a:pt x="47" y="2"/>
                    </a:cubicBezTo>
                    <a:cubicBezTo>
                      <a:pt x="42" y="0"/>
                      <a:pt x="36" y="0"/>
                      <a:pt x="31" y="1"/>
                    </a:cubicBezTo>
                    <a:cubicBezTo>
                      <a:pt x="29" y="2"/>
                      <a:pt x="28" y="2"/>
                      <a:pt x="26" y="2"/>
                    </a:cubicBezTo>
                    <a:cubicBezTo>
                      <a:pt x="23" y="3"/>
                      <a:pt x="20" y="4"/>
                      <a:pt x="17" y="6"/>
                    </a:cubicBezTo>
                    <a:cubicBezTo>
                      <a:pt x="10" y="9"/>
                      <a:pt x="4" y="15"/>
                      <a:pt x="3" y="23"/>
                    </a:cubicBezTo>
                    <a:cubicBezTo>
                      <a:pt x="2" y="25"/>
                      <a:pt x="2" y="26"/>
                      <a:pt x="1" y="27"/>
                    </a:cubicBezTo>
                    <a:cubicBezTo>
                      <a:pt x="1" y="30"/>
                      <a:pt x="0" y="33"/>
                      <a:pt x="0" y="36"/>
                    </a:cubicBezTo>
                    <a:cubicBezTo>
                      <a:pt x="0" y="39"/>
                      <a:pt x="1" y="43"/>
                      <a:pt x="1" y="46"/>
                    </a:cubicBezTo>
                    <a:cubicBezTo>
                      <a:pt x="2" y="50"/>
                      <a:pt x="5" y="54"/>
                      <a:pt x="8" y="58"/>
                    </a:cubicBezTo>
                    <a:cubicBezTo>
                      <a:pt x="9" y="61"/>
                      <a:pt x="11" y="63"/>
                      <a:pt x="14" y="64"/>
                    </a:cubicBezTo>
                    <a:cubicBezTo>
                      <a:pt x="16" y="66"/>
                      <a:pt x="19" y="68"/>
                      <a:pt x="22" y="69"/>
                    </a:cubicBezTo>
                    <a:cubicBezTo>
                      <a:pt x="25" y="70"/>
                      <a:pt x="28" y="71"/>
                      <a:pt x="31" y="71"/>
                    </a:cubicBezTo>
                    <a:cubicBezTo>
                      <a:pt x="36" y="72"/>
                      <a:pt x="40" y="72"/>
                      <a:pt x="45" y="71"/>
                    </a:cubicBezTo>
                    <a:cubicBezTo>
                      <a:pt x="46" y="71"/>
                      <a:pt x="47" y="70"/>
                      <a:pt x="47" y="70"/>
                    </a:cubicBezTo>
                    <a:cubicBezTo>
                      <a:pt x="52" y="69"/>
                      <a:pt x="56" y="67"/>
                      <a:pt x="59" y="64"/>
                    </a:cubicBezTo>
                    <a:cubicBezTo>
                      <a:pt x="63" y="61"/>
                      <a:pt x="66" y="58"/>
                      <a:pt x="69" y="54"/>
                    </a:cubicBezTo>
                    <a:cubicBezTo>
                      <a:pt x="71" y="50"/>
                      <a:pt x="72" y="45"/>
                      <a:pt x="73" y="41"/>
                    </a:cubicBezTo>
                    <a:cubicBezTo>
                      <a:pt x="74" y="36"/>
                      <a:pt x="74" y="31"/>
                      <a:pt x="72" y="2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9">
                <a:extLst>
                  <a:ext uri="{FF2B5EF4-FFF2-40B4-BE49-F238E27FC236}">
                    <a16:creationId xmlns:a16="http://schemas.microsoft.com/office/drawing/2014/main" id="{4C40038E-0A07-4A9B-B435-BFF40E433ECE}"/>
                  </a:ext>
                </a:extLst>
              </p:cNvPr>
              <p:cNvSpPr/>
              <p:nvPr/>
            </p:nvSpPr>
            <p:spPr bwMode="auto">
              <a:xfrm>
                <a:off x="4094163" y="4897438"/>
                <a:ext cx="125413" cy="122238"/>
              </a:xfrm>
              <a:custGeom>
                <a:avLst/>
                <a:gdLst>
                  <a:gd name="T0" fmla="*/ 34 w 46"/>
                  <a:gd name="T1" fmla="*/ 3 h 45"/>
                  <a:gd name="T2" fmla="*/ 20 w 46"/>
                  <a:gd name="T3" fmla="*/ 1 h 45"/>
                  <a:gd name="T4" fmla="*/ 8 w 46"/>
                  <a:gd name="T5" fmla="*/ 7 h 45"/>
                  <a:gd name="T6" fmla="*/ 3 w 46"/>
                  <a:gd name="T7" fmla="*/ 30 h 45"/>
                  <a:gd name="T8" fmla="*/ 29 w 46"/>
                  <a:gd name="T9" fmla="*/ 43 h 45"/>
                  <a:gd name="T10" fmla="*/ 29 w 46"/>
                  <a:gd name="T11" fmla="*/ 43 h 45"/>
                  <a:gd name="T12" fmla="*/ 44 w 46"/>
                  <a:gd name="T13" fmla="*/ 28 h 45"/>
                  <a:gd name="T14" fmla="*/ 44 w 46"/>
                  <a:gd name="T15" fmla="*/ 28 h 45"/>
                  <a:gd name="T16" fmla="*/ 34 w 46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5">
                    <a:moveTo>
                      <a:pt x="34" y="3"/>
                    </a:moveTo>
                    <a:cubicBezTo>
                      <a:pt x="30" y="1"/>
                      <a:pt x="25" y="0"/>
                      <a:pt x="20" y="1"/>
                    </a:cubicBezTo>
                    <a:cubicBezTo>
                      <a:pt x="16" y="1"/>
                      <a:pt x="11" y="3"/>
                      <a:pt x="8" y="7"/>
                    </a:cubicBezTo>
                    <a:cubicBezTo>
                      <a:pt x="2" y="13"/>
                      <a:pt x="0" y="22"/>
                      <a:pt x="3" y="30"/>
                    </a:cubicBezTo>
                    <a:cubicBezTo>
                      <a:pt x="8" y="40"/>
                      <a:pt x="18" y="45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6" y="41"/>
                      <a:pt x="42" y="35"/>
                      <a:pt x="44" y="28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46" y="18"/>
                      <a:pt x="42" y="8"/>
                      <a:pt x="34" y="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10">
                <a:extLst>
                  <a:ext uri="{FF2B5EF4-FFF2-40B4-BE49-F238E27FC236}">
                    <a16:creationId xmlns:a16="http://schemas.microsoft.com/office/drawing/2014/main" id="{117EEB6A-AA5C-43BA-AAC8-B330FB98BD9B}"/>
                  </a:ext>
                </a:extLst>
              </p:cNvPr>
              <p:cNvSpPr/>
              <p:nvPr/>
            </p:nvSpPr>
            <p:spPr bwMode="auto">
              <a:xfrm>
                <a:off x="4611688" y="3490913"/>
                <a:ext cx="257175" cy="284163"/>
              </a:xfrm>
              <a:custGeom>
                <a:avLst/>
                <a:gdLst>
                  <a:gd name="T0" fmla="*/ 91 w 95"/>
                  <a:gd name="T1" fmla="*/ 65 h 105"/>
                  <a:gd name="T2" fmla="*/ 69 w 95"/>
                  <a:gd name="T3" fmla="*/ 35 h 105"/>
                  <a:gd name="T4" fmla="*/ 60 w 95"/>
                  <a:gd name="T5" fmla="*/ 20 h 105"/>
                  <a:gd name="T6" fmla="*/ 20 w 95"/>
                  <a:gd name="T7" fmla="*/ 9 h 105"/>
                  <a:gd name="T8" fmla="*/ 9 w 95"/>
                  <a:gd name="T9" fmla="*/ 50 h 105"/>
                  <a:gd name="T10" fmla="*/ 18 w 95"/>
                  <a:gd name="T11" fmla="*/ 65 h 105"/>
                  <a:gd name="T12" fmla="*/ 22 w 95"/>
                  <a:gd name="T13" fmla="*/ 72 h 105"/>
                  <a:gd name="T14" fmla="*/ 22 w 95"/>
                  <a:gd name="T15" fmla="*/ 74 h 105"/>
                  <a:gd name="T16" fmla="*/ 23 w 95"/>
                  <a:gd name="T17" fmla="*/ 76 h 105"/>
                  <a:gd name="T18" fmla="*/ 44 w 95"/>
                  <a:gd name="T19" fmla="*/ 97 h 105"/>
                  <a:gd name="T20" fmla="*/ 70 w 95"/>
                  <a:gd name="T21" fmla="*/ 102 h 105"/>
                  <a:gd name="T22" fmla="*/ 91 w 95"/>
                  <a:gd name="T23" fmla="*/ 6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05">
                    <a:moveTo>
                      <a:pt x="91" y="65"/>
                    </a:moveTo>
                    <a:cubicBezTo>
                      <a:pt x="87" y="53"/>
                      <a:pt x="80" y="42"/>
                      <a:pt x="69" y="35"/>
                    </a:cubicBezTo>
                    <a:cubicBezTo>
                      <a:pt x="67" y="30"/>
                      <a:pt x="64" y="25"/>
                      <a:pt x="60" y="20"/>
                    </a:cubicBezTo>
                    <a:cubicBezTo>
                      <a:pt x="52" y="7"/>
                      <a:pt x="34" y="0"/>
                      <a:pt x="20" y="9"/>
                    </a:cubicBezTo>
                    <a:cubicBezTo>
                      <a:pt x="7" y="18"/>
                      <a:pt x="0" y="36"/>
                      <a:pt x="9" y="50"/>
                    </a:cubicBezTo>
                    <a:cubicBezTo>
                      <a:pt x="12" y="55"/>
                      <a:pt x="15" y="60"/>
                      <a:pt x="18" y="65"/>
                    </a:cubicBezTo>
                    <a:cubicBezTo>
                      <a:pt x="19" y="67"/>
                      <a:pt x="20" y="70"/>
                      <a:pt x="22" y="72"/>
                    </a:cubicBezTo>
                    <a:cubicBezTo>
                      <a:pt x="22" y="73"/>
                      <a:pt x="22" y="73"/>
                      <a:pt x="22" y="74"/>
                    </a:cubicBezTo>
                    <a:cubicBezTo>
                      <a:pt x="23" y="74"/>
                      <a:pt x="23" y="75"/>
                      <a:pt x="23" y="76"/>
                    </a:cubicBezTo>
                    <a:cubicBezTo>
                      <a:pt x="27" y="86"/>
                      <a:pt x="35" y="94"/>
                      <a:pt x="44" y="97"/>
                    </a:cubicBezTo>
                    <a:cubicBezTo>
                      <a:pt x="52" y="102"/>
                      <a:pt x="61" y="105"/>
                      <a:pt x="70" y="102"/>
                    </a:cubicBezTo>
                    <a:cubicBezTo>
                      <a:pt x="85" y="97"/>
                      <a:pt x="95" y="81"/>
                      <a:pt x="91" y="6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">
                <a:extLst>
                  <a:ext uri="{FF2B5EF4-FFF2-40B4-BE49-F238E27FC236}">
                    <a16:creationId xmlns:a16="http://schemas.microsoft.com/office/drawing/2014/main" id="{7470A6CD-8F10-41CE-9005-4165776866B1}"/>
                  </a:ext>
                </a:extLst>
              </p:cNvPr>
              <p:cNvSpPr/>
              <p:nvPr/>
            </p:nvSpPr>
            <p:spPr bwMode="auto">
              <a:xfrm>
                <a:off x="4895851" y="3846513"/>
                <a:ext cx="236538" cy="500063"/>
              </a:xfrm>
              <a:custGeom>
                <a:avLst/>
                <a:gdLst>
                  <a:gd name="T0" fmla="*/ 72 w 87"/>
                  <a:gd name="T1" fmla="*/ 37 h 185"/>
                  <a:gd name="T2" fmla="*/ 12 w 87"/>
                  <a:gd name="T3" fmla="*/ 53 h 185"/>
                  <a:gd name="T4" fmla="*/ 21 w 87"/>
                  <a:gd name="T5" fmla="*/ 92 h 185"/>
                  <a:gd name="T6" fmla="*/ 23 w 87"/>
                  <a:gd name="T7" fmla="*/ 144 h 185"/>
                  <a:gd name="T8" fmla="*/ 80 w 87"/>
                  <a:gd name="T9" fmla="*/ 152 h 185"/>
                  <a:gd name="T10" fmla="*/ 72 w 87"/>
                  <a:gd name="T11" fmla="*/ 3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85">
                    <a:moveTo>
                      <a:pt x="72" y="37"/>
                    </a:moveTo>
                    <a:cubicBezTo>
                      <a:pt x="58" y="0"/>
                      <a:pt x="0" y="14"/>
                      <a:pt x="12" y="53"/>
                    </a:cubicBezTo>
                    <a:cubicBezTo>
                      <a:pt x="16" y="66"/>
                      <a:pt x="19" y="79"/>
                      <a:pt x="21" y="92"/>
                    </a:cubicBezTo>
                    <a:cubicBezTo>
                      <a:pt x="22" y="109"/>
                      <a:pt x="23" y="127"/>
                      <a:pt x="23" y="144"/>
                    </a:cubicBezTo>
                    <a:cubicBezTo>
                      <a:pt x="22" y="176"/>
                      <a:pt x="74" y="185"/>
                      <a:pt x="80" y="152"/>
                    </a:cubicBezTo>
                    <a:cubicBezTo>
                      <a:pt x="87" y="112"/>
                      <a:pt x="86" y="74"/>
                      <a:pt x="72" y="3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2">
                <a:extLst>
                  <a:ext uri="{FF2B5EF4-FFF2-40B4-BE49-F238E27FC236}">
                    <a16:creationId xmlns:a16="http://schemas.microsoft.com/office/drawing/2014/main" id="{57926D3A-9926-451C-A6CC-537EE3A7A5BD}"/>
                  </a:ext>
                </a:extLst>
              </p:cNvPr>
              <p:cNvSpPr/>
              <p:nvPr/>
            </p:nvSpPr>
            <p:spPr bwMode="auto">
              <a:xfrm>
                <a:off x="4832351" y="4587875"/>
                <a:ext cx="196850" cy="328613"/>
              </a:xfrm>
              <a:custGeom>
                <a:avLst/>
                <a:gdLst>
                  <a:gd name="T0" fmla="*/ 60 w 73"/>
                  <a:gd name="T1" fmla="*/ 17 h 121"/>
                  <a:gd name="T2" fmla="*/ 35 w 73"/>
                  <a:gd name="T3" fmla="*/ 7 h 121"/>
                  <a:gd name="T4" fmla="*/ 21 w 73"/>
                  <a:gd name="T5" fmla="*/ 21 h 121"/>
                  <a:gd name="T6" fmla="*/ 18 w 73"/>
                  <a:gd name="T7" fmla="*/ 26 h 121"/>
                  <a:gd name="T8" fmla="*/ 5 w 73"/>
                  <a:gd name="T9" fmla="*/ 56 h 121"/>
                  <a:gd name="T10" fmla="*/ 6 w 73"/>
                  <a:gd name="T11" fmla="*/ 56 h 121"/>
                  <a:gd name="T12" fmla="*/ 6 w 73"/>
                  <a:gd name="T13" fmla="*/ 68 h 121"/>
                  <a:gd name="T14" fmla="*/ 3 w 73"/>
                  <a:gd name="T15" fmla="*/ 112 h 121"/>
                  <a:gd name="T16" fmla="*/ 11 w 73"/>
                  <a:gd name="T17" fmla="*/ 118 h 121"/>
                  <a:gd name="T18" fmla="*/ 72 w 73"/>
                  <a:gd name="T19" fmla="*/ 40 h 121"/>
                  <a:gd name="T20" fmla="*/ 60 w 73"/>
                  <a:gd name="T21" fmla="*/ 1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21">
                    <a:moveTo>
                      <a:pt x="60" y="17"/>
                    </a:moveTo>
                    <a:cubicBezTo>
                      <a:pt x="56" y="7"/>
                      <a:pt x="44" y="0"/>
                      <a:pt x="35" y="7"/>
                    </a:cubicBezTo>
                    <a:cubicBezTo>
                      <a:pt x="29" y="11"/>
                      <a:pt x="25" y="16"/>
                      <a:pt x="21" y="21"/>
                    </a:cubicBezTo>
                    <a:cubicBezTo>
                      <a:pt x="20" y="23"/>
                      <a:pt x="19" y="24"/>
                      <a:pt x="18" y="26"/>
                    </a:cubicBezTo>
                    <a:cubicBezTo>
                      <a:pt x="13" y="35"/>
                      <a:pt x="8" y="45"/>
                      <a:pt x="5" y="56"/>
                    </a:cubicBezTo>
                    <a:cubicBezTo>
                      <a:pt x="5" y="56"/>
                      <a:pt x="5" y="56"/>
                      <a:pt x="6" y="56"/>
                    </a:cubicBezTo>
                    <a:cubicBezTo>
                      <a:pt x="5" y="60"/>
                      <a:pt x="5" y="65"/>
                      <a:pt x="6" y="68"/>
                    </a:cubicBezTo>
                    <a:cubicBezTo>
                      <a:pt x="2" y="82"/>
                      <a:pt x="0" y="96"/>
                      <a:pt x="3" y="112"/>
                    </a:cubicBezTo>
                    <a:cubicBezTo>
                      <a:pt x="4" y="116"/>
                      <a:pt x="8" y="118"/>
                      <a:pt x="11" y="118"/>
                    </a:cubicBezTo>
                    <a:cubicBezTo>
                      <a:pt x="54" y="121"/>
                      <a:pt x="68" y="75"/>
                      <a:pt x="72" y="40"/>
                    </a:cubicBezTo>
                    <a:cubicBezTo>
                      <a:pt x="73" y="30"/>
                      <a:pt x="67" y="21"/>
                      <a:pt x="60" y="1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3">
                <a:extLst>
                  <a:ext uri="{FF2B5EF4-FFF2-40B4-BE49-F238E27FC236}">
                    <a16:creationId xmlns:a16="http://schemas.microsoft.com/office/drawing/2014/main" id="{1A2A1EF5-684A-4FF1-9083-C4A3AFED9765}"/>
                  </a:ext>
                </a:extLst>
              </p:cNvPr>
              <p:cNvSpPr/>
              <p:nvPr/>
            </p:nvSpPr>
            <p:spPr bwMode="auto">
              <a:xfrm>
                <a:off x="4637088" y="4891088"/>
                <a:ext cx="130175" cy="144463"/>
              </a:xfrm>
              <a:custGeom>
                <a:avLst/>
                <a:gdLst>
                  <a:gd name="T0" fmla="*/ 35 w 48"/>
                  <a:gd name="T1" fmla="*/ 5 h 53"/>
                  <a:gd name="T2" fmla="*/ 8 w 48"/>
                  <a:gd name="T3" fmla="*/ 12 h 53"/>
                  <a:gd name="T4" fmla="*/ 1 w 48"/>
                  <a:gd name="T5" fmla="*/ 26 h 53"/>
                  <a:gd name="T6" fmla="*/ 9 w 48"/>
                  <a:gd name="T7" fmla="*/ 49 h 53"/>
                  <a:gd name="T8" fmla="*/ 33 w 48"/>
                  <a:gd name="T9" fmla="*/ 45 h 53"/>
                  <a:gd name="T10" fmla="*/ 42 w 48"/>
                  <a:gd name="T11" fmla="*/ 32 h 53"/>
                  <a:gd name="T12" fmla="*/ 35 w 48"/>
                  <a:gd name="T13" fmla="*/ 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3">
                    <a:moveTo>
                      <a:pt x="35" y="5"/>
                    </a:moveTo>
                    <a:cubicBezTo>
                      <a:pt x="26" y="0"/>
                      <a:pt x="13" y="2"/>
                      <a:pt x="8" y="12"/>
                    </a:cubicBezTo>
                    <a:cubicBezTo>
                      <a:pt x="6" y="17"/>
                      <a:pt x="3" y="21"/>
                      <a:pt x="1" y="26"/>
                    </a:cubicBezTo>
                    <a:cubicBezTo>
                      <a:pt x="0" y="34"/>
                      <a:pt x="2" y="44"/>
                      <a:pt x="9" y="49"/>
                    </a:cubicBezTo>
                    <a:cubicBezTo>
                      <a:pt x="17" y="53"/>
                      <a:pt x="27" y="50"/>
                      <a:pt x="33" y="45"/>
                    </a:cubicBezTo>
                    <a:cubicBezTo>
                      <a:pt x="37" y="41"/>
                      <a:pt x="39" y="36"/>
                      <a:pt x="42" y="32"/>
                    </a:cubicBezTo>
                    <a:cubicBezTo>
                      <a:pt x="48" y="23"/>
                      <a:pt x="44" y="10"/>
                      <a:pt x="35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4">
                <a:extLst>
                  <a:ext uri="{FF2B5EF4-FFF2-40B4-BE49-F238E27FC236}">
                    <a16:creationId xmlns:a16="http://schemas.microsoft.com/office/drawing/2014/main" id="{B2D3F3E6-4D9B-45E5-9ABC-97CAF954EEED}"/>
                  </a:ext>
                </a:extLst>
              </p:cNvPr>
              <p:cNvSpPr/>
              <p:nvPr/>
            </p:nvSpPr>
            <p:spPr bwMode="auto">
              <a:xfrm>
                <a:off x="4541838" y="4989513"/>
                <a:ext cx="73025" cy="77788"/>
              </a:xfrm>
              <a:custGeom>
                <a:avLst/>
                <a:gdLst>
                  <a:gd name="T0" fmla="*/ 22 w 27"/>
                  <a:gd name="T1" fmla="*/ 4 h 29"/>
                  <a:gd name="T2" fmla="*/ 10 w 27"/>
                  <a:gd name="T3" fmla="*/ 1 h 29"/>
                  <a:gd name="T4" fmla="*/ 1 w 27"/>
                  <a:gd name="T5" fmla="*/ 10 h 29"/>
                  <a:gd name="T6" fmla="*/ 2 w 27"/>
                  <a:gd name="T7" fmla="*/ 22 h 29"/>
                  <a:gd name="T8" fmla="*/ 10 w 27"/>
                  <a:gd name="T9" fmla="*/ 28 h 29"/>
                  <a:gd name="T10" fmla="*/ 11 w 27"/>
                  <a:gd name="T11" fmla="*/ 28 h 29"/>
                  <a:gd name="T12" fmla="*/ 11 w 27"/>
                  <a:gd name="T13" fmla="*/ 28 h 29"/>
                  <a:gd name="T14" fmla="*/ 21 w 27"/>
                  <a:gd name="T15" fmla="*/ 26 h 29"/>
                  <a:gd name="T16" fmla="*/ 27 w 27"/>
                  <a:gd name="T17" fmla="*/ 14 h 29"/>
                  <a:gd name="T18" fmla="*/ 22 w 27"/>
                  <a:gd name="T1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9">
                    <a:moveTo>
                      <a:pt x="22" y="4"/>
                    </a:moveTo>
                    <a:cubicBezTo>
                      <a:pt x="19" y="1"/>
                      <a:pt x="15" y="0"/>
                      <a:pt x="10" y="1"/>
                    </a:cubicBezTo>
                    <a:cubicBezTo>
                      <a:pt x="6" y="2"/>
                      <a:pt x="2" y="6"/>
                      <a:pt x="1" y="10"/>
                    </a:cubicBezTo>
                    <a:cubicBezTo>
                      <a:pt x="1" y="14"/>
                      <a:pt x="0" y="18"/>
                      <a:pt x="2" y="22"/>
                    </a:cubicBezTo>
                    <a:cubicBezTo>
                      <a:pt x="3" y="25"/>
                      <a:pt x="6" y="28"/>
                      <a:pt x="10" y="28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9"/>
                      <a:pt x="18" y="27"/>
                      <a:pt x="21" y="26"/>
                    </a:cubicBezTo>
                    <a:cubicBezTo>
                      <a:pt x="25" y="24"/>
                      <a:pt x="27" y="18"/>
                      <a:pt x="27" y="14"/>
                    </a:cubicBezTo>
                    <a:cubicBezTo>
                      <a:pt x="27" y="10"/>
                      <a:pt x="25" y="6"/>
                      <a:pt x="22" y="4"/>
                    </a:cubicBezTo>
                  </a:path>
                </a:pathLst>
              </a:custGeom>
              <a:solidFill>
                <a:srgbClr val="FBCD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5">
                <a:extLst>
                  <a:ext uri="{FF2B5EF4-FFF2-40B4-BE49-F238E27FC236}">
                    <a16:creationId xmlns:a16="http://schemas.microsoft.com/office/drawing/2014/main" id="{B87F1000-9B7D-4F0E-AB4F-CC5B78CA10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363" y="2387600"/>
                <a:ext cx="644525" cy="742950"/>
              </a:xfrm>
              <a:custGeom>
                <a:avLst/>
                <a:gdLst>
                  <a:gd name="T0" fmla="*/ 226 w 238"/>
                  <a:gd name="T1" fmla="*/ 257 h 274"/>
                  <a:gd name="T2" fmla="*/ 225 w 238"/>
                  <a:gd name="T3" fmla="*/ 252 h 274"/>
                  <a:gd name="T4" fmla="*/ 224 w 238"/>
                  <a:gd name="T5" fmla="*/ 248 h 274"/>
                  <a:gd name="T6" fmla="*/ 223 w 238"/>
                  <a:gd name="T7" fmla="*/ 245 h 274"/>
                  <a:gd name="T8" fmla="*/ 221 w 238"/>
                  <a:gd name="T9" fmla="*/ 242 h 274"/>
                  <a:gd name="T10" fmla="*/ 218 w 238"/>
                  <a:gd name="T11" fmla="*/ 235 h 274"/>
                  <a:gd name="T12" fmla="*/ 215 w 238"/>
                  <a:gd name="T13" fmla="*/ 232 h 274"/>
                  <a:gd name="T14" fmla="*/ 198 w 238"/>
                  <a:gd name="T15" fmla="*/ 210 h 274"/>
                  <a:gd name="T16" fmla="*/ 211 w 238"/>
                  <a:gd name="T17" fmla="*/ 193 h 274"/>
                  <a:gd name="T18" fmla="*/ 221 w 238"/>
                  <a:gd name="T19" fmla="*/ 175 h 274"/>
                  <a:gd name="T20" fmla="*/ 222 w 238"/>
                  <a:gd name="T21" fmla="*/ 170 h 274"/>
                  <a:gd name="T22" fmla="*/ 222 w 238"/>
                  <a:gd name="T23" fmla="*/ 170 h 274"/>
                  <a:gd name="T24" fmla="*/ 209 w 238"/>
                  <a:gd name="T25" fmla="*/ 153 h 274"/>
                  <a:gd name="T26" fmla="*/ 185 w 238"/>
                  <a:gd name="T27" fmla="*/ 138 h 274"/>
                  <a:gd name="T28" fmla="*/ 217 w 238"/>
                  <a:gd name="T29" fmla="*/ 104 h 274"/>
                  <a:gd name="T30" fmla="*/ 189 w 238"/>
                  <a:gd name="T31" fmla="*/ 33 h 274"/>
                  <a:gd name="T32" fmla="*/ 175 w 238"/>
                  <a:gd name="T33" fmla="*/ 28 h 274"/>
                  <a:gd name="T34" fmla="*/ 148 w 238"/>
                  <a:gd name="T35" fmla="*/ 4 h 274"/>
                  <a:gd name="T36" fmla="*/ 115 w 238"/>
                  <a:gd name="T37" fmla="*/ 6 h 274"/>
                  <a:gd name="T38" fmla="*/ 114 w 238"/>
                  <a:gd name="T39" fmla="*/ 6 h 274"/>
                  <a:gd name="T40" fmla="*/ 22 w 238"/>
                  <a:gd name="T41" fmla="*/ 54 h 274"/>
                  <a:gd name="T42" fmla="*/ 12 w 238"/>
                  <a:gd name="T43" fmla="*/ 59 h 274"/>
                  <a:gd name="T44" fmla="*/ 13 w 238"/>
                  <a:gd name="T45" fmla="*/ 100 h 274"/>
                  <a:gd name="T46" fmla="*/ 13 w 238"/>
                  <a:gd name="T47" fmla="*/ 104 h 274"/>
                  <a:gd name="T48" fmla="*/ 24 w 238"/>
                  <a:gd name="T49" fmla="*/ 121 h 274"/>
                  <a:gd name="T50" fmla="*/ 38 w 238"/>
                  <a:gd name="T51" fmla="*/ 124 h 274"/>
                  <a:gd name="T52" fmla="*/ 39 w 238"/>
                  <a:gd name="T53" fmla="*/ 127 h 274"/>
                  <a:gd name="T54" fmla="*/ 33 w 238"/>
                  <a:gd name="T55" fmla="*/ 134 h 274"/>
                  <a:gd name="T56" fmla="*/ 26 w 238"/>
                  <a:gd name="T57" fmla="*/ 139 h 274"/>
                  <a:gd name="T58" fmla="*/ 26 w 238"/>
                  <a:gd name="T59" fmla="*/ 139 h 274"/>
                  <a:gd name="T60" fmla="*/ 2 w 238"/>
                  <a:gd name="T61" fmla="*/ 174 h 274"/>
                  <a:gd name="T62" fmla="*/ 24 w 238"/>
                  <a:gd name="T63" fmla="*/ 213 h 274"/>
                  <a:gd name="T64" fmla="*/ 3 w 238"/>
                  <a:gd name="T65" fmla="*/ 261 h 274"/>
                  <a:gd name="T66" fmla="*/ 24 w 238"/>
                  <a:gd name="T67" fmla="*/ 273 h 274"/>
                  <a:gd name="T68" fmla="*/ 112 w 238"/>
                  <a:gd name="T69" fmla="*/ 264 h 274"/>
                  <a:gd name="T70" fmla="*/ 144 w 238"/>
                  <a:gd name="T71" fmla="*/ 261 h 274"/>
                  <a:gd name="T72" fmla="*/ 149 w 238"/>
                  <a:gd name="T73" fmla="*/ 263 h 274"/>
                  <a:gd name="T74" fmla="*/ 159 w 238"/>
                  <a:gd name="T75" fmla="*/ 266 h 274"/>
                  <a:gd name="T76" fmla="*/ 165 w 238"/>
                  <a:gd name="T77" fmla="*/ 266 h 274"/>
                  <a:gd name="T78" fmla="*/ 172 w 238"/>
                  <a:gd name="T79" fmla="*/ 268 h 274"/>
                  <a:gd name="T80" fmla="*/ 187 w 238"/>
                  <a:gd name="T81" fmla="*/ 270 h 274"/>
                  <a:gd name="T82" fmla="*/ 202 w 238"/>
                  <a:gd name="T83" fmla="*/ 268 h 274"/>
                  <a:gd name="T84" fmla="*/ 207 w 238"/>
                  <a:gd name="T85" fmla="*/ 269 h 274"/>
                  <a:gd name="T86" fmla="*/ 226 w 238"/>
                  <a:gd name="T87" fmla="*/ 257 h 274"/>
                  <a:gd name="T88" fmla="*/ 44 w 238"/>
                  <a:gd name="T89" fmla="*/ 183 h 274"/>
                  <a:gd name="T90" fmla="*/ 44 w 238"/>
                  <a:gd name="T91" fmla="*/ 184 h 274"/>
                  <a:gd name="T92" fmla="*/ 43 w 238"/>
                  <a:gd name="T93" fmla="*/ 184 h 274"/>
                  <a:gd name="T94" fmla="*/ 41 w 238"/>
                  <a:gd name="T95" fmla="*/ 181 h 274"/>
                  <a:gd name="T96" fmla="*/ 41 w 238"/>
                  <a:gd name="T97" fmla="*/ 181 h 274"/>
                  <a:gd name="T98" fmla="*/ 44 w 238"/>
                  <a:gd name="T99" fmla="*/ 175 h 274"/>
                  <a:gd name="T100" fmla="*/ 46 w 238"/>
                  <a:gd name="T101" fmla="*/ 177 h 274"/>
                  <a:gd name="T102" fmla="*/ 44 w 238"/>
                  <a:gd name="T103" fmla="*/ 18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8" h="274">
                    <a:moveTo>
                      <a:pt x="226" y="257"/>
                    </a:moveTo>
                    <a:cubicBezTo>
                      <a:pt x="226" y="255"/>
                      <a:pt x="226" y="254"/>
                      <a:pt x="225" y="252"/>
                    </a:cubicBezTo>
                    <a:cubicBezTo>
                      <a:pt x="225" y="251"/>
                      <a:pt x="225" y="249"/>
                      <a:pt x="224" y="248"/>
                    </a:cubicBezTo>
                    <a:cubicBezTo>
                      <a:pt x="224" y="247"/>
                      <a:pt x="224" y="246"/>
                      <a:pt x="223" y="245"/>
                    </a:cubicBezTo>
                    <a:cubicBezTo>
                      <a:pt x="223" y="244"/>
                      <a:pt x="222" y="243"/>
                      <a:pt x="221" y="242"/>
                    </a:cubicBezTo>
                    <a:cubicBezTo>
                      <a:pt x="221" y="240"/>
                      <a:pt x="219" y="237"/>
                      <a:pt x="218" y="235"/>
                    </a:cubicBezTo>
                    <a:cubicBezTo>
                      <a:pt x="217" y="234"/>
                      <a:pt x="216" y="233"/>
                      <a:pt x="215" y="232"/>
                    </a:cubicBezTo>
                    <a:cubicBezTo>
                      <a:pt x="209" y="225"/>
                      <a:pt x="204" y="217"/>
                      <a:pt x="198" y="210"/>
                    </a:cubicBezTo>
                    <a:cubicBezTo>
                      <a:pt x="204" y="206"/>
                      <a:pt x="208" y="199"/>
                      <a:pt x="211" y="193"/>
                    </a:cubicBezTo>
                    <a:cubicBezTo>
                      <a:pt x="218" y="190"/>
                      <a:pt x="224" y="183"/>
                      <a:pt x="221" y="175"/>
                    </a:cubicBezTo>
                    <a:cubicBezTo>
                      <a:pt x="222" y="174"/>
                      <a:pt x="222" y="172"/>
                      <a:pt x="222" y="170"/>
                    </a:cubicBezTo>
                    <a:cubicBezTo>
                      <a:pt x="222" y="170"/>
                      <a:pt x="222" y="170"/>
                      <a:pt x="222" y="170"/>
                    </a:cubicBezTo>
                    <a:cubicBezTo>
                      <a:pt x="224" y="162"/>
                      <a:pt x="217" y="154"/>
                      <a:pt x="209" y="153"/>
                    </a:cubicBezTo>
                    <a:cubicBezTo>
                      <a:pt x="203" y="146"/>
                      <a:pt x="194" y="141"/>
                      <a:pt x="185" y="138"/>
                    </a:cubicBezTo>
                    <a:cubicBezTo>
                      <a:pt x="196" y="127"/>
                      <a:pt x="208" y="116"/>
                      <a:pt x="217" y="104"/>
                    </a:cubicBezTo>
                    <a:cubicBezTo>
                      <a:pt x="238" y="75"/>
                      <a:pt x="205" y="54"/>
                      <a:pt x="189" y="33"/>
                    </a:cubicBezTo>
                    <a:cubicBezTo>
                      <a:pt x="185" y="29"/>
                      <a:pt x="180" y="27"/>
                      <a:pt x="175" y="28"/>
                    </a:cubicBezTo>
                    <a:cubicBezTo>
                      <a:pt x="167" y="18"/>
                      <a:pt x="159" y="8"/>
                      <a:pt x="148" y="4"/>
                    </a:cubicBezTo>
                    <a:cubicBezTo>
                      <a:pt x="138" y="0"/>
                      <a:pt x="125" y="0"/>
                      <a:pt x="115" y="6"/>
                    </a:cubicBezTo>
                    <a:cubicBezTo>
                      <a:pt x="115" y="6"/>
                      <a:pt x="114" y="6"/>
                      <a:pt x="114" y="6"/>
                    </a:cubicBezTo>
                    <a:cubicBezTo>
                      <a:pt x="78" y="2"/>
                      <a:pt x="44" y="26"/>
                      <a:pt x="22" y="54"/>
                    </a:cubicBezTo>
                    <a:cubicBezTo>
                      <a:pt x="19" y="55"/>
                      <a:pt x="15" y="56"/>
                      <a:pt x="12" y="59"/>
                    </a:cubicBezTo>
                    <a:cubicBezTo>
                      <a:pt x="0" y="71"/>
                      <a:pt x="1" y="90"/>
                      <a:pt x="13" y="100"/>
                    </a:cubicBezTo>
                    <a:cubicBezTo>
                      <a:pt x="13" y="102"/>
                      <a:pt x="13" y="103"/>
                      <a:pt x="13" y="104"/>
                    </a:cubicBezTo>
                    <a:cubicBezTo>
                      <a:pt x="15" y="110"/>
                      <a:pt x="19" y="117"/>
                      <a:pt x="24" y="121"/>
                    </a:cubicBezTo>
                    <a:cubicBezTo>
                      <a:pt x="28" y="124"/>
                      <a:pt x="33" y="126"/>
                      <a:pt x="38" y="124"/>
                    </a:cubicBezTo>
                    <a:cubicBezTo>
                      <a:pt x="38" y="125"/>
                      <a:pt x="39" y="126"/>
                      <a:pt x="39" y="127"/>
                    </a:cubicBezTo>
                    <a:cubicBezTo>
                      <a:pt x="37" y="129"/>
                      <a:pt x="35" y="131"/>
                      <a:pt x="33" y="134"/>
                    </a:cubicBezTo>
                    <a:cubicBezTo>
                      <a:pt x="30" y="135"/>
                      <a:pt x="28" y="137"/>
                      <a:pt x="26" y="139"/>
                    </a:cubicBezTo>
                    <a:cubicBezTo>
                      <a:pt x="26" y="139"/>
                      <a:pt x="26" y="139"/>
                      <a:pt x="26" y="139"/>
                    </a:cubicBezTo>
                    <a:cubicBezTo>
                      <a:pt x="19" y="153"/>
                      <a:pt x="0" y="154"/>
                      <a:pt x="2" y="174"/>
                    </a:cubicBezTo>
                    <a:cubicBezTo>
                      <a:pt x="3" y="188"/>
                      <a:pt x="14" y="201"/>
                      <a:pt x="24" y="213"/>
                    </a:cubicBezTo>
                    <a:cubicBezTo>
                      <a:pt x="9" y="224"/>
                      <a:pt x="0" y="238"/>
                      <a:pt x="3" y="261"/>
                    </a:cubicBezTo>
                    <a:cubicBezTo>
                      <a:pt x="5" y="270"/>
                      <a:pt x="16" y="274"/>
                      <a:pt x="24" y="273"/>
                    </a:cubicBezTo>
                    <a:cubicBezTo>
                      <a:pt x="53" y="268"/>
                      <a:pt x="83" y="266"/>
                      <a:pt x="112" y="264"/>
                    </a:cubicBezTo>
                    <a:cubicBezTo>
                      <a:pt x="119" y="264"/>
                      <a:pt x="133" y="264"/>
                      <a:pt x="144" y="261"/>
                    </a:cubicBezTo>
                    <a:cubicBezTo>
                      <a:pt x="146" y="262"/>
                      <a:pt x="147" y="262"/>
                      <a:pt x="149" y="263"/>
                    </a:cubicBezTo>
                    <a:cubicBezTo>
                      <a:pt x="152" y="264"/>
                      <a:pt x="155" y="265"/>
                      <a:pt x="159" y="266"/>
                    </a:cubicBezTo>
                    <a:cubicBezTo>
                      <a:pt x="161" y="267"/>
                      <a:pt x="163" y="267"/>
                      <a:pt x="165" y="266"/>
                    </a:cubicBezTo>
                    <a:cubicBezTo>
                      <a:pt x="167" y="267"/>
                      <a:pt x="170" y="267"/>
                      <a:pt x="172" y="268"/>
                    </a:cubicBezTo>
                    <a:cubicBezTo>
                      <a:pt x="177" y="269"/>
                      <a:pt x="182" y="269"/>
                      <a:pt x="187" y="270"/>
                    </a:cubicBezTo>
                    <a:cubicBezTo>
                      <a:pt x="190" y="270"/>
                      <a:pt x="197" y="268"/>
                      <a:pt x="202" y="268"/>
                    </a:cubicBezTo>
                    <a:cubicBezTo>
                      <a:pt x="203" y="269"/>
                      <a:pt x="205" y="269"/>
                      <a:pt x="207" y="269"/>
                    </a:cubicBezTo>
                    <a:cubicBezTo>
                      <a:pt x="215" y="272"/>
                      <a:pt x="227" y="267"/>
                      <a:pt x="226" y="257"/>
                    </a:cubicBezTo>
                    <a:moveTo>
                      <a:pt x="44" y="183"/>
                    </a:moveTo>
                    <a:cubicBezTo>
                      <a:pt x="44" y="183"/>
                      <a:pt x="44" y="183"/>
                      <a:pt x="44" y="184"/>
                    </a:cubicBezTo>
                    <a:cubicBezTo>
                      <a:pt x="43" y="184"/>
                      <a:pt x="43" y="184"/>
                      <a:pt x="43" y="184"/>
                    </a:cubicBezTo>
                    <a:cubicBezTo>
                      <a:pt x="43" y="183"/>
                      <a:pt x="42" y="182"/>
                      <a:pt x="41" y="181"/>
                    </a:cubicBezTo>
                    <a:cubicBezTo>
                      <a:pt x="41" y="181"/>
                      <a:pt x="41" y="181"/>
                      <a:pt x="41" y="181"/>
                    </a:cubicBezTo>
                    <a:cubicBezTo>
                      <a:pt x="42" y="179"/>
                      <a:pt x="43" y="177"/>
                      <a:pt x="44" y="175"/>
                    </a:cubicBezTo>
                    <a:cubicBezTo>
                      <a:pt x="44" y="176"/>
                      <a:pt x="45" y="176"/>
                      <a:pt x="46" y="177"/>
                    </a:cubicBezTo>
                    <a:cubicBezTo>
                      <a:pt x="45" y="179"/>
                      <a:pt x="44" y="181"/>
                      <a:pt x="44" y="183"/>
                    </a:cubicBezTo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6">
                <a:extLst>
                  <a:ext uri="{FF2B5EF4-FFF2-40B4-BE49-F238E27FC236}">
                    <a16:creationId xmlns:a16="http://schemas.microsoft.com/office/drawing/2014/main" id="{CFBA3224-55BC-4D15-A215-C37C904492AE}"/>
                  </a:ext>
                </a:extLst>
              </p:cNvPr>
              <p:cNvSpPr/>
              <p:nvPr/>
            </p:nvSpPr>
            <p:spPr bwMode="auto">
              <a:xfrm>
                <a:off x="4046538" y="2524125"/>
                <a:ext cx="582613" cy="215900"/>
              </a:xfrm>
              <a:custGeom>
                <a:avLst/>
                <a:gdLst>
                  <a:gd name="T0" fmla="*/ 213 w 215"/>
                  <a:gd name="T1" fmla="*/ 48 h 80"/>
                  <a:gd name="T2" fmla="*/ 214 w 215"/>
                  <a:gd name="T3" fmla="*/ 49 h 80"/>
                  <a:gd name="T4" fmla="*/ 214 w 215"/>
                  <a:gd name="T5" fmla="*/ 46 h 80"/>
                  <a:gd name="T6" fmla="*/ 214 w 215"/>
                  <a:gd name="T7" fmla="*/ 38 h 80"/>
                  <a:gd name="T8" fmla="*/ 189 w 215"/>
                  <a:gd name="T9" fmla="*/ 17 h 80"/>
                  <a:gd name="T10" fmla="*/ 188 w 215"/>
                  <a:gd name="T11" fmla="*/ 16 h 80"/>
                  <a:gd name="T12" fmla="*/ 152 w 215"/>
                  <a:gd name="T13" fmla="*/ 2 h 80"/>
                  <a:gd name="T14" fmla="*/ 143 w 215"/>
                  <a:gd name="T15" fmla="*/ 0 h 80"/>
                  <a:gd name="T16" fmla="*/ 143 w 215"/>
                  <a:gd name="T17" fmla="*/ 0 h 80"/>
                  <a:gd name="T18" fmla="*/ 118 w 215"/>
                  <a:gd name="T19" fmla="*/ 2 h 80"/>
                  <a:gd name="T20" fmla="*/ 109 w 215"/>
                  <a:gd name="T21" fmla="*/ 5 h 80"/>
                  <a:gd name="T22" fmla="*/ 76 w 215"/>
                  <a:gd name="T23" fmla="*/ 5 h 80"/>
                  <a:gd name="T24" fmla="*/ 52 w 215"/>
                  <a:gd name="T25" fmla="*/ 11 h 80"/>
                  <a:gd name="T26" fmla="*/ 51 w 215"/>
                  <a:gd name="T27" fmla="*/ 11 h 80"/>
                  <a:gd name="T28" fmla="*/ 25 w 215"/>
                  <a:gd name="T29" fmla="*/ 16 h 80"/>
                  <a:gd name="T30" fmla="*/ 15 w 215"/>
                  <a:gd name="T31" fmla="*/ 18 h 80"/>
                  <a:gd name="T32" fmla="*/ 9 w 215"/>
                  <a:gd name="T33" fmla="*/ 46 h 80"/>
                  <a:gd name="T34" fmla="*/ 9 w 215"/>
                  <a:gd name="T35" fmla="*/ 46 h 80"/>
                  <a:gd name="T36" fmla="*/ 18 w 215"/>
                  <a:gd name="T37" fmla="*/ 57 h 80"/>
                  <a:gd name="T38" fmla="*/ 18 w 215"/>
                  <a:gd name="T39" fmla="*/ 59 h 80"/>
                  <a:gd name="T40" fmla="*/ 33 w 215"/>
                  <a:gd name="T41" fmla="*/ 76 h 80"/>
                  <a:gd name="T42" fmla="*/ 43 w 215"/>
                  <a:gd name="T43" fmla="*/ 77 h 80"/>
                  <a:gd name="T44" fmla="*/ 51 w 215"/>
                  <a:gd name="T45" fmla="*/ 77 h 80"/>
                  <a:gd name="T46" fmla="*/ 71 w 215"/>
                  <a:gd name="T47" fmla="*/ 72 h 80"/>
                  <a:gd name="T48" fmla="*/ 74 w 215"/>
                  <a:gd name="T49" fmla="*/ 73 h 80"/>
                  <a:gd name="T50" fmla="*/ 154 w 215"/>
                  <a:gd name="T51" fmla="*/ 77 h 80"/>
                  <a:gd name="T52" fmla="*/ 169 w 215"/>
                  <a:gd name="T53" fmla="*/ 75 h 80"/>
                  <a:gd name="T54" fmla="*/ 195 w 215"/>
                  <a:gd name="T55" fmla="*/ 68 h 80"/>
                  <a:gd name="T56" fmla="*/ 198 w 215"/>
                  <a:gd name="T57" fmla="*/ 61 h 80"/>
                  <a:gd name="T58" fmla="*/ 201 w 215"/>
                  <a:gd name="T59" fmla="*/ 59 h 80"/>
                  <a:gd name="T60" fmla="*/ 212 w 215"/>
                  <a:gd name="T61" fmla="*/ 52 h 80"/>
                  <a:gd name="T62" fmla="*/ 214 w 215"/>
                  <a:gd name="T63" fmla="*/ 49 h 80"/>
                  <a:gd name="T64" fmla="*/ 213 w 215"/>
                  <a:gd name="T65" fmla="*/ 48 h 80"/>
                  <a:gd name="T66" fmla="*/ 213 w 215"/>
                  <a:gd name="T67" fmla="*/ 4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5" h="80">
                    <a:moveTo>
                      <a:pt x="213" y="48"/>
                    </a:moveTo>
                    <a:cubicBezTo>
                      <a:pt x="214" y="49"/>
                      <a:pt x="214" y="49"/>
                      <a:pt x="214" y="49"/>
                    </a:cubicBezTo>
                    <a:cubicBezTo>
                      <a:pt x="214" y="48"/>
                      <a:pt x="214" y="47"/>
                      <a:pt x="214" y="46"/>
                    </a:cubicBezTo>
                    <a:cubicBezTo>
                      <a:pt x="215" y="44"/>
                      <a:pt x="215" y="41"/>
                      <a:pt x="214" y="38"/>
                    </a:cubicBezTo>
                    <a:cubicBezTo>
                      <a:pt x="213" y="26"/>
                      <a:pt x="201" y="20"/>
                      <a:pt x="189" y="17"/>
                    </a:cubicBezTo>
                    <a:cubicBezTo>
                      <a:pt x="188" y="17"/>
                      <a:pt x="188" y="16"/>
                      <a:pt x="188" y="16"/>
                    </a:cubicBezTo>
                    <a:cubicBezTo>
                      <a:pt x="178" y="7"/>
                      <a:pt x="165" y="3"/>
                      <a:pt x="152" y="2"/>
                    </a:cubicBezTo>
                    <a:cubicBezTo>
                      <a:pt x="149" y="1"/>
                      <a:pt x="147" y="1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5" y="1"/>
                      <a:pt x="127" y="1"/>
                      <a:pt x="118" y="2"/>
                    </a:cubicBezTo>
                    <a:cubicBezTo>
                      <a:pt x="114" y="2"/>
                      <a:pt x="112" y="3"/>
                      <a:pt x="109" y="5"/>
                    </a:cubicBezTo>
                    <a:cubicBezTo>
                      <a:pt x="98" y="2"/>
                      <a:pt x="86" y="4"/>
                      <a:pt x="76" y="5"/>
                    </a:cubicBezTo>
                    <a:cubicBezTo>
                      <a:pt x="67" y="7"/>
                      <a:pt x="59" y="8"/>
                      <a:pt x="52" y="11"/>
                    </a:cubicBezTo>
                    <a:cubicBezTo>
                      <a:pt x="52" y="11"/>
                      <a:pt x="51" y="11"/>
                      <a:pt x="51" y="11"/>
                    </a:cubicBezTo>
                    <a:cubicBezTo>
                      <a:pt x="43" y="13"/>
                      <a:pt x="34" y="15"/>
                      <a:pt x="25" y="16"/>
                    </a:cubicBezTo>
                    <a:cubicBezTo>
                      <a:pt x="22" y="17"/>
                      <a:pt x="18" y="17"/>
                      <a:pt x="15" y="18"/>
                    </a:cubicBezTo>
                    <a:cubicBezTo>
                      <a:pt x="0" y="21"/>
                      <a:pt x="0" y="37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0" y="51"/>
                      <a:pt x="13" y="55"/>
                      <a:pt x="18" y="57"/>
                    </a:cubicBezTo>
                    <a:cubicBezTo>
                      <a:pt x="18" y="58"/>
                      <a:pt x="18" y="58"/>
                      <a:pt x="18" y="59"/>
                    </a:cubicBezTo>
                    <a:cubicBezTo>
                      <a:pt x="20" y="67"/>
                      <a:pt x="25" y="73"/>
                      <a:pt x="33" y="76"/>
                    </a:cubicBezTo>
                    <a:cubicBezTo>
                      <a:pt x="37" y="77"/>
                      <a:pt x="40" y="77"/>
                      <a:pt x="43" y="77"/>
                    </a:cubicBezTo>
                    <a:cubicBezTo>
                      <a:pt x="45" y="78"/>
                      <a:pt x="48" y="78"/>
                      <a:pt x="51" y="77"/>
                    </a:cubicBezTo>
                    <a:cubicBezTo>
                      <a:pt x="58" y="76"/>
                      <a:pt x="65" y="75"/>
                      <a:pt x="71" y="72"/>
                    </a:cubicBezTo>
                    <a:cubicBezTo>
                      <a:pt x="72" y="72"/>
                      <a:pt x="73" y="73"/>
                      <a:pt x="74" y="73"/>
                    </a:cubicBezTo>
                    <a:cubicBezTo>
                      <a:pt x="101" y="70"/>
                      <a:pt x="127" y="76"/>
                      <a:pt x="154" y="77"/>
                    </a:cubicBezTo>
                    <a:cubicBezTo>
                      <a:pt x="159" y="78"/>
                      <a:pt x="164" y="77"/>
                      <a:pt x="169" y="75"/>
                    </a:cubicBezTo>
                    <a:cubicBezTo>
                      <a:pt x="177" y="80"/>
                      <a:pt x="188" y="80"/>
                      <a:pt x="195" y="68"/>
                    </a:cubicBezTo>
                    <a:cubicBezTo>
                      <a:pt x="196" y="66"/>
                      <a:pt x="197" y="64"/>
                      <a:pt x="198" y="61"/>
                    </a:cubicBezTo>
                    <a:cubicBezTo>
                      <a:pt x="199" y="61"/>
                      <a:pt x="200" y="60"/>
                      <a:pt x="201" y="59"/>
                    </a:cubicBezTo>
                    <a:cubicBezTo>
                      <a:pt x="206" y="59"/>
                      <a:pt x="210" y="57"/>
                      <a:pt x="212" y="52"/>
                    </a:cubicBezTo>
                    <a:cubicBezTo>
                      <a:pt x="213" y="51"/>
                      <a:pt x="213" y="50"/>
                      <a:pt x="214" y="49"/>
                    </a:cubicBezTo>
                    <a:cubicBezTo>
                      <a:pt x="213" y="49"/>
                      <a:pt x="213" y="49"/>
                      <a:pt x="213" y="48"/>
                    </a:cubicBezTo>
                    <a:cubicBezTo>
                      <a:pt x="213" y="48"/>
                      <a:pt x="213" y="48"/>
                      <a:pt x="213" y="48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7">
                <a:extLst>
                  <a:ext uri="{FF2B5EF4-FFF2-40B4-BE49-F238E27FC236}">
                    <a16:creationId xmlns:a16="http://schemas.microsoft.com/office/drawing/2014/main" id="{1DEBFCE2-9D77-49CD-8E3C-48D8BC58510F}"/>
                  </a:ext>
                </a:extLst>
              </p:cNvPr>
              <p:cNvSpPr/>
              <p:nvPr/>
            </p:nvSpPr>
            <p:spPr bwMode="auto">
              <a:xfrm>
                <a:off x="4040188" y="2801938"/>
                <a:ext cx="585788" cy="184150"/>
              </a:xfrm>
              <a:custGeom>
                <a:avLst/>
                <a:gdLst>
                  <a:gd name="T0" fmla="*/ 216 w 216"/>
                  <a:gd name="T1" fmla="*/ 27 h 68"/>
                  <a:gd name="T2" fmla="*/ 205 w 216"/>
                  <a:gd name="T3" fmla="*/ 13 h 68"/>
                  <a:gd name="T4" fmla="*/ 118 w 216"/>
                  <a:gd name="T5" fmla="*/ 3 h 68"/>
                  <a:gd name="T6" fmla="*/ 101 w 216"/>
                  <a:gd name="T7" fmla="*/ 5 h 68"/>
                  <a:gd name="T8" fmla="*/ 56 w 216"/>
                  <a:gd name="T9" fmla="*/ 8 h 68"/>
                  <a:gd name="T10" fmla="*/ 48 w 216"/>
                  <a:gd name="T11" fmla="*/ 5 h 68"/>
                  <a:gd name="T12" fmla="*/ 22 w 216"/>
                  <a:gd name="T13" fmla="*/ 10 h 68"/>
                  <a:gd name="T14" fmla="*/ 20 w 216"/>
                  <a:gd name="T15" fmla="*/ 12 h 68"/>
                  <a:gd name="T16" fmla="*/ 10 w 216"/>
                  <a:gd name="T17" fmla="*/ 19 h 68"/>
                  <a:gd name="T18" fmla="*/ 23 w 216"/>
                  <a:gd name="T19" fmla="*/ 42 h 68"/>
                  <a:gd name="T20" fmla="*/ 39 w 216"/>
                  <a:gd name="T21" fmla="*/ 63 h 68"/>
                  <a:gd name="T22" fmla="*/ 116 w 216"/>
                  <a:gd name="T23" fmla="*/ 53 h 68"/>
                  <a:gd name="T24" fmla="*/ 196 w 216"/>
                  <a:gd name="T25" fmla="*/ 59 h 68"/>
                  <a:gd name="T26" fmla="*/ 212 w 216"/>
                  <a:gd name="T27" fmla="*/ 49 h 68"/>
                  <a:gd name="T28" fmla="*/ 216 w 216"/>
                  <a:gd name="T29" fmla="*/ 2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68">
                    <a:moveTo>
                      <a:pt x="216" y="27"/>
                    </a:moveTo>
                    <a:cubicBezTo>
                      <a:pt x="215" y="20"/>
                      <a:pt x="211" y="15"/>
                      <a:pt x="205" y="13"/>
                    </a:cubicBezTo>
                    <a:cubicBezTo>
                      <a:pt x="176" y="4"/>
                      <a:pt x="147" y="0"/>
                      <a:pt x="118" y="3"/>
                    </a:cubicBezTo>
                    <a:cubicBezTo>
                      <a:pt x="112" y="3"/>
                      <a:pt x="107" y="4"/>
                      <a:pt x="101" y="5"/>
                    </a:cubicBezTo>
                    <a:cubicBezTo>
                      <a:pt x="86" y="5"/>
                      <a:pt x="71" y="6"/>
                      <a:pt x="56" y="8"/>
                    </a:cubicBezTo>
                    <a:cubicBezTo>
                      <a:pt x="54" y="6"/>
                      <a:pt x="51" y="5"/>
                      <a:pt x="48" y="5"/>
                    </a:cubicBezTo>
                    <a:cubicBezTo>
                      <a:pt x="38" y="4"/>
                      <a:pt x="30" y="6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17" y="14"/>
                      <a:pt x="13" y="16"/>
                      <a:pt x="10" y="19"/>
                    </a:cubicBezTo>
                    <a:cubicBezTo>
                      <a:pt x="0" y="28"/>
                      <a:pt x="11" y="44"/>
                      <a:pt x="23" y="42"/>
                    </a:cubicBezTo>
                    <a:cubicBezTo>
                      <a:pt x="17" y="52"/>
                      <a:pt x="25" y="68"/>
                      <a:pt x="39" y="63"/>
                    </a:cubicBezTo>
                    <a:cubicBezTo>
                      <a:pt x="64" y="54"/>
                      <a:pt x="89" y="52"/>
                      <a:pt x="116" y="53"/>
                    </a:cubicBezTo>
                    <a:cubicBezTo>
                      <a:pt x="142" y="53"/>
                      <a:pt x="170" y="53"/>
                      <a:pt x="196" y="59"/>
                    </a:cubicBezTo>
                    <a:cubicBezTo>
                      <a:pt x="203" y="60"/>
                      <a:pt x="209" y="56"/>
                      <a:pt x="212" y="49"/>
                    </a:cubicBezTo>
                    <a:cubicBezTo>
                      <a:pt x="215" y="42"/>
                      <a:pt x="216" y="35"/>
                      <a:pt x="216" y="27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8">
                <a:extLst>
                  <a:ext uri="{FF2B5EF4-FFF2-40B4-BE49-F238E27FC236}">
                    <a16:creationId xmlns:a16="http://schemas.microsoft.com/office/drawing/2014/main" id="{832FF306-1AC7-4503-870B-CD2D7125B690}"/>
                  </a:ext>
                </a:extLst>
              </p:cNvPr>
              <p:cNvSpPr/>
              <p:nvPr/>
            </p:nvSpPr>
            <p:spPr bwMode="auto">
              <a:xfrm>
                <a:off x="4029076" y="3027363"/>
                <a:ext cx="628650" cy="107950"/>
              </a:xfrm>
              <a:custGeom>
                <a:avLst/>
                <a:gdLst>
                  <a:gd name="T0" fmla="*/ 222 w 232"/>
                  <a:gd name="T1" fmla="*/ 12 h 40"/>
                  <a:gd name="T2" fmla="*/ 222 w 232"/>
                  <a:gd name="T3" fmla="*/ 12 h 40"/>
                  <a:gd name="T4" fmla="*/ 200 w 232"/>
                  <a:gd name="T5" fmla="*/ 7 h 40"/>
                  <a:gd name="T6" fmla="*/ 191 w 232"/>
                  <a:gd name="T7" fmla="*/ 5 h 40"/>
                  <a:gd name="T8" fmla="*/ 170 w 232"/>
                  <a:gd name="T9" fmla="*/ 3 h 40"/>
                  <a:gd name="T10" fmla="*/ 121 w 232"/>
                  <a:gd name="T11" fmla="*/ 1 h 40"/>
                  <a:gd name="T12" fmla="*/ 56 w 232"/>
                  <a:gd name="T13" fmla="*/ 7 h 40"/>
                  <a:gd name="T14" fmla="*/ 45 w 232"/>
                  <a:gd name="T15" fmla="*/ 0 h 40"/>
                  <a:gd name="T16" fmla="*/ 10 w 232"/>
                  <a:gd name="T17" fmla="*/ 4 h 40"/>
                  <a:gd name="T18" fmla="*/ 5 w 232"/>
                  <a:gd name="T19" fmla="*/ 25 h 40"/>
                  <a:gd name="T20" fmla="*/ 18 w 232"/>
                  <a:gd name="T21" fmla="*/ 38 h 40"/>
                  <a:gd name="T22" fmla="*/ 72 w 232"/>
                  <a:gd name="T23" fmla="*/ 33 h 40"/>
                  <a:gd name="T24" fmla="*/ 122 w 232"/>
                  <a:gd name="T25" fmla="*/ 31 h 40"/>
                  <a:gd name="T26" fmla="*/ 173 w 232"/>
                  <a:gd name="T27" fmla="*/ 33 h 40"/>
                  <a:gd name="T28" fmla="*/ 222 w 232"/>
                  <a:gd name="T29" fmla="*/ 31 h 40"/>
                  <a:gd name="T30" fmla="*/ 222 w 232"/>
                  <a:gd name="T31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2" h="40">
                    <a:moveTo>
                      <a:pt x="222" y="12"/>
                    </a:moveTo>
                    <a:cubicBezTo>
                      <a:pt x="222" y="12"/>
                      <a:pt x="222" y="12"/>
                      <a:pt x="222" y="12"/>
                    </a:cubicBezTo>
                    <a:cubicBezTo>
                      <a:pt x="215" y="9"/>
                      <a:pt x="208" y="8"/>
                      <a:pt x="200" y="7"/>
                    </a:cubicBezTo>
                    <a:cubicBezTo>
                      <a:pt x="197" y="6"/>
                      <a:pt x="194" y="5"/>
                      <a:pt x="191" y="5"/>
                    </a:cubicBezTo>
                    <a:cubicBezTo>
                      <a:pt x="184" y="4"/>
                      <a:pt x="177" y="3"/>
                      <a:pt x="170" y="3"/>
                    </a:cubicBezTo>
                    <a:cubicBezTo>
                      <a:pt x="154" y="1"/>
                      <a:pt x="138" y="1"/>
                      <a:pt x="121" y="1"/>
                    </a:cubicBezTo>
                    <a:cubicBezTo>
                      <a:pt x="99" y="1"/>
                      <a:pt x="78" y="3"/>
                      <a:pt x="56" y="7"/>
                    </a:cubicBezTo>
                    <a:cubicBezTo>
                      <a:pt x="54" y="3"/>
                      <a:pt x="51" y="0"/>
                      <a:pt x="45" y="0"/>
                    </a:cubicBezTo>
                    <a:cubicBezTo>
                      <a:pt x="33" y="0"/>
                      <a:pt x="22" y="1"/>
                      <a:pt x="10" y="4"/>
                    </a:cubicBezTo>
                    <a:cubicBezTo>
                      <a:pt x="1" y="6"/>
                      <a:pt x="0" y="19"/>
                      <a:pt x="5" y="25"/>
                    </a:cubicBezTo>
                    <a:cubicBezTo>
                      <a:pt x="5" y="31"/>
                      <a:pt x="10" y="37"/>
                      <a:pt x="18" y="38"/>
                    </a:cubicBezTo>
                    <a:cubicBezTo>
                      <a:pt x="36" y="40"/>
                      <a:pt x="54" y="34"/>
                      <a:pt x="72" y="33"/>
                    </a:cubicBezTo>
                    <a:cubicBezTo>
                      <a:pt x="89" y="32"/>
                      <a:pt x="106" y="31"/>
                      <a:pt x="122" y="31"/>
                    </a:cubicBezTo>
                    <a:cubicBezTo>
                      <a:pt x="139" y="32"/>
                      <a:pt x="156" y="32"/>
                      <a:pt x="173" y="33"/>
                    </a:cubicBezTo>
                    <a:cubicBezTo>
                      <a:pt x="189" y="33"/>
                      <a:pt x="206" y="36"/>
                      <a:pt x="222" y="31"/>
                    </a:cubicBezTo>
                    <a:cubicBezTo>
                      <a:pt x="232" y="28"/>
                      <a:pt x="231" y="14"/>
                      <a:pt x="222" y="12"/>
                    </a:cubicBez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9">
                <a:extLst>
                  <a:ext uri="{FF2B5EF4-FFF2-40B4-BE49-F238E27FC236}">
                    <a16:creationId xmlns:a16="http://schemas.microsoft.com/office/drawing/2014/main" id="{59A964D0-576F-4BC0-A17E-D9FB21E50A4F}"/>
                  </a:ext>
                </a:extLst>
              </p:cNvPr>
              <p:cNvSpPr/>
              <p:nvPr/>
            </p:nvSpPr>
            <p:spPr bwMode="auto">
              <a:xfrm>
                <a:off x="4267201" y="-120650"/>
                <a:ext cx="176213" cy="2511425"/>
              </a:xfrm>
              <a:custGeom>
                <a:avLst/>
                <a:gdLst>
                  <a:gd name="T0" fmla="*/ 57 w 65"/>
                  <a:gd name="T1" fmla="*/ 814 h 927"/>
                  <a:gd name="T2" fmla="*/ 52 w 65"/>
                  <a:gd name="T3" fmla="*/ 733 h 927"/>
                  <a:gd name="T4" fmla="*/ 49 w 65"/>
                  <a:gd name="T5" fmla="*/ 725 h 927"/>
                  <a:gd name="T6" fmla="*/ 50 w 65"/>
                  <a:gd name="T7" fmla="*/ 712 h 927"/>
                  <a:gd name="T8" fmla="*/ 54 w 65"/>
                  <a:gd name="T9" fmla="*/ 695 h 927"/>
                  <a:gd name="T10" fmla="*/ 56 w 65"/>
                  <a:gd name="T11" fmla="*/ 620 h 927"/>
                  <a:gd name="T12" fmla="*/ 53 w 65"/>
                  <a:gd name="T13" fmla="*/ 558 h 927"/>
                  <a:gd name="T14" fmla="*/ 53 w 65"/>
                  <a:gd name="T15" fmla="*/ 535 h 927"/>
                  <a:gd name="T16" fmla="*/ 55 w 65"/>
                  <a:gd name="T17" fmla="*/ 455 h 927"/>
                  <a:gd name="T18" fmla="*/ 50 w 65"/>
                  <a:gd name="T19" fmla="*/ 398 h 927"/>
                  <a:gd name="T20" fmla="*/ 51 w 65"/>
                  <a:gd name="T21" fmla="*/ 390 h 927"/>
                  <a:gd name="T22" fmla="*/ 50 w 65"/>
                  <a:gd name="T23" fmla="*/ 318 h 927"/>
                  <a:gd name="T24" fmla="*/ 52 w 65"/>
                  <a:gd name="T25" fmla="*/ 270 h 927"/>
                  <a:gd name="T26" fmla="*/ 53 w 65"/>
                  <a:gd name="T27" fmla="*/ 241 h 927"/>
                  <a:gd name="T28" fmla="*/ 53 w 65"/>
                  <a:gd name="T29" fmla="*/ 237 h 927"/>
                  <a:gd name="T30" fmla="*/ 60 w 65"/>
                  <a:gd name="T31" fmla="*/ 156 h 927"/>
                  <a:gd name="T32" fmla="*/ 55 w 65"/>
                  <a:gd name="T33" fmla="*/ 87 h 927"/>
                  <a:gd name="T34" fmla="*/ 57 w 65"/>
                  <a:gd name="T35" fmla="*/ 82 h 927"/>
                  <a:gd name="T36" fmla="*/ 54 w 65"/>
                  <a:gd name="T37" fmla="*/ 21 h 927"/>
                  <a:gd name="T38" fmla="*/ 41 w 65"/>
                  <a:gd name="T39" fmla="*/ 7 h 927"/>
                  <a:gd name="T40" fmla="*/ 18 w 65"/>
                  <a:gd name="T41" fmla="*/ 11 h 927"/>
                  <a:gd name="T42" fmla="*/ 12 w 65"/>
                  <a:gd name="T43" fmla="*/ 11 h 927"/>
                  <a:gd name="T44" fmla="*/ 11 w 65"/>
                  <a:gd name="T45" fmla="*/ 15 h 927"/>
                  <a:gd name="T46" fmla="*/ 7 w 65"/>
                  <a:gd name="T47" fmla="*/ 21 h 927"/>
                  <a:gd name="T48" fmla="*/ 5 w 65"/>
                  <a:gd name="T49" fmla="*/ 42 h 927"/>
                  <a:gd name="T50" fmla="*/ 3 w 65"/>
                  <a:gd name="T51" fmla="*/ 49 h 927"/>
                  <a:gd name="T52" fmla="*/ 4 w 65"/>
                  <a:gd name="T53" fmla="*/ 153 h 927"/>
                  <a:gd name="T54" fmla="*/ 6 w 65"/>
                  <a:gd name="T55" fmla="*/ 162 h 927"/>
                  <a:gd name="T56" fmla="*/ 6 w 65"/>
                  <a:gd name="T57" fmla="*/ 166 h 927"/>
                  <a:gd name="T58" fmla="*/ 4 w 65"/>
                  <a:gd name="T59" fmla="*/ 210 h 927"/>
                  <a:gd name="T60" fmla="*/ 3 w 65"/>
                  <a:gd name="T61" fmla="*/ 265 h 927"/>
                  <a:gd name="T62" fmla="*/ 2 w 65"/>
                  <a:gd name="T63" fmla="*/ 278 h 927"/>
                  <a:gd name="T64" fmla="*/ 5 w 65"/>
                  <a:gd name="T65" fmla="*/ 286 h 927"/>
                  <a:gd name="T66" fmla="*/ 5 w 65"/>
                  <a:gd name="T67" fmla="*/ 323 h 927"/>
                  <a:gd name="T68" fmla="*/ 6 w 65"/>
                  <a:gd name="T69" fmla="*/ 397 h 927"/>
                  <a:gd name="T70" fmla="*/ 9 w 65"/>
                  <a:gd name="T71" fmla="*/ 444 h 927"/>
                  <a:gd name="T72" fmla="*/ 8 w 65"/>
                  <a:gd name="T73" fmla="*/ 461 h 927"/>
                  <a:gd name="T74" fmla="*/ 6 w 65"/>
                  <a:gd name="T75" fmla="*/ 468 h 927"/>
                  <a:gd name="T76" fmla="*/ 5 w 65"/>
                  <a:gd name="T77" fmla="*/ 468 h 927"/>
                  <a:gd name="T78" fmla="*/ 6 w 65"/>
                  <a:gd name="T79" fmla="*/ 525 h 927"/>
                  <a:gd name="T80" fmla="*/ 6 w 65"/>
                  <a:gd name="T81" fmla="*/ 533 h 927"/>
                  <a:gd name="T82" fmla="*/ 6 w 65"/>
                  <a:gd name="T83" fmla="*/ 539 h 927"/>
                  <a:gd name="T84" fmla="*/ 6 w 65"/>
                  <a:gd name="T85" fmla="*/ 598 h 927"/>
                  <a:gd name="T86" fmla="*/ 6 w 65"/>
                  <a:gd name="T87" fmla="*/ 608 h 927"/>
                  <a:gd name="T88" fmla="*/ 8 w 65"/>
                  <a:gd name="T89" fmla="*/ 616 h 927"/>
                  <a:gd name="T90" fmla="*/ 8 w 65"/>
                  <a:gd name="T91" fmla="*/ 652 h 927"/>
                  <a:gd name="T92" fmla="*/ 8 w 65"/>
                  <a:gd name="T93" fmla="*/ 695 h 927"/>
                  <a:gd name="T94" fmla="*/ 1 w 65"/>
                  <a:gd name="T95" fmla="*/ 708 h 927"/>
                  <a:gd name="T96" fmla="*/ 4 w 65"/>
                  <a:gd name="T97" fmla="*/ 794 h 927"/>
                  <a:gd name="T98" fmla="*/ 2 w 65"/>
                  <a:gd name="T99" fmla="*/ 803 h 927"/>
                  <a:gd name="T100" fmla="*/ 6 w 65"/>
                  <a:gd name="T101" fmla="*/ 899 h 927"/>
                  <a:gd name="T102" fmla="*/ 7 w 65"/>
                  <a:gd name="T103" fmla="*/ 901 h 927"/>
                  <a:gd name="T104" fmla="*/ 6 w 65"/>
                  <a:gd name="T105" fmla="*/ 903 h 927"/>
                  <a:gd name="T106" fmla="*/ 23 w 65"/>
                  <a:gd name="T107" fmla="*/ 926 h 927"/>
                  <a:gd name="T108" fmla="*/ 43 w 65"/>
                  <a:gd name="T109" fmla="*/ 923 h 927"/>
                  <a:gd name="T110" fmla="*/ 58 w 65"/>
                  <a:gd name="T111" fmla="*/ 908 h 927"/>
                  <a:gd name="T112" fmla="*/ 57 w 65"/>
                  <a:gd name="T113" fmla="*/ 814 h 9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927">
                    <a:moveTo>
                      <a:pt x="57" y="814"/>
                    </a:moveTo>
                    <a:cubicBezTo>
                      <a:pt x="55" y="787"/>
                      <a:pt x="54" y="760"/>
                      <a:pt x="52" y="733"/>
                    </a:cubicBezTo>
                    <a:cubicBezTo>
                      <a:pt x="52" y="730"/>
                      <a:pt x="51" y="728"/>
                      <a:pt x="49" y="725"/>
                    </a:cubicBezTo>
                    <a:cubicBezTo>
                      <a:pt x="50" y="721"/>
                      <a:pt x="50" y="717"/>
                      <a:pt x="50" y="712"/>
                    </a:cubicBezTo>
                    <a:cubicBezTo>
                      <a:pt x="52" y="707"/>
                      <a:pt x="53" y="701"/>
                      <a:pt x="54" y="695"/>
                    </a:cubicBezTo>
                    <a:cubicBezTo>
                      <a:pt x="62" y="672"/>
                      <a:pt x="57" y="642"/>
                      <a:pt x="56" y="620"/>
                    </a:cubicBezTo>
                    <a:cubicBezTo>
                      <a:pt x="55" y="600"/>
                      <a:pt x="55" y="579"/>
                      <a:pt x="53" y="558"/>
                    </a:cubicBezTo>
                    <a:cubicBezTo>
                      <a:pt x="53" y="551"/>
                      <a:pt x="53" y="543"/>
                      <a:pt x="53" y="535"/>
                    </a:cubicBezTo>
                    <a:cubicBezTo>
                      <a:pt x="65" y="512"/>
                      <a:pt x="57" y="479"/>
                      <a:pt x="55" y="455"/>
                    </a:cubicBezTo>
                    <a:cubicBezTo>
                      <a:pt x="54" y="437"/>
                      <a:pt x="53" y="417"/>
                      <a:pt x="50" y="398"/>
                    </a:cubicBezTo>
                    <a:cubicBezTo>
                      <a:pt x="51" y="396"/>
                      <a:pt x="52" y="393"/>
                      <a:pt x="51" y="390"/>
                    </a:cubicBezTo>
                    <a:cubicBezTo>
                      <a:pt x="51" y="366"/>
                      <a:pt x="51" y="342"/>
                      <a:pt x="50" y="318"/>
                    </a:cubicBezTo>
                    <a:cubicBezTo>
                      <a:pt x="51" y="302"/>
                      <a:pt x="51" y="286"/>
                      <a:pt x="52" y="270"/>
                    </a:cubicBezTo>
                    <a:cubicBezTo>
                      <a:pt x="52" y="260"/>
                      <a:pt x="53" y="250"/>
                      <a:pt x="53" y="241"/>
                    </a:cubicBezTo>
                    <a:cubicBezTo>
                      <a:pt x="53" y="239"/>
                      <a:pt x="53" y="238"/>
                      <a:pt x="53" y="237"/>
                    </a:cubicBezTo>
                    <a:cubicBezTo>
                      <a:pt x="62" y="211"/>
                      <a:pt x="60" y="182"/>
                      <a:pt x="60" y="156"/>
                    </a:cubicBezTo>
                    <a:cubicBezTo>
                      <a:pt x="59" y="137"/>
                      <a:pt x="60" y="110"/>
                      <a:pt x="55" y="87"/>
                    </a:cubicBezTo>
                    <a:cubicBezTo>
                      <a:pt x="56" y="86"/>
                      <a:pt x="56" y="84"/>
                      <a:pt x="57" y="82"/>
                    </a:cubicBezTo>
                    <a:cubicBezTo>
                      <a:pt x="61" y="64"/>
                      <a:pt x="55" y="41"/>
                      <a:pt x="54" y="21"/>
                    </a:cubicBezTo>
                    <a:cubicBezTo>
                      <a:pt x="54" y="14"/>
                      <a:pt x="47" y="8"/>
                      <a:pt x="41" y="7"/>
                    </a:cubicBezTo>
                    <a:cubicBezTo>
                      <a:pt x="35" y="0"/>
                      <a:pt x="22" y="2"/>
                      <a:pt x="18" y="11"/>
                    </a:cubicBezTo>
                    <a:cubicBezTo>
                      <a:pt x="17" y="8"/>
                      <a:pt x="13" y="8"/>
                      <a:pt x="12" y="11"/>
                    </a:cubicBezTo>
                    <a:cubicBezTo>
                      <a:pt x="12" y="12"/>
                      <a:pt x="11" y="14"/>
                      <a:pt x="11" y="15"/>
                    </a:cubicBezTo>
                    <a:cubicBezTo>
                      <a:pt x="10" y="17"/>
                      <a:pt x="8" y="18"/>
                      <a:pt x="7" y="21"/>
                    </a:cubicBezTo>
                    <a:cubicBezTo>
                      <a:pt x="6" y="28"/>
                      <a:pt x="5" y="35"/>
                      <a:pt x="5" y="42"/>
                    </a:cubicBezTo>
                    <a:cubicBezTo>
                      <a:pt x="4" y="44"/>
                      <a:pt x="3" y="46"/>
                      <a:pt x="3" y="49"/>
                    </a:cubicBezTo>
                    <a:cubicBezTo>
                      <a:pt x="3" y="84"/>
                      <a:pt x="3" y="119"/>
                      <a:pt x="4" y="153"/>
                    </a:cubicBezTo>
                    <a:cubicBezTo>
                      <a:pt x="4" y="157"/>
                      <a:pt x="5" y="160"/>
                      <a:pt x="6" y="162"/>
                    </a:cubicBezTo>
                    <a:cubicBezTo>
                      <a:pt x="6" y="163"/>
                      <a:pt x="6" y="165"/>
                      <a:pt x="6" y="166"/>
                    </a:cubicBezTo>
                    <a:cubicBezTo>
                      <a:pt x="5" y="181"/>
                      <a:pt x="5" y="195"/>
                      <a:pt x="4" y="210"/>
                    </a:cubicBezTo>
                    <a:cubicBezTo>
                      <a:pt x="3" y="228"/>
                      <a:pt x="3" y="247"/>
                      <a:pt x="3" y="265"/>
                    </a:cubicBezTo>
                    <a:cubicBezTo>
                      <a:pt x="3" y="269"/>
                      <a:pt x="2" y="274"/>
                      <a:pt x="2" y="278"/>
                    </a:cubicBezTo>
                    <a:cubicBezTo>
                      <a:pt x="2" y="281"/>
                      <a:pt x="3" y="284"/>
                      <a:pt x="5" y="286"/>
                    </a:cubicBezTo>
                    <a:cubicBezTo>
                      <a:pt x="5" y="298"/>
                      <a:pt x="5" y="311"/>
                      <a:pt x="5" y="323"/>
                    </a:cubicBezTo>
                    <a:cubicBezTo>
                      <a:pt x="5" y="348"/>
                      <a:pt x="5" y="373"/>
                      <a:pt x="6" y="397"/>
                    </a:cubicBezTo>
                    <a:cubicBezTo>
                      <a:pt x="6" y="412"/>
                      <a:pt x="5" y="429"/>
                      <a:pt x="9" y="444"/>
                    </a:cubicBezTo>
                    <a:cubicBezTo>
                      <a:pt x="9" y="450"/>
                      <a:pt x="8" y="456"/>
                      <a:pt x="8" y="461"/>
                    </a:cubicBezTo>
                    <a:cubicBezTo>
                      <a:pt x="7" y="463"/>
                      <a:pt x="6" y="466"/>
                      <a:pt x="6" y="468"/>
                    </a:cubicBezTo>
                    <a:cubicBezTo>
                      <a:pt x="6" y="468"/>
                      <a:pt x="5" y="468"/>
                      <a:pt x="5" y="468"/>
                    </a:cubicBezTo>
                    <a:cubicBezTo>
                      <a:pt x="5" y="487"/>
                      <a:pt x="5" y="506"/>
                      <a:pt x="6" y="525"/>
                    </a:cubicBezTo>
                    <a:cubicBezTo>
                      <a:pt x="6" y="528"/>
                      <a:pt x="6" y="530"/>
                      <a:pt x="6" y="533"/>
                    </a:cubicBezTo>
                    <a:cubicBezTo>
                      <a:pt x="6" y="535"/>
                      <a:pt x="6" y="537"/>
                      <a:pt x="6" y="539"/>
                    </a:cubicBezTo>
                    <a:cubicBezTo>
                      <a:pt x="5" y="559"/>
                      <a:pt x="6" y="579"/>
                      <a:pt x="6" y="598"/>
                    </a:cubicBezTo>
                    <a:cubicBezTo>
                      <a:pt x="6" y="601"/>
                      <a:pt x="6" y="604"/>
                      <a:pt x="6" y="608"/>
                    </a:cubicBezTo>
                    <a:cubicBezTo>
                      <a:pt x="6" y="611"/>
                      <a:pt x="7" y="614"/>
                      <a:pt x="8" y="616"/>
                    </a:cubicBezTo>
                    <a:cubicBezTo>
                      <a:pt x="8" y="628"/>
                      <a:pt x="7" y="640"/>
                      <a:pt x="8" y="652"/>
                    </a:cubicBezTo>
                    <a:cubicBezTo>
                      <a:pt x="8" y="666"/>
                      <a:pt x="8" y="680"/>
                      <a:pt x="8" y="695"/>
                    </a:cubicBezTo>
                    <a:cubicBezTo>
                      <a:pt x="4" y="697"/>
                      <a:pt x="0" y="702"/>
                      <a:pt x="1" y="708"/>
                    </a:cubicBezTo>
                    <a:cubicBezTo>
                      <a:pt x="2" y="737"/>
                      <a:pt x="3" y="765"/>
                      <a:pt x="4" y="794"/>
                    </a:cubicBezTo>
                    <a:cubicBezTo>
                      <a:pt x="2" y="796"/>
                      <a:pt x="1" y="799"/>
                      <a:pt x="2" y="803"/>
                    </a:cubicBezTo>
                    <a:cubicBezTo>
                      <a:pt x="3" y="835"/>
                      <a:pt x="5" y="867"/>
                      <a:pt x="6" y="899"/>
                    </a:cubicBezTo>
                    <a:cubicBezTo>
                      <a:pt x="6" y="900"/>
                      <a:pt x="7" y="900"/>
                      <a:pt x="7" y="901"/>
                    </a:cubicBezTo>
                    <a:cubicBezTo>
                      <a:pt x="6" y="902"/>
                      <a:pt x="6" y="903"/>
                      <a:pt x="6" y="903"/>
                    </a:cubicBezTo>
                    <a:cubicBezTo>
                      <a:pt x="0" y="916"/>
                      <a:pt x="10" y="927"/>
                      <a:pt x="23" y="926"/>
                    </a:cubicBezTo>
                    <a:cubicBezTo>
                      <a:pt x="29" y="925"/>
                      <a:pt x="36" y="924"/>
                      <a:pt x="43" y="923"/>
                    </a:cubicBezTo>
                    <a:cubicBezTo>
                      <a:pt x="52" y="923"/>
                      <a:pt x="57" y="917"/>
                      <a:pt x="58" y="908"/>
                    </a:cubicBezTo>
                    <a:cubicBezTo>
                      <a:pt x="62" y="878"/>
                      <a:pt x="62" y="845"/>
                      <a:pt x="57" y="814"/>
                    </a:cubicBezTo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20">
                <a:extLst>
                  <a:ext uri="{FF2B5EF4-FFF2-40B4-BE49-F238E27FC236}">
                    <a16:creationId xmlns:a16="http://schemas.microsoft.com/office/drawing/2014/main" id="{551DEEE1-DC0C-40AD-A0F6-710306FF7114}"/>
                  </a:ext>
                </a:extLst>
              </p:cNvPr>
              <p:cNvSpPr/>
              <p:nvPr/>
            </p:nvSpPr>
            <p:spPr bwMode="auto">
              <a:xfrm>
                <a:off x="4899026" y="3208338"/>
                <a:ext cx="417513" cy="222250"/>
              </a:xfrm>
              <a:custGeom>
                <a:avLst/>
                <a:gdLst>
                  <a:gd name="T0" fmla="*/ 147 w 154"/>
                  <a:gd name="T1" fmla="*/ 2 h 82"/>
                  <a:gd name="T2" fmla="*/ 73 w 154"/>
                  <a:gd name="T3" fmla="*/ 29 h 82"/>
                  <a:gd name="T4" fmla="*/ 5 w 154"/>
                  <a:gd name="T5" fmla="*/ 70 h 82"/>
                  <a:gd name="T6" fmla="*/ 11 w 154"/>
                  <a:gd name="T7" fmla="*/ 81 h 82"/>
                  <a:gd name="T8" fmla="*/ 80 w 154"/>
                  <a:gd name="T9" fmla="*/ 50 h 82"/>
                  <a:gd name="T10" fmla="*/ 150 w 154"/>
                  <a:gd name="T11" fmla="*/ 9 h 82"/>
                  <a:gd name="T12" fmla="*/ 147 w 154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82">
                    <a:moveTo>
                      <a:pt x="147" y="2"/>
                    </a:moveTo>
                    <a:cubicBezTo>
                      <a:pt x="121" y="8"/>
                      <a:pt x="97" y="18"/>
                      <a:pt x="73" y="29"/>
                    </a:cubicBezTo>
                    <a:cubicBezTo>
                      <a:pt x="50" y="40"/>
                      <a:pt x="23" y="51"/>
                      <a:pt x="5" y="70"/>
                    </a:cubicBezTo>
                    <a:cubicBezTo>
                      <a:pt x="0" y="75"/>
                      <a:pt x="5" y="82"/>
                      <a:pt x="11" y="81"/>
                    </a:cubicBezTo>
                    <a:cubicBezTo>
                      <a:pt x="36" y="76"/>
                      <a:pt x="59" y="61"/>
                      <a:pt x="80" y="50"/>
                    </a:cubicBezTo>
                    <a:cubicBezTo>
                      <a:pt x="104" y="38"/>
                      <a:pt x="128" y="25"/>
                      <a:pt x="150" y="9"/>
                    </a:cubicBezTo>
                    <a:cubicBezTo>
                      <a:pt x="154" y="6"/>
                      <a:pt x="152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21">
                <a:extLst>
                  <a:ext uri="{FF2B5EF4-FFF2-40B4-BE49-F238E27FC236}">
                    <a16:creationId xmlns:a16="http://schemas.microsoft.com/office/drawing/2014/main" id="{1DF70AAF-EC3C-49FF-B8AE-86F2146BB1FC}"/>
                  </a:ext>
                </a:extLst>
              </p:cNvPr>
              <p:cNvSpPr/>
              <p:nvPr/>
            </p:nvSpPr>
            <p:spPr bwMode="auto">
              <a:xfrm>
                <a:off x="5067301" y="3506788"/>
                <a:ext cx="420688" cy="114300"/>
              </a:xfrm>
              <a:custGeom>
                <a:avLst/>
                <a:gdLst>
                  <a:gd name="T0" fmla="*/ 148 w 155"/>
                  <a:gd name="T1" fmla="*/ 0 h 42"/>
                  <a:gd name="T2" fmla="*/ 78 w 155"/>
                  <a:gd name="T3" fmla="*/ 8 h 42"/>
                  <a:gd name="T4" fmla="*/ 5 w 155"/>
                  <a:gd name="T5" fmla="*/ 22 h 42"/>
                  <a:gd name="T6" fmla="*/ 5 w 155"/>
                  <a:gd name="T7" fmla="*/ 32 h 42"/>
                  <a:gd name="T8" fmla="*/ 150 w 155"/>
                  <a:gd name="T9" fmla="*/ 9 h 42"/>
                  <a:gd name="T10" fmla="*/ 148 w 155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" h="42">
                    <a:moveTo>
                      <a:pt x="148" y="0"/>
                    </a:moveTo>
                    <a:cubicBezTo>
                      <a:pt x="125" y="1"/>
                      <a:pt x="101" y="4"/>
                      <a:pt x="78" y="8"/>
                    </a:cubicBezTo>
                    <a:cubicBezTo>
                      <a:pt x="54" y="12"/>
                      <a:pt x="28" y="14"/>
                      <a:pt x="5" y="22"/>
                    </a:cubicBezTo>
                    <a:cubicBezTo>
                      <a:pt x="0" y="24"/>
                      <a:pt x="0" y="31"/>
                      <a:pt x="5" y="32"/>
                    </a:cubicBezTo>
                    <a:cubicBezTo>
                      <a:pt x="51" y="42"/>
                      <a:pt x="108" y="30"/>
                      <a:pt x="150" y="9"/>
                    </a:cubicBezTo>
                    <a:cubicBezTo>
                      <a:pt x="155" y="7"/>
                      <a:pt x="153" y="0"/>
                      <a:pt x="148" y="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22">
                <a:extLst>
                  <a:ext uri="{FF2B5EF4-FFF2-40B4-BE49-F238E27FC236}">
                    <a16:creationId xmlns:a16="http://schemas.microsoft.com/office/drawing/2014/main" id="{BCE9392D-E628-4EE7-B953-1940002769B6}"/>
                  </a:ext>
                </a:extLst>
              </p:cNvPr>
              <p:cNvSpPr/>
              <p:nvPr/>
            </p:nvSpPr>
            <p:spPr bwMode="auto">
              <a:xfrm>
                <a:off x="5205413" y="3767138"/>
                <a:ext cx="466725" cy="80963"/>
              </a:xfrm>
              <a:custGeom>
                <a:avLst/>
                <a:gdLst>
                  <a:gd name="T0" fmla="*/ 165 w 172"/>
                  <a:gd name="T1" fmla="*/ 8 h 30"/>
                  <a:gd name="T2" fmla="*/ 93 w 172"/>
                  <a:gd name="T3" fmla="*/ 4 h 30"/>
                  <a:gd name="T4" fmla="*/ 15 w 172"/>
                  <a:gd name="T5" fmla="*/ 0 h 30"/>
                  <a:gd name="T6" fmla="*/ 12 w 172"/>
                  <a:gd name="T7" fmla="*/ 22 h 30"/>
                  <a:gd name="T8" fmla="*/ 89 w 172"/>
                  <a:gd name="T9" fmla="*/ 29 h 30"/>
                  <a:gd name="T10" fmla="*/ 165 w 172"/>
                  <a:gd name="T11" fmla="*/ 21 h 30"/>
                  <a:gd name="T12" fmla="*/ 165 w 172"/>
                  <a:gd name="T13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2" h="30">
                    <a:moveTo>
                      <a:pt x="165" y="8"/>
                    </a:moveTo>
                    <a:cubicBezTo>
                      <a:pt x="142" y="2"/>
                      <a:pt x="117" y="4"/>
                      <a:pt x="93" y="4"/>
                    </a:cubicBezTo>
                    <a:cubicBezTo>
                      <a:pt x="67" y="3"/>
                      <a:pt x="41" y="2"/>
                      <a:pt x="15" y="0"/>
                    </a:cubicBezTo>
                    <a:cubicBezTo>
                      <a:pt x="3" y="0"/>
                      <a:pt x="0" y="20"/>
                      <a:pt x="12" y="22"/>
                    </a:cubicBezTo>
                    <a:cubicBezTo>
                      <a:pt x="37" y="26"/>
                      <a:pt x="63" y="29"/>
                      <a:pt x="89" y="29"/>
                    </a:cubicBezTo>
                    <a:cubicBezTo>
                      <a:pt x="114" y="29"/>
                      <a:pt x="141" y="30"/>
                      <a:pt x="165" y="21"/>
                    </a:cubicBezTo>
                    <a:cubicBezTo>
                      <a:pt x="171" y="19"/>
                      <a:pt x="172" y="9"/>
                      <a:pt x="165" y="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23">
                <a:extLst>
                  <a:ext uri="{FF2B5EF4-FFF2-40B4-BE49-F238E27FC236}">
                    <a16:creationId xmlns:a16="http://schemas.microsoft.com/office/drawing/2014/main" id="{65E15630-F995-4EE5-B75C-5A0DCB202DE3}"/>
                  </a:ext>
                </a:extLst>
              </p:cNvPr>
              <p:cNvSpPr/>
              <p:nvPr/>
            </p:nvSpPr>
            <p:spPr bwMode="auto">
              <a:xfrm>
                <a:off x="5332413" y="3994150"/>
                <a:ext cx="542925" cy="166688"/>
              </a:xfrm>
              <a:custGeom>
                <a:avLst/>
                <a:gdLst>
                  <a:gd name="T0" fmla="*/ 194 w 200"/>
                  <a:gd name="T1" fmla="*/ 32 h 61"/>
                  <a:gd name="T2" fmla="*/ 14 w 200"/>
                  <a:gd name="T3" fmla="*/ 3 h 61"/>
                  <a:gd name="T4" fmla="*/ 8 w 200"/>
                  <a:gd name="T5" fmla="*/ 18 h 61"/>
                  <a:gd name="T6" fmla="*/ 195 w 200"/>
                  <a:gd name="T7" fmla="*/ 41 h 61"/>
                  <a:gd name="T8" fmla="*/ 194 w 200"/>
                  <a:gd name="T9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61">
                    <a:moveTo>
                      <a:pt x="194" y="32"/>
                    </a:moveTo>
                    <a:cubicBezTo>
                      <a:pt x="131" y="35"/>
                      <a:pt x="73" y="23"/>
                      <a:pt x="14" y="3"/>
                    </a:cubicBezTo>
                    <a:cubicBezTo>
                      <a:pt x="5" y="0"/>
                      <a:pt x="0" y="13"/>
                      <a:pt x="8" y="18"/>
                    </a:cubicBezTo>
                    <a:cubicBezTo>
                      <a:pt x="62" y="55"/>
                      <a:pt x="134" y="61"/>
                      <a:pt x="195" y="41"/>
                    </a:cubicBezTo>
                    <a:cubicBezTo>
                      <a:pt x="200" y="39"/>
                      <a:pt x="199" y="32"/>
                      <a:pt x="194" y="3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26">
                <a:extLst>
                  <a:ext uri="{FF2B5EF4-FFF2-40B4-BE49-F238E27FC236}">
                    <a16:creationId xmlns:a16="http://schemas.microsoft.com/office/drawing/2014/main" id="{43EB015D-D949-40A7-9EB8-7A18D7E06349}"/>
                  </a:ext>
                </a:extLst>
              </p:cNvPr>
              <p:cNvSpPr/>
              <p:nvPr/>
            </p:nvSpPr>
            <p:spPr bwMode="auto">
              <a:xfrm>
                <a:off x="5313363" y="4729163"/>
                <a:ext cx="377825" cy="322263"/>
              </a:xfrm>
              <a:custGeom>
                <a:avLst/>
                <a:gdLst>
                  <a:gd name="T0" fmla="*/ 135 w 139"/>
                  <a:gd name="T1" fmla="*/ 110 h 119"/>
                  <a:gd name="T2" fmla="*/ 20 w 139"/>
                  <a:gd name="T3" fmla="*/ 8 h 119"/>
                  <a:gd name="T4" fmla="*/ 5 w 139"/>
                  <a:gd name="T5" fmla="*/ 17 h 119"/>
                  <a:gd name="T6" fmla="*/ 132 w 139"/>
                  <a:gd name="T7" fmla="*/ 118 h 119"/>
                  <a:gd name="T8" fmla="*/ 135 w 139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19">
                    <a:moveTo>
                      <a:pt x="135" y="110"/>
                    </a:moveTo>
                    <a:cubicBezTo>
                      <a:pt x="93" y="80"/>
                      <a:pt x="50" y="51"/>
                      <a:pt x="20" y="8"/>
                    </a:cubicBezTo>
                    <a:cubicBezTo>
                      <a:pt x="14" y="0"/>
                      <a:pt x="0" y="7"/>
                      <a:pt x="5" y="17"/>
                    </a:cubicBezTo>
                    <a:cubicBezTo>
                      <a:pt x="34" y="65"/>
                      <a:pt x="75" y="108"/>
                      <a:pt x="132" y="118"/>
                    </a:cubicBezTo>
                    <a:cubicBezTo>
                      <a:pt x="137" y="119"/>
                      <a:pt x="139" y="113"/>
                      <a:pt x="135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27">
                <a:extLst>
                  <a:ext uri="{FF2B5EF4-FFF2-40B4-BE49-F238E27FC236}">
                    <a16:creationId xmlns:a16="http://schemas.microsoft.com/office/drawing/2014/main" id="{1796E877-B06A-493C-83B3-9ED27E72ED0A}"/>
                  </a:ext>
                </a:extLst>
              </p:cNvPr>
              <p:cNvSpPr/>
              <p:nvPr/>
            </p:nvSpPr>
            <p:spPr bwMode="auto">
              <a:xfrm>
                <a:off x="5243513" y="4959350"/>
                <a:ext cx="290513" cy="360363"/>
              </a:xfrm>
              <a:custGeom>
                <a:avLst/>
                <a:gdLst>
                  <a:gd name="T0" fmla="*/ 106 w 107"/>
                  <a:gd name="T1" fmla="*/ 123 h 133"/>
                  <a:gd name="T2" fmla="*/ 69 w 107"/>
                  <a:gd name="T3" fmla="*/ 66 h 133"/>
                  <a:gd name="T4" fmla="*/ 17 w 107"/>
                  <a:gd name="T5" fmla="*/ 7 h 133"/>
                  <a:gd name="T6" fmla="*/ 5 w 107"/>
                  <a:gd name="T7" fmla="*/ 16 h 133"/>
                  <a:gd name="T8" fmla="*/ 50 w 107"/>
                  <a:gd name="T9" fmla="*/ 81 h 133"/>
                  <a:gd name="T10" fmla="*/ 96 w 107"/>
                  <a:gd name="T11" fmla="*/ 130 h 133"/>
                  <a:gd name="T12" fmla="*/ 106 w 107"/>
                  <a:gd name="T13" fmla="*/ 1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33">
                    <a:moveTo>
                      <a:pt x="106" y="123"/>
                    </a:moveTo>
                    <a:cubicBezTo>
                      <a:pt x="99" y="101"/>
                      <a:pt x="83" y="84"/>
                      <a:pt x="69" y="66"/>
                    </a:cubicBezTo>
                    <a:cubicBezTo>
                      <a:pt x="52" y="46"/>
                      <a:pt x="34" y="27"/>
                      <a:pt x="17" y="7"/>
                    </a:cubicBezTo>
                    <a:cubicBezTo>
                      <a:pt x="12" y="0"/>
                      <a:pt x="0" y="9"/>
                      <a:pt x="5" y="16"/>
                    </a:cubicBezTo>
                    <a:cubicBezTo>
                      <a:pt x="21" y="38"/>
                      <a:pt x="35" y="60"/>
                      <a:pt x="50" y="81"/>
                    </a:cubicBezTo>
                    <a:cubicBezTo>
                      <a:pt x="64" y="98"/>
                      <a:pt x="77" y="118"/>
                      <a:pt x="96" y="130"/>
                    </a:cubicBezTo>
                    <a:cubicBezTo>
                      <a:pt x="101" y="133"/>
                      <a:pt x="107" y="128"/>
                      <a:pt x="106" y="12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28">
                <a:extLst>
                  <a:ext uri="{FF2B5EF4-FFF2-40B4-BE49-F238E27FC236}">
                    <a16:creationId xmlns:a16="http://schemas.microsoft.com/office/drawing/2014/main" id="{9BB9BC31-CAEB-4BEA-94B5-7B6E1705E23B}"/>
                  </a:ext>
                </a:extLst>
              </p:cNvPr>
              <p:cNvSpPr/>
              <p:nvPr/>
            </p:nvSpPr>
            <p:spPr bwMode="auto">
              <a:xfrm>
                <a:off x="5097463" y="5103813"/>
                <a:ext cx="211138" cy="444500"/>
              </a:xfrm>
              <a:custGeom>
                <a:avLst/>
                <a:gdLst>
                  <a:gd name="T0" fmla="*/ 55 w 78"/>
                  <a:gd name="T1" fmla="*/ 80 h 164"/>
                  <a:gd name="T2" fmla="*/ 19 w 78"/>
                  <a:gd name="T3" fmla="*/ 7 h 164"/>
                  <a:gd name="T4" fmla="*/ 3 w 78"/>
                  <a:gd name="T5" fmla="*/ 14 h 164"/>
                  <a:gd name="T6" fmla="*/ 34 w 78"/>
                  <a:gd name="T7" fmla="*/ 89 h 164"/>
                  <a:gd name="T8" fmla="*/ 65 w 78"/>
                  <a:gd name="T9" fmla="*/ 159 h 164"/>
                  <a:gd name="T10" fmla="*/ 78 w 78"/>
                  <a:gd name="T11" fmla="*/ 156 h 164"/>
                  <a:gd name="T12" fmla="*/ 55 w 78"/>
                  <a:gd name="T13" fmla="*/ 8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64">
                    <a:moveTo>
                      <a:pt x="55" y="80"/>
                    </a:moveTo>
                    <a:cubicBezTo>
                      <a:pt x="44" y="55"/>
                      <a:pt x="33" y="30"/>
                      <a:pt x="19" y="7"/>
                    </a:cubicBezTo>
                    <a:cubicBezTo>
                      <a:pt x="14" y="0"/>
                      <a:pt x="0" y="5"/>
                      <a:pt x="3" y="14"/>
                    </a:cubicBezTo>
                    <a:cubicBezTo>
                      <a:pt x="13" y="39"/>
                      <a:pt x="24" y="64"/>
                      <a:pt x="34" y="89"/>
                    </a:cubicBezTo>
                    <a:cubicBezTo>
                      <a:pt x="43" y="113"/>
                      <a:pt x="50" y="139"/>
                      <a:pt x="65" y="159"/>
                    </a:cubicBezTo>
                    <a:cubicBezTo>
                      <a:pt x="69" y="164"/>
                      <a:pt x="78" y="163"/>
                      <a:pt x="78" y="156"/>
                    </a:cubicBezTo>
                    <a:cubicBezTo>
                      <a:pt x="77" y="130"/>
                      <a:pt x="65" y="104"/>
                      <a:pt x="55" y="8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29">
                <a:extLst>
                  <a:ext uri="{FF2B5EF4-FFF2-40B4-BE49-F238E27FC236}">
                    <a16:creationId xmlns:a16="http://schemas.microsoft.com/office/drawing/2014/main" id="{BFB74D14-2894-4FFE-BCBA-F450C9FB1E98}"/>
                  </a:ext>
                </a:extLst>
              </p:cNvPr>
              <p:cNvSpPr/>
              <p:nvPr/>
            </p:nvSpPr>
            <p:spPr bwMode="auto">
              <a:xfrm>
                <a:off x="4910138" y="5254625"/>
                <a:ext cx="184150" cy="401638"/>
              </a:xfrm>
              <a:custGeom>
                <a:avLst/>
                <a:gdLst>
                  <a:gd name="T0" fmla="*/ 43 w 68"/>
                  <a:gd name="T1" fmla="*/ 65 h 148"/>
                  <a:gd name="T2" fmla="*/ 7 w 68"/>
                  <a:gd name="T3" fmla="*/ 1 h 148"/>
                  <a:gd name="T4" fmla="*/ 5 w 68"/>
                  <a:gd name="T5" fmla="*/ 1 h 148"/>
                  <a:gd name="T6" fmla="*/ 24 w 68"/>
                  <a:gd name="T7" fmla="*/ 73 h 148"/>
                  <a:gd name="T8" fmla="*/ 57 w 68"/>
                  <a:gd name="T9" fmla="*/ 144 h 148"/>
                  <a:gd name="T10" fmla="*/ 68 w 68"/>
                  <a:gd name="T11" fmla="*/ 140 h 148"/>
                  <a:gd name="T12" fmla="*/ 43 w 68"/>
                  <a:gd name="T13" fmla="*/ 6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48">
                    <a:moveTo>
                      <a:pt x="43" y="65"/>
                    </a:moveTo>
                    <a:cubicBezTo>
                      <a:pt x="34" y="45"/>
                      <a:pt x="26" y="14"/>
                      <a:pt x="7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0" y="24"/>
                      <a:pt x="16" y="53"/>
                      <a:pt x="24" y="73"/>
                    </a:cubicBezTo>
                    <a:cubicBezTo>
                      <a:pt x="32" y="96"/>
                      <a:pt x="40" y="126"/>
                      <a:pt x="57" y="144"/>
                    </a:cubicBezTo>
                    <a:cubicBezTo>
                      <a:pt x="60" y="148"/>
                      <a:pt x="68" y="145"/>
                      <a:pt x="68" y="140"/>
                    </a:cubicBezTo>
                    <a:cubicBezTo>
                      <a:pt x="68" y="115"/>
                      <a:pt x="52" y="88"/>
                      <a:pt x="43" y="65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30">
                <a:extLst>
                  <a:ext uri="{FF2B5EF4-FFF2-40B4-BE49-F238E27FC236}">
                    <a16:creationId xmlns:a16="http://schemas.microsoft.com/office/drawing/2014/main" id="{D02FD1F0-2396-4139-8D18-59E9C1729E8B}"/>
                  </a:ext>
                </a:extLst>
              </p:cNvPr>
              <p:cNvSpPr/>
              <p:nvPr/>
            </p:nvSpPr>
            <p:spPr bwMode="auto">
              <a:xfrm>
                <a:off x="4729163" y="5327650"/>
                <a:ext cx="127000" cy="469900"/>
              </a:xfrm>
              <a:custGeom>
                <a:avLst/>
                <a:gdLst>
                  <a:gd name="T0" fmla="*/ 37 w 47"/>
                  <a:gd name="T1" fmla="*/ 93 h 173"/>
                  <a:gd name="T2" fmla="*/ 18 w 47"/>
                  <a:gd name="T3" fmla="*/ 11 h 173"/>
                  <a:gd name="T4" fmla="*/ 2 w 47"/>
                  <a:gd name="T5" fmla="*/ 15 h 173"/>
                  <a:gd name="T6" fmla="*/ 15 w 47"/>
                  <a:gd name="T7" fmla="*/ 95 h 173"/>
                  <a:gd name="T8" fmla="*/ 31 w 47"/>
                  <a:gd name="T9" fmla="*/ 168 h 173"/>
                  <a:gd name="T10" fmla="*/ 43 w 47"/>
                  <a:gd name="T11" fmla="*/ 167 h 173"/>
                  <a:gd name="T12" fmla="*/ 37 w 47"/>
                  <a:gd name="T13" fmla="*/ 9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173">
                    <a:moveTo>
                      <a:pt x="37" y="93"/>
                    </a:moveTo>
                    <a:cubicBezTo>
                      <a:pt x="32" y="65"/>
                      <a:pt x="25" y="38"/>
                      <a:pt x="18" y="11"/>
                    </a:cubicBezTo>
                    <a:cubicBezTo>
                      <a:pt x="15" y="0"/>
                      <a:pt x="0" y="5"/>
                      <a:pt x="2" y="15"/>
                    </a:cubicBezTo>
                    <a:cubicBezTo>
                      <a:pt x="7" y="42"/>
                      <a:pt x="11" y="69"/>
                      <a:pt x="15" y="95"/>
                    </a:cubicBezTo>
                    <a:cubicBezTo>
                      <a:pt x="19" y="120"/>
                      <a:pt x="20" y="146"/>
                      <a:pt x="31" y="168"/>
                    </a:cubicBezTo>
                    <a:cubicBezTo>
                      <a:pt x="33" y="173"/>
                      <a:pt x="42" y="172"/>
                      <a:pt x="43" y="167"/>
                    </a:cubicBezTo>
                    <a:cubicBezTo>
                      <a:pt x="47" y="143"/>
                      <a:pt x="41" y="117"/>
                      <a:pt x="37" y="9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31">
                <a:extLst>
                  <a:ext uri="{FF2B5EF4-FFF2-40B4-BE49-F238E27FC236}">
                    <a16:creationId xmlns:a16="http://schemas.microsoft.com/office/drawing/2014/main" id="{7BB1DAC2-F034-437A-98F5-9D417B3F80FC}"/>
                  </a:ext>
                </a:extLst>
              </p:cNvPr>
              <p:cNvSpPr/>
              <p:nvPr/>
            </p:nvSpPr>
            <p:spPr bwMode="auto">
              <a:xfrm>
                <a:off x="4487863" y="5380038"/>
                <a:ext cx="96838" cy="584200"/>
              </a:xfrm>
              <a:custGeom>
                <a:avLst/>
                <a:gdLst>
                  <a:gd name="T0" fmla="*/ 29 w 36"/>
                  <a:gd name="T1" fmla="*/ 110 h 216"/>
                  <a:gd name="T2" fmla="*/ 15 w 36"/>
                  <a:gd name="T3" fmla="*/ 8 h 216"/>
                  <a:gd name="T4" fmla="*/ 1 w 36"/>
                  <a:gd name="T5" fmla="*/ 10 h 216"/>
                  <a:gd name="T6" fmla="*/ 8 w 36"/>
                  <a:gd name="T7" fmla="*/ 114 h 216"/>
                  <a:gd name="T8" fmla="*/ 17 w 36"/>
                  <a:gd name="T9" fmla="*/ 211 h 216"/>
                  <a:gd name="T10" fmla="*/ 26 w 36"/>
                  <a:gd name="T11" fmla="*/ 211 h 216"/>
                  <a:gd name="T12" fmla="*/ 29 w 36"/>
                  <a:gd name="T13" fmla="*/ 11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16">
                    <a:moveTo>
                      <a:pt x="29" y="110"/>
                    </a:moveTo>
                    <a:cubicBezTo>
                      <a:pt x="26" y="76"/>
                      <a:pt x="22" y="42"/>
                      <a:pt x="15" y="8"/>
                    </a:cubicBezTo>
                    <a:cubicBezTo>
                      <a:pt x="14" y="0"/>
                      <a:pt x="0" y="2"/>
                      <a:pt x="1" y="10"/>
                    </a:cubicBezTo>
                    <a:cubicBezTo>
                      <a:pt x="3" y="44"/>
                      <a:pt x="6" y="79"/>
                      <a:pt x="8" y="114"/>
                    </a:cubicBezTo>
                    <a:cubicBezTo>
                      <a:pt x="9" y="146"/>
                      <a:pt x="8" y="180"/>
                      <a:pt x="17" y="211"/>
                    </a:cubicBezTo>
                    <a:cubicBezTo>
                      <a:pt x="19" y="215"/>
                      <a:pt x="25" y="216"/>
                      <a:pt x="26" y="211"/>
                    </a:cubicBezTo>
                    <a:cubicBezTo>
                      <a:pt x="36" y="178"/>
                      <a:pt x="32" y="143"/>
                      <a:pt x="29" y="1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32">
                <a:extLst>
                  <a:ext uri="{FF2B5EF4-FFF2-40B4-BE49-F238E27FC236}">
                    <a16:creationId xmlns:a16="http://schemas.microsoft.com/office/drawing/2014/main" id="{E1E42017-B8FE-430D-9B80-6D66F39054CD}"/>
                  </a:ext>
                </a:extLst>
              </p:cNvPr>
              <p:cNvSpPr/>
              <p:nvPr/>
            </p:nvSpPr>
            <p:spPr bwMode="auto">
              <a:xfrm>
                <a:off x="4184651" y="5387975"/>
                <a:ext cx="157163" cy="574675"/>
              </a:xfrm>
              <a:custGeom>
                <a:avLst/>
                <a:gdLst>
                  <a:gd name="T0" fmla="*/ 55 w 58"/>
                  <a:gd name="T1" fmla="*/ 11 h 212"/>
                  <a:gd name="T2" fmla="*/ 39 w 58"/>
                  <a:gd name="T3" fmla="*/ 9 h 212"/>
                  <a:gd name="T4" fmla="*/ 19 w 58"/>
                  <a:gd name="T5" fmla="*/ 109 h 212"/>
                  <a:gd name="T6" fmla="*/ 0 w 58"/>
                  <a:gd name="T7" fmla="*/ 203 h 212"/>
                  <a:gd name="T8" fmla="*/ 12 w 58"/>
                  <a:gd name="T9" fmla="*/ 206 h 212"/>
                  <a:gd name="T10" fmla="*/ 41 w 58"/>
                  <a:gd name="T11" fmla="*/ 111 h 212"/>
                  <a:gd name="T12" fmla="*/ 55 w 58"/>
                  <a:gd name="T13" fmla="*/ 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12">
                    <a:moveTo>
                      <a:pt x="55" y="11"/>
                    </a:moveTo>
                    <a:cubicBezTo>
                      <a:pt x="54" y="2"/>
                      <a:pt x="43" y="0"/>
                      <a:pt x="39" y="9"/>
                    </a:cubicBezTo>
                    <a:cubicBezTo>
                      <a:pt x="28" y="39"/>
                      <a:pt x="26" y="76"/>
                      <a:pt x="19" y="109"/>
                    </a:cubicBezTo>
                    <a:cubicBezTo>
                      <a:pt x="13" y="140"/>
                      <a:pt x="1" y="171"/>
                      <a:pt x="0" y="203"/>
                    </a:cubicBezTo>
                    <a:cubicBezTo>
                      <a:pt x="0" y="210"/>
                      <a:pt x="9" y="212"/>
                      <a:pt x="12" y="206"/>
                    </a:cubicBezTo>
                    <a:cubicBezTo>
                      <a:pt x="29" y="178"/>
                      <a:pt x="35" y="143"/>
                      <a:pt x="41" y="111"/>
                    </a:cubicBezTo>
                    <a:cubicBezTo>
                      <a:pt x="48" y="80"/>
                      <a:pt x="58" y="43"/>
                      <a:pt x="55" y="1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33">
                <a:extLst>
                  <a:ext uri="{FF2B5EF4-FFF2-40B4-BE49-F238E27FC236}">
                    <a16:creationId xmlns:a16="http://schemas.microsoft.com/office/drawing/2014/main" id="{AA4E3F93-FEDF-46A7-9168-E3ED688CF5EB}"/>
                  </a:ext>
                </a:extLst>
              </p:cNvPr>
              <p:cNvSpPr/>
              <p:nvPr/>
            </p:nvSpPr>
            <p:spPr bwMode="auto">
              <a:xfrm>
                <a:off x="3840163" y="5349875"/>
                <a:ext cx="276225" cy="463550"/>
              </a:xfrm>
              <a:custGeom>
                <a:avLst/>
                <a:gdLst>
                  <a:gd name="T0" fmla="*/ 84 w 102"/>
                  <a:gd name="T1" fmla="*/ 9 h 171"/>
                  <a:gd name="T2" fmla="*/ 38 w 102"/>
                  <a:gd name="T3" fmla="*/ 85 h 171"/>
                  <a:gd name="T4" fmla="*/ 2 w 102"/>
                  <a:gd name="T5" fmla="*/ 160 h 171"/>
                  <a:gd name="T6" fmla="*/ 12 w 102"/>
                  <a:gd name="T7" fmla="*/ 166 h 171"/>
                  <a:gd name="T8" fmla="*/ 56 w 102"/>
                  <a:gd name="T9" fmla="*/ 96 h 171"/>
                  <a:gd name="T10" fmla="*/ 97 w 102"/>
                  <a:gd name="T11" fmla="*/ 17 h 171"/>
                  <a:gd name="T12" fmla="*/ 84 w 102"/>
                  <a:gd name="T13" fmla="*/ 9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71">
                    <a:moveTo>
                      <a:pt x="84" y="9"/>
                    </a:moveTo>
                    <a:cubicBezTo>
                      <a:pt x="68" y="34"/>
                      <a:pt x="53" y="59"/>
                      <a:pt x="38" y="85"/>
                    </a:cubicBezTo>
                    <a:cubicBezTo>
                      <a:pt x="25" y="109"/>
                      <a:pt x="8" y="133"/>
                      <a:pt x="2" y="160"/>
                    </a:cubicBezTo>
                    <a:cubicBezTo>
                      <a:pt x="0" y="166"/>
                      <a:pt x="8" y="171"/>
                      <a:pt x="12" y="166"/>
                    </a:cubicBezTo>
                    <a:cubicBezTo>
                      <a:pt x="31" y="147"/>
                      <a:pt x="43" y="119"/>
                      <a:pt x="56" y="96"/>
                    </a:cubicBezTo>
                    <a:cubicBezTo>
                      <a:pt x="70" y="69"/>
                      <a:pt x="84" y="43"/>
                      <a:pt x="97" y="17"/>
                    </a:cubicBezTo>
                    <a:cubicBezTo>
                      <a:pt x="102" y="8"/>
                      <a:pt x="89" y="0"/>
                      <a:pt x="84" y="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34">
                <a:extLst>
                  <a:ext uri="{FF2B5EF4-FFF2-40B4-BE49-F238E27FC236}">
                    <a16:creationId xmlns:a16="http://schemas.microsoft.com/office/drawing/2014/main" id="{9C076CE3-53A5-4DC0-8045-A2C1350A41BB}"/>
                  </a:ext>
                </a:extLst>
              </p:cNvPr>
              <p:cNvSpPr/>
              <p:nvPr/>
            </p:nvSpPr>
            <p:spPr bwMode="auto">
              <a:xfrm>
                <a:off x="3546476" y="5295900"/>
                <a:ext cx="323850" cy="325438"/>
              </a:xfrm>
              <a:custGeom>
                <a:avLst/>
                <a:gdLst>
                  <a:gd name="T0" fmla="*/ 94 w 119"/>
                  <a:gd name="T1" fmla="*/ 10 h 120"/>
                  <a:gd name="T2" fmla="*/ 3 w 119"/>
                  <a:gd name="T3" fmla="*/ 111 h 120"/>
                  <a:gd name="T4" fmla="*/ 10 w 119"/>
                  <a:gd name="T5" fmla="*/ 118 h 120"/>
                  <a:gd name="T6" fmla="*/ 110 w 119"/>
                  <a:gd name="T7" fmla="*/ 26 h 120"/>
                  <a:gd name="T8" fmla="*/ 94 w 119"/>
                  <a:gd name="T9" fmla="*/ 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4" y="10"/>
                    </a:moveTo>
                    <a:cubicBezTo>
                      <a:pt x="64" y="44"/>
                      <a:pt x="30" y="74"/>
                      <a:pt x="3" y="111"/>
                    </a:cubicBezTo>
                    <a:cubicBezTo>
                      <a:pt x="0" y="115"/>
                      <a:pt x="6" y="120"/>
                      <a:pt x="10" y="118"/>
                    </a:cubicBezTo>
                    <a:cubicBezTo>
                      <a:pt x="49" y="95"/>
                      <a:pt x="80" y="59"/>
                      <a:pt x="110" y="26"/>
                    </a:cubicBezTo>
                    <a:cubicBezTo>
                      <a:pt x="119" y="15"/>
                      <a:pt x="104" y="0"/>
                      <a:pt x="94" y="1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35">
                <a:extLst>
                  <a:ext uri="{FF2B5EF4-FFF2-40B4-BE49-F238E27FC236}">
                    <a16:creationId xmlns:a16="http://schemas.microsoft.com/office/drawing/2014/main" id="{91A7014D-85CB-43FC-9E8A-D1D211F834EC}"/>
                  </a:ext>
                </a:extLst>
              </p:cNvPr>
              <p:cNvSpPr/>
              <p:nvPr/>
            </p:nvSpPr>
            <p:spPr bwMode="auto">
              <a:xfrm>
                <a:off x="3284538" y="5168900"/>
                <a:ext cx="414338" cy="261938"/>
              </a:xfrm>
              <a:custGeom>
                <a:avLst/>
                <a:gdLst>
                  <a:gd name="T0" fmla="*/ 132 w 153"/>
                  <a:gd name="T1" fmla="*/ 6 h 97"/>
                  <a:gd name="T2" fmla="*/ 4 w 153"/>
                  <a:gd name="T3" fmla="*/ 86 h 97"/>
                  <a:gd name="T4" fmla="*/ 9 w 153"/>
                  <a:gd name="T5" fmla="*/ 95 h 97"/>
                  <a:gd name="T6" fmla="*/ 142 w 153"/>
                  <a:gd name="T7" fmla="*/ 23 h 97"/>
                  <a:gd name="T8" fmla="*/ 132 w 153"/>
                  <a:gd name="T9" fmla="*/ 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97">
                    <a:moveTo>
                      <a:pt x="132" y="6"/>
                    </a:moveTo>
                    <a:cubicBezTo>
                      <a:pt x="89" y="29"/>
                      <a:pt x="40" y="52"/>
                      <a:pt x="4" y="86"/>
                    </a:cubicBezTo>
                    <a:cubicBezTo>
                      <a:pt x="0" y="90"/>
                      <a:pt x="4" y="97"/>
                      <a:pt x="9" y="95"/>
                    </a:cubicBezTo>
                    <a:cubicBezTo>
                      <a:pt x="57" y="80"/>
                      <a:pt x="101" y="50"/>
                      <a:pt x="142" y="23"/>
                    </a:cubicBezTo>
                    <a:cubicBezTo>
                      <a:pt x="153" y="16"/>
                      <a:pt x="143" y="0"/>
                      <a:pt x="132" y="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36">
                <a:extLst>
                  <a:ext uri="{FF2B5EF4-FFF2-40B4-BE49-F238E27FC236}">
                    <a16:creationId xmlns:a16="http://schemas.microsoft.com/office/drawing/2014/main" id="{A16FC71B-423D-4B9E-B701-3BF4C52E56B2}"/>
                  </a:ext>
                </a:extLst>
              </p:cNvPr>
              <p:cNvSpPr/>
              <p:nvPr/>
            </p:nvSpPr>
            <p:spPr bwMode="auto">
              <a:xfrm>
                <a:off x="3154363" y="5073650"/>
                <a:ext cx="392113" cy="115888"/>
              </a:xfrm>
              <a:custGeom>
                <a:avLst/>
                <a:gdLst>
                  <a:gd name="T0" fmla="*/ 132 w 145"/>
                  <a:gd name="T1" fmla="*/ 1 h 43"/>
                  <a:gd name="T2" fmla="*/ 5 w 145"/>
                  <a:gd name="T3" fmla="*/ 30 h 43"/>
                  <a:gd name="T4" fmla="*/ 8 w 145"/>
                  <a:gd name="T5" fmla="*/ 42 h 43"/>
                  <a:gd name="T6" fmla="*/ 132 w 145"/>
                  <a:gd name="T7" fmla="*/ 20 h 43"/>
                  <a:gd name="T8" fmla="*/ 132 w 145"/>
                  <a:gd name="T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43">
                    <a:moveTo>
                      <a:pt x="132" y="1"/>
                    </a:moveTo>
                    <a:cubicBezTo>
                      <a:pt x="90" y="3"/>
                      <a:pt x="41" y="8"/>
                      <a:pt x="5" y="30"/>
                    </a:cubicBezTo>
                    <a:cubicBezTo>
                      <a:pt x="0" y="33"/>
                      <a:pt x="2" y="43"/>
                      <a:pt x="8" y="42"/>
                    </a:cubicBezTo>
                    <a:cubicBezTo>
                      <a:pt x="50" y="39"/>
                      <a:pt x="90" y="25"/>
                      <a:pt x="132" y="20"/>
                    </a:cubicBezTo>
                    <a:cubicBezTo>
                      <a:pt x="144" y="18"/>
                      <a:pt x="145" y="0"/>
                      <a:pt x="132" y="1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37">
                <a:extLst>
                  <a:ext uri="{FF2B5EF4-FFF2-40B4-BE49-F238E27FC236}">
                    <a16:creationId xmlns:a16="http://schemas.microsoft.com/office/drawing/2014/main" id="{5F0F4FFD-A30D-4C0E-B6A6-C6E75FD2E574}"/>
                  </a:ext>
                </a:extLst>
              </p:cNvPr>
              <p:cNvSpPr/>
              <p:nvPr/>
            </p:nvSpPr>
            <p:spPr bwMode="auto">
              <a:xfrm>
                <a:off x="2986088" y="4881563"/>
                <a:ext cx="452438" cy="115888"/>
              </a:xfrm>
              <a:custGeom>
                <a:avLst/>
                <a:gdLst>
                  <a:gd name="T0" fmla="*/ 147 w 167"/>
                  <a:gd name="T1" fmla="*/ 2 h 43"/>
                  <a:gd name="T2" fmla="*/ 5 w 167"/>
                  <a:gd name="T3" fmla="*/ 30 h 43"/>
                  <a:gd name="T4" fmla="*/ 6 w 167"/>
                  <a:gd name="T5" fmla="*/ 40 h 43"/>
                  <a:gd name="T6" fmla="*/ 153 w 167"/>
                  <a:gd name="T7" fmla="*/ 23 h 43"/>
                  <a:gd name="T8" fmla="*/ 147 w 167"/>
                  <a:gd name="T9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3">
                    <a:moveTo>
                      <a:pt x="147" y="2"/>
                    </a:moveTo>
                    <a:cubicBezTo>
                      <a:pt x="99" y="9"/>
                      <a:pt x="50" y="12"/>
                      <a:pt x="5" y="30"/>
                    </a:cubicBezTo>
                    <a:cubicBezTo>
                      <a:pt x="0" y="32"/>
                      <a:pt x="0" y="39"/>
                      <a:pt x="6" y="40"/>
                    </a:cubicBezTo>
                    <a:cubicBezTo>
                      <a:pt x="55" y="43"/>
                      <a:pt x="105" y="31"/>
                      <a:pt x="153" y="23"/>
                    </a:cubicBezTo>
                    <a:cubicBezTo>
                      <a:pt x="167" y="21"/>
                      <a:pt x="161" y="0"/>
                      <a:pt x="147" y="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38">
                <a:extLst>
                  <a:ext uri="{FF2B5EF4-FFF2-40B4-BE49-F238E27FC236}">
                    <a16:creationId xmlns:a16="http://schemas.microsoft.com/office/drawing/2014/main" id="{2FB03963-8D63-420E-B4A9-1EF723E190A8}"/>
                  </a:ext>
                </a:extLst>
              </p:cNvPr>
              <p:cNvSpPr/>
              <p:nvPr/>
            </p:nvSpPr>
            <p:spPr bwMode="auto">
              <a:xfrm>
                <a:off x="2973388" y="4651375"/>
                <a:ext cx="368300" cy="101600"/>
              </a:xfrm>
              <a:custGeom>
                <a:avLst/>
                <a:gdLst>
                  <a:gd name="T0" fmla="*/ 122 w 136"/>
                  <a:gd name="T1" fmla="*/ 3 h 38"/>
                  <a:gd name="T2" fmla="*/ 7 w 136"/>
                  <a:gd name="T3" fmla="*/ 1 h 38"/>
                  <a:gd name="T4" fmla="*/ 3 w 136"/>
                  <a:gd name="T5" fmla="*/ 8 h 38"/>
                  <a:gd name="T6" fmla="*/ 127 w 136"/>
                  <a:gd name="T7" fmla="*/ 19 h 38"/>
                  <a:gd name="T8" fmla="*/ 122 w 136"/>
                  <a:gd name="T9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38">
                    <a:moveTo>
                      <a:pt x="122" y="3"/>
                    </a:moveTo>
                    <a:cubicBezTo>
                      <a:pt x="83" y="14"/>
                      <a:pt x="46" y="7"/>
                      <a:pt x="7" y="1"/>
                    </a:cubicBezTo>
                    <a:cubicBezTo>
                      <a:pt x="4" y="1"/>
                      <a:pt x="0" y="5"/>
                      <a:pt x="3" y="8"/>
                    </a:cubicBezTo>
                    <a:cubicBezTo>
                      <a:pt x="37" y="38"/>
                      <a:pt x="86" y="35"/>
                      <a:pt x="127" y="19"/>
                    </a:cubicBezTo>
                    <a:cubicBezTo>
                      <a:pt x="136" y="15"/>
                      <a:pt x="133" y="0"/>
                      <a:pt x="122" y="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39">
                <a:extLst>
                  <a:ext uri="{FF2B5EF4-FFF2-40B4-BE49-F238E27FC236}">
                    <a16:creationId xmlns:a16="http://schemas.microsoft.com/office/drawing/2014/main" id="{4EA065E5-8BFD-4386-8B4A-BC5900B2D186}"/>
                  </a:ext>
                </a:extLst>
              </p:cNvPr>
              <p:cNvSpPr/>
              <p:nvPr/>
            </p:nvSpPr>
            <p:spPr bwMode="auto">
              <a:xfrm>
                <a:off x="2928938" y="4406900"/>
                <a:ext cx="382588" cy="92075"/>
              </a:xfrm>
              <a:custGeom>
                <a:avLst/>
                <a:gdLst>
                  <a:gd name="T0" fmla="*/ 122 w 141"/>
                  <a:gd name="T1" fmla="*/ 4 h 34"/>
                  <a:gd name="T2" fmla="*/ 5 w 141"/>
                  <a:gd name="T3" fmla="*/ 0 h 34"/>
                  <a:gd name="T4" fmla="*/ 3 w 141"/>
                  <a:gd name="T5" fmla="*/ 8 h 34"/>
                  <a:gd name="T6" fmla="*/ 128 w 141"/>
                  <a:gd name="T7" fmla="*/ 24 h 34"/>
                  <a:gd name="T8" fmla="*/ 122 w 141"/>
                  <a:gd name="T9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34">
                    <a:moveTo>
                      <a:pt x="122" y="4"/>
                    </a:moveTo>
                    <a:cubicBezTo>
                      <a:pt x="82" y="11"/>
                      <a:pt x="44" y="2"/>
                      <a:pt x="5" y="0"/>
                    </a:cubicBezTo>
                    <a:cubicBezTo>
                      <a:pt x="0" y="0"/>
                      <a:pt x="0" y="6"/>
                      <a:pt x="3" y="8"/>
                    </a:cubicBezTo>
                    <a:cubicBezTo>
                      <a:pt x="38" y="34"/>
                      <a:pt x="86" y="32"/>
                      <a:pt x="128" y="24"/>
                    </a:cubicBezTo>
                    <a:cubicBezTo>
                      <a:pt x="141" y="22"/>
                      <a:pt x="135" y="2"/>
                      <a:pt x="122" y="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40">
                <a:extLst>
                  <a:ext uri="{FF2B5EF4-FFF2-40B4-BE49-F238E27FC236}">
                    <a16:creationId xmlns:a16="http://schemas.microsoft.com/office/drawing/2014/main" id="{83C4400E-7AB2-45DE-AD5A-FD95B7CC85B1}"/>
                  </a:ext>
                </a:extLst>
              </p:cNvPr>
              <p:cNvSpPr/>
              <p:nvPr/>
            </p:nvSpPr>
            <p:spPr bwMode="auto">
              <a:xfrm>
                <a:off x="3028951" y="4089400"/>
                <a:ext cx="290513" cy="111125"/>
              </a:xfrm>
              <a:custGeom>
                <a:avLst/>
                <a:gdLst>
                  <a:gd name="T0" fmla="*/ 94 w 107"/>
                  <a:gd name="T1" fmla="*/ 20 h 41"/>
                  <a:gd name="T2" fmla="*/ 46 w 107"/>
                  <a:gd name="T3" fmla="*/ 10 h 41"/>
                  <a:gd name="T4" fmla="*/ 7 w 107"/>
                  <a:gd name="T5" fmla="*/ 0 h 41"/>
                  <a:gd name="T6" fmla="*/ 2 w 107"/>
                  <a:gd name="T7" fmla="*/ 8 h 41"/>
                  <a:gd name="T8" fmla="*/ 94 w 107"/>
                  <a:gd name="T9" fmla="*/ 41 h 41"/>
                  <a:gd name="T10" fmla="*/ 94 w 107"/>
                  <a:gd name="T11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1">
                    <a:moveTo>
                      <a:pt x="94" y="20"/>
                    </a:moveTo>
                    <a:cubicBezTo>
                      <a:pt x="78" y="19"/>
                      <a:pt x="62" y="15"/>
                      <a:pt x="46" y="10"/>
                    </a:cubicBezTo>
                    <a:cubicBezTo>
                      <a:pt x="33" y="6"/>
                      <a:pt x="21" y="0"/>
                      <a:pt x="7" y="0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21" y="34"/>
                      <a:pt x="64" y="39"/>
                      <a:pt x="94" y="41"/>
                    </a:cubicBezTo>
                    <a:cubicBezTo>
                      <a:pt x="107" y="41"/>
                      <a:pt x="107" y="21"/>
                      <a:pt x="94" y="2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41">
                <a:extLst>
                  <a:ext uri="{FF2B5EF4-FFF2-40B4-BE49-F238E27FC236}">
                    <a16:creationId xmlns:a16="http://schemas.microsoft.com/office/drawing/2014/main" id="{963E62F5-3219-499C-BFEF-F3C4F1D1E747}"/>
                  </a:ext>
                </a:extLst>
              </p:cNvPr>
              <p:cNvSpPr/>
              <p:nvPr/>
            </p:nvSpPr>
            <p:spPr bwMode="auto">
              <a:xfrm>
                <a:off x="3035301" y="3805238"/>
                <a:ext cx="298450" cy="203200"/>
              </a:xfrm>
              <a:custGeom>
                <a:avLst/>
                <a:gdLst>
                  <a:gd name="T0" fmla="*/ 97 w 110"/>
                  <a:gd name="T1" fmla="*/ 52 h 75"/>
                  <a:gd name="T2" fmla="*/ 49 w 110"/>
                  <a:gd name="T3" fmla="*/ 26 h 75"/>
                  <a:gd name="T4" fmla="*/ 7 w 110"/>
                  <a:gd name="T5" fmla="*/ 1 h 75"/>
                  <a:gd name="T6" fmla="*/ 2 w 110"/>
                  <a:gd name="T7" fmla="*/ 8 h 75"/>
                  <a:gd name="T8" fmla="*/ 87 w 110"/>
                  <a:gd name="T9" fmla="*/ 70 h 75"/>
                  <a:gd name="T10" fmla="*/ 97 w 110"/>
                  <a:gd name="T11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5">
                    <a:moveTo>
                      <a:pt x="97" y="52"/>
                    </a:moveTo>
                    <a:cubicBezTo>
                      <a:pt x="81" y="45"/>
                      <a:pt x="65" y="36"/>
                      <a:pt x="49" y="26"/>
                    </a:cubicBezTo>
                    <a:cubicBezTo>
                      <a:pt x="35" y="17"/>
                      <a:pt x="22" y="7"/>
                      <a:pt x="7" y="1"/>
                    </a:cubicBezTo>
                    <a:cubicBezTo>
                      <a:pt x="3" y="0"/>
                      <a:pt x="0" y="5"/>
                      <a:pt x="2" y="8"/>
                    </a:cubicBezTo>
                    <a:cubicBezTo>
                      <a:pt x="18" y="39"/>
                      <a:pt x="56" y="57"/>
                      <a:pt x="87" y="70"/>
                    </a:cubicBezTo>
                    <a:cubicBezTo>
                      <a:pt x="99" y="75"/>
                      <a:pt x="110" y="57"/>
                      <a:pt x="97" y="5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42">
                <a:extLst>
                  <a:ext uri="{FF2B5EF4-FFF2-40B4-BE49-F238E27FC236}">
                    <a16:creationId xmlns:a16="http://schemas.microsoft.com/office/drawing/2014/main" id="{B64CC784-1B4F-4C57-880D-EB3DA42664D6}"/>
                  </a:ext>
                </a:extLst>
              </p:cNvPr>
              <p:cNvSpPr/>
              <p:nvPr/>
            </p:nvSpPr>
            <p:spPr bwMode="auto">
              <a:xfrm>
                <a:off x="3197226" y="3559175"/>
                <a:ext cx="290513" cy="234950"/>
              </a:xfrm>
              <a:custGeom>
                <a:avLst/>
                <a:gdLst>
                  <a:gd name="T0" fmla="*/ 103 w 107"/>
                  <a:gd name="T1" fmla="*/ 79 h 87"/>
                  <a:gd name="T2" fmla="*/ 50 w 107"/>
                  <a:gd name="T3" fmla="*/ 39 h 87"/>
                  <a:gd name="T4" fmla="*/ 8 w 107"/>
                  <a:gd name="T5" fmla="*/ 2 h 87"/>
                  <a:gd name="T6" fmla="*/ 1 w 107"/>
                  <a:gd name="T7" fmla="*/ 7 h 87"/>
                  <a:gd name="T8" fmla="*/ 100 w 107"/>
                  <a:gd name="T9" fmla="*/ 86 h 87"/>
                  <a:gd name="T10" fmla="*/ 103 w 107"/>
                  <a:gd name="T11" fmla="*/ 7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87">
                    <a:moveTo>
                      <a:pt x="103" y="79"/>
                    </a:moveTo>
                    <a:cubicBezTo>
                      <a:pt x="85" y="65"/>
                      <a:pt x="67" y="54"/>
                      <a:pt x="50" y="39"/>
                    </a:cubicBezTo>
                    <a:cubicBezTo>
                      <a:pt x="36" y="27"/>
                      <a:pt x="24" y="12"/>
                      <a:pt x="8" y="2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1" y="46"/>
                      <a:pt x="62" y="79"/>
                      <a:pt x="100" y="86"/>
                    </a:cubicBezTo>
                    <a:cubicBezTo>
                      <a:pt x="104" y="87"/>
                      <a:pt x="107" y="81"/>
                      <a:pt x="103" y="7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43">
                <a:extLst>
                  <a:ext uri="{FF2B5EF4-FFF2-40B4-BE49-F238E27FC236}">
                    <a16:creationId xmlns:a16="http://schemas.microsoft.com/office/drawing/2014/main" id="{89775FB9-A23D-4142-A819-9E00F45CB7A8}"/>
                  </a:ext>
                </a:extLst>
              </p:cNvPr>
              <p:cNvSpPr/>
              <p:nvPr/>
            </p:nvSpPr>
            <p:spPr bwMode="auto">
              <a:xfrm>
                <a:off x="3360738" y="3365500"/>
                <a:ext cx="260350" cy="252413"/>
              </a:xfrm>
              <a:custGeom>
                <a:avLst/>
                <a:gdLst>
                  <a:gd name="T0" fmla="*/ 88 w 96"/>
                  <a:gd name="T1" fmla="*/ 73 h 93"/>
                  <a:gd name="T2" fmla="*/ 7 w 96"/>
                  <a:gd name="T3" fmla="*/ 1 h 93"/>
                  <a:gd name="T4" fmla="*/ 1 w 96"/>
                  <a:gd name="T5" fmla="*/ 7 h 93"/>
                  <a:gd name="T6" fmla="*/ 76 w 96"/>
                  <a:gd name="T7" fmla="*/ 85 h 93"/>
                  <a:gd name="T8" fmla="*/ 88 w 96"/>
                  <a:gd name="T9" fmla="*/ 7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3">
                    <a:moveTo>
                      <a:pt x="88" y="73"/>
                    </a:moveTo>
                    <a:cubicBezTo>
                      <a:pt x="64" y="48"/>
                      <a:pt x="41" y="12"/>
                      <a:pt x="7" y="1"/>
                    </a:cubicBezTo>
                    <a:cubicBezTo>
                      <a:pt x="4" y="0"/>
                      <a:pt x="0" y="3"/>
                      <a:pt x="1" y="7"/>
                    </a:cubicBezTo>
                    <a:cubicBezTo>
                      <a:pt x="15" y="40"/>
                      <a:pt x="51" y="61"/>
                      <a:pt x="76" y="85"/>
                    </a:cubicBezTo>
                    <a:cubicBezTo>
                      <a:pt x="84" y="93"/>
                      <a:pt x="96" y="81"/>
                      <a:pt x="88" y="73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44">
                <a:extLst>
                  <a:ext uri="{FF2B5EF4-FFF2-40B4-BE49-F238E27FC236}">
                    <a16:creationId xmlns:a16="http://schemas.microsoft.com/office/drawing/2014/main" id="{F05E269C-B50C-4D12-8A70-AF460CF2692C}"/>
                  </a:ext>
                </a:extLst>
              </p:cNvPr>
              <p:cNvSpPr/>
              <p:nvPr/>
            </p:nvSpPr>
            <p:spPr bwMode="auto">
              <a:xfrm>
                <a:off x="3514726" y="3162300"/>
                <a:ext cx="260350" cy="260350"/>
              </a:xfrm>
              <a:custGeom>
                <a:avLst/>
                <a:gdLst>
                  <a:gd name="T0" fmla="*/ 94 w 96"/>
                  <a:gd name="T1" fmla="*/ 87 h 96"/>
                  <a:gd name="T2" fmla="*/ 58 w 96"/>
                  <a:gd name="T3" fmla="*/ 42 h 96"/>
                  <a:gd name="T4" fmla="*/ 9 w 96"/>
                  <a:gd name="T5" fmla="*/ 2 h 96"/>
                  <a:gd name="T6" fmla="*/ 2 w 96"/>
                  <a:gd name="T7" fmla="*/ 9 h 96"/>
                  <a:gd name="T8" fmla="*/ 42 w 96"/>
                  <a:gd name="T9" fmla="*/ 58 h 96"/>
                  <a:gd name="T10" fmla="*/ 87 w 96"/>
                  <a:gd name="T11" fmla="*/ 94 h 96"/>
                  <a:gd name="T12" fmla="*/ 94 w 96"/>
                  <a:gd name="T13" fmla="*/ 8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96">
                    <a:moveTo>
                      <a:pt x="94" y="87"/>
                    </a:moveTo>
                    <a:cubicBezTo>
                      <a:pt x="87" y="69"/>
                      <a:pt x="71" y="55"/>
                      <a:pt x="58" y="42"/>
                    </a:cubicBezTo>
                    <a:cubicBezTo>
                      <a:pt x="43" y="27"/>
                      <a:pt x="28" y="13"/>
                      <a:pt x="9" y="2"/>
                    </a:cubicBezTo>
                    <a:cubicBezTo>
                      <a:pt x="5" y="0"/>
                      <a:pt x="0" y="5"/>
                      <a:pt x="2" y="9"/>
                    </a:cubicBezTo>
                    <a:cubicBezTo>
                      <a:pt x="13" y="28"/>
                      <a:pt x="27" y="43"/>
                      <a:pt x="42" y="58"/>
                    </a:cubicBezTo>
                    <a:cubicBezTo>
                      <a:pt x="55" y="71"/>
                      <a:pt x="69" y="87"/>
                      <a:pt x="87" y="94"/>
                    </a:cubicBezTo>
                    <a:cubicBezTo>
                      <a:pt x="91" y="96"/>
                      <a:pt x="96" y="91"/>
                      <a:pt x="94" y="8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45">
                <a:extLst>
                  <a:ext uri="{FF2B5EF4-FFF2-40B4-BE49-F238E27FC236}">
                    <a16:creationId xmlns:a16="http://schemas.microsoft.com/office/drawing/2014/main" id="{2AD685E6-B920-4C8A-8272-B81A2A99C13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5826" y="-73025"/>
                <a:ext cx="1844675" cy="5408613"/>
              </a:xfrm>
              <a:custGeom>
                <a:avLst/>
                <a:gdLst>
                  <a:gd name="T0" fmla="*/ 373 w 681"/>
                  <a:gd name="T1" fmla="*/ 256 h 1996"/>
                  <a:gd name="T2" fmla="*/ 372 w 681"/>
                  <a:gd name="T3" fmla="*/ 642 h 1996"/>
                  <a:gd name="T4" fmla="*/ 406 w 681"/>
                  <a:gd name="T5" fmla="*/ 927 h 1996"/>
                  <a:gd name="T6" fmla="*/ 434 w 681"/>
                  <a:gd name="T7" fmla="*/ 1039 h 1996"/>
                  <a:gd name="T8" fmla="*/ 444 w 681"/>
                  <a:gd name="T9" fmla="*/ 1123 h 1996"/>
                  <a:gd name="T10" fmla="*/ 465 w 681"/>
                  <a:gd name="T11" fmla="*/ 1255 h 1996"/>
                  <a:gd name="T12" fmla="*/ 678 w 681"/>
                  <a:gd name="T13" fmla="*/ 1581 h 1996"/>
                  <a:gd name="T14" fmla="*/ 581 w 681"/>
                  <a:gd name="T15" fmla="*/ 1908 h 1996"/>
                  <a:gd name="T16" fmla="*/ 351 w 681"/>
                  <a:gd name="T17" fmla="*/ 1996 h 1996"/>
                  <a:gd name="T18" fmla="*/ 77 w 681"/>
                  <a:gd name="T19" fmla="*/ 1879 h 1996"/>
                  <a:gd name="T20" fmla="*/ 50 w 681"/>
                  <a:gd name="T21" fmla="*/ 1439 h 1996"/>
                  <a:gd name="T22" fmla="*/ 232 w 681"/>
                  <a:gd name="T23" fmla="*/ 1226 h 1996"/>
                  <a:gd name="T24" fmla="*/ 239 w 681"/>
                  <a:gd name="T25" fmla="*/ 1110 h 1996"/>
                  <a:gd name="T26" fmla="*/ 227 w 681"/>
                  <a:gd name="T27" fmla="*/ 1013 h 1996"/>
                  <a:gd name="T28" fmla="*/ 311 w 681"/>
                  <a:gd name="T29" fmla="*/ 904 h 1996"/>
                  <a:gd name="T30" fmla="*/ 310 w 681"/>
                  <a:gd name="T31" fmla="*/ 516 h 1996"/>
                  <a:gd name="T32" fmla="*/ 306 w 681"/>
                  <a:gd name="T33" fmla="*/ 175 h 1996"/>
                  <a:gd name="T34" fmla="*/ 319 w 681"/>
                  <a:gd name="T35" fmla="*/ 58 h 1996"/>
                  <a:gd name="T36" fmla="*/ 318 w 681"/>
                  <a:gd name="T37" fmla="*/ 91 h 1996"/>
                  <a:gd name="T38" fmla="*/ 334 w 681"/>
                  <a:gd name="T39" fmla="*/ 275 h 1996"/>
                  <a:gd name="T40" fmla="*/ 320 w 681"/>
                  <a:gd name="T41" fmla="*/ 676 h 1996"/>
                  <a:gd name="T42" fmla="*/ 360 w 681"/>
                  <a:gd name="T43" fmla="*/ 897 h 1996"/>
                  <a:gd name="T44" fmla="*/ 363 w 681"/>
                  <a:gd name="T45" fmla="*/ 430 h 1996"/>
                  <a:gd name="T46" fmla="*/ 363 w 681"/>
                  <a:gd name="T47" fmla="*/ 58 h 1996"/>
                  <a:gd name="T48" fmla="*/ 246 w 681"/>
                  <a:gd name="T49" fmla="*/ 1227 h 1996"/>
                  <a:gd name="T50" fmla="*/ 45 w 681"/>
                  <a:gd name="T51" fmla="*/ 1481 h 1996"/>
                  <a:gd name="T52" fmla="*/ 38 w 681"/>
                  <a:gd name="T53" fmla="*/ 1778 h 1996"/>
                  <a:gd name="T54" fmla="*/ 340 w 681"/>
                  <a:gd name="T55" fmla="*/ 1982 h 1996"/>
                  <a:gd name="T56" fmla="*/ 562 w 681"/>
                  <a:gd name="T57" fmla="*/ 1904 h 1996"/>
                  <a:gd name="T58" fmla="*/ 664 w 681"/>
                  <a:gd name="T59" fmla="*/ 1578 h 1996"/>
                  <a:gd name="T60" fmla="*/ 444 w 681"/>
                  <a:gd name="T61" fmla="*/ 1245 h 1996"/>
                  <a:gd name="T62" fmla="*/ 423 w 681"/>
                  <a:gd name="T63" fmla="*/ 1321 h 1996"/>
                  <a:gd name="T64" fmla="*/ 509 w 681"/>
                  <a:gd name="T65" fmla="*/ 1617 h 1996"/>
                  <a:gd name="T66" fmla="*/ 430 w 681"/>
                  <a:gd name="T67" fmla="*/ 1594 h 1996"/>
                  <a:gd name="T68" fmla="*/ 337 w 681"/>
                  <a:gd name="T69" fmla="*/ 1597 h 1996"/>
                  <a:gd name="T70" fmla="*/ 232 w 681"/>
                  <a:gd name="T71" fmla="*/ 1587 h 1996"/>
                  <a:gd name="T72" fmla="*/ 170 w 681"/>
                  <a:gd name="T73" fmla="*/ 1617 h 1996"/>
                  <a:gd name="T74" fmla="*/ 231 w 681"/>
                  <a:gd name="T75" fmla="*/ 1461 h 1996"/>
                  <a:gd name="T76" fmla="*/ 192 w 681"/>
                  <a:gd name="T77" fmla="*/ 1588 h 1996"/>
                  <a:gd name="T78" fmla="*/ 280 w 681"/>
                  <a:gd name="T79" fmla="*/ 1602 h 1996"/>
                  <a:gd name="T80" fmla="*/ 359 w 681"/>
                  <a:gd name="T81" fmla="*/ 1582 h 1996"/>
                  <a:gd name="T82" fmla="*/ 446 w 681"/>
                  <a:gd name="T83" fmla="*/ 1561 h 1996"/>
                  <a:gd name="T84" fmla="*/ 441 w 681"/>
                  <a:gd name="T85" fmla="*/ 1439 h 1996"/>
                  <a:gd name="T86" fmla="*/ 327 w 681"/>
                  <a:gd name="T87" fmla="*/ 1179 h 1996"/>
                  <a:gd name="T88" fmla="*/ 192 w 681"/>
                  <a:gd name="T89" fmla="*/ 1588 h 1996"/>
                  <a:gd name="T90" fmla="*/ 318 w 681"/>
                  <a:gd name="T91" fmla="*/ 917 h 1996"/>
                  <a:gd name="T92" fmla="*/ 364 w 681"/>
                  <a:gd name="T93" fmla="*/ 955 h 1996"/>
                  <a:gd name="T94" fmla="*/ 281 w 681"/>
                  <a:gd name="T95" fmla="*/ 966 h 1996"/>
                  <a:gd name="T96" fmla="*/ 304 w 681"/>
                  <a:gd name="T97" fmla="*/ 1029 h 1996"/>
                  <a:gd name="T98" fmla="*/ 291 w 681"/>
                  <a:gd name="T99" fmla="*/ 1039 h 1996"/>
                  <a:gd name="T100" fmla="*/ 264 w 681"/>
                  <a:gd name="T101" fmla="*/ 1113 h 1996"/>
                  <a:gd name="T102" fmla="*/ 294 w 681"/>
                  <a:gd name="T103" fmla="*/ 1116 h 1996"/>
                  <a:gd name="T104" fmla="*/ 267 w 681"/>
                  <a:gd name="T105" fmla="*/ 1175 h 1996"/>
                  <a:gd name="T106" fmla="*/ 436 w 681"/>
                  <a:gd name="T107" fmla="*/ 1176 h 1996"/>
                  <a:gd name="T108" fmla="*/ 389 w 681"/>
                  <a:gd name="T109" fmla="*/ 1113 h 1996"/>
                  <a:gd name="T110" fmla="*/ 444 w 681"/>
                  <a:gd name="T111" fmla="*/ 1092 h 1996"/>
                  <a:gd name="T112" fmla="*/ 416 w 681"/>
                  <a:gd name="T113" fmla="*/ 1038 h 1996"/>
                  <a:gd name="T114" fmla="*/ 397 w 681"/>
                  <a:gd name="T115" fmla="*/ 964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1" h="1996">
                    <a:moveTo>
                      <a:pt x="372" y="0"/>
                    </a:moveTo>
                    <a:cubicBezTo>
                      <a:pt x="372" y="31"/>
                      <a:pt x="372" y="62"/>
                      <a:pt x="372" y="93"/>
                    </a:cubicBezTo>
                    <a:cubicBezTo>
                      <a:pt x="373" y="118"/>
                      <a:pt x="374" y="143"/>
                      <a:pt x="376" y="168"/>
                    </a:cubicBezTo>
                    <a:cubicBezTo>
                      <a:pt x="378" y="187"/>
                      <a:pt x="378" y="205"/>
                      <a:pt x="377" y="224"/>
                    </a:cubicBezTo>
                    <a:cubicBezTo>
                      <a:pt x="376" y="235"/>
                      <a:pt x="374" y="245"/>
                      <a:pt x="373" y="256"/>
                    </a:cubicBezTo>
                    <a:cubicBezTo>
                      <a:pt x="372" y="262"/>
                      <a:pt x="372" y="269"/>
                      <a:pt x="372" y="275"/>
                    </a:cubicBezTo>
                    <a:cubicBezTo>
                      <a:pt x="372" y="329"/>
                      <a:pt x="371" y="382"/>
                      <a:pt x="372" y="436"/>
                    </a:cubicBezTo>
                    <a:cubicBezTo>
                      <a:pt x="372" y="455"/>
                      <a:pt x="373" y="473"/>
                      <a:pt x="373" y="492"/>
                    </a:cubicBezTo>
                    <a:cubicBezTo>
                      <a:pt x="373" y="515"/>
                      <a:pt x="372" y="539"/>
                      <a:pt x="372" y="562"/>
                    </a:cubicBezTo>
                    <a:cubicBezTo>
                      <a:pt x="372" y="589"/>
                      <a:pt x="372" y="615"/>
                      <a:pt x="372" y="642"/>
                    </a:cubicBezTo>
                    <a:cubicBezTo>
                      <a:pt x="372" y="685"/>
                      <a:pt x="372" y="728"/>
                      <a:pt x="372" y="770"/>
                    </a:cubicBezTo>
                    <a:cubicBezTo>
                      <a:pt x="372" y="813"/>
                      <a:pt x="372" y="856"/>
                      <a:pt x="372" y="899"/>
                    </a:cubicBezTo>
                    <a:cubicBezTo>
                      <a:pt x="371" y="905"/>
                      <a:pt x="371" y="908"/>
                      <a:pt x="378" y="909"/>
                    </a:cubicBezTo>
                    <a:cubicBezTo>
                      <a:pt x="379" y="909"/>
                      <a:pt x="380" y="909"/>
                      <a:pt x="381" y="910"/>
                    </a:cubicBezTo>
                    <a:cubicBezTo>
                      <a:pt x="389" y="916"/>
                      <a:pt x="398" y="921"/>
                      <a:pt x="406" y="927"/>
                    </a:cubicBezTo>
                    <a:cubicBezTo>
                      <a:pt x="420" y="939"/>
                      <a:pt x="435" y="951"/>
                      <a:pt x="448" y="963"/>
                    </a:cubicBezTo>
                    <a:cubicBezTo>
                      <a:pt x="453" y="967"/>
                      <a:pt x="456" y="972"/>
                      <a:pt x="459" y="977"/>
                    </a:cubicBezTo>
                    <a:cubicBezTo>
                      <a:pt x="468" y="995"/>
                      <a:pt x="465" y="1003"/>
                      <a:pt x="451" y="1018"/>
                    </a:cubicBezTo>
                    <a:cubicBezTo>
                      <a:pt x="447" y="1023"/>
                      <a:pt x="441" y="1026"/>
                      <a:pt x="436" y="1030"/>
                    </a:cubicBezTo>
                    <a:cubicBezTo>
                      <a:pt x="431" y="1032"/>
                      <a:pt x="431" y="1036"/>
                      <a:pt x="434" y="1039"/>
                    </a:cubicBezTo>
                    <a:cubicBezTo>
                      <a:pt x="439" y="1045"/>
                      <a:pt x="445" y="1050"/>
                      <a:pt x="450" y="1056"/>
                    </a:cubicBezTo>
                    <a:cubicBezTo>
                      <a:pt x="454" y="1061"/>
                      <a:pt x="458" y="1066"/>
                      <a:pt x="461" y="1072"/>
                    </a:cubicBezTo>
                    <a:cubicBezTo>
                      <a:pt x="466" y="1082"/>
                      <a:pt x="462" y="1091"/>
                      <a:pt x="456" y="1100"/>
                    </a:cubicBezTo>
                    <a:cubicBezTo>
                      <a:pt x="453" y="1103"/>
                      <a:pt x="449" y="1106"/>
                      <a:pt x="445" y="1109"/>
                    </a:cubicBezTo>
                    <a:cubicBezTo>
                      <a:pt x="439" y="1114"/>
                      <a:pt x="438" y="1118"/>
                      <a:pt x="444" y="1123"/>
                    </a:cubicBezTo>
                    <a:cubicBezTo>
                      <a:pt x="447" y="1126"/>
                      <a:pt x="449" y="1128"/>
                      <a:pt x="452" y="1130"/>
                    </a:cubicBezTo>
                    <a:cubicBezTo>
                      <a:pt x="466" y="1140"/>
                      <a:pt x="468" y="1165"/>
                      <a:pt x="458" y="1178"/>
                    </a:cubicBezTo>
                    <a:cubicBezTo>
                      <a:pt x="457" y="1178"/>
                      <a:pt x="457" y="1179"/>
                      <a:pt x="456" y="1179"/>
                    </a:cubicBezTo>
                    <a:cubicBezTo>
                      <a:pt x="448" y="1184"/>
                      <a:pt x="448" y="1191"/>
                      <a:pt x="447" y="1199"/>
                    </a:cubicBezTo>
                    <a:cubicBezTo>
                      <a:pt x="446" y="1220"/>
                      <a:pt x="455" y="1237"/>
                      <a:pt x="465" y="1255"/>
                    </a:cubicBezTo>
                    <a:cubicBezTo>
                      <a:pt x="478" y="1278"/>
                      <a:pt x="496" y="1296"/>
                      <a:pt x="518" y="1310"/>
                    </a:cubicBezTo>
                    <a:cubicBezTo>
                      <a:pt x="542" y="1325"/>
                      <a:pt x="560" y="1345"/>
                      <a:pt x="579" y="1364"/>
                    </a:cubicBezTo>
                    <a:cubicBezTo>
                      <a:pt x="600" y="1385"/>
                      <a:pt x="616" y="1409"/>
                      <a:pt x="629" y="1434"/>
                    </a:cubicBezTo>
                    <a:cubicBezTo>
                      <a:pt x="642" y="1458"/>
                      <a:pt x="652" y="1484"/>
                      <a:pt x="661" y="1510"/>
                    </a:cubicBezTo>
                    <a:cubicBezTo>
                      <a:pt x="669" y="1533"/>
                      <a:pt x="674" y="1557"/>
                      <a:pt x="678" y="1581"/>
                    </a:cubicBezTo>
                    <a:cubicBezTo>
                      <a:pt x="681" y="1601"/>
                      <a:pt x="680" y="1622"/>
                      <a:pt x="679" y="1643"/>
                    </a:cubicBezTo>
                    <a:cubicBezTo>
                      <a:pt x="678" y="1669"/>
                      <a:pt x="676" y="1694"/>
                      <a:pt x="673" y="1720"/>
                    </a:cubicBezTo>
                    <a:cubicBezTo>
                      <a:pt x="670" y="1743"/>
                      <a:pt x="667" y="1766"/>
                      <a:pt x="657" y="1787"/>
                    </a:cubicBezTo>
                    <a:cubicBezTo>
                      <a:pt x="646" y="1814"/>
                      <a:pt x="633" y="1840"/>
                      <a:pt x="615" y="1865"/>
                    </a:cubicBezTo>
                    <a:cubicBezTo>
                      <a:pt x="604" y="1879"/>
                      <a:pt x="595" y="1895"/>
                      <a:pt x="581" y="1908"/>
                    </a:cubicBezTo>
                    <a:cubicBezTo>
                      <a:pt x="567" y="1921"/>
                      <a:pt x="552" y="1932"/>
                      <a:pt x="536" y="1940"/>
                    </a:cubicBezTo>
                    <a:cubicBezTo>
                      <a:pt x="513" y="1951"/>
                      <a:pt x="491" y="1961"/>
                      <a:pt x="468" y="1969"/>
                    </a:cubicBezTo>
                    <a:cubicBezTo>
                      <a:pt x="446" y="1977"/>
                      <a:pt x="423" y="1982"/>
                      <a:pt x="400" y="1987"/>
                    </a:cubicBezTo>
                    <a:cubicBezTo>
                      <a:pt x="386" y="1990"/>
                      <a:pt x="372" y="1992"/>
                      <a:pt x="358" y="1994"/>
                    </a:cubicBezTo>
                    <a:cubicBezTo>
                      <a:pt x="355" y="1994"/>
                      <a:pt x="354" y="1996"/>
                      <a:pt x="351" y="1996"/>
                    </a:cubicBezTo>
                    <a:cubicBezTo>
                      <a:pt x="331" y="1996"/>
                      <a:pt x="331" y="1996"/>
                      <a:pt x="331" y="1996"/>
                    </a:cubicBezTo>
                    <a:cubicBezTo>
                      <a:pt x="325" y="1995"/>
                      <a:pt x="318" y="1992"/>
                      <a:pt x="312" y="1991"/>
                    </a:cubicBezTo>
                    <a:cubicBezTo>
                      <a:pt x="260" y="1985"/>
                      <a:pt x="210" y="1973"/>
                      <a:pt x="164" y="1948"/>
                    </a:cubicBezTo>
                    <a:cubicBezTo>
                      <a:pt x="149" y="1940"/>
                      <a:pt x="134" y="1932"/>
                      <a:pt x="120" y="1923"/>
                    </a:cubicBezTo>
                    <a:cubicBezTo>
                      <a:pt x="102" y="1912"/>
                      <a:pt x="88" y="1896"/>
                      <a:pt x="77" y="1879"/>
                    </a:cubicBezTo>
                    <a:cubicBezTo>
                      <a:pt x="62" y="1856"/>
                      <a:pt x="46" y="1833"/>
                      <a:pt x="34" y="1808"/>
                    </a:cubicBezTo>
                    <a:cubicBezTo>
                      <a:pt x="23" y="1784"/>
                      <a:pt x="15" y="1758"/>
                      <a:pt x="11" y="1731"/>
                    </a:cubicBezTo>
                    <a:cubicBezTo>
                      <a:pt x="4" y="1686"/>
                      <a:pt x="0" y="1640"/>
                      <a:pt x="3" y="1594"/>
                    </a:cubicBezTo>
                    <a:cubicBezTo>
                      <a:pt x="5" y="1575"/>
                      <a:pt x="10" y="1557"/>
                      <a:pt x="14" y="1538"/>
                    </a:cubicBezTo>
                    <a:cubicBezTo>
                      <a:pt x="21" y="1503"/>
                      <a:pt x="34" y="1470"/>
                      <a:pt x="50" y="1439"/>
                    </a:cubicBezTo>
                    <a:cubicBezTo>
                      <a:pt x="63" y="1414"/>
                      <a:pt x="78" y="1390"/>
                      <a:pt x="99" y="1370"/>
                    </a:cubicBezTo>
                    <a:cubicBezTo>
                      <a:pt x="114" y="1355"/>
                      <a:pt x="128" y="1339"/>
                      <a:pt x="144" y="1325"/>
                    </a:cubicBezTo>
                    <a:cubicBezTo>
                      <a:pt x="153" y="1316"/>
                      <a:pt x="165" y="1310"/>
                      <a:pt x="175" y="1303"/>
                    </a:cubicBezTo>
                    <a:cubicBezTo>
                      <a:pt x="193" y="1289"/>
                      <a:pt x="208" y="1273"/>
                      <a:pt x="218" y="1253"/>
                    </a:cubicBezTo>
                    <a:cubicBezTo>
                      <a:pt x="223" y="1244"/>
                      <a:pt x="228" y="1235"/>
                      <a:pt x="232" y="1226"/>
                    </a:cubicBezTo>
                    <a:cubicBezTo>
                      <a:pt x="237" y="1214"/>
                      <a:pt x="235" y="1201"/>
                      <a:pt x="235" y="1188"/>
                    </a:cubicBezTo>
                    <a:cubicBezTo>
                      <a:pt x="235" y="1186"/>
                      <a:pt x="232" y="1184"/>
                      <a:pt x="230" y="1182"/>
                    </a:cubicBezTo>
                    <a:cubicBezTo>
                      <a:pt x="214" y="1172"/>
                      <a:pt x="215" y="1141"/>
                      <a:pt x="230" y="1130"/>
                    </a:cubicBezTo>
                    <a:cubicBezTo>
                      <a:pt x="234" y="1127"/>
                      <a:pt x="237" y="1124"/>
                      <a:pt x="241" y="1120"/>
                    </a:cubicBezTo>
                    <a:cubicBezTo>
                      <a:pt x="244" y="1116"/>
                      <a:pt x="243" y="1113"/>
                      <a:pt x="239" y="1110"/>
                    </a:cubicBezTo>
                    <a:cubicBezTo>
                      <a:pt x="234" y="1107"/>
                      <a:pt x="230" y="1103"/>
                      <a:pt x="226" y="1099"/>
                    </a:cubicBezTo>
                    <a:cubicBezTo>
                      <a:pt x="216" y="1086"/>
                      <a:pt x="218" y="1070"/>
                      <a:pt x="230" y="1057"/>
                    </a:cubicBezTo>
                    <a:cubicBezTo>
                      <a:pt x="236" y="1052"/>
                      <a:pt x="242" y="1046"/>
                      <a:pt x="248" y="1040"/>
                    </a:cubicBezTo>
                    <a:cubicBezTo>
                      <a:pt x="252" y="1036"/>
                      <a:pt x="251" y="1032"/>
                      <a:pt x="246" y="1029"/>
                    </a:cubicBezTo>
                    <a:cubicBezTo>
                      <a:pt x="239" y="1024"/>
                      <a:pt x="233" y="1019"/>
                      <a:pt x="227" y="1013"/>
                    </a:cubicBezTo>
                    <a:cubicBezTo>
                      <a:pt x="214" y="998"/>
                      <a:pt x="216" y="986"/>
                      <a:pt x="227" y="971"/>
                    </a:cubicBezTo>
                    <a:cubicBezTo>
                      <a:pt x="237" y="959"/>
                      <a:pt x="251" y="949"/>
                      <a:pt x="263" y="938"/>
                    </a:cubicBezTo>
                    <a:cubicBezTo>
                      <a:pt x="275" y="929"/>
                      <a:pt x="287" y="921"/>
                      <a:pt x="299" y="912"/>
                    </a:cubicBezTo>
                    <a:cubicBezTo>
                      <a:pt x="302" y="910"/>
                      <a:pt x="305" y="909"/>
                      <a:pt x="308" y="908"/>
                    </a:cubicBezTo>
                    <a:cubicBezTo>
                      <a:pt x="309" y="907"/>
                      <a:pt x="311" y="905"/>
                      <a:pt x="311" y="904"/>
                    </a:cubicBezTo>
                    <a:cubicBezTo>
                      <a:pt x="311" y="890"/>
                      <a:pt x="311" y="877"/>
                      <a:pt x="311" y="864"/>
                    </a:cubicBezTo>
                    <a:cubicBezTo>
                      <a:pt x="310" y="840"/>
                      <a:pt x="309" y="815"/>
                      <a:pt x="309" y="791"/>
                    </a:cubicBezTo>
                    <a:cubicBezTo>
                      <a:pt x="310" y="747"/>
                      <a:pt x="310" y="702"/>
                      <a:pt x="311" y="658"/>
                    </a:cubicBezTo>
                    <a:cubicBezTo>
                      <a:pt x="311" y="637"/>
                      <a:pt x="311" y="617"/>
                      <a:pt x="311" y="597"/>
                    </a:cubicBezTo>
                    <a:cubicBezTo>
                      <a:pt x="311" y="570"/>
                      <a:pt x="311" y="543"/>
                      <a:pt x="310" y="516"/>
                    </a:cubicBezTo>
                    <a:cubicBezTo>
                      <a:pt x="310" y="503"/>
                      <a:pt x="310" y="489"/>
                      <a:pt x="310" y="476"/>
                    </a:cubicBezTo>
                    <a:cubicBezTo>
                      <a:pt x="310" y="439"/>
                      <a:pt x="311" y="401"/>
                      <a:pt x="311" y="364"/>
                    </a:cubicBezTo>
                    <a:cubicBezTo>
                      <a:pt x="311" y="330"/>
                      <a:pt x="311" y="296"/>
                      <a:pt x="310" y="262"/>
                    </a:cubicBezTo>
                    <a:cubicBezTo>
                      <a:pt x="310" y="252"/>
                      <a:pt x="307" y="243"/>
                      <a:pt x="307" y="233"/>
                    </a:cubicBezTo>
                    <a:cubicBezTo>
                      <a:pt x="306" y="214"/>
                      <a:pt x="305" y="194"/>
                      <a:pt x="306" y="175"/>
                    </a:cubicBezTo>
                    <a:cubicBezTo>
                      <a:pt x="306" y="160"/>
                      <a:pt x="307" y="144"/>
                      <a:pt x="308" y="129"/>
                    </a:cubicBezTo>
                    <a:cubicBezTo>
                      <a:pt x="309" y="95"/>
                      <a:pt x="310" y="62"/>
                      <a:pt x="311" y="28"/>
                    </a:cubicBezTo>
                    <a:cubicBezTo>
                      <a:pt x="311" y="19"/>
                      <a:pt x="311" y="9"/>
                      <a:pt x="310" y="0"/>
                    </a:cubicBezTo>
                    <a:cubicBezTo>
                      <a:pt x="318" y="0"/>
                      <a:pt x="318" y="0"/>
                      <a:pt x="318" y="0"/>
                    </a:cubicBezTo>
                    <a:cubicBezTo>
                      <a:pt x="318" y="19"/>
                      <a:pt x="319" y="38"/>
                      <a:pt x="319" y="58"/>
                    </a:cubicBezTo>
                    <a:cubicBezTo>
                      <a:pt x="319" y="58"/>
                      <a:pt x="320" y="58"/>
                      <a:pt x="321" y="58"/>
                    </a:cubicBezTo>
                    <a:cubicBezTo>
                      <a:pt x="323" y="55"/>
                      <a:pt x="325" y="51"/>
                      <a:pt x="328" y="49"/>
                    </a:cubicBezTo>
                    <a:cubicBezTo>
                      <a:pt x="331" y="46"/>
                      <a:pt x="332" y="41"/>
                      <a:pt x="339" y="43"/>
                    </a:cubicBezTo>
                    <a:cubicBezTo>
                      <a:pt x="331" y="51"/>
                      <a:pt x="331" y="62"/>
                      <a:pt x="319" y="67"/>
                    </a:cubicBezTo>
                    <a:cubicBezTo>
                      <a:pt x="319" y="74"/>
                      <a:pt x="318" y="83"/>
                      <a:pt x="318" y="91"/>
                    </a:cubicBezTo>
                    <a:cubicBezTo>
                      <a:pt x="318" y="126"/>
                      <a:pt x="318" y="161"/>
                      <a:pt x="318" y="196"/>
                    </a:cubicBezTo>
                    <a:cubicBezTo>
                      <a:pt x="318" y="221"/>
                      <a:pt x="320" y="246"/>
                      <a:pt x="321" y="270"/>
                    </a:cubicBezTo>
                    <a:cubicBezTo>
                      <a:pt x="321" y="274"/>
                      <a:pt x="321" y="278"/>
                      <a:pt x="321" y="282"/>
                    </a:cubicBezTo>
                    <a:cubicBezTo>
                      <a:pt x="325" y="279"/>
                      <a:pt x="329" y="276"/>
                      <a:pt x="332" y="273"/>
                    </a:cubicBezTo>
                    <a:cubicBezTo>
                      <a:pt x="333" y="274"/>
                      <a:pt x="333" y="275"/>
                      <a:pt x="334" y="275"/>
                    </a:cubicBezTo>
                    <a:cubicBezTo>
                      <a:pt x="331" y="280"/>
                      <a:pt x="328" y="285"/>
                      <a:pt x="324" y="290"/>
                    </a:cubicBezTo>
                    <a:cubicBezTo>
                      <a:pt x="324" y="291"/>
                      <a:pt x="323" y="292"/>
                      <a:pt x="323" y="294"/>
                    </a:cubicBezTo>
                    <a:cubicBezTo>
                      <a:pt x="322" y="320"/>
                      <a:pt x="321" y="346"/>
                      <a:pt x="321" y="372"/>
                    </a:cubicBezTo>
                    <a:cubicBezTo>
                      <a:pt x="320" y="414"/>
                      <a:pt x="318" y="455"/>
                      <a:pt x="318" y="497"/>
                    </a:cubicBezTo>
                    <a:cubicBezTo>
                      <a:pt x="318" y="557"/>
                      <a:pt x="319" y="616"/>
                      <a:pt x="320" y="676"/>
                    </a:cubicBezTo>
                    <a:cubicBezTo>
                      <a:pt x="320" y="710"/>
                      <a:pt x="319" y="743"/>
                      <a:pt x="320" y="777"/>
                    </a:cubicBezTo>
                    <a:cubicBezTo>
                      <a:pt x="320" y="807"/>
                      <a:pt x="321" y="838"/>
                      <a:pt x="322" y="869"/>
                    </a:cubicBezTo>
                    <a:cubicBezTo>
                      <a:pt x="322" y="881"/>
                      <a:pt x="322" y="894"/>
                      <a:pt x="322" y="906"/>
                    </a:cubicBezTo>
                    <a:cubicBezTo>
                      <a:pt x="360" y="906"/>
                      <a:pt x="360" y="906"/>
                      <a:pt x="360" y="906"/>
                    </a:cubicBezTo>
                    <a:cubicBezTo>
                      <a:pt x="360" y="903"/>
                      <a:pt x="360" y="900"/>
                      <a:pt x="360" y="897"/>
                    </a:cubicBezTo>
                    <a:cubicBezTo>
                      <a:pt x="361" y="872"/>
                      <a:pt x="363" y="847"/>
                      <a:pt x="363" y="822"/>
                    </a:cubicBezTo>
                    <a:cubicBezTo>
                      <a:pt x="363" y="795"/>
                      <a:pt x="362" y="769"/>
                      <a:pt x="362" y="743"/>
                    </a:cubicBezTo>
                    <a:cubicBezTo>
                      <a:pt x="362" y="714"/>
                      <a:pt x="362" y="686"/>
                      <a:pt x="362" y="657"/>
                    </a:cubicBezTo>
                    <a:cubicBezTo>
                      <a:pt x="363" y="632"/>
                      <a:pt x="364" y="607"/>
                      <a:pt x="364" y="582"/>
                    </a:cubicBezTo>
                    <a:cubicBezTo>
                      <a:pt x="364" y="531"/>
                      <a:pt x="364" y="481"/>
                      <a:pt x="363" y="430"/>
                    </a:cubicBezTo>
                    <a:cubicBezTo>
                      <a:pt x="363" y="404"/>
                      <a:pt x="361" y="378"/>
                      <a:pt x="361" y="351"/>
                    </a:cubicBezTo>
                    <a:cubicBezTo>
                      <a:pt x="360" y="331"/>
                      <a:pt x="360" y="310"/>
                      <a:pt x="361" y="290"/>
                    </a:cubicBezTo>
                    <a:cubicBezTo>
                      <a:pt x="361" y="276"/>
                      <a:pt x="364" y="263"/>
                      <a:pt x="364" y="249"/>
                    </a:cubicBezTo>
                    <a:cubicBezTo>
                      <a:pt x="365" y="193"/>
                      <a:pt x="364" y="137"/>
                      <a:pt x="364" y="80"/>
                    </a:cubicBezTo>
                    <a:cubicBezTo>
                      <a:pt x="364" y="73"/>
                      <a:pt x="363" y="66"/>
                      <a:pt x="363" y="58"/>
                    </a:cubicBezTo>
                    <a:cubicBezTo>
                      <a:pt x="363" y="39"/>
                      <a:pt x="364" y="19"/>
                      <a:pt x="364" y="0"/>
                    </a:cubicBezTo>
                    <a:lnTo>
                      <a:pt x="372" y="0"/>
                    </a:lnTo>
                    <a:close/>
                    <a:moveTo>
                      <a:pt x="246" y="1190"/>
                    </a:moveTo>
                    <a:cubicBezTo>
                      <a:pt x="246" y="1191"/>
                      <a:pt x="247" y="1194"/>
                      <a:pt x="247" y="1196"/>
                    </a:cubicBezTo>
                    <a:cubicBezTo>
                      <a:pt x="248" y="1207"/>
                      <a:pt x="250" y="1217"/>
                      <a:pt x="246" y="1227"/>
                    </a:cubicBezTo>
                    <a:cubicBezTo>
                      <a:pt x="240" y="1239"/>
                      <a:pt x="234" y="1252"/>
                      <a:pt x="228" y="1264"/>
                    </a:cubicBezTo>
                    <a:cubicBezTo>
                      <a:pt x="220" y="1281"/>
                      <a:pt x="207" y="1295"/>
                      <a:pt x="193" y="1306"/>
                    </a:cubicBezTo>
                    <a:cubicBezTo>
                      <a:pt x="177" y="1320"/>
                      <a:pt x="158" y="1331"/>
                      <a:pt x="142" y="1345"/>
                    </a:cubicBezTo>
                    <a:cubicBezTo>
                      <a:pt x="126" y="1358"/>
                      <a:pt x="111" y="1373"/>
                      <a:pt x="98" y="1388"/>
                    </a:cubicBezTo>
                    <a:cubicBezTo>
                      <a:pt x="75" y="1416"/>
                      <a:pt x="58" y="1447"/>
                      <a:pt x="45" y="1481"/>
                    </a:cubicBezTo>
                    <a:cubicBezTo>
                      <a:pt x="32" y="1516"/>
                      <a:pt x="22" y="1551"/>
                      <a:pt x="18" y="1588"/>
                    </a:cubicBezTo>
                    <a:cubicBezTo>
                      <a:pt x="15" y="1615"/>
                      <a:pt x="17" y="1641"/>
                      <a:pt x="17" y="1668"/>
                    </a:cubicBezTo>
                    <a:cubicBezTo>
                      <a:pt x="17" y="1673"/>
                      <a:pt x="18" y="1679"/>
                      <a:pt x="19" y="1684"/>
                    </a:cubicBezTo>
                    <a:cubicBezTo>
                      <a:pt x="21" y="1696"/>
                      <a:pt x="22" y="1709"/>
                      <a:pt x="25" y="1721"/>
                    </a:cubicBezTo>
                    <a:cubicBezTo>
                      <a:pt x="29" y="1740"/>
                      <a:pt x="31" y="1760"/>
                      <a:pt x="38" y="1778"/>
                    </a:cubicBezTo>
                    <a:cubicBezTo>
                      <a:pt x="48" y="1808"/>
                      <a:pt x="65" y="1835"/>
                      <a:pt x="83" y="1861"/>
                    </a:cubicBezTo>
                    <a:cubicBezTo>
                      <a:pt x="97" y="1881"/>
                      <a:pt x="111" y="1900"/>
                      <a:pt x="132" y="1913"/>
                    </a:cubicBezTo>
                    <a:cubicBezTo>
                      <a:pt x="146" y="1922"/>
                      <a:pt x="162" y="1929"/>
                      <a:pt x="178" y="1938"/>
                    </a:cubicBezTo>
                    <a:cubicBezTo>
                      <a:pt x="209" y="1955"/>
                      <a:pt x="243" y="1962"/>
                      <a:pt x="277" y="1969"/>
                    </a:cubicBezTo>
                    <a:cubicBezTo>
                      <a:pt x="298" y="1974"/>
                      <a:pt x="320" y="1974"/>
                      <a:pt x="340" y="1982"/>
                    </a:cubicBezTo>
                    <a:cubicBezTo>
                      <a:pt x="341" y="1982"/>
                      <a:pt x="342" y="1982"/>
                      <a:pt x="342" y="1982"/>
                    </a:cubicBezTo>
                    <a:cubicBezTo>
                      <a:pt x="359" y="1978"/>
                      <a:pt x="377" y="1975"/>
                      <a:pt x="394" y="1971"/>
                    </a:cubicBezTo>
                    <a:cubicBezTo>
                      <a:pt x="417" y="1966"/>
                      <a:pt x="441" y="1962"/>
                      <a:pt x="463" y="1954"/>
                    </a:cubicBezTo>
                    <a:cubicBezTo>
                      <a:pt x="486" y="1947"/>
                      <a:pt x="507" y="1937"/>
                      <a:pt x="528" y="1927"/>
                    </a:cubicBezTo>
                    <a:cubicBezTo>
                      <a:pt x="540" y="1921"/>
                      <a:pt x="551" y="1913"/>
                      <a:pt x="562" y="1904"/>
                    </a:cubicBezTo>
                    <a:cubicBezTo>
                      <a:pt x="577" y="1892"/>
                      <a:pt x="588" y="1877"/>
                      <a:pt x="599" y="1861"/>
                    </a:cubicBezTo>
                    <a:cubicBezTo>
                      <a:pt x="617" y="1836"/>
                      <a:pt x="632" y="1810"/>
                      <a:pt x="643" y="1783"/>
                    </a:cubicBezTo>
                    <a:cubicBezTo>
                      <a:pt x="655" y="1755"/>
                      <a:pt x="657" y="1726"/>
                      <a:pt x="661" y="1697"/>
                    </a:cubicBezTo>
                    <a:cubicBezTo>
                      <a:pt x="664" y="1682"/>
                      <a:pt x="664" y="1668"/>
                      <a:pt x="666" y="1653"/>
                    </a:cubicBezTo>
                    <a:cubicBezTo>
                      <a:pt x="668" y="1628"/>
                      <a:pt x="668" y="1602"/>
                      <a:pt x="664" y="1578"/>
                    </a:cubicBezTo>
                    <a:cubicBezTo>
                      <a:pt x="657" y="1543"/>
                      <a:pt x="648" y="1509"/>
                      <a:pt x="635" y="1475"/>
                    </a:cubicBezTo>
                    <a:cubicBezTo>
                      <a:pt x="621" y="1440"/>
                      <a:pt x="603" y="1408"/>
                      <a:pt x="578" y="1381"/>
                    </a:cubicBezTo>
                    <a:cubicBezTo>
                      <a:pt x="556" y="1357"/>
                      <a:pt x="533" y="1336"/>
                      <a:pt x="505" y="1319"/>
                    </a:cubicBezTo>
                    <a:cubicBezTo>
                      <a:pt x="497" y="1314"/>
                      <a:pt x="490" y="1307"/>
                      <a:pt x="483" y="1301"/>
                    </a:cubicBezTo>
                    <a:cubicBezTo>
                      <a:pt x="466" y="1285"/>
                      <a:pt x="454" y="1266"/>
                      <a:pt x="444" y="1245"/>
                    </a:cubicBezTo>
                    <a:cubicBezTo>
                      <a:pt x="437" y="1232"/>
                      <a:pt x="433" y="1219"/>
                      <a:pt x="435" y="1204"/>
                    </a:cubicBezTo>
                    <a:cubicBezTo>
                      <a:pt x="435" y="1199"/>
                      <a:pt x="436" y="1194"/>
                      <a:pt x="436" y="1189"/>
                    </a:cubicBezTo>
                    <a:cubicBezTo>
                      <a:pt x="417" y="1187"/>
                      <a:pt x="398" y="1184"/>
                      <a:pt x="379" y="1182"/>
                    </a:cubicBezTo>
                    <a:cubicBezTo>
                      <a:pt x="385" y="1201"/>
                      <a:pt x="391" y="1221"/>
                      <a:pt x="397" y="1240"/>
                    </a:cubicBezTo>
                    <a:cubicBezTo>
                      <a:pt x="406" y="1267"/>
                      <a:pt x="416" y="1293"/>
                      <a:pt x="423" y="1321"/>
                    </a:cubicBezTo>
                    <a:cubicBezTo>
                      <a:pt x="434" y="1360"/>
                      <a:pt x="442" y="1399"/>
                      <a:pt x="453" y="1438"/>
                    </a:cubicBezTo>
                    <a:cubicBezTo>
                      <a:pt x="460" y="1463"/>
                      <a:pt x="469" y="1488"/>
                      <a:pt x="477" y="1513"/>
                    </a:cubicBezTo>
                    <a:cubicBezTo>
                      <a:pt x="484" y="1532"/>
                      <a:pt x="491" y="1550"/>
                      <a:pt x="502" y="1567"/>
                    </a:cubicBezTo>
                    <a:cubicBezTo>
                      <a:pt x="509" y="1577"/>
                      <a:pt x="513" y="1590"/>
                      <a:pt x="517" y="1602"/>
                    </a:cubicBezTo>
                    <a:cubicBezTo>
                      <a:pt x="520" y="1608"/>
                      <a:pt x="515" y="1616"/>
                      <a:pt x="509" y="1617"/>
                    </a:cubicBezTo>
                    <a:cubicBezTo>
                      <a:pt x="501" y="1618"/>
                      <a:pt x="494" y="1613"/>
                      <a:pt x="495" y="1604"/>
                    </a:cubicBezTo>
                    <a:cubicBezTo>
                      <a:pt x="496" y="1595"/>
                      <a:pt x="492" y="1589"/>
                      <a:pt x="485" y="1584"/>
                    </a:cubicBezTo>
                    <a:cubicBezTo>
                      <a:pt x="481" y="1580"/>
                      <a:pt x="476" y="1576"/>
                      <a:pt x="472" y="1573"/>
                    </a:cubicBezTo>
                    <a:cubicBezTo>
                      <a:pt x="458" y="1563"/>
                      <a:pt x="443" y="1565"/>
                      <a:pt x="436" y="1581"/>
                    </a:cubicBezTo>
                    <a:cubicBezTo>
                      <a:pt x="435" y="1586"/>
                      <a:pt x="432" y="1590"/>
                      <a:pt x="430" y="1594"/>
                    </a:cubicBezTo>
                    <a:cubicBezTo>
                      <a:pt x="422" y="1607"/>
                      <a:pt x="412" y="1611"/>
                      <a:pt x="398" y="1603"/>
                    </a:cubicBezTo>
                    <a:cubicBezTo>
                      <a:pt x="391" y="1599"/>
                      <a:pt x="383" y="1594"/>
                      <a:pt x="376" y="1589"/>
                    </a:cubicBezTo>
                    <a:cubicBezTo>
                      <a:pt x="371" y="1586"/>
                      <a:pt x="368" y="1585"/>
                      <a:pt x="364" y="1589"/>
                    </a:cubicBezTo>
                    <a:cubicBezTo>
                      <a:pt x="362" y="1592"/>
                      <a:pt x="358" y="1594"/>
                      <a:pt x="354" y="1596"/>
                    </a:cubicBezTo>
                    <a:cubicBezTo>
                      <a:pt x="349" y="1600"/>
                      <a:pt x="343" y="1600"/>
                      <a:pt x="337" y="1597"/>
                    </a:cubicBezTo>
                    <a:cubicBezTo>
                      <a:pt x="332" y="1593"/>
                      <a:pt x="327" y="1590"/>
                      <a:pt x="322" y="1588"/>
                    </a:cubicBezTo>
                    <a:cubicBezTo>
                      <a:pt x="318" y="1586"/>
                      <a:pt x="315" y="1585"/>
                      <a:pt x="312" y="1589"/>
                    </a:cubicBezTo>
                    <a:cubicBezTo>
                      <a:pt x="305" y="1596"/>
                      <a:pt x="298" y="1603"/>
                      <a:pt x="291" y="1610"/>
                    </a:cubicBezTo>
                    <a:cubicBezTo>
                      <a:pt x="279" y="1623"/>
                      <a:pt x="267" y="1624"/>
                      <a:pt x="254" y="1611"/>
                    </a:cubicBezTo>
                    <a:cubicBezTo>
                      <a:pt x="247" y="1603"/>
                      <a:pt x="240" y="1595"/>
                      <a:pt x="232" y="1587"/>
                    </a:cubicBezTo>
                    <a:cubicBezTo>
                      <a:pt x="230" y="1585"/>
                      <a:pt x="228" y="1583"/>
                      <a:pt x="225" y="1583"/>
                    </a:cubicBezTo>
                    <a:cubicBezTo>
                      <a:pt x="218" y="1581"/>
                      <a:pt x="199" y="1592"/>
                      <a:pt x="196" y="1598"/>
                    </a:cubicBezTo>
                    <a:cubicBezTo>
                      <a:pt x="195" y="1599"/>
                      <a:pt x="195" y="1599"/>
                      <a:pt x="195" y="1600"/>
                    </a:cubicBezTo>
                    <a:cubicBezTo>
                      <a:pt x="195" y="1610"/>
                      <a:pt x="188" y="1615"/>
                      <a:pt x="181" y="1618"/>
                    </a:cubicBezTo>
                    <a:cubicBezTo>
                      <a:pt x="178" y="1620"/>
                      <a:pt x="172" y="1619"/>
                      <a:pt x="170" y="1617"/>
                    </a:cubicBezTo>
                    <a:cubicBezTo>
                      <a:pt x="168" y="1616"/>
                      <a:pt x="167" y="1610"/>
                      <a:pt x="168" y="1607"/>
                    </a:cubicBezTo>
                    <a:cubicBezTo>
                      <a:pt x="169" y="1603"/>
                      <a:pt x="170" y="1599"/>
                      <a:pt x="173" y="1596"/>
                    </a:cubicBezTo>
                    <a:cubicBezTo>
                      <a:pt x="175" y="1593"/>
                      <a:pt x="178" y="1591"/>
                      <a:pt x="181" y="1589"/>
                    </a:cubicBezTo>
                    <a:cubicBezTo>
                      <a:pt x="183" y="1587"/>
                      <a:pt x="186" y="1586"/>
                      <a:pt x="186" y="1584"/>
                    </a:cubicBezTo>
                    <a:cubicBezTo>
                      <a:pt x="201" y="1543"/>
                      <a:pt x="217" y="1502"/>
                      <a:pt x="231" y="1461"/>
                    </a:cubicBezTo>
                    <a:cubicBezTo>
                      <a:pt x="244" y="1421"/>
                      <a:pt x="257" y="1382"/>
                      <a:pt x="269" y="1342"/>
                    </a:cubicBezTo>
                    <a:cubicBezTo>
                      <a:pt x="279" y="1306"/>
                      <a:pt x="287" y="1269"/>
                      <a:pt x="296" y="1233"/>
                    </a:cubicBezTo>
                    <a:cubicBezTo>
                      <a:pt x="301" y="1216"/>
                      <a:pt x="307" y="1199"/>
                      <a:pt x="312" y="1180"/>
                    </a:cubicBezTo>
                    <a:cubicBezTo>
                      <a:pt x="290" y="1183"/>
                      <a:pt x="269" y="1186"/>
                      <a:pt x="246" y="1190"/>
                    </a:cubicBezTo>
                    <a:moveTo>
                      <a:pt x="192" y="1588"/>
                    </a:moveTo>
                    <a:cubicBezTo>
                      <a:pt x="192" y="1588"/>
                      <a:pt x="192" y="1588"/>
                      <a:pt x="193" y="1589"/>
                    </a:cubicBezTo>
                    <a:cubicBezTo>
                      <a:pt x="197" y="1586"/>
                      <a:pt x="200" y="1583"/>
                      <a:pt x="205" y="1580"/>
                    </a:cubicBezTo>
                    <a:cubicBezTo>
                      <a:pt x="215" y="1574"/>
                      <a:pt x="227" y="1571"/>
                      <a:pt x="239" y="1581"/>
                    </a:cubicBezTo>
                    <a:cubicBezTo>
                      <a:pt x="247" y="1588"/>
                      <a:pt x="255" y="1595"/>
                      <a:pt x="263" y="1603"/>
                    </a:cubicBezTo>
                    <a:cubicBezTo>
                      <a:pt x="270" y="1609"/>
                      <a:pt x="274" y="1609"/>
                      <a:pt x="280" y="1602"/>
                    </a:cubicBezTo>
                    <a:cubicBezTo>
                      <a:pt x="285" y="1597"/>
                      <a:pt x="290" y="1591"/>
                      <a:pt x="295" y="1586"/>
                    </a:cubicBezTo>
                    <a:cubicBezTo>
                      <a:pt x="306" y="1575"/>
                      <a:pt x="317" y="1574"/>
                      <a:pt x="330" y="1580"/>
                    </a:cubicBezTo>
                    <a:cubicBezTo>
                      <a:pt x="332" y="1581"/>
                      <a:pt x="335" y="1582"/>
                      <a:pt x="337" y="1584"/>
                    </a:cubicBezTo>
                    <a:cubicBezTo>
                      <a:pt x="344" y="1590"/>
                      <a:pt x="351" y="1589"/>
                      <a:pt x="358" y="1583"/>
                    </a:cubicBezTo>
                    <a:cubicBezTo>
                      <a:pt x="358" y="1582"/>
                      <a:pt x="359" y="1582"/>
                      <a:pt x="359" y="1582"/>
                    </a:cubicBezTo>
                    <a:cubicBezTo>
                      <a:pt x="367" y="1577"/>
                      <a:pt x="371" y="1577"/>
                      <a:pt x="379" y="1581"/>
                    </a:cubicBezTo>
                    <a:cubicBezTo>
                      <a:pt x="387" y="1586"/>
                      <a:pt x="394" y="1591"/>
                      <a:pt x="402" y="1595"/>
                    </a:cubicBezTo>
                    <a:cubicBezTo>
                      <a:pt x="410" y="1599"/>
                      <a:pt x="415" y="1597"/>
                      <a:pt x="420" y="1590"/>
                    </a:cubicBezTo>
                    <a:cubicBezTo>
                      <a:pt x="423" y="1585"/>
                      <a:pt x="427" y="1579"/>
                      <a:pt x="430" y="1573"/>
                    </a:cubicBezTo>
                    <a:cubicBezTo>
                      <a:pt x="434" y="1567"/>
                      <a:pt x="439" y="1563"/>
                      <a:pt x="446" y="1561"/>
                    </a:cubicBezTo>
                    <a:cubicBezTo>
                      <a:pt x="457" y="1558"/>
                      <a:pt x="467" y="1560"/>
                      <a:pt x="476" y="1567"/>
                    </a:cubicBezTo>
                    <a:cubicBezTo>
                      <a:pt x="483" y="1572"/>
                      <a:pt x="489" y="1577"/>
                      <a:pt x="496" y="1582"/>
                    </a:cubicBezTo>
                    <a:cubicBezTo>
                      <a:pt x="495" y="1579"/>
                      <a:pt x="494" y="1577"/>
                      <a:pt x="493" y="1574"/>
                    </a:cubicBezTo>
                    <a:cubicBezTo>
                      <a:pt x="483" y="1558"/>
                      <a:pt x="474" y="1542"/>
                      <a:pt x="469" y="1524"/>
                    </a:cubicBezTo>
                    <a:cubicBezTo>
                      <a:pt x="460" y="1496"/>
                      <a:pt x="449" y="1467"/>
                      <a:pt x="441" y="1439"/>
                    </a:cubicBezTo>
                    <a:cubicBezTo>
                      <a:pt x="435" y="1417"/>
                      <a:pt x="432" y="1395"/>
                      <a:pt x="426" y="1374"/>
                    </a:cubicBezTo>
                    <a:cubicBezTo>
                      <a:pt x="416" y="1337"/>
                      <a:pt x="404" y="1300"/>
                      <a:pt x="393" y="1262"/>
                    </a:cubicBezTo>
                    <a:cubicBezTo>
                      <a:pt x="386" y="1237"/>
                      <a:pt x="379" y="1211"/>
                      <a:pt x="372" y="1186"/>
                    </a:cubicBezTo>
                    <a:cubicBezTo>
                      <a:pt x="372" y="1184"/>
                      <a:pt x="370" y="1182"/>
                      <a:pt x="368" y="1182"/>
                    </a:cubicBezTo>
                    <a:cubicBezTo>
                      <a:pt x="355" y="1180"/>
                      <a:pt x="341" y="1180"/>
                      <a:pt x="327" y="1179"/>
                    </a:cubicBezTo>
                    <a:cubicBezTo>
                      <a:pt x="323" y="1179"/>
                      <a:pt x="321" y="1180"/>
                      <a:pt x="320" y="1184"/>
                    </a:cubicBezTo>
                    <a:cubicBezTo>
                      <a:pt x="312" y="1215"/>
                      <a:pt x="304" y="1246"/>
                      <a:pt x="296" y="1277"/>
                    </a:cubicBezTo>
                    <a:cubicBezTo>
                      <a:pt x="288" y="1310"/>
                      <a:pt x="281" y="1343"/>
                      <a:pt x="272" y="1376"/>
                    </a:cubicBezTo>
                    <a:cubicBezTo>
                      <a:pt x="255" y="1439"/>
                      <a:pt x="227" y="1498"/>
                      <a:pt x="204" y="1559"/>
                    </a:cubicBezTo>
                    <a:cubicBezTo>
                      <a:pt x="200" y="1569"/>
                      <a:pt x="196" y="1578"/>
                      <a:pt x="192" y="1588"/>
                    </a:cubicBezTo>
                    <a:moveTo>
                      <a:pt x="442" y="973"/>
                    </a:moveTo>
                    <a:cubicBezTo>
                      <a:pt x="426" y="959"/>
                      <a:pt x="414" y="943"/>
                      <a:pt x="395" y="933"/>
                    </a:cubicBezTo>
                    <a:cubicBezTo>
                      <a:pt x="388" y="929"/>
                      <a:pt x="382" y="923"/>
                      <a:pt x="375" y="919"/>
                    </a:cubicBezTo>
                    <a:cubicBezTo>
                      <a:pt x="372" y="917"/>
                      <a:pt x="368" y="917"/>
                      <a:pt x="365" y="917"/>
                    </a:cubicBezTo>
                    <a:cubicBezTo>
                      <a:pt x="349" y="917"/>
                      <a:pt x="333" y="917"/>
                      <a:pt x="318" y="917"/>
                    </a:cubicBezTo>
                    <a:cubicBezTo>
                      <a:pt x="314" y="917"/>
                      <a:pt x="311" y="917"/>
                      <a:pt x="308" y="918"/>
                    </a:cubicBezTo>
                    <a:cubicBezTo>
                      <a:pt x="296" y="926"/>
                      <a:pt x="283" y="934"/>
                      <a:pt x="272" y="943"/>
                    </a:cubicBezTo>
                    <a:cubicBezTo>
                      <a:pt x="261" y="952"/>
                      <a:pt x="251" y="963"/>
                      <a:pt x="241" y="972"/>
                    </a:cubicBezTo>
                    <a:cubicBezTo>
                      <a:pt x="260" y="968"/>
                      <a:pt x="278" y="963"/>
                      <a:pt x="297" y="959"/>
                    </a:cubicBezTo>
                    <a:cubicBezTo>
                      <a:pt x="319" y="954"/>
                      <a:pt x="341" y="955"/>
                      <a:pt x="364" y="955"/>
                    </a:cubicBezTo>
                    <a:cubicBezTo>
                      <a:pt x="369" y="955"/>
                      <a:pt x="374" y="957"/>
                      <a:pt x="379" y="958"/>
                    </a:cubicBezTo>
                    <a:cubicBezTo>
                      <a:pt x="379" y="959"/>
                      <a:pt x="379" y="960"/>
                      <a:pt x="379" y="960"/>
                    </a:cubicBezTo>
                    <a:cubicBezTo>
                      <a:pt x="377" y="961"/>
                      <a:pt x="375" y="961"/>
                      <a:pt x="373" y="961"/>
                    </a:cubicBezTo>
                    <a:cubicBezTo>
                      <a:pt x="352" y="962"/>
                      <a:pt x="332" y="962"/>
                      <a:pt x="311" y="963"/>
                    </a:cubicBezTo>
                    <a:cubicBezTo>
                      <a:pt x="301" y="963"/>
                      <a:pt x="290" y="964"/>
                      <a:pt x="281" y="966"/>
                    </a:cubicBezTo>
                    <a:cubicBezTo>
                      <a:pt x="267" y="971"/>
                      <a:pt x="254" y="977"/>
                      <a:pt x="241" y="983"/>
                    </a:cubicBezTo>
                    <a:cubicBezTo>
                      <a:pt x="232" y="987"/>
                      <a:pt x="230" y="994"/>
                      <a:pt x="237" y="1002"/>
                    </a:cubicBezTo>
                    <a:cubicBezTo>
                      <a:pt x="242" y="1008"/>
                      <a:pt x="249" y="1013"/>
                      <a:pt x="255" y="1018"/>
                    </a:cubicBezTo>
                    <a:cubicBezTo>
                      <a:pt x="262" y="1023"/>
                      <a:pt x="268" y="1028"/>
                      <a:pt x="267" y="1038"/>
                    </a:cubicBezTo>
                    <a:cubicBezTo>
                      <a:pt x="279" y="1032"/>
                      <a:pt x="291" y="1028"/>
                      <a:pt x="304" y="1029"/>
                    </a:cubicBezTo>
                    <a:cubicBezTo>
                      <a:pt x="311" y="1029"/>
                      <a:pt x="317" y="1028"/>
                      <a:pt x="323" y="1027"/>
                    </a:cubicBezTo>
                    <a:cubicBezTo>
                      <a:pt x="331" y="1027"/>
                      <a:pt x="340" y="1026"/>
                      <a:pt x="348" y="1026"/>
                    </a:cubicBezTo>
                    <a:cubicBezTo>
                      <a:pt x="348" y="1027"/>
                      <a:pt x="348" y="1028"/>
                      <a:pt x="348" y="1029"/>
                    </a:cubicBezTo>
                    <a:cubicBezTo>
                      <a:pt x="341" y="1030"/>
                      <a:pt x="334" y="1030"/>
                      <a:pt x="327" y="1032"/>
                    </a:cubicBezTo>
                    <a:cubicBezTo>
                      <a:pt x="315" y="1034"/>
                      <a:pt x="303" y="1035"/>
                      <a:pt x="291" y="1039"/>
                    </a:cubicBezTo>
                    <a:cubicBezTo>
                      <a:pt x="271" y="1046"/>
                      <a:pt x="253" y="1057"/>
                      <a:pt x="237" y="1072"/>
                    </a:cubicBezTo>
                    <a:cubicBezTo>
                      <a:pt x="232" y="1076"/>
                      <a:pt x="230" y="1081"/>
                      <a:pt x="234" y="1086"/>
                    </a:cubicBezTo>
                    <a:cubicBezTo>
                      <a:pt x="238" y="1091"/>
                      <a:pt x="244" y="1095"/>
                      <a:pt x="248" y="1099"/>
                    </a:cubicBezTo>
                    <a:cubicBezTo>
                      <a:pt x="252" y="1103"/>
                      <a:pt x="256" y="1107"/>
                      <a:pt x="259" y="1111"/>
                    </a:cubicBezTo>
                    <a:cubicBezTo>
                      <a:pt x="261" y="1112"/>
                      <a:pt x="262" y="1114"/>
                      <a:pt x="264" y="1113"/>
                    </a:cubicBezTo>
                    <a:cubicBezTo>
                      <a:pt x="272" y="1113"/>
                      <a:pt x="281" y="1113"/>
                      <a:pt x="290" y="1111"/>
                    </a:cubicBezTo>
                    <a:cubicBezTo>
                      <a:pt x="306" y="1108"/>
                      <a:pt x="323" y="1107"/>
                      <a:pt x="339" y="1107"/>
                    </a:cubicBezTo>
                    <a:cubicBezTo>
                      <a:pt x="344" y="1107"/>
                      <a:pt x="349" y="1109"/>
                      <a:pt x="354" y="1109"/>
                    </a:cubicBezTo>
                    <a:cubicBezTo>
                      <a:pt x="354" y="1110"/>
                      <a:pt x="354" y="1110"/>
                      <a:pt x="354" y="1111"/>
                    </a:cubicBezTo>
                    <a:cubicBezTo>
                      <a:pt x="334" y="1113"/>
                      <a:pt x="314" y="1114"/>
                      <a:pt x="294" y="1116"/>
                    </a:cubicBezTo>
                    <a:cubicBezTo>
                      <a:pt x="282" y="1117"/>
                      <a:pt x="270" y="1117"/>
                      <a:pt x="259" y="1125"/>
                    </a:cubicBezTo>
                    <a:cubicBezTo>
                      <a:pt x="255" y="1129"/>
                      <a:pt x="252" y="1133"/>
                      <a:pt x="248" y="1136"/>
                    </a:cubicBezTo>
                    <a:cubicBezTo>
                      <a:pt x="234" y="1145"/>
                      <a:pt x="230" y="1159"/>
                      <a:pt x="237" y="1174"/>
                    </a:cubicBezTo>
                    <a:cubicBezTo>
                      <a:pt x="237" y="1175"/>
                      <a:pt x="240" y="1176"/>
                      <a:pt x="241" y="1176"/>
                    </a:cubicBezTo>
                    <a:cubicBezTo>
                      <a:pt x="250" y="1176"/>
                      <a:pt x="258" y="1176"/>
                      <a:pt x="267" y="1175"/>
                    </a:cubicBezTo>
                    <a:cubicBezTo>
                      <a:pt x="277" y="1173"/>
                      <a:pt x="287" y="1171"/>
                      <a:pt x="297" y="1170"/>
                    </a:cubicBezTo>
                    <a:cubicBezTo>
                      <a:pt x="321" y="1169"/>
                      <a:pt x="346" y="1169"/>
                      <a:pt x="371" y="1169"/>
                    </a:cubicBezTo>
                    <a:cubicBezTo>
                      <a:pt x="373" y="1169"/>
                      <a:pt x="375" y="1169"/>
                      <a:pt x="376" y="1169"/>
                    </a:cubicBezTo>
                    <a:cubicBezTo>
                      <a:pt x="387" y="1171"/>
                      <a:pt x="398" y="1173"/>
                      <a:pt x="410" y="1174"/>
                    </a:cubicBezTo>
                    <a:cubicBezTo>
                      <a:pt x="418" y="1175"/>
                      <a:pt x="427" y="1175"/>
                      <a:pt x="436" y="1176"/>
                    </a:cubicBezTo>
                    <a:cubicBezTo>
                      <a:pt x="444" y="1177"/>
                      <a:pt x="445" y="1177"/>
                      <a:pt x="447" y="1169"/>
                    </a:cubicBezTo>
                    <a:cubicBezTo>
                      <a:pt x="451" y="1152"/>
                      <a:pt x="448" y="1145"/>
                      <a:pt x="434" y="1135"/>
                    </a:cubicBezTo>
                    <a:cubicBezTo>
                      <a:pt x="432" y="1134"/>
                      <a:pt x="430" y="1133"/>
                      <a:pt x="429" y="1132"/>
                    </a:cubicBezTo>
                    <a:cubicBezTo>
                      <a:pt x="423" y="1123"/>
                      <a:pt x="413" y="1120"/>
                      <a:pt x="403" y="1117"/>
                    </a:cubicBezTo>
                    <a:cubicBezTo>
                      <a:pt x="398" y="1116"/>
                      <a:pt x="394" y="1114"/>
                      <a:pt x="389" y="1113"/>
                    </a:cubicBezTo>
                    <a:cubicBezTo>
                      <a:pt x="389" y="1112"/>
                      <a:pt x="389" y="1111"/>
                      <a:pt x="389" y="1111"/>
                    </a:cubicBezTo>
                    <a:cubicBezTo>
                      <a:pt x="398" y="1111"/>
                      <a:pt x="407" y="1112"/>
                      <a:pt x="416" y="1113"/>
                    </a:cubicBezTo>
                    <a:cubicBezTo>
                      <a:pt x="419" y="1114"/>
                      <a:pt x="421" y="1114"/>
                      <a:pt x="423" y="1110"/>
                    </a:cubicBezTo>
                    <a:cubicBezTo>
                      <a:pt x="426" y="1106"/>
                      <a:pt x="430" y="1103"/>
                      <a:pt x="433" y="1100"/>
                    </a:cubicBezTo>
                    <a:cubicBezTo>
                      <a:pt x="437" y="1097"/>
                      <a:pt x="441" y="1095"/>
                      <a:pt x="444" y="1092"/>
                    </a:cubicBezTo>
                    <a:cubicBezTo>
                      <a:pt x="453" y="1084"/>
                      <a:pt x="452" y="1078"/>
                      <a:pt x="443" y="1069"/>
                    </a:cubicBezTo>
                    <a:cubicBezTo>
                      <a:pt x="423" y="1053"/>
                      <a:pt x="402" y="1041"/>
                      <a:pt x="377" y="1035"/>
                    </a:cubicBezTo>
                    <a:cubicBezTo>
                      <a:pt x="374" y="1034"/>
                      <a:pt x="370" y="1033"/>
                      <a:pt x="366" y="1032"/>
                    </a:cubicBezTo>
                    <a:cubicBezTo>
                      <a:pt x="366" y="1031"/>
                      <a:pt x="366" y="1030"/>
                      <a:pt x="366" y="1030"/>
                    </a:cubicBezTo>
                    <a:cubicBezTo>
                      <a:pt x="383" y="1027"/>
                      <a:pt x="400" y="1028"/>
                      <a:pt x="416" y="1038"/>
                    </a:cubicBezTo>
                    <a:cubicBezTo>
                      <a:pt x="415" y="1029"/>
                      <a:pt x="420" y="1023"/>
                      <a:pt x="427" y="1018"/>
                    </a:cubicBezTo>
                    <a:cubicBezTo>
                      <a:pt x="434" y="1013"/>
                      <a:pt x="440" y="1008"/>
                      <a:pt x="446" y="1001"/>
                    </a:cubicBezTo>
                    <a:cubicBezTo>
                      <a:pt x="452" y="995"/>
                      <a:pt x="450" y="987"/>
                      <a:pt x="442" y="983"/>
                    </a:cubicBezTo>
                    <a:cubicBezTo>
                      <a:pt x="430" y="978"/>
                      <a:pt x="417" y="973"/>
                      <a:pt x="405" y="967"/>
                    </a:cubicBezTo>
                    <a:cubicBezTo>
                      <a:pt x="403" y="966"/>
                      <a:pt x="400" y="965"/>
                      <a:pt x="397" y="964"/>
                    </a:cubicBezTo>
                    <a:cubicBezTo>
                      <a:pt x="398" y="963"/>
                      <a:pt x="398" y="962"/>
                      <a:pt x="398" y="961"/>
                    </a:cubicBezTo>
                    <a:cubicBezTo>
                      <a:pt x="413" y="965"/>
                      <a:pt x="427" y="969"/>
                      <a:pt x="442" y="97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94">
                <a:extLst>
                  <a:ext uri="{FF2B5EF4-FFF2-40B4-BE49-F238E27FC236}">
                    <a16:creationId xmlns:a16="http://schemas.microsoft.com/office/drawing/2014/main" id="{60B28E29-C94D-4F63-B587-8F9C4886D215}"/>
                  </a:ext>
                </a:extLst>
              </p:cNvPr>
              <p:cNvSpPr/>
              <p:nvPr/>
            </p:nvSpPr>
            <p:spPr bwMode="auto">
              <a:xfrm>
                <a:off x="4297363" y="101600"/>
                <a:ext cx="38100" cy="46038"/>
              </a:xfrm>
              <a:custGeom>
                <a:avLst/>
                <a:gdLst>
                  <a:gd name="T0" fmla="*/ 14 w 14"/>
                  <a:gd name="T1" fmla="*/ 3 h 17"/>
                  <a:gd name="T2" fmla="*/ 8 w 14"/>
                  <a:gd name="T3" fmla="*/ 14 h 17"/>
                  <a:gd name="T4" fmla="*/ 4 w 14"/>
                  <a:gd name="T5" fmla="*/ 16 h 17"/>
                  <a:gd name="T6" fmla="*/ 0 w 14"/>
                  <a:gd name="T7" fmla="*/ 11 h 17"/>
                  <a:gd name="T8" fmla="*/ 8 w 14"/>
                  <a:gd name="T9" fmla="*/ 0 h 17"/>
                  <a:gd name="T10" fmla="*/ 14 w 14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7">
                    <a:moveTo>
                      <a:pt x="14" y="3"/>
                    </a:moveTo>
                    <a:cubicBezTo>
                      <a:pt x="12" y="8"/>
                      <a:pt x="10" y="11"/>
                      <a:pt x="8" y="14"/>
                    </a:cubicBezTo>
                    <a:cubicBezTo>
                      <a:pt x="7" y="16"/>
                      <a:pt x="5" y="17"/>
                      <a:pt x="4" y="16"/>
                    </a:cubicBezTo>
                    <a:cubicBezTo>
                      <a:pt x="2" y="15"/>
                      <a:pt x="0" y="12"/>
                      <a:pt x="0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0"/>
                      <a:pt x="12" y="2"/>
                      <a:pt x="14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95">
                <a:extLst>
                  <a:ext uri="{FF2B5EF4-FFF2-40B4-BE49-F238E27FC236}">
                    <a16:creationId xmlns:a16="http://schemas.microsoft.com/office/drawing/2014/main" id="{632DCF94-6162-4365-B785-4CFD3022AC3D}"/>
                  </a:ext>
                </a:extLst>
              </p:cNvPr>
              <p:cNvSpPr/>
              <p:nvPr/>
            </p:nvSpPr>
            <p:spPr bwMode="auto">
              <a:xfrm>
                <a:off x="4300538" y="1431925"/>
                <a:ext cx="41275" cy="42863"/>
              </a:xfrm>
              <a:custGeom>
                <a:avLst/>
                <a:gdLst>
                  <a:gd name="T0" fmla="*/ 15 w 15"/>
                  <a:gd name="T1" fmla="*/ 0 h 16"/>
                  <a:gd name="T2" fmla="*/ 4 w 15"/>
                  <a:gd name="T3" fmla="*/ 16 h 16"/>
                  <a:gd name="T4" fmla="*/ 15 w 15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15" y="7"/>
                      <a:pt x="11" y="14"/>
                      <a:pt x="4" y="16"/>
                    </a:cubicBezTo>
                    <a:cubicBezTo>
                      <a:pt x="0" y="11"/>
                      <a:pt x="6" y="1"/>
                      <a:pt x="1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96">
                <a:extLst>
                  <a:ext uri="{FF2B5EF4-FFF2-40B4-BE49-F238E27FC236}">
                    <a16:creationId xmlns:a16="http://schemas.microsoft.com/office/drawing/2014/main" id="{58C82C94-ACD6-4DB9-AFA2-F4607C9AF4C0}"/>
                  </a:ext>
                </a:extLst>
              </p:cNvPr>
              <p:cNvSpPr/>
              <p:nvPr/>
            </p:nvSpPr>
            <p:spPr bwMode="auto">
              <a:xfrm>
                <a:off x="4305301" y="3175"/>
                <a:ext cx="30163" cy="42863"/>
              </a:xfrm>
              <a:custGeom>
                <a:avLst/>
                <a:gdLst>
                  <a:gd name="T0" fmla="*/ 11 w 11"/>
                  <a:gd name="T1" fmla="*/ 2 h 16"/>
                  <a:gd name="T2" fmla="*/ 6 w 11"/>
                  <a:gd name="T3" fmla="*/ 13 h 16"/>
                  <a:gd name="T4" fmla="*/ 2 w 11"/>
                  <a:gd name="T5" fmla="*/ 16 h 16"/>
                  <a:gd name="T6" fmla="*/ 1 w 11"/>
                  <a:gd name="T7" fmla="*/ 11 h 16"/>
                  <a:gd name="T8" fmla="*/ 8 w 11"/>
                  <a:gd name="T9" fmla="*/ 0 h 16"/>
                  <a:gd name="T10" fmla="*/ 11 w 11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6">
                    <a:moveTo>
                      <a:pt x="11" y="2"/>
                    </a:moveTo>
                    <a:cubicBezTo>
                      <a:pt x="9" y="6"/>
                      <a:pt x="8" y="10"/>
                      <a:pt x="6" y="13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1" y="14"/>
                      <a:pt x="0" y="12"/>
                      <a:pt x="1" y="11"/>
                    </a:cubicBezTo>
                    <a:cubicBezTo>
                      <a:pt x="3" y="7"/>
                      <a:pt x="5" y="4"/>
                      <a:pt x="8" y="0"/>
                    </a:cubicBezTo>
                    <a:cubicBezTo>
                      <a:pt x="9" y="1"/>
                      <a:pt x="10" y="2"/>
                      <a:pt x="1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97">
                <a:extLst>
                  <a:ext uri="{FF2B5EF4-FFF2-40B4-BE49-F238E27FC236}">
                    <a16:creationId xmlns:a16="http://schemas.microsoft.com/office/drawing/2014/main" id="{B4E5C458-9E63-4449-9210-28CDF8EBBFE2}"/>
                  </a:ext>
                </a:extLst>
              </p:cNvPr>
              <p:cNvSpPr/>
              <p:nvPr/>
            </p:nvSpPr>
            <p:spPr bwMode="auto">
              <a:xfrm>
                <a:off x="4303713" y="1393825"/>
                <a:ext cx="26988" cy="39688"/>
              </a:xfrm>
              <a:custGeom>
                <a:avLst/>
                <a:gdLst>
                  <a:gd name="T0" fmla="*/ 10 w 10"/>
                  <a:gd name="T1" fmla="*/ 2 h 15"/>
                  <a:gd name="T2" fmla="*/ 5 w 10"/>
                  <a:gd name="T3" fmla="*/ 14 h 15"/>
                  <a:gd name="T4" fmla="*/ 2 w 10"/>
                  <a:gd name="T5" fmla="*/ 15 h 15"/>
                  <a:gd name="T6" fmla="*/ 0 w 10"/>
                  <a:gd name="T7" fmla="*/ 12 h 15"/>
                  <a:gd name="T8" fmla="*/ 7 w 10"/>
                  <a:gd name="T9" fmla="*/ 0 h 15"/>
                  <a:gd name="T10" fmla="*/ 10 w 10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10" y="2"/>
                    </a:moveTo>
                    <a:cubicBezTo>
                      <a:pt x="8" y="6"/>
                      <a:pt x="7" y="10"/>
                      <a:pt x="5" y="14"/>
                    </a:cubicBezTo>
                    <a:cubicBezTo>
                      <a:pt x="4" y="14"/>
                      <a:pt x="2" y="15"/>
                      <a:pt x="2" y="15"/>
                    </a:cubicBezTo>
                    <a:cubicBezTo>
                      <a:pt x="1" y="14"/>
                      <a:pt x="0" y="12"/>
                      <a:pt x="0" y="12"/>
                    </a:cubicBezTo>
                    <a:cubicBezTo>
                      <a:pt x="2" y="8"/>
                      <a:pt x="4" y="4"/>
                      <a:pt x="7" y="0"/>
                    </a:cubicBezTo>
                    <a:cubicBezTo>
                      <a:pt x="8" y="1"/>
                      <a:pt x="9" y="1"/>
                      <a:pt x="10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98">
                <a:extLst>
                  <a:ext uri="{FF2B5EF4-FFF2-40B4-BE49-F238E27FC236}">
                    <a16:creationId xmlns:a16="http://schemas.microsoft.com/office/drawing/2014/main" id="{10377F81-6812-4C0F-A4D7-1AD5C2DED5BF}"/>
                  </a:ext>
                </a:extLst>
              </p:cNvPr>
              <p:cNvSpPr/>
              <p:nvPr/>
            </p:nvSpPr>
            <p:spPr bwMode="auto">
              <a:xfrm>
                <a:off x="4300538" y="631825"/>
                <a:ext cx="19050" cy="33338"/>
              </a:xfrm>
              <a:custGeom>
                <a:avLst/>
                <a:gdLst>
                  <a:gd name="T0" fmla="*/ 7 w 7"/>
                  <a:gd name="T1" fmla="*/ 2 h 12"/>
                  <a:gd name="T2" fmla="*/ 3 w 7"/>
                  <a:gd name="T3" fmla="*/ 12 h 12"/>
                  <a:gd name="T4" fmla="*/ 0 w 7"/>
                  <a:gd name="T5" fmla="*/ 10 h 12"/>
                  <a:gd name="T6" fmla="*/ 5 w 7"/>
                  <a:gd name="T7" fmla="*/ 0 h 12"/>
                  <a:gd name="T8" fmla="*/ 7 w 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7" y="2"/>
                    </a:moveTo>
                    <a:cubicBezTo>
                      <a:pt x="6" y="5"/>
                      <a:pt x="4" y="8"/>
                      <a:pt x="3" y="12"/>
                    </a:cubicBezTo>
                    <a:cubicBezTo>
                      <a:pt x="2" y="11"/>
                      <a:pt x="0" y="10"/>
                      <a:pt x="0" y="10"/>
                    </a:cubicBezTo>
                    <a:cubicBezTo>
                      <a:pt x="2" y="7"/>
                      <a:pt x="3" y="3"/>
                      <a:pt x="5" y="0"/>
                    </a:cubicBezTo>
                    <a:cubicBezTo>
                      <a:pt x="6" y="1"/>
                      <a:pt x="7" y="1"/>
                      <a:pt x="7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07">
                <a:extLst>
                  <a:ext uri="{FF2B5EF4-FFF2-40B4-BE49-F238E27FC236}">
                    <a16:creationId xmlns:a16="http://schemas.microsoft.com/office/drawing/2014/main" id="{A3924BC8-4670-45CA-AFB5-52C9AA18FA22}"/>
                  </a:ext>
                </a:extLst>
              </p:cNvPr>
              <p:cNvSpPr/>
              <p:nvPr/>
            </p:nvSpPr>
            <p:spPr bwMode="auto">
              <a:xfrm>
                <a:off x="4875213" y="3832225"/>
                <a:ext cx="246063" cy="514350"/>
              </a:xfrm>
              <a:custGeom>
                <a:avLst/>
                <a:gdLst>
                  <a:gd name="T0" fmla="*/ 50 w 91"/>
                  <a:gd name="T1" fmla="*/ 28 h 190"/>
                  <a:gd name="T2" fmla="*/ 48 w 91"/>
                  <a:gd name="T3" fmla="*/ 25 h 190"/>
                  <a:gd name="T4" fmla="*/ 15 w 91"/>
                  <a:gd name="T5" fmla="*/ 10 h 190"/>
                  <a:gd name="T6" fmla="*/ 7 w 91"/>
                  <a:gd name="T7" fmla="*/ 31 h 190"/>
                  <a:gd name="T8" fmla="*/ 21 w 91"/>
                  <a:gd name="T9" fmla="*/ 54 h 190"/>
                  <a:gd name="T10" fmla="*/ 41 w 91"/>
                  <a:gd name="T11" fmla="*/ 108 h 190"/>
                  <a:gd name="T12" fmla="*/ 39 w 91"/>
                  <a:gd name="T13" fmla="*/ 152 h 190"/>
                  <a:gd name="T14" fmla="*/ 39 w 91"/>
                  <a:gd name="T15" fmla="*/ 165 h 190"/>
                  <a:gd name="T16" fmla="*/ 57 w 91"/>
                  <a:gd name="T17" fmla="*/ 174 h 190"/>
                  <a:gd name="T18" fmla="*/ 79 w 91"/>
                  <a:gd name="T19" fmla="*/ 141 h 190"/>
                  <a:gd name="T20" fmla="*/ 73 w 91"/>
                  <a:gd name="T21" fmla="*/ 71 h 190"/>
                  <a:gd name="T22" fmla="*/ 62 w 91"/>
                  <a:gd name="T23" fmla="*/ 32 h 190"/>
                  <a:gd name="T24" fmla="*/ 61 w 91"/>
                  <a:gd name="T25" fmla="*/ 26 h 190"/>
                  <a:gd name="T26" fmla="*/ 64 w 91"/>
                  <a:gd name="T27" fmla="*/ 26 h 190"/>
                  <a:gd name="T28" fmla="*/ 70 w 91"/>
                  <a:gd name="T29" fmla="*/ 38 h 190"/>
                  <a:gd name="T30" fmla="*/ 87 w 91"/>
                  <a:gd name="T31" fmla="*/ 107 h 190"/>
                  <a:gd name="T32" fmla="*/ 77 w 91"/>
                  <a:gd name="T33" fmla="*/ 164 h 190"/>
                  <a:gd name="T34" fmla="*/ 61 w 91"/>
                  <a:gd name="T35" fmla="*/ 180 h 190"/>
                  <a:gd name="T36" fmla="*/ 29 w 91"/>
                  <a:gd name="T37" fmla="*/ 162 h 190"/>
                  <a:gd name="T38" fmla="*/ 31 w 91"/>
                  <a:gd name="T39" fmla="*/ 128 h 190"/>
                  <a:gd name="T40" fmla="*/ 26 w 91"/>
                  <a:gd name="T41" fmla="*/ 81 h 190"/>
                  <a:gd name="T42" fmla="*/ 12 w 91"/>
                  <a:gd name="T43" fmla="*/ 55 h 190"/>
                  <a:gd name="T44" fmla="*/ 0 w 91"/>
                  <a:gd name="T45" fmla="*/ 23 h 190"/>
                  <a:gd name="T46" fmla="*/ 8 w 91"/>
                  <a:gd name="T47" fmla="*/ 8 h 190"/>
                  <a:gd name="T48" fmla="*/ 46 w 91"/>
                  <a:gd name="T49" fmla="*/ 12 h 190"/>
                  <a:gd name="T50" fmla="*/ 50 w 91"/>
                  <a:gd name="T51" fmla="*/ 2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90">
                    <a:moveTo>
                      <a:pt x="50" y="28"/>
                    </a:moveTo>
                    <a:cubicBezTo>
                      <a:pt x="49" y="27"/>
                      <a:pt x="49" y="26"/>
                      <a:pt x="48" y="25"/>
                    </a:cubicBezTo>
                    <a:cubicBezTo>
                      <a:pt x="43" y="11"/>
                      <a:pt x="29" y="5"/>
                      <a:pt x="15" y="10"/>
                    </a:cubicBezTo>
                    <a:cubicBezTo>
                      <a:pt x="7" y="14"/>
                      <a:pt x="3" y="21"/>
                      <a:pt x="7" y="31"/>
                    </a:cubicBezTo>
                    <a:cubicBezTo>
                      <a:pt x="11" y="40"/>
                      <a:pt x="15" y="48"/>
                      <a:pt x="21" y="54"/>
                    </a:cubicBezTo>
                    <a:cubicBezTo>
                      <a:pt x="35" y="70"/>
                      <a:pt x="40" y="89"/>
                      <a:pt x="41" y="108"/>
                    </a:cubicBezTo>
                    <a:cubicBezTo>
                      <a:pt x="41" y="123"/>
                      <a:pt x="40" y="137"/>
                      <a:pt x="39" y="152"/>
                    </a:cubicBezTo>
                    <a:cubicBezTo>
                      <a:pt x="39" y="156"/>
                      <a:pt x="39" y="161"/>
                      <a:pt x="39" y="165"/>
                    </a:cubicBezTo>
                    <a:cubicBezTo>
                      <a:pt x="41" y="174"/>
                      <a:pt x="48" y="179"/>
                      <a:pt x="57" y="174"/>
                    </a:cubicBezTo>
                    <a:cubicBezTo>
                      <a:pt x="70" y="167"/>
                      <a:pt x="76" y="155"/>
                      <a:pt x="79" y="141"/>
                    </a:cubicBezTo>
                    <a:cubicBezTo>
                      <a:pt x="85" y="117"/>
                      <a:pt x="79" y="94"/>
                      <a:pt x="73" y="71"/>
                    </a:cubicBezTo>
                    <a:cubicBezTo>
                      <a:pt x="69" y="58"/>
                      <a:pt x="66" y="45"/>
                      <a:pt x="62" y="32"/>
                    </a:cubicBezTo>
                    <a:cubicBezTo>
                      <a:pt x="61" y="30"/>
                      <a:pt x="62" y="28"/>
                      <a:pt x="61" y="26"/>
                    </a:cubicBezTo>
                    <a:cubicBezTo>
                      <a:pt x="62" y="26"/>
                      <a:pt x="63" y="26"/>
                      <a:pt x="64" y="26"/>
                    </a:cubicBezTo>
                    <a:cubicBezTo>
                      <a:pt x="66" y="30"/>
                      <a:pt x="69" y="34"/>
                      <a:pt x="70" y="38"/>
                    </a:cubicBezTo>
                    <a:cubicBezTo>
                      <a:pt x="76" y="61"/>
                      <a:pt x="83" y="84"/>
                      <a:pt x="87" y="107"/>
                    </a:cubicBezTo>
                    <a:cubicBezTo>
                      <a:pt x="91" y="127"/>
                      <a:pt x="89" y="147"/>
                      <a:pt x="77" y="164"/>
                    </a:cubicBezTo>
                    <a:cubicBezTo>
                      <a:pt x="73" y="170"/>
                      <a:pt x="67" y="176"/>
                      <a:pt x="61" y="180"/>
                    </a:cubicBezTo>
                    <a:cubicBezTo>
                      <a:pt x="45" y="190"/>
                      <a:pt x="30" y="179"/>
                      <a:pt x="29" y="162"/>
                    </a:cubicBezTo>
                    <a:cubicBezTo>
                      <a:pt x="29" y="151"/>
                      <a:pt x="30" y="139"/>
                      <a:pt x="31" y="128"/>
                    </a:cubicBezTo>
                    <a:cubicBezTo>
                      <a:pt x="32" y="112"/>
                      <a:pt x="31" y="96"/>
                      <a:pt x="26" y="81"/>
                    </a:cubicBezTo>
                    <a:cubicBezTo>
                      <a:pt x="23" y="72"/>
                      <a:pt x="17" y="63"/>
                      <a:pt x="12" y="55"/>
                    </a:cubicBezTo>
                    <a:cubicBezTo>
                      <a:pt x="6" y="45"/>
                      <a:pt x="0" y="35"/>
                      <a:pt x="0" y="23"/>
                    </a:cubicBezTo>
                    <a:cubicBezTo>
                      <a:pt x="0" y="16"/>
                      <a:pt x="2" y="11"/>
                      <a:pt x="8" y="8"/>
                    </a:cubicBezTo>
                    <a:cubicBezTo>
                      <a:pt x="17" y="2"/>
                      <a:pt x="36" y="0"/>
                      <a:pt x="46" y="12"/>
                    </a:cubicBezTo>
                    <a:cubicBezTo>
                      <a:pt x="50" y="16"/>
                      <a:pt x="51" y="21"/>
                      <a:pt x="50" y="2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08">
                <a:extLst>
                  <a:ext uri="{FF2B5EF4-FFF2-40B4-BE49-F238E27FC236}">
                    <a16:creationId xmlns:a16="http://schemas.microsoft.com/office/drawing/2014/main" id="{227D4927-4AE3-44AC-83B0-8C4F542A4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91076" y="4602163"/>
                <a:ext cx="249238" cy="314325"/>
              </a:xfrm>
              <a:custGeom>
                <a:avLst/>
                <a:gdLst>
                  <a:gd name="T0" fmla="*/ 61 w 92"/>
                  <a:gd name="T1" fmla="*/ 0 h 116"/>
                  <a:gd name="T2" fmla="*/ 71 w 92"/>
                  <a:gd name="T3" fmla="*/ 5 h 116"/>
                  <a:gd name="T4" fmla="*/ 78 w 92"/>
                  <a:gd name="T5" fmla="*/ 80 h 116"/>
                  <a:gd name="T6" fmla="*/ 55 w 92"/>
                  <a:gd name="T7" fmla="*/ 107 h 116"/>
                  <a:gd name="T8" fmla="*/ 18 w 92"/>
                  <a:gd name="T9" fmla="*/ 114 h 116"/>
                  <a:gd name="T10" fmla="*/ 6 w 92"/>
                  <a:gd name="T11" fmla="*/ 88 h 116"/>
                  <a:gd name="T12" fmla="*/ 19 w 92"/>
                  <a:gd name="T13" fmla="*/ 68 h 116"/>
                  <a:gd name="T14" fmla="*/ 43 w 92"/>
                  <a:gd name="T15" fmla="*/ 18 h 116"/>
                  <a:gd name="T16" fmla="*/ 61 w 92"/>
                  <a:gd name="T17" fmla="*/ 0 h 116"/>
                  <a:gd name="T18" fmla="*/ 81 w 92"/>
                  <a:gd name="T19" fmla="*/ 47 h 116"/>
                  <a:gd name="T20" fmla="*/ 74 w 92"/>
                  <a:gd name="T21" fmla="*/ 18 h 116"/>
                  <a:gd name="T22" fmla="*/ 62 w 92"/>
                  <a:gd name="T23" fmla="*/ 3 h 116"/>
                  <a:gd name="T24" fmla="*/ 49 w 92"/>
                  <a:gd name="T25" fmla="*/ 17 h 116"/>
                  <a:gd name="T26" fmla="*/ 48 w 92"/>
                  <a:gd name="T27" fmla="*/ 19 h 116"/>
                  <a:gd name="T28" fmla="*/ 21 w 92"/>
                  <a:gd name="T29" fmla="*/ 74 h 116"/>
                  <a:gd name="T30" fmla="*/ 11 w 92"/>
                  <a:gd name="T31" fmla="*/ 89 h 116"/>
                  <a:gd name="T32" fmla="*/ 21 w 92"/>
                  <a:gd name="T33" fmla="*/ 110 h 116"/>
                  <a:gd name="T34" fmla="*/ 59 w 92"/>
                  <a:gd name="T35" fmla="*/ 97 h 116"/>
                  <a:gd name="T36" fmla="*/ 81 w 92"/>
                  <a:gd name="T37" fmla="*/ 4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16">
                    <a:moveTo>
                      <a:pt x="61" y="0"/>
                    </a:moveTo>
                    <a:cubicBezTo>
                      <a:pt x="64" y="2"/>
                      <a:pt x="68" y="3"/>
                      <a:pt x="71" y="5"/>
                    </a:cubicBezTo>
                    <a:cubicBezTo>
                      <a:pt x="89" y="28"/>
                      <a:pt x="92" y="54"/>
                      <a:pt x="78" y="80"/>
                    </a:cubicBezTo>
                    <a:cubicBezTo>
                      <a:pt x="72" y="91"/>
                      <a:pt x="66" y="101"/>
                      <a:pt x="55" y="107"/>
                    </a:cubicBezTo>
                    <a:cubicBezTo>
                      <a:pt x="44" y="114"/>
                      <a:pt x="31" y="116"/>
                      <a:pt x="18" y="114"/>
                    </a:cubicBezTo>
                    <a:cubicBezTo>
                      <a:pt x="5" y="111"/>
                      <a:pt x="0" y="100"/>
                      <a:pt x="6" y="88"/>
                    </a:cubicBezTo>
                    <a:cubicBezTo>
                      <a:pt x="9" y="81"/>
                      <a:pt x="15" y="75"/>
                      <a:pt x="19" y="68"/>
                    </a:cubicBezTo>
                    <a:cubicBezTo>
                      <a:pt x="31" y="54"/>
                      <a:pt x="38" y="37"/>
                      <a:pt x="43" y="18"/>
                    </a:cubicBezTo>
                    <a:cubicBezTo>
                      <a:pt x="45" y="6"/>
                      <a:pt x="51" y="1"/>
                      <a:pt x="61" y="0"/>
                    </a:cubicBezTo>
                    <a:moveTo>
                      <a:pt x="81" y="47"/>
                    </a:moveTo>
                    <a:cubicBezTo>
                      <a:pt x="79" y="38"/>
                      <a:pt x="76" y="28"/>
                      <a:pt x="74" y="18"/>
                    </a:cubicBezTo>
                    <a:cubicBezTo>
                      <a:pt x="73" y="10"/>
                      <a:pt x="67" y="4"/>
                      <a:pt x="62" y="3"/>
                    </a:cubicBezTo>
                    <a:cubicBezTo>
                      <a:pt x="56" y="3"/>
                      <a:pt x="51" y="8"/>
                      <a:pt x="49" y="17"/>
                    </a:cubicBezTo>
                    <a:cubicBezTo>
                      <a:pt x="48" y="18"/>
                      <a:pt x="48" y="19"/>
                      <a:pt x="48" y="19"/>
                    </a:cubicBezTo>
                    <a:cubicBezTo>
                      <a:pt x="44" y="40"/>
                      <a:pt x="35" y="58"/>
                      <a:pt x="21" y="74"/>
                    </a:cubicBezTo>
                    <a:cubicBezTo>
                      <a:pt x="18" y="79"/>
                      <a:pt x="14" y="83"/>
                      <a:pt x="11" y="89"/>
                    </a:cubicBezTo>
                    <a:cubicBezTo>
                      <a:pt x="5" y="99"/>
                      <a:pt x="9" y="108"/>
                      <a:pt x="21" y="110"/>
                    </a:cubicBezTo>
                    <a:cubicBezTo>
                      <a:pt x="35" y="111"/>
                      <a:pt x="49" y="108"/>
                      <a:pt x="59" y="97"/>
                    </a:cubicBezTo>
                    <a:cubicBezTo>
                      <a:pt x="72" y="84"/>
                      <a:pt x="80" y="67"/>
                      <a:pt x="81" y="4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09">
                <a:extLst>
                  <a:ext uri="{FF2B5EF4-FFF2-40B4-BE49-F238E27FC236}">
                    <a16:creationId xmlns:a16="http://schemas.microsoft.com/office/drawing/2014/main" id="{AA4F7456-97E5-41F5-976D-A4DE35790CF5}"/>
                  </a:ext>
                </a:extLst>
              </p:cNvPr>
              <p:cNvSpPr/>
              <p:nvPr/>
            </p:nvSpPr>
            <p:spPr bwMode="auto">
              <a:xfrm>
                <a:off x="4641851" y="3517900"/>
                <a:ext cx="195263" cy="230188"/>
              </a:xfrm>
              <a:custGeom>
                <a:avLst/>
                <a:gdLst>
                  <a:gd name="T0" fmla="*/ 58 w 72"/>
                  <a:gd name="T1" fmla="*/ 39 h 85"/>
                  <a:gd name="T2" fmla="*/ 46 w 72"/>
                  <a:gd name="T3" fmla="*/ 24 h 85"/>
                  <a:gd name="T4" fmla="*/ 15 w 72"/>
                  <a:gd name="T5" fmla="*/ 8 h 85"/>
                  <a:gd name="T6" fmla="*/ 8 w 72"/>
                  <a:gd name="T7" fmla="*/ 16 h 85"/>
                  <a:gd name="T8" fmla="*/ 43 w 72"/>
                  <a:gd name="T9" fmla="*/ 72 h 85"/>
                  <a:gd name="T10" fmla="*/ 52 w 72"/>
                  <a:gd name="T11" fmla="*/ 76 h 85"/>
                  <a:gd name="T12" fmla="*/ 66 w 72"/>
                  <a:gd name="T13" fmla="*/ 65 h 85"/>
                  <a:gd name="T14" fmla="*/ 65 w 72"/>
                  <a:gd name="T15" fmla="*/ 56 h 85"/>
                  <a:gd name="T16" fmla="*/ 67 w 72"/>
                  <a:gd name="T17" fmla="*/ 47 h 85"/>
                  <a:gd name="T18" fmla="*/ 70 w 72"/>
                  <a:gd name="T19" fmla="*/ 53 h 85"/>
                  <a:gd name="T20" fmla="*/ 71 w 72"/>
                  <a:gd name="T21" fmla="*/ 71 h 85"/>
                  <a:gd name="T22" fmla="*/ 51 w 72"/>
                  <a:gd name="T23" fmla="*/ 81 h 85"/>
                  <a:gd name="T24" fmla="*/ 5 w 72"/>
                  <a:gd name="T25" fmla="*/ 31 h 85"/>
                  <a:gd name="T26" fmla="*/ 2 w 72"/>
                  <a:gd name="T27" fmla="*/ 16 h 85"/>
                  <a:gd name="T28" fmla="*/ 10 w 72"/>
                  <a:gd name="T29" fmla="*/ 3 h 85"/>
                  <a:gd name="T30" fmla="*/ 58 w 72"/>
                  <a:gd name="T31" fmla="*/ 3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85">
                    <a:moveTo>
                      <a:pt x="58" y="39"/>
                    </a:moveTo>
                    <a:cubicBezTo>
                      <a:pt x="54" y="34"/>
                      <a:pt x="50" y="29"/>
                      <a:pt x="46" y="24"/>
                    </a:cubicBezTo>
                    <a:cubicBezTo>
                      <a:pt x="38" y="15"/>
                      <a:pt x="29" y="8"/>
                      <a:pt x="15" y="8"/>
                    </a:cubicBezTo>
                    <a:cubicBezTo>
                      <a:pt x="9" y="8"/>
                      <a:pt x="7" y="10"/>
                      <a:pt x="8" y="16"/>
                    </a:cubicBezTo>
                    <a:cubicBezTo>
                      <a:pt x="12" y="40"/>
                      <a:pt x="21" y="60"/>
                      <a:pt x="43" y="72"/>
                    </a:cubicBezTo>
                    <a:cubicBezTo>
                      <a:pt x="46" y="73"/>
                      <a:pt x="49" y="75"/>
                      <a:pt x="52" y="76"/>
                    </a:cubicBezTo>
                    <a:cubicBezTo>
                      <a:pt x="62" y="78"/>
                      <a:pt x="66" y="75"/>
                      <a:pt x="66" y="65"/>
                    </a:cubicBezTo>
                    <a:cubicBezTo>
                      <a:pt x="67" y="62"/>
                      <a:pt x="66" y="59"/>
                      <a:pt x="65" y="56"/>
                    </a:cubicBezTo>
                    <a:cubicBezTo>
                      <a:pt x="65" y="53"/>
                      <a:pt x="65" y="50"/>
                      <a:pt x="67" y="47"/>
                    </a:cubicBezTo>
                    <a:cubicBezTo>
                      <a:pt x="68" y="49"/>
                      <a:pt x="70" y="51"/>
                      <a:pt x="70" y="53"/>
                    </a:cubicBezTo>
                    <a:cubicBezTo>
                      <a:pt x="71" y="59"/>
                      <a:pt x="72" y="66"/>
                      <a:pt x="71" y="71"/>
                    </a:cubicBezTo>
                    <a:cubicBezTo>
                      <a:pt x="70" y="81"/>
                      <a:pt x="62" y="85"/>
                      <a:pt x="51" y="81"/>
                    </a:cubicBezTo>
                    <a:cubicBezTo>
                      <a:pt x="26" y="73"/>
                      <a:pt x="12" y="56"/>
                      <a:pt x="5" y="31"/>
                    </a:cubicBezTo>
                    <a:cubicBezTo>
                      <a:pt x="4" y="26"/>
                      <a:pt x="3" y="21"/>
                      <a:pt x="2" y="16"/>
                    </a:cubicBezTo>
                    <a:cubicBezTo>
                      <a:pt x="0" y="10"/>
                      <a:pt x="4" y="4"/>
                      <a:pt x="10" y="3"/>
                    </a:cubicBezTo>
                    <a:cubicBezTo>
                      <a:pt x="31" y="0"/>
                      <a:pt x="57" y="20"/>
                      <a:pt x="58" y="3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10">
                <a:extLst>
                  <a:ext uri="{FF2B5EF4-FFF2-40B4-BE49-F238E27FC236}">
                    <a16:creationId xmlns:a16="http://schemas.microsoft.com/office/drawing/2014/main" id="{F278AE41-2AA5-404C-A2BE-B677D2237583}"/>
                  </a:ext>
                </a:extLst>
              </p:cNvPr>
              <p:cNvSpPr/>
              <p:nvPr/>
            </p:nvSpPr>
            <p:spPr bwMode="auto">
              <a:xfrm>
                <a:off x="4603751" y="4962525"/>
                <a:ext cx="125413" cy="115888"/>
              </a:xfrm>
              <a:custGeom>
                <a:avLst/>
                <a:gdLst>
                  <a:gd name="T0" fmla="*/ 5 w 46"/>
                  <a:gd name="T1" fmla="*/ 14 h 43"/>
                  <a:gd name="T2" fmla="*/ 22 w 46"/>
                  <a:gd name="T3" fmla="*/ 36 h 43"/>
                  <a:gd name="T4" fmla="*/ 37 w 46"/>
                  <a:gd name="T5" fmla="*/ 17 h 43"/>
                  <a:gd name="T6" fmla="*/ 14 w 46"/>
                  <a:gd name="T7" fmla="*/ 6 h 43"/>
                  <a:gd name="T8" fmla="*/ 36 w 46"/>
                  <a:gd name="T9" fmla="*/ 4 h 43"/>
                  <a:gd name="T10" fmla="*/ 39 w 46"/>
                  <a:gd name="T11" fmla="*/ 31 h 43"/>
                  <a:gd name="T12" fmla="*/ 13 w 46"/>
                  <a:gd name="T13" fmla="*/ 38 h 43"/>
                  <a:gd name="T14" fmla="*/ 5 w 46"/>
                  <a:gd name="T15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5" y="14"/>
                    </a:moveTo>
                    <a:cubicBezTo>
                      <a:pt x="5" y="27"/>
                      <a:pt x="13" y="36"/>
                      <a:pt x="22" y="36"/>
                    </a:cubicBezTo>
                    <a:cubicBezTo>
                      <a:pt x="29" y="36"/>
                      <a:pt x="37" y="26"/>
                      <a:pt x="37" y="17"/>
                    </a:cubicBezTo>
                    <a:cubicBezTo>
                      <a:pt x="37" y="9"/>
                      <a:pt x="32" y="7"/>
                      <a:pt x="14" y="6"/>
                    </a:cubicBezTo>
                    <a:cubicBezTo>
                      <a:pt x="18" y="0"/>
                      <a:pt x="29" y="0"/>
                      <a:pt x="36" y="4"/>
                    </a:cubicBezTo>
                    <a:cubicBezTo>
                      <a:pt x="44" y="9"/>
                      <a:pt x="46" y="20"/>
                      <a:pt x="39" y="31"/>
                    </a:cubicBezTo>
                    <a:cubicBezTo>
                      <a:pt x="34" y="41"/>
                      <a:pt x="24" y="43"/>
                      <a:pt x="13" y="38"/>
                    </a:cubicBezTo>
                    <a:cubicBezTo>
                      <a:pt x="3" y="33"/>
                      <a:pt x="0" y="25"/>
                      <a:pt x="5" y="14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11">
                <a:extLst>
                  <a:ext uri="{FF2B5EF4-FFF2-40B4-BE49-F238E27FC236}">
                    <a16:creationId xmlns:a16="http://schemas.microsoft.com/office/drawing/2014/main" id="{4FE8B830-3B53-4D62-9DEE-365B4FCE7B18}"/>
                  </a:ext>
                </a:extLst>
              </p:cNvPr>
              <p:cNvSpPr/>
              <p:nvPr/>
            </p:nvSpPr>
            <p:spPr bwMode="auto">
              <a:xfrm>
                <a:off x="3560763" y="4430713"/>
                <a:ext cx="53975" cy="106363"/>
              </a:xfrm>
              <a:custGeom>
                <a:avLst/>
                <a:gdLst>
                  <a:gd name="T0" fmla="*/ 0 w 20"/>
                  <a:gd name="T1" fmla="*/ 30 h 39"/>
                  <a:gd name="T2" fmla="*/ 12 w 20"/>
                  <a:gd name="T3" fmla="*/ 3 h 39"/>
                  <a:gd name="T4" fmla="*/ 17 w 20"/>
                  <a:gd name="T5" fmla="*/ 0 h 39"/>
                  <a:gd name="T6" fmla="*/ 20 w 20"/>
                  <a:gd name="T7" fmla="*/ 6 h 39"/>
                  <a:gd name="T8" fmla="*/ 10 w 20"/>
                  <a:gd name="T9" fmla="*/ 34 h 39"/>
                  <a:gd name="T10" fmla="*/ 4 w 20"/>
                  <a:gd name="T11" fmla="*/ 39 h 39"/>
                  <a:gd name="T12" fmla="*/ 0 w 20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39">
                    <a:moveTo>
                      <a:pt x="0" y="30"/>
                    </a:moveTo>
                    <a:cubicBezTo>
                      <a:pt x="4" y="21"/>
                      <a:pt x="7" y="12"/>
                      <a:pt x="12" y="3"/>
                    </a:cubicBezTo>
                    <a:cubicBezTo>
                      <a:pt x="12" y="2"/>
                      <a:pt x="15" y="1"/>
                      <a:pt x="17" y="0"/>
                    </a:cubicBezTo>
                    <a:cubicBezTo>
                      <a:pt x="18" y="2"/>
                      <a:pt x="20" y="5"/>
                      <a:pt x="20" y="6"/>
                    </a:cubicBezTo>
                    <a:cubicBezTo>
                      <a:pt x="17" y="16"/>
                      <a:pt x="14" y="25"/>
                      <a:pt x="10" y="34"/>
                    </a:cubicBezTo>
                    <a:cubicBezTo>
                      <a:pt x="9" y="36"/>
                      <a:pt x="6" y="37"/>
                      <a:pt x="4" y="39"/>
                    </a:cubicBezTo>
                    <a:cubicBezTo>
                      <a:pt x="3" y="36"/>
                      <a:pt x="2" y="34"/>
                      <a:pt x="0" y="3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12">
                <a:extLst>
                  <a:ext uri="{FF2B5EF4-FFF2-40B4-BE49-F238E27FC236}">
                    <a16:creationId xmlns:a16="http://schemas.microsoft.com/office/drawing/2014/main" id="{A8A73204-8A16-4E1E-BF98-1D2EC52BD9AD}"/>
                  </a:ext>
                </a:extLst>
              </p:cNvPr>
              <p:cNvSpPr/>
              <p:nvPr/>
            </p:nvSpPr>
            <p:spPr bwMode="auto">
              <a:xfrm>
                <a:off x="3576638" y="4502150"/>
                <a:ext cx="60325" cy="93663"/>
              </a:xfrm>
              <a:custGeom>
                <a:avLst/>
                <a:gdLst>
                  <a:gd name="T0" fmla="*/ 22 w 22"/>
                  <a:gd name="T1" fmla="*/ 0 h 35"/>
                  <a:gd name="T2" fmla="*/ 19 w 22"/>
                  <a:gd name="T3" fmla="*/ 16 h 35"/>
                  <a:gd name="T4" fmla="*/ 12 w 22"/>
                  <a:gd name="T5" fmla="*/ 32 h 35"/>
                  <a:gd name="T6" fmla="*/ 6 w 22"/>
                  <a:gd name="T7" fmla="*/ 35 h 35"/>
                  <a:gd name="T8" fmla="*/ 2 w 22"/>
                  <a:gd name="T9" fmla="*/ 31 h 35"/>
                  <a:gd name="T10" fmla="*/ 22 w 22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5">
                    <a:moveTo>
                      <a:pt x="22" y="0"/>
                    </a:moveTo>
                    <a:cubicBezTo>
                      <a:pt x="21" y="6"/>
                      <a:pt x="20" y="11"/>
                      <a:pt x="19" y="16"/>
                    </a:cubicBezTo>
                    <a:cubicBezTo>
                      <a:pt x="17" y="21"/>
                      <a:pt x="15" y="27"/>
                      <a:pt x="12" y="32"/>
                    </a:cubicBezTo>
                    <a:cubicBezTo>
                      <a:pt x="11" y="34"/>
                      <a:pt x="8" y="35"/>
                      <a:pt x="6" y="35"/>
                    </a:cubicBezTo>
                    <a:cubicBezTo>
                      <a:pt x="5" y="35"/>
                      <a:pt x="2" y="32"/>
                      <a:pt x="2" y="31"/>
                    </a:cubicBezTo>
                    <a:cubicBezTo>
                      <a:pt x="0" y="22"/>
                      <a:pt x="11" y="4"/>
                      <a:pt x="2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13">
                <a:extLst>
                  <a:ext uri="{FF2B5EF4-FFF2-40B4-BE49-F238E27FC236}">
                    <a16:creationId xmlns:a16="http://schemas.microsoft.com/office/drawing/2014/main" id="{B62014CE-D534-4551-A09A-04F2B5A1569E}"/>
                  </a:ext>
                </a:extLst>
              </p:cNvPr>
              <p:cNvSpPr/>
              <p:nvPr/>
            </p:nvSpPr>
            <p:spPr bwMode="auto">
              <a:xfrm>
                <a:off x="3814763" y="4886325"/>
                <a:ext cx="26988" cy="100013"/>
              </a:xfrm>
              <a:custGeom>
                <a:avLst/>
                <a:gdLst>
                  <a:gd name="T0" fmla="*/ 10 w 10"/>
                  <a:gd name="T1" fmla="*/ 10 h 37"/>
                  <a:gd name="T2" fmla="*/ 7 w 10"/>
                  <a:gd name="T3" fmla="*/ 32 h 37"/>
                  <a:gd name="T4" fmla="*/ 4 w 10"/>
                  <a:gd name="T5" fmla="*/ 37 h 37"/>
                  <a:gd name="T6" fmla="*/ 0 w 10"/>
                  <a:gd name="T7" fmla="*/ 33 h 37"/>
                  <a:gd name="T8" fmla="*/ 0 w 10"/>
                  <a:gd name="T9" fmla="*/ 20 h 37"/>
                  <a:gd name="T10" fmla="*/ 4 w 10"/>
                  <a:gd name="T11" fmla="*/ 5 h 37"/>
                  <a:gd name="T12" fmla="*/ 7 w 10"/>
                  <a:gd name="T13" fmla="*/ 0 h 37"/>
                  <a:gd name="T14" fmla="*/ 10 w 10"/>
                  <a:gd name="T15" fmla="*/ 6 h 37"/>
                  <a:gd name="T16" fmla="*/ 10 w 10"/>
                  <a:gd name="T17" fmla="*/ 1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37">
                    <a:moveTo>
                      <a:pt x="10" y="10"/>
                    </a:moveTo>
                    <a:cubicBezTo>
                      <a:pt x="9" y="17"/>
                      <a:pt x="9" y="25"/>
                      <a:pt x="7" y="32"/>
                    </a:cubicBezTo>
                    <a:cubicBezTo>
                      <a:pt x="7" y="34"/>
                      <a:pt x="5" y="35"/>
                      <a:pt x="4" y="37"/>
                    </a:cubicBezTo>
                    <a:cubicBezTo>
                      <a:pt x="3" y="36"/>
                      <a:pt x="0" y="34"/>
                      <a:pt x="0" y="33"/>
                    </a:cubicBezTo>
                    <a:cubicBezTo>
                      <a:pt x="0" y="29"/>
                      <a:pt x="0" y="24"/>
                      <a:pt x="0" y="20"/>
                    </a:cubicBezTo>
                    <a:cubicBezTo>
                      <a:pt x="1" y="15"/>
                      <a:pt x="2" y="10"/>
                      <a:pt x="4" y="5"/>
                    </a:cubicBezTo>
                    <a:cubicBezTo>
                      <a:pt x="4" y="3"/>
                      <a:pt x="6" y="2"/>
                      <a:pt x="7" y="0"/>
                    </a:cubicBezTo>
                    <a:cubicBezTo>
                      <a:pt x="8" y="2"/>
                      <a:pt x="9" y="4"/>
                      <a:pt x="10" y="6"/>
                    </a:cubicBezTo>
                    <a:cubicBezTo>
                      <a:pt x="10" y="7"/>
                      <a:pt x="10" y="8"/>
                      <a:pt x="10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14">
                <a:extLst>
                  <a:ext uri="{FF2B5EF4-FFF2-40B4-BE49-F238E27FC236}">
                    <a16:creationId xmlns:a16="http://schemas.microsoft.com/office/drawing/2014/main" id="{1A12420C-7781-4A77-8772-77A45CA0F686}"/>
                  </a:ext>
                </a:extLst>
              </p:cNvPr>
              <p:cNvSpPr/>
              <p:nvPr/>
            </p:nvSpPr>
            <p:spPr bwMode="auto">
              <a:xfrm>
                <a:off x="3595688" y="4572000"/>
                <a:ext cx="57150" cy="92075"/>
              </a:xfrm>
              <a:custGeom>
                <a:avLst/>
                <a:gdLst>
                  <a:gd name="T0" fmla="*/ 6 w 21"/>
                  <a:gd name="T1" fmla="*/ 34 h 34"/>
                  <a:gd name="T2" fmla="*/ 18 w 21"/>
                  <a:gd name="T3" fmla="*/ 0 h 34"/>
                  <a:gd name="T4" fmla="*/ 6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6" y="34"/>
                    </a:moveTo>
                    <a:cubicBezTo>
                      <a:pt x="0" y="26"/>
                      <a:pt x="7" y="7"/>
                      <a:pt x="18" y="0"/>
                    </a:cubicBezTo>
                    <a:cubicBezTo>
                      <a:pt x="21" y="7"/>
                      <a:pt x="14" y="28"/>
                      <a:pt x="6" y="3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15">
                <a:extLst>
                  <a:ext uri="{FF2B5EF4-FFF2-40B4-BE49-F238E27FC236}">
                    <a16:creationId xmlns:a16="http://schemas.microsoft.com/office/drawing/2014/main" id="{FE0B336D-7E80-4CF8-AF98-BD2BC2B2F3B3}"/>
                  </a:ext>
                </a:extLst>
              </p:cNvPr>
              <p:cNvSpPr/>
              <p:nvPr/>
            </p:nvSpPr>
            <p:spPr bwMode="auto">
              <a:xfrm>
                <a:off x="3848101" y="4908550"/>
                <a:ext cx="31750" cy="96838"/>
              </a:xfrm>
              <a:custGeom>
                <a:avLst/>
                <a:gdLst>
                  <a:gd name="T0" fmla="*/ 3 w 12"/>
                  <a:gd name="T1" fmla="*/ 36 h 36"/>
                  <a:gd name="T2" fmla="*/ 0 w 12"/>
                  <a:gd name="T3" fmla="*/ 25 h 36"/>
                  <a:gd name="T4" fmla="*/ 6 w 12"/>
                  <a:gd name="T5" fmla="*/ 3 h 36"/>
                  <a:gd name="T6" fmla="*/ 10 w 12"/>
                  <a:gd name="T7" fmla="*/ 0 h 36"/>
                  <a:gd name="T8" fmla="*/ 12 w 12"/>
                  <a:gd name="T9" fmla="*/ 4 h 36"/>
                  <a:gd name="T10" fmla="*/ 6 w 12"/>
                  <a:gd name="T11" fmla="*/ 35 h 36"/>
                  <a:gd name="T12" fmla="*/ 3 w 12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6">
                    <a:moveTo>
                      <a:pt x="3" y="36"/>
                    </a:moveTo>
                    <a:cubicBezTo>
                      <a:pt x="2" y="32"/>
                      <a:pt x="0" y="28"/>
                      <a:pt x="0" y="25"/>
                    </a:cubicBezTo>
                    <a:cubicBezTo>
                      <a:pt x="1" y="18"/>
                      <a:pt x="4" y="10"/>
                      <a:pt x="6" y="3"/>
                    </a:cubicBezTo>
                    <a:cubicBezTo>
                      <a:pt x="6" y="2"/>
                      <a:pt x="9" y="1"/>
                      <a:pt x="10" y="0"/>
                    </a:cubicBezTo>
                    <a:cubicBezTo>
                      <a:pt x="11" y="1"/>
                      <a:pt x="12" y="3"/>
                      <a:pt x="12" y="4"/>
                    </a:cubicBezTo>
                    <a:cubicBezTo>
                      <a:pt x="12" y="15"/>
                      <a:pt x="10" y="25"/>
                      <a:pt x="6" y="35"/>
                    </a:cubicBezTo>
                    <a:cubicBezTo>
                      <a:pt x="5" y="35"/>
                      <a:pt x="4" y="36"/>
                      <a:pt x="3" y="3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16">
                <a:extLst>
                  <a:ext uri="{FF2B5EF4-FFF2-40B4-BE49-F238E27FC236}">
                    <a16:creationId xmlns:a16="http://schemas.microsoft.com/office/drawing/2014/main" id="{58C6EC65-2079-4483-BD7B-4FBC60670298}"/>
                  </a:ext>
                </a:extLst>
              </p:cNvPr>
              <p:cNvSpPr/>
              <p:nvPr/>
            </p:nvSpPr>
            <p:spPr bwMode="auto">
              <a:xfrm>
                <a:off x="4424363" y="5065713"/>
                <a:ext cx="68263" cy="69850"/>
              </a:xfrm>
              <a:custGeom>
                <a:avLst/>
                <a:gdLst>
                  <a:gd name="T0" fmla="*/ 0 w 25"/>
                  <a:gd name="T1" fmla="*/ 19 h 26"/>
                  <a:gd name="T2" fmla="*/ 14 w 25"/>
                  <a:gd name="T3" fmla="*/ 18 h 26"/>
                  <a:gd name="T4" fmla="*/ 20 w 25"/>
                  <a:gd name="T5" fmla="*/ 13 h 26"/>
                  <a:gd name="T6" fmla="*/ 12 w 25"/>
                  <a:gd name="T7" fmla="*/ 7 h 26"/>
                  <a:gd name="T8" fmla="*/ 5 w 25"/>
                  <a:gd name="T9" fmla="*/ 7 h 26"/>
                  <a:gd name="T10" fmla="*/ 15 w 25"/>
                  <a:gd name="T11" fmla="*/ 2 h 26"/>
                  <a:gd name="T12" fmla="*/ 25 w 25"/>
                  <a:gd name="T13" fmla="*/ 16 h 26"/>
                  <a:gd name="T14" fmla="*/ 11 w 25"/>
                  <a:gd name="T15" fmla="*/ 26 h 26"/>
                  <a:gd name="T16" fmla="*/ 0 w 25"/>
                  <a:gd name="T17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0" y="19"/>
                    </a:moveTo>
                    <a:cubicBezTo>
                      <a:pt x="5" y="19"/>
                      <a:pt x="10" y="19"/>
                      <a:pt x="14" y="18"/>
                    </a:cubicBezTo>
                    <a:cubicBezTo>
                      <a:pt x="16" y="18"/>
                      <a:pt x="18" y="15"/>
                      <a:pt x="20" y="13"/>
                    </a:cubicBezTo>
                    <a:cubicBezTo>
                      <a:pt x="17" y="11"/>
                      <a:pt x="15" y="9"/>
                      <a:pt x="12" y="7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8" y="2"/>
                      <a:pt x="11" y="0"/>
                      <a:pt x="15" y="2"/>
                    </a:cubicBezTo>
                    <a:cubicBezTo>
                      <a:pt x="21" y="3"/>
                      <a:pt x="25" y="10"/>
                      <a:pt x="25" y="16"/>
                    </a:cubicBezTo>
                    <a:cubicBezTo>
                      <a:pt x="24" y="21"/>
                      <a:pt x="18" y="25"/>
                      <a:pt x="11" y="26"/>
                    </a:cubicBezTo>
                    <a:cubicBezTo>
                      <a:pt x="6" y="26"/>
                      <a:pt x="1" y="25"/>
                      <a:pt x="0" y="1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17">
                <a:extLst>
                  <a:ext uri="{FF2B5EF4-FFF2-40B4-BE49-F238E27FC236}">
                    <a16:creationId xmlns:a16="http://schemas.microsoft.com/office/drawing/2014/main" id="{25699EFD-D0BD-4EB9-ADF5-7D72A36B2424}"/>
                  </a:ext>
                </a:extLst>
              </p:cNvPr>
              <p:cNvSpPr/>
              <p:nvPr/>
            </p:nvSpPr>
            <p:spPr bwMode="auto">
              <a:xfrm>
                <a:off x="3897313" y="4959350"/>
                <a:ext cx="28575" cy="53975"/>
              </a:xfrm>
              <a:custGeom>
                <a:avLst/>
                <a:gdLst>
                  <a:gd name="T0" fmla="*/ 7 w 11"/>
                  <a:gd name="T1" fmla="*/ 0 h 20"/>
                  <a:gd name="T2" fmla="*/ 5 w 11"/>
                  <a:gd name="T3" fmla="*/ 20 h 20"/>
                  <a:gd name="T4" fmla="*/ 7 w 1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7" y="0"/>
                    </a:moveTo>
                    <a:cubicBezTo>
                      <a:pt x="11" y="6"/>
                      <a:pt x="10" y="15"/>
                      <a:pt x="5" y="20"/>
                    </a:cubicBezTo>
                    <a:cubicBezTo>
                      <a:pt x="0" y="15"/>
                      <a:pt x="1" y="6"/>
                      <a:pt x="7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18">
                <a:extLst>
                  <a:ext uri="{FF2B5EF4-FFF2-40B4-BE49-F238E27FC236}">
                    <a16:creationId xmlns:a16="http://schemas.microsoft.com/office/drawing/2014/main" id="{9F78B5E4-F148-47D5-8BA2-C4B62D3D3211}"/>
                  </a:ext>
                </a:extLst>
              </p:cNvPr>
              <p:cNvSpPr/>
              <p:nvPr/>
            </p:nvSpPr>
            <p:spPr bwMode="auto">
              <a:xfrm>
                <a:off x="3951288" y="5030788"/>
                <a:ext cx="23813" cy="23813"/>
              </a:xfrm>
              <a:custGeom>
                <a:avLst/>
                <a:gdLst>
                  <a:gd name="T0" fmla="*/ 0 w 9"/>
                  <a:gd name="T1" fmla="*/ 0 h 9"/>
                  <a:gd name="T2" fmla="*/ 8 w 9"/>
                  <a:gd name="T3" fmla="*/ 9 h 9"/>
                  <a:gd name="T4" fmla="*/ 0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cubicBezTo>
                      <a:pt x="7" y="0"/>
                      <a:pt x="9" y="2"/>
                      <a:pt x="8" y="9"/>
                    </a:cubicBezTo>
                    <a:cubicBezTo>
                      <a:pt x="3" y="9"/>
                      <a:pt x="3" y="8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19">
                <a:extLst>
                  <a:ext uri="{FF2B5EF4-FFF2-40B4-BE49-F238E27FC236}">
                    <a16:creationId xmlns:a16="http://schemas.microsoft.com/office/drawing/2014/main" id="{DE796707-2981-4BCC-82CF-0971C59D06AE}"/>
                  </a:ext>
                </a:extLst>
              </p:cNvPr>
              <p:cNvSpPr/>
              <p:nvPr/>
            </p:nvSpPr>
            <p:spPr bwMode="auto">
              <a:xfrm>
                <a:off x="4376738" y="3640138"/>
                <a:ext cx="69850" cy="80963"/>
              </a:xfrm>
              <a:custGeom>
                <a:avLst/>
                <a:gdLst>
                  <a:gd name="T0" fmla="*/ 0 w 26"/>
                  <a:gd name="T1" fmla="*/ 13 h 30"/>
                  <a:gd name="T2" fmla="*/ 11 w 26"/>
                  <a:gd name="T3" fmla="*/ 24 h 30"/>
                  <a:gd name="T4" fmla="*/ 18 w 26"/>
                  <a:gd name="T5" fmla="*/ 18 h 30"/>
                  <a:gd name="T6" fmla="*/ 8 w 26"/>
                  <a:gd name="T7" fmla="*/ 3 h 30"/>
                  <a:gd name="T8" fmla="*/ 22 w 26"/>
                  <a:gd name="T9" fmla="*/ 5 h 30"/>
                  <a:gd name="T10" fmla="*/ 22 w 26"/>
                  <a:gd name="T11" fmla="*/ 22 h 30"/>
                  <a:gd name="T12" fmla="*/ 7 w 26"/>
                  <a:gd name="T13" fmla="*/ 28 h 30"/>
                  <a:gd name="T14" fmla="*/ 0 w 26"/>
                  <a:gd name="T15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0">
                    <a:moveTo>
                      <a:pt x="0" y="13"/>
                    </a:moveTo>
                    <a:cubicBezTo>
                      <a:pt x="3" y="20"/>
                      <a:pt x="5" y="26"/>
                      <a:pt x="11" y="24"/>
                    </a:cubicBezTo>
                    <a:cubicBezTo>
                      <a:pt x="14" y="23"/>
                      <a:pt x="17" y="20"/>
                      <a:pt x="18" y="18"/>
                    </a:cubicBezTo>
                    <a:cubicBezTo>
                      <a:pt x="20" y="12"/>
                      <a:pt x="18" y="10"/>
                      <a:pt x="8" y="3"/>
                    </a:cubicBezTo>
                    <a:cubicBezTo>
                      <a:pt x="13" y="0"/>
                      <a:pt x="18" y="1"/>
                      <a:pt x="22" y="5"/>
                    </a:cubicBezTo>
                    <a:cubicBezTo>
                      <a:pt x="26" y="9"/>
                      <a:pt x="26" y="16"/>
                      <a:pt x="22" y="22"/>
                    </a:cubicBezTo>
                    <a:cubicBezTo>
                      <a:pt x="19" y="27"/>
                      <a:pt x="13" y="30"/>
                      <a:pt x="7" y="28"/>
                    </a:cubicBezTo>
                    <a:cubicBezTo>
                      <a:pt x="1" y="26"/>
                      <a:pt x="0" y="21"/>
                      <a:pt x="0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20">
                <a:extLst>
                  <a:ext uri="{FF2B5EF4-FFF2-40B4-BE49-F238E27FC236}">
                    <a16:creationId xmlns:a16="http://schemas.microsoft.com/office/drawing/2014/main" id="{19C3F309-EDD9-4338-BEAA-A82B020E8380}"/>
                  </a:ext>
                </a:extLst>
              </p:cNvPr>
              <p:cNvSpPr/>
              <p:nvPr/>
            </p:nvSpPr>
            <p:spPr bwMode="auto">
              <a:xfrm>
                <a:off x="4387851" y="3490913"/>
                <a:ext cx="39688" cy="41275"/>
              </a:xfrm>
              <a:custGeom>
                <a:avLst/>
                <a:gdLst>
                  <a:gd name="T0" fmla="*/ 12 w 15"/>
                  <a:gd name="T1" fmla="*/ 0 h 15"/>
                  <a:gd name="T2" fmla="*/ 14 w 15"/>
                  <a:gd name="T3" fmla="*/ 4 h 15"/>
                  <a:gd name="T4" fmla="*/ 7 w 15"/>
                  <a:gd name="T5" fmla="*/ 13 h 15"/>
                  <a:gd name="T6" fmla="*/ 0 w 15"/>
                  <a:gd name="T7" fmla="*/ 14 h 15"/>
                  <a:gd name="T8" fmla="*/ 12 w 1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2" y="0"/>
                    </a:moveTo>
                    <a:cubicBezTo>
                      <a:pt x="12" y="1"/>
                      <a:pt x="15" y="3"/>
                      <a:pt x="14" y="4"/>
                    </a:cubicBezTo>
                    <a:cubicBezTo>
                      <a:pt x="12" y="8"/>
                      <a:pt x="10" y="11"/>
                      <a:pt x="7" y="13"/>
                    </a:cubicBezTo>
                    <a:cubicBezTo>
                      <a:pt x="6" y="15"/>
                      <a:pt x="3" y="14"/>
                      <a:pt x="0" y="14"/>
                    </a:cubicBezTo>
                    <a:cubicBezTo>
                      <a:pt x="5" y="9"/>
                      <a:pt x="8" y="5"/>
                      <a:pt x="1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21">
                <a:extLst>
                  <a:ext uri="{FF2B5EF4-FFF2-40B4-BE49-F238E27FC236}">
                    <a16:creationId xmlns:a16="http://schemas.microsoft.com/office/drawing/2014/main" id="{1B39F7DE-892A-4F9D-AC82-DEF7429D632F}"/>
                  </a:ext>
                </a:extLst>
              </p:cNvPr>
              <p:cNvSpPr/>
              <p:nvPr/>
            </p:nvSpPr>
            <p:spPr bwMode="auto">
              <a:xfrm>
                <a:off x="4121151" y="2838450"/>
                <a:ext cx="26988" cy="55563"/>
              </a:xfrm>
              <a:custGeom>
                <a:avLst/>
                <a:gdLst>
                  <a:gd name="T0" fmla="*/ 8 w 10"/>
                  <a:gd name="T1" fmla="*/ 21 h 21"/>
                  <a:gd name="T2" fmla="*/ 2 w 10"/>
                  <a:gd name="T3" fmla="*/ 15 h 21"/>
                  <a:gd name="T4" fmla="*/ 1 w 10"/>
                  <a:gd name="T5" fmla="*/ 3 h 21"/>
                  <a:gd name="T6" fmla="*/ 7 w 10"/>
                  <a:gd name="T7" fmla="*/ 5 h 21"/>
                  <a:gd name="T8" fmla="*/ 10 w 10"/>
                  <a:gd name="T9" fmla="*/ 20 h 21"/>
                  <a:gd name="T10" fmla="*/ 8 w 10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1">
                    <a:moveTo>
                      <a:pt x="8" y="21"/>
                    </a:moveTo>
                    <a:cubicBezTo>
                      <a:pt x="6" y="19"/>
                      <a:pt x="3" y="18"/>
                      <a:pt x="2" y="15"/>
                    </a:cubicBezTo>
                    <a:cubicBezTo>
                      <a:pt x="1" y="12"/>
                      <a:pt x="0" y="7"/>
                      <a:pt x="1" y="3"/>
                    </a:cubicBezTo>
                    <a:cubicBezTo>
                      <a:pt x="2" y="0"/>
                      <a:pt x="6" y="2"/>
                      <a:pt x="7" y="5"/>
                    </a:cubicBezTo>
                    <a:cubicBezTo>
                      <a:pt x="9" y="9"/>
                      <a:pt x="9" y="15"/>
                      <a:pt x="10" y="20"/>
                    </a:cubicBezTo>
                    <a:cubicBezTo>
                      <a:pt x="10" y="20"/>
                      <a:pt x="9" y="21"/>
                      <a:pt x="8" y="2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22">
                <a:extLst>
                  <a:ext uri="{FF2B5EF4-FFF2-40B4-BE49-F238E27FC236}">
                    <a16:creationId xmlns:a16="http://schemas.microsoft.com/office/drawing/2014/main" id="{1DDDFE24-1EB3-44AE-BF6F-5855E4A09BDF}"/>
                  </a:ext>
                </a:extLst>
              </p:cNvPr>
              <p:cNvSpPr/>
              <p:nvPr/>
            </p:nvSpPr>
            <p:spPr bwMode="auto">
              <a:xfrm>
                <a:off x="4148138" y="2846388"/>
                <a:ext cx="30163" cy="39688"/>
              </a:xfrm>
              <a:custGeom>
                <a:avLst/>
                <a:gdLst>
                  <a:gd name="T0" fmla="*/ 9 w 11"/>
                  <a:gd name="T1" fmla="*/ 15 h 15"/>
                  <a:gd name="T2" fmla="*/ 3 w 11"/>
                  <a:gd name="T3" fmla="*/ 0 h 15"/>
                  <a:gd name="T4" fmla="*/ 9 w 11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5">
                    <a:moveTo>
                      <a:pt x="9" y="15"/>
                    </a:moveTo>
                    <a:cubicBezTo>
                      <a:pt x="2" y="15"/>
                      <a:pt x="0" y="10"/>
                      <a:pt x="3" y="0"/>
                    </a:cubicBezTo>
                    <a:cubicBezTo>
                      <a:pt x="9" y="1"/>
                      <a:pt x="11" y="5"/>
                      <a:pt x="9" y="1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23">
                <a:extLst>
                  <a:ext uri="{FF2B5EF4-FFF2-40B4-BE49-F238E27FC236}">
                    <a16:creationId xmlns:a16="http://schemas.microsoft.com/office/drawing/2014/main" id="{28F1DD5C-48F0-4B62-BAF2-A87FA0DF1D89}"/>
                  </a:ext>
                </a:extLst>
              </p:cNvPr>
              <p:cNvSpPr/>
              <p:nvPr/>
            </p:nvSpPr>
            <p:spPr bwMode="auto">
              <a:xfrm>
                <a:off x="4102101" y="3027363"/>
                <a:ext cx="33338" cy="49213"/>
              </a:xfrm>
              <a:custGeom>
                <a:avLst/>
                <a:gdLst>
                  <a:gd name="T0" fmla="*/ 5 w 12"/>
                  <a:gd name="T1" fmla="*/ 0 h 18"/>
                  <a:gd name="T2" fmla="*/ 12 w 12"/>
                  <a:gd name="T3" fmla="*/ 18 h 18"/>
                  <a:gd name="T4" fmla="*/ 5 w 1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8">
                    <a:moveTo>
                      <a:pt x="5" y="0"/>
                    </a:moveTo>
                    <a:cubicBezTo>
                      <a:pt x="7" y="7"/>
                      <a:pt x="9" y="12"/>
                      <a:pt x="12" y="18"/>
                    </a:cubicBezTo>
                    <a:cubicBezTo>
                      <a:pt x="4" y="17"/>
                      <a:pt x="0" y="8"/>
                      <a:pt x="5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24">
                <a:extLst>
                  <a:ext uri="{FF2B5EF4-FFF2-40B4-BE49-F238E27FC236}">
                    <a16:creationId xmlns:a16="http://schemas.microsoft.com/office/drawing/2014/main" id="{8773FF97-30ED-4E81-8BE0-40FE02885070}"/>
                  </a:ext>
                </a:extLst>
              </p:cNvPr>
              <p:cNvSpPr/>
              <p:nvPr/>
            </p:nvSpPr>
            <p:spPr bwMode="auto">
              <a:xfrm>
                <a:off x="4132263" y="2608263"/>
                <a:ext cx="22225" cy="50800"/>
              </a:xfrm>
              <a:custGeom>
                <a:avLst/>
                <a:gdLst>
                  <a:gd name="T0" fmla="*/ 3 w 8"/>
                  <a:gd name="T1" fmla="*/ 0 h 19"/>
                  <a:gd name="T2" fmla="*/ 8 w 8"/>
                  <a:gd name="T3" fmla="*/ 16 h 19"/>
                  <a:gd name="T4" fmla="*/ 7 w 8"/>
                  <a:gd name="T5" fmla="*/ 19 h 19"/>
                  <a:gd name="T6" fmla="*/ 4 w 8"/>
                  <a:gd name="T7" fmla="*/ 17 h 19"/>
                  <a:gd name="T8" fmla="*/ 0 w 8"/>
                  <a:gd name="T9" fmla="*/ 1 h 19"/>
                  <a:gd name="T10" fmla="*/ 3 w 8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9">
                    <a:moveTo>
                      <a:pt x="3" y="0"/>
                    </a:moveTo>
                    <a:cubicBezTo>
                      <a:pt x="5" y="6"/>
                      <a:pt x="7" y="11"/>
                      <a:pt x="8" y="16"/>
                    </a:cubicBezTo>
                    <a:cubicBezTo>
                      <a:pt x="8" y="16"/>
                      <a:pt x="7" y="18"/>
                      <a:pt x="7" y="19"/>
                    </a:cubicBezTo>
                    <a:cubicBezTo>
                      <a:pt x="6" y="18"/>
                      <a:pt x="4" y="18"/>
                      <a:pt x="4" y="17"/>
                    </a:cubicBezTo>
                    <a:cubicBezTo>
                      <a:pt x="2" y="12"/>
                      <a:pt x="1" y="6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25">
                <a:extLst>
                  <a:ext uri="{FF2B5EF4-FFF2-40B4-BE49-F238E27FC236}">
                    <a16:creationId xmlns:a16="http://schemas.microsoft.com/office/drawing/2014/main" id="{F511817E-A1A7-4F14-A9C4-78A42E232E6E}"/>
                  </a:ext>
                </a:extLst>
              </p:cNvPr>
              <p:cNvSpPr/>
              <p:nvPr/>
            </p:nvSpPr>
            <p:spPr bwMode="auto">
              <a:xfrm>
                <a:off x="4546601" y="2608263"/>
                <a:ext cx="19050" cy="50800"/>
              </a:xfrm>
              <a:custGeom>
                <a:avLst/>
                <a:gdLst>
                  <a:gd name="T0" fmla="*/ 7 w 7"/>
                  <a:gd name="T1" fmla="*/ 1 h 19"/>
                  <a:gd name="T2" fmla="*/ 4 w 7"/>
                  <a:gd name="T3" fmla="*/ 16 h 19"/>
                  <a:gd name="T4" fmla="*/ 1 w 7"/>
                  <a:gd name="T5" fmla="*/ 19 h 19"/>
                  <a:gd name="T6" fmla="*/ 0 w 7"/>
                  <a:gd name="T7" fmla="*/ 15 h 19"/>
                  <a:gd name="T8" fmla="*/ 5 w 7"/>
                  <a:gd name="T9" fmla="*/ 0 h 19"/>
                  <a:gd name="T10" fmla="*/ 7 w 7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9">
                    <a:moveTo>
                      <a:pt x="7" y="1"/>
                    </a:moveTo>
                    <a:cubicBezTo>
                      <a:pt x="6" y="6"/>
                      <a:pt x="5" y="11"/>
                      <a:pt x="4" y="16"/>
                    </a:cubicBezTo>
                    <a:cubicBezTo>
                      <a:pt x="4" y="17"/>
                      <a:pt x="2" y="18"/>
                      <a:pt x="1" y="19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1" y="10"/>
                      <a:pt x="3" y="5"/>
                      <a:pt x="5" y="0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26">
                <a:extLst>
                  <a:ext uri="{FF2B5EF4-FFF2-40B4-BE49-F238E27FC236}">
                    <a16:creationId xmlns:a16="http://schemas.microsoft.com/office/drawing/2014/main" id="{CB575B40-DF8F-466D-B5C1-AD3674273098}"/>
                  </a:ext>
                </a:extLst>
              </p:cNvPr>
              <p:cNvSpPr/>
              <p:nvPr/>
            </p:nvSpPr>
            <p:spPr bwMode="auto">
              <a:xfrm>
                <a:off x="4181476" y="2851150"/>
                <a:ext cx="19050" cy="34925"/>
              </a:xfrm>
              <a:custGeom>
                <a:avLst/>
                <a:gdLst>
                  <a:gd name="T0" fmla="*/ 7 w 7"/>
                  <a:gd name="T1" fmla="*/ 13 h 13"/>
                  <a:gd name="T2" fmla="*/ 0 w 7"/>
                  <a:gd name="T3" fmla="*/ 3 h 13"/>
                  <a:gd name="T4" fmla="*/ 2 w 7"/>
                  <a:gd name="T5" fmla="*/ 0 h 13"/>
                  <a:gd name="T6" fmla="*/ 6 w 7"/>
                  <a:gd name="T7" fmla="*/ 3 h 13"/>
                  <a:gd name="T8" fmla="*/ 7 w 7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7" y="13"/>
                    </a:moveTo>
                    <a:cubicBezTo>
                      <a:pt x="1" y="12"/>
                      <a:pt x="0" y="8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6" y="2"/>
                      <a:pt x="6" y="3"/>
                    </a:cubicBezTo>
                    <a:cubicBezTo>
                      <a:pt x="7" y="6"/>
                      <a:pt x="7" y="9"/>
                      <a:pt x="7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27">
                <a:extLst>
                  <a:ext uri="{FF2B5EF4-FFF2-40B4-BE49-F238E27FC236}">
                    <a16:creationId xmlns:a16="http://schemas.microsoft.com/office/drawing/2014/main" id="{07A17C3F-0837-44EE-89BD-51E420DCC436}"/>
                  </a:ext>
                </a:extLst>
              </p:cNvPr>
              <p:cNvSpPr/>
              <p:nvPr/>
            </p:nvSpPr>
            <p:spPr bwMode="auto">
              <a:xfrm>
                <a:off x="4465638" y="2590800"/>
                <a:ext cx="23813" cy="38100"/>
              </a:xfrm>
              <a:custGeom>
                <a:avLst/>
                <a:gdLst>
                  <a:gd name="T0" fmla="*/ 6 w 9"/>
                  <a:gd name="T1" fmla="*/ 1 h 14"/>
                  <a:gd name="T2" fmla="*/ 0 w 9"/>
                  <a:gd name="T3" fmla="*/ 14 h 14"/>
                  <a:gd name="T4" fmla="*/ 4 w 9"/>
                  <a:gd name="T5" fmla="*/ 0 h 14"/>
                  <a:gd name="T6" fmla="*/ 6 w 9"/>
                  <a:gd name="T7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6" y="1"/>
                    </a:moveTo>
                    <a:cubicBezTo>
                      <a:pt x="9" y="8"/>
                      <a:pt x="7" y="12"/>
                      <a:pt x="0" y="14"/>
                    </a:cubicBezTo>
                    <a:cubicBezTo>
                      <a:pt x="2" y="9"/>
                      <a:pt x="3" y="5"/>
                      <a:pt x="4" y="0"/>
                    </a:cubicBezTo>
                    <a:cubicBezTo>
                      <a:pt x="4" y="1"/>
                      <a:pt x="5" y="1"/>
                      <a:pt x="6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28">
                <a:extLst>
                  <a:ext uri="{FF2B5EF4-FFF2-40B4-BE49-F238E27FC236}">
                    <a16:creationId xmlns:a16="http://schemas.microsoft.com/office/drawing/2014/main" id="{3289D2DC-7851-41CD-8AFC-B57BD235FB08}"/>
                  </a:ext>
                </a:extLst>
              </p:cNvPr>
              <p:cNvSpPr/>
              <p:nvPr/>
            </p:nvSpPr>
            <p:spPr bwMode="auto">
              <a:xfrm>
                <a:off x="4211638" y="2590800"/>
                <a:ext cx="20638" cy="38100"/>
              </a:xfrm>
              <a:custGeom>
                <a:avLst/>
                <a:gdLst>
                  <a:gd name="T0" fmla="*/ 8 w 8"/>
                  <a:gd name="T1" fmla="*/ 14 h 14"/>
                  <a:gd name="T2" fmla="*/ 5 w 8"/>
                  <a:gd name="T3" fmla="*/ 0 h 14"/>
                  <a:gd name="T4" fmla="*/ 8 w 8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14"/>
                    </a:moveTo>
                    <a:cubicBezTo>
                      <a:pt x="1" y="12"/>
                      <a:pt x="0" y="7"/>
                      <a:pt x="5" y="0"/>
                    </a:cubicBezTo>
                    <a:cubicBezTo>
                      <a:pt x="6" y="5"/>
                      <a:pt x="7" y="9"/>
                      <a:pt x="8" y="1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29">
                <a:extLst>
                  <a:ext uri="{FF2B5EF4-FFF2-40B4-BE49-F238E27FC236}">
                    <a16:creationId xmlns:a16="http://schemas.microsoft.com/office/drawing/2014/main" id="{BCD3E84B-5468-404A-BF02-1100CD276A1A}"/>
                  </a:ext>
                </a:extLst>
              </p:cNvPr>
              <p:cNvSpPr/>
              <p:nvPr/>
            </p:nvSpPr>
            <p:spPr bwMode="auto">
              <a:xfrm>
                <a:off x="4138613" y="3027363"/>
                <a:ext cx="15875" cy="30163"/>
              </a:xfrm>
              <a:custGeom>
                <a:avLst/>
                <a:gdLst>
                  <a:gd name="T0" fmla="*/ 2 w 6"/>
                  <a:gd name="T1" fmla="*/ 11 h 11"/>
                  <a:gd name="T2" fmla="*/ 0 w 6"/>
                  <a:gd name="T3" fmla="*/ 1 h 11"/>
                  <a:gd name="T4" fmla="*/ 4 w 6"/>
                  <a:gd name="T5" fmla="*/ 0 h 11"/>
                  <a:gd name="T6" fmla="*/ 6 w 6"/>
                  <a:gd name="T7" fmla="*/ 10 h 11"/>
                  <a:gd name="T8" fmla="*/ 2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2" y="1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ubicBezTo>
                      <a:pt x="5" y="4"/>
                      <a:pt x="5" y="7"/>
                      <a:pt x="6" y="10"/>
                    </a:cubicBezTo>
                    <a:cubicBezTo>
                      <a:pt x="5" y="11"/>
                      <a:pt x="3" y="11"/>
                      <a:pt x="2" y="1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30">
                <a:extLst>
                  <a:ext uri="{FF2B5EF4-FFF2-40B4-BE49-F238E27FC236}">
                    <a16:creationId xmlns:a16="http://schemas.microsoft.com/office/drawing/2014/main" id="{CC5BA82B-72F6-40AF-BBAD-9D575FC0395B}"/>
                  </a:ext>
                </a:extLst>
              </p:cNvPr>
              <p:cNvSpPr/>
              <p:nvPr/>
            </p:nvSpPr>
            <p:spPr bwMode="auto">
              <a:xfrm>
                <a:off x="4511676" y="2605088"/>
                <a:ext cx="19050" cy="34925"/>
              </a:xfrm>
              <a:custGeom>
                <a:avLst/>
                <a:gdLst>
                  <a:gd name="T0" fmla="*/ 0 w 7"/>
                  <a:gd name="T1" fmla="*/ 12 h 13"/>
                  <a:gd name="T2" fmla="*/ 5 w 7"/>
                  <a:gd name="T3" fmla="*/ 0 h 13"/>
                  <a:gd name="T4" fmla="*/ 7 w 7"/>
                  <a:gd name="T5" fmla="*/ 1 h 13"/>
                  <a:gd name="T6" fmla="*/ 3 w 7"/>
                  <a:gd name="T7" fmla="*/ 13 h 13"/>
                  <a:gd name="T8" fmla="*/ 0 w 7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3">
                    <a:moveTo>
                      <a:pt x="0" y="12"/>
                    </a:moveTo>
                    <a:cubicBezTo>
                      <a:pt x="1" y="8"/>
                      <a:pt x="3" y="4"/>
                      <a:pt x="5" y="0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5"/>
                      <a:pt x="4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31">
                <a:extLst>
                  <a:ext uri="{FF2B5EF4-FFF2-40B4-BE49-F238E27FC236}">
                    <a16:creationId xmlns:a16="http://schemas.microsoft.com/office/drawing/2014/main" id="{672E546B-5FEA-4703-AAE9-2CFE77010565}"/>
                  </a:ext>
                </a:extLst>
              </p:cNvPr>
              <p:cNvSpPr/>
              <p:nvPr/>
            </p:nvSpPr>
            <p:spPr bwMode="auto">
              <a:xfrm>
                <a:off x="4167188" y="2605088"/>
                <a:ext cx="22225" cy="34925"/>
              </a:xfrm>
              <a:custGeom>
                <a:avLst/>
                <a:gdLst>
                  <a:gd name="T0" fmla="*/ 5 w 8"/>
                  <a:gd name="T1" fmla="*/ 13 h 13"/>
                  <a:gd name="T2" fmla="*/ 0 w 8"/>
                  <a:gd name="T3" fmla="*/ 1 h 13"/>
                  <a:gd name="T4" fmla="*/ 2 w 8"/>
                  <a:gd name="T5" fmla="*/ 0 h 13"/>
                  <a:gd name="T6" fmla="*/ 8 w 8"/>
                  <a:gd name="T7" fmla="*/ 12 h 13"/>
                  <a:gd name="T8" fmla="*/ 5 w 8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5" y="13"/>
                    </a:moveTo>
                    <a:cubicBezTo>
                      <a:pt x="3" y="9"/>
                      <a:pt x="1" y="5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4" y="4"/>
                      <a:pt x="6" y="8"/>
                      <a:pt x="8" y="12"/>
                    </a:cubicBezTo>
                    <a:cubicBezTo>
                      <a:pt x="7" y="12"/>
                      <a:pt x="6" y="13"/>
                      <a:pt x="5" y="1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32">
                <a:extLst>
                  <a:ext uri="{FF2B5EF4-FFF2-40B4-BE49-F238E27FC236}">
                    <a16:creationId xmlns:a16="http://schemas.microsoft.com/office/drawing/2014/main" id="{A48C19F4-8FE6-44E4-A52A-E7D610F22700}"/>
                  </a:ext>
                </a:extLst>
              </p:cNvPr>
              <p:cNvSpPr/>
              <p:nvPr/>
            </p:nvSpPr>
            <p:spPr bwMode="auto">
              <a:xfrm>
                <a:off x="4175126" y="3038475"/>
                <a:ext cx="14288" cy="26988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1 h 10"/>
                  <a:gd name="T4" fmla="*/ 1 w 5"/>
                  <a:gd name="T5" fmla="*/ 0 h 10"/>
                  <a:gd name="T6" fmla="*/ 5 w 5"/>
                  <a:gd name="T7" fmla="*/ 2 h 10"/>
                  <a:gd name="T8" fmla="*/ 5 w 5"/>
                  <a:gd name="T9" fmla="*/ 10 h 10"/>
                  <a:gd name="T10" fmla="*/ 2 w 5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2" y="10"/>
                    </a:moveTo>
                    <a:cubicBezTo>
                      <a:pt x="1" y="7"/>
                      <a:pt x="0" y="4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1"/>
                      <a:pt x="5" y="1"/>
                      <a:pt x="5" y="2"/>
                    </a:cubicBezTo>
                    <a:cubicBezTo>
                      <a:pt x="5" y="5"/>
                      <a:pt x="5" y="7"/>
                      <a:pt x="5" y="10"/>
                    </a:cubicBezTo>
                    <a:cubicBezTo>
                      <a:pt x="4" y="10"/>
                      <a:pt x="3" y="10"/>
                      <a:pt x="2" y="1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33">
                <a:extLst>
                  <a:ext uri="{FF2B5EF4-FFF2-40B4-BE49-F238E27FC236}">
                    <a16:creationId xmlns:a16="http://schemas.microsoft.com/office/drawing/2014/main" id="{49F34BC6-114E-4938-997C-E802D5F4014A}"/>
                  </a:ext>
                </a:extLst>
              </p:cNvPr>
              <p:cNvSpPr/>
              <p:nvPr/>
            </p:nvSpPr>
            <p:spPr bwMode="auto">
              <a:xfrm>
                <a:off x="4573588" y="2628900"/>
                <a:ext cx="22225" cy="34925"/>
              </a:xfrm>
              <a:custGeom>
                <a:avLst/>
                <a:gdLst>
                  <a:gd name="T0" fmla="*/ 0 w 8"/>
                  <a:gd name="T1" fmla="*/ 12 h 13"/>
                  <a:gd name="T2" fmla="*/ 6 w 8"/>
                  <a:gd name="T3" fmla="*/ 0 h 13"/>
                  <a:gd name="T4" fmla="*/ 8 w 8"/>
                  <a:gd name="T5" fmla="*/ 1 h 13"/>
                  <a:gd name="T6" fmla="*/ 3 w 8"/>
                  <a:gd name="T7" fmla="*/ 13 h 13"/>
                  <a:gd name="T8" fmla="*/ 0 w 8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0" y="12"/>
                    </a:moveTo>
                    <a:cubicBezTo>
                      <a:pt x="2" y="8"/>
                      <a:pt x="4" y="4"/>
                      <a:pt x="6" y="0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6" y="5"/>
                      <a:pt x="5" y="9"/>
                      <a:pt x="3" y="13"/>
                    </a:cubicBezTo>
                    <a:cubicBezTo>
                      <a:pt x="2" y="13"/>
                      <a:pt x="1" y="12"/>
                      <a:pt x="0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34">
                <a:extLst>
                  <a:ext uri="{FF2B5EF4-FFF2-40B4-BE49-F238E27FC236}">
                    <a16:creationId xmlns:a16="http://schemas.microsoft.com/office/drawing/2014/main" id="{14963BC5-4D28-44FD-A374-D1C02A2D2905}"/>
                  </a:ext>
                </a:extLst>
              </p:cNvPr>
              <p:cNvSpPr/>
              <p:nvPr/>
            </p:nvSpPr>
            <p:spPr bwMode="auto">
              <a:xfrm>
                <a:off x="4108451" y="2628900"/>
                <a:ext cx="19050" cy="33338"/>
              </a:xfrm>
              <a:custGeom>
                <a:avLst/>
                <a:gdLst>
                  <a:gd name="T0" fmla="*/ 0 w 7"/>
                  <a:gd name="T1" fmla="*/ 0 h 12"/>
                  <a:gd name="T2" fmla="*/ 7 w 7"/>
                  <a:gd name="T3" fmla="*/ 12 h 12"/>
                  <a:gd name="T4" fmla="*/ 0 w 7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0" y="0"/>
                    </a:moveTo>
                    <a:cubicBezTo>
                      <a:pt x="2" y="4"/>
                      <a:pt x="4" y="8"/>
                      <a:pt x="7" y="12"/>
                    </a:cubicBezTo>
                    <a:cubicBezTo>
                      <a:pt x="1" y="11"/>
                      <a:pt x="1" y="10"/>
                      <a:pt x="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87BE70F1-2BCD-4FED-9C70-E24FD6AA8668}"/>
              </a:ext>
            </a:extLst>
          </p:cNvPr>
          <p:cNvSpPr txBox="1"/>
          <p:nvPr/>
        </p:nvSpPr>
        <p:spPr>
          <a:xfrm>
            <a:off x="4632368" y="587304"/>
            <a:ext cx="70406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>
                <a:solidFill>
                  <a:srgbClr val="00B05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5 Fourth Medium" panose="00000600000000000000" pitchFamily="2" charset="0"/>
                <a:cs typeface="Times New Roman" panose="02020603050405020304" pitchFamily="18" charset="0"/>
              </a:rPr>
              <a:t>hia số đo thời gian cho một số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4FB7E-92B3-4D74-8B29-2A1EDFA0AC4B}"/>
              </a:ext>
            </a:extLst>
          </p:cNvPr>
          <p:cNvGrpSpPr/>
          <p:nvPr/>
        </p:nvGrpSpPr>
        <p:grpSpPr>
          <a:xfrm>
            <a:off x="4126484" y="1541145"/>
            <a:ext cx="889884" cy="990632"/>
            <a:chOff x="4172143" y="2142319"/>
            <a:chExt cx="889884" cy="990632"/>
          </a:xfrm>
        </p:grpSpPr>
        <p:grpSp>
          <p:nvGrpSpPr>
            <p:cNvPr id="96" name="组合 470">
              <a:extLst>
                <a:ext uri="{FF2B5EF4-FFF2-40B4-BE49-F238E27FC236}">
                  <a16:creationId xmlns:a16="http://schemas.microsoft.com/office/drawing/2014/main" id="{CC2B33C5-0481-4E24-A43B-7AD58E21C58C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97" name="椭圆 31">
                <a:extLst>
                  <a:ext uri="{FF2B5EF4-FFF2-40B4-BE49-F238E27FC236}">
                    <a16:creationId xmlns:a16="http://schemas.microsoft.com/office/drawing/2014/main" id="{B0BE42EE-6F19-4A28-8553-1A20C7FC86CF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98" name="组合 472">
                <a:extLst>
                  <a:ext uri="{FF2B5EF4-FFF2-40B4-BE49-F238E27FC236}">
                    <a16:creationId xmlns:a16="http://schemas.microsoft.com/office/drawing/2014/main" id="{D5A252C2-986C-4D18-8F93-24D6F004B58F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99" name="Freeform 832">
                  <a:extLst>
                    <a:ext uri="{FF2B5EF4-FFF2-40B4-BE49-F238E27FC236}">
                      <a16:creationId xmlns:a16="http://schemas.microsoft.com/office/drawing/2014/main" id="{403B717B-F343-407E-8C2E-B1B169092D83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0" name="Freeform 833">
                  <a:extLst>
                    <a:ext uri="{FF2B5EF4-FFF2-40B4-BE49-F238E27FC236}">
                      <a16:creationId xmlns:a16="http://schemas.microsoft.com/office/drawing/2014/main" id="{D0234D55-5403-4C02-BF4E-9E820D0A7CE3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1" name="Freeform 834">
                  <a:extLst>
                    <a:ext uri="{FF2B5EF4-FFF2-40B4-BE49-F238E27FC236}">
                      <a16:creationId xmlns:a16="http://schemas.microsoft.com/office/drawing/2014/main" id="{B82DD71A-A460-47E7-9A22-E846B3B5E65C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2" name="Freeform 835">
                  <a:extLst>
                    <a:ext uri="{FF2B5EF4-FFF2-40B4-BE49-F238E27FC236}">
                      <a16:creationId xmlns:a16="http://schemas.microsoft.com/office/drawing/2014/main" id="{14FF9CCC-6618-4074-8878-C65EEB649312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3" name="Freeform 836">
                  <a:extLst>
                    <a:ext uri="{FF2B5EF4-FFF2-40B4-BE49-F238E27FC236}">
                      <a16:creationId xmlns:a16="http://schemas.microsoft.com/office/drawing/2014/main" id="{E25E91AB-471C-4B25-8BF8-C0F1901AFFB5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4" name="Freeform 837">
                  <a:extLst>
                    <a:ext uri="{FF2B5EF4-FFF2-40B4-BE49-F238E27FC236}">
                      <a16:creationId xmlns:a16="http://schemas.microsoft.com/office/drawing/2014/main" id="{15CFAB15-5F4D-4C13-9A27-CDA67848D46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5" name="Freeform 838">
                  <a:extLst>
                    <a:ext uri="{FF2B5EF4-FFF2-40B4-BE49-F238E27FC236}">
                      <a16:creationId xmlns:a16="http://schemas.microsoft.com/office/drawing/2014/main" id="{128499A7-34AF-43BD-B8D1-3C0605FD915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6" name="Freeform 839">
                  <a:extLst>
                    <a:ext uri="{FF2B5EF4-FFF2-40B4-BE49-F238E27FC236}">
                      <a16:creationId xmlns:a16="http://schemas.microsoft.com/office/drawing/2014/main" id="{DD154312-136E-43C0-91F9-13A0951C89FD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7" name="Freeform 840">
                  <a:extLst>
                    <a:ext uri="{FF2B5EF4-FFF2-40B4-BE49-F238E27FC236}">
                      <a16:creationId xmlns:a16="http://schemas.microsoft.com/office/drawing/2014/main" id="{660068D2-6348-4F2F-883F-04E0F7B754C9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8" name="Freeform 841">
                  <a:extLst>
                    <a:ext uri="{FF2B5EF4-FFF2-40B4-BE49-F238E27FC236}">
                      <a16:creationId xmlns:a16="http://schemas.microsoft.com/office/drawing/2014/main" id="{1E821B99-6B2F-418F-8E12-08B48C4A9D6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09" name="Freeform 842">
                  <a:extLst>
                    <a:ext uri="{FF2B5EF4-FFF2-40B4-BE49-F238E27FC236}">
                      <a16:creationId xmlns:a16="http://schemas.microsoft.com/office/drawing/2014/main" id="{D090F764-3941-4C3A-8B4D-9D61F58BA428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0" name="Freeform 843">
                  <a:extLst>
                    <a:ext uri="{FF2B5EF4-FFF2-40B4-BE49-F238E27FC236}">
                      <a16:creationId xmlns:a16="http://schemas.microsoft.com/office/drawing/2014/main" id="{4BF4C710-07F1-4F48-8C10-6F05E6808F5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1" name="Freeform 844">
                  <a:extLst>
                    <a:ext uri="{FF2B5EF4-FFF2-40B4-BE49-F238E27FC236}">
                      <a16:creationId xmlns:a16="http://schemas.microsoft.com/office/drawing/2014/main" id="{9202ECAF-72D2-44CE-B93B-AD22DD80CC28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2" name="Freeform 847">
                  <a:extLst>
                    <a:ext uri="{FF2B5EF4-FFF2-40B4-BE49-F238E27FC236}">
                      <a16:creationId xmlns:a16="http://schemas.microsoft.com/office/drawing/2014/main" id="{F958BF83-29F5-4FC9-A257-4437A7C82F1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3" name="Freeform 848">
                  <a:extLst>
                    <a:ext uri="{FF2B5EF4-FFF2-40B4-BE49-F238E27FC236}">
                      <a16:creationId xmlns:a16="http://schemas.microsoft.com/office/drawing/2014/main" id="{F150B4E7-8631-4AB4-A883-9AADC7D8A60E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4" name="Freeform 849">
                  <a:extLst>
                    <a:ext uri="{FF2B5EF4-FFF2-40B4-BE49-F238E27FC236}">
                      <a16:creationId xmlns:a16="http://schemas.microsoft.com/office/drawing/2014/main" id="{96CEB824-4C21-47DA-BB2D-06ACED2B8E9E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5" name="Freeform 850">
                  <a:extLst>
                    <a:ext uri="{FF2B5EF4-FFF2-40B4-BE49-F238E27FC236}">
                      <a16:creationId xmlns:a16="http://schemas.microsoft.com/office/drawing/2014/main" id="{EF15CCD9-E65A-4345-804B-BF0C26AFF726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6" name="Freeform 851">
                  <a:extLst>
                    <a:ext uri="{FF2B5EF4-FFF2-40B4-BE49-F238E27FC236}">
                      <a16:creationId xmlns:a16="http://schemas.microsoft.com/office/drawing/2014/main" id="{5DF2FCC1-B72D-4F1A-A17A-C64595316F06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7" name="Freeform 852">
                  <a:extLst>
                    <a:ext uri="{FF2B5EF4-FFF2-40B4-BE49-F238E27FC236}">
                      <a16:creationId xmlns:a16="http://schemas.microsoft.com/office/drawing/2014/main" id="{28039FFE-085F-472C-807D-41DAE04E32C9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8" name="Freeform 853">
                  <a:extLst>
                    <a:ext uri="{FF2B5EF4-FFF2-40B4-BE49-F238E27FC236}">
                      <a16:creationId xmlns:a16="http://schemas.microsoft.com/office/drawing/2014/main" id="{7BA6B3A2-46BD-4C56-A1BC-B396D44D91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19" name="Freeform 854">
                  <a:extLst>
                    <a:ext uri="{FF2B5EF4-FFF2-40B4-BE49-F238E27FC236}">
                      <a16:creationId xmlns:a16="http://schemas.microsoft.com/office/drawing/2014/main" id="{BA4F767E-EC1E-415C-9B49-7D94B81935BF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0" name="Freeform 855">
                  <a:extLst>
                    <a:ext uri="{FF2B5EF4-FFF2-40B4-BE49-F238E27FC236}">
                      <a16:creationId xmlns:a16="http://schemas.microsoft.com/office/drawing/2014/main" id="{93276683-2980-42C4-979C-8811FFF07112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1" name="Freeform 856">
                  <a:extLst>
                    <a:ext uri="{FF2B5EF4-FFF2-40B4-BE49-F238E27FC236}">
                      <a16:creationId xmlns:a16="http://schemas.microsoft.com/office/drawing/2014/main" id="{ADE6693D-EBEA-455F-B4CA-8FEF8ABDFA8B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2" name="Freeform 857">
                  <a:extLst>
                    <a:ext uri="{FF2B5EF4-FFF2-40B4-BE49-F238E27FC236}">
                      <a16:creationId xmlns:a16="http://schemas.microsoft.com/office/drawing/2014/main" id="{A2617687-B9D4-4B88-8468-00BF2285B83E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3" name="Freeform 858">
                  <a:extLst>
                    <a:ext uri="{FF2B5EF4-FFF2-40B4-BE49-F238E27FC236}">
                      <a16:creationId xmlns:a16="http://schemas.microsoft.com/office/drawing/2014/main" id="{56618B8D-C343-4E6A-836A-E561F11060A1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4" name="Freeform 859">
                  <a:extLst>
                    <a:ext uri="{FF2B5EF4-FFF2-40B4-BE49-F238E27FC236}">
                      <a16:creationId xmlns:a16="http://schemas.microsoft.com/office/drawing/2014/main" id="{F7DBA8BB-5DA9-42AC-A3E2-E06D0A5556A6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5" name="Freeform 860">
                  <a:extLst>
                    <a:ext uri="{FF2B5EF4-FFF2-40B4-BE49-F238E27FC236}">
                      <a16:creationId xmlns:a16="http://schemas.microsoft.com/office/drawing/2014/main" id="{389532BE-888B-4ABA-843E-F9425BAF26B9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7" name="Freeform 862">
                  <a:extLst>
                    <a:ext uri="{FF2B5EF4-FFF2-40B4-BE49-F238E27FC236}">
                      <a16:creationId xmlns:a16="http://schemas.microsoft.com/office/drawing/2014/main" id="{8A7935CE-FF35-4BAB-93BE-879A31E36B73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8" name="Freeform 863">
                  <a:extLst>
                    <a:ext uri="{FF2B5EF4-FFF2-40B4-BE49-F238E27FC236}">
                      <a16:creationId xmlns:a16="http://schemas.microsoft.com/office/drawing/2014/main" id="{A6FD03EA-9DD0-4054-93B5-BA9ED03CBB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29" name="Freeform 864">
                  <a:extLst>
                    <a:ext uri="{FF2B5EF4-FFF2-40B4-BE49-F238E27FC236}">
                      <a16:creationId xmlns:a16="http://schemas.microsoft.com/office/drawing/2014/main" id="{0ACD6B75-8961-4493-B6BE-623F3E634E87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3197B4-8AEC-431D-A92F-71082A7A50F9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1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9DC83CE9-EFD3-4614-9BE9-227F92199C1A}"/>
              </a:ext>
            </a:extLst>
          </p:cNvPr>
          <p:cNvSpPr txBox="1"/>
          <p:nvPr/>
        </p:nvSpPr>
        <p:spPr>
          <a:xfrm>
            <a:off x="5179437" y="1799226"/>
            <a:ext cx="3271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#9Slide05 Fourth Medium" panose="00000600000000000000" pitchFamily="2" charset="0"/>
              </a:rPr>
              <a:t>Đặt tính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D23C311-F65A-46CA-B915-38FB278F938D}"/>
              </a:ext>
            </a:extLst>
          </p:cNvPr>
          <p:cNvGrpSpPr/>
          <p:nvPr/>
        </p:nvGrpSpPr>
        <p:grpSpPr>
          <a:xfrm>
            <a:off x="4091028" y="2621144"/>
            <a:ext cx="889884" cy="990632"/>
            <a:chOff x="4172143" y="2142319"/>
            <a:chExt cx="889884" cy="990632"/>
          </a:xfrm>
        </p:grpSpPr>
        <p:grpSp>
          <p:nvGrpSpPr>
            <p:cNvPr id="150" name="组合 470">
              <a:extLst>
                <a:ext uri="{FF2B5EF4-FFF2-40B4-BE49-F238E27FC236}">
                  <a16:creationId xmlns:a16="http://schemas.microsoft.com/office/drawing/2014/main" id="{D6697FAB-F259-46B1-B08B-5C6FAF281216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52" name="椭圆 31">
                <a:extLst>
                  <a:ext uri="{FF2B5EF4-FFF2-40B4-BE49-F238E27FC236}">
                    <a16:creationId xmlns:a16="http://schemas.microsoft.com/office/drawing/2014/main" id="{3E2B6295-22E4-4FBB-B7C4-5A91371CB6B0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53" name="组合 472">
                <a:extLst>
                  <a:ext uri="{FF2B5EF4-FFF2-40B4-BE49-F238E27FC236}">
                    <a16:creationId xmlns:a16="http://schemas.microsoft.com/office/drawing/2014/main" id="{24CB65D6-5C4A-446E-85CD-276D5EDBBD4C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54" name="Freeform 832">
                  <a:extLst>
                    <a:ext uri="{FF2B5EF4-FFF2-40B4-BE49-F238E27FC236}">
                      <a16:creationId xmlns:a16="http://schemas.microsoft.com/office/drawing/2014/main" id="{E83886F2-064C-46DD-A161-FA92FAA4A1FC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5" name="Freeform 833">
                  <a:extLst>
                    <a:ext uri="{FF2B5EF4-FFF2-40B4-BE49-F238E27FC236}">
                      <a16:creationId xmlns:a16="http://schemas.microsoft.com/office/drawing/2014/main" id="{6A70A87B-B83A-4A27-8330-C6557811D911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6" name="Freeform 834">
                  <a:extLst>
                    <a:ext uri="{FF2B5EF4-FFF2-40B4-BE49-F238E27FC236}">
                      <a16:creationId xmlns:a16="http://schemas.microsoft.com/office/drawing/2014/main" id="{79285285-088F-4EB5-829B-733CE71999C5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7" name="Freeform 835">
                  <a:extLst>
                    <a:ext uri="{FF2B5EF4-FFF2-40B4-BE49-F238E27FC236}">
                      <a16:creationId xmlns:a16="http://schemas.microsoft.com/office/drawing/2014/main" id="{564C85C6-7DDC-4E59-9734-B4C897AA036B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8" name="Freeform 836">
                  <a:extLst>
                    <a:ext uri="{FF2B5EF4-FFF2-40B4-BE49-F238E27FC236}">
                      <a16:creationId xmlns:a16="http://schemas.microsoft.com/office/drawing/2014/main" id="{F10E56B0-D19A-49AF-B5A5-15F110F623BA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59" name="Freeform 837">
                  <a:extLst>
                    <a:ext uri="{FF2B5EF4-FFF2-40B4-BE49-F238E27FC236}">
                      <a16:creationId xmlns:a16="http://schemas.microsoft.com/office/drawing/2014/main" id="{E8D99AE8-82D4-4D2B-B204-CF7ADE5A2366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0" name="Freeform 838">
                  <a:extLst>
                    <a:ext uri="{FF2B5EF4-FFF2-40B4-BE49-F238E27FC236}">
                      <a16:creationId xmlns:a16="http://schemas.microsoft.com/office/drawing/2014/main" id="{628D902C-49B1-4A9D-998C-3FEBC08F7D17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1" name="Freeform 839">
                  <a:extLst>
                    <a:ext uri="{FF2B5EF4-FFF2-40B4-BE49-F238E27FC236}">
                      <a16:creationId xmlns:a16="http://schemas.microsoft.com/office/drawing/2014/main" id="{CFDC7364-9A9A-4B76-BD25-2B3F782D45D5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2" name="Freeform 840">
                  <a:extLst>
                    <a:ext uri="{FF2B5EF4-FFF2-40B4-BE49-F238E27FC236}">
                      <a16:creationId xmlns:a16="http://schemas.microsoft.com/office/drawing/2014/main" id="{4257FCC1-4F90-44E1-B1C5-6BDBEA493DE0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3" name="Freeform 841">
                  <a:extLst>
                    <a:ext uri="{FF2B5EF4-FFF2-40B4-BE49-F238E27FC236}">
                      <a16:creationId xmlns:a16="http://schemas.microsoft.com/office/drawing/2014/main" id="{D7928B35-97F4-4948-B31A-C6DC352CAC11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4" name="Freeform 842">
                  <a:extLst>
                    <a:ext uri="{FF2B5EF4-FFF2-40B4-BE49-F238E27FC236}">
                      <a16:creationId xmlns:a16="http://schemas.microsoft.com/office/drawing/2014/main" id="{977C22EB-DF29-41E6-B731-278EE7F2ACD2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5" name="Freeform 843">
                  <a:extLst>
                    <a:ext uri="{FF2B5EF4-FFF2-40B4-BE49-F238E27FC236}">
                      <a16:creationId xmlns:a16="http://schemas.microsoft.com/office/drawing/2014/main" id="{E6D705A7-6E50-43B7-9755-602CE51C0ADC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6" name="Freeform 844">
                  <a:extLst>
                    <a:ext uri="{FF2B5EF4-FFF2-40B4-BE49-F238E27FC236}">
                      <a16:creationId xmlns:a16="http://schemas.microsoft.com/office/drawing/2014/main" id="{3E329D1F-F9D0-4759-8E9F-8BBE9BC1F940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7" name="Freeform 847">
                  <a:extLst>
                    <a:ext uri="{FF2B5EF4-FFF2-40B4-BE49-F238E27FC236}">
                      <a16:creationId xmlns:a16="http://schemas.microsoft.com/office/drawing/2014/main" id="{C7A3C63E-975C-4A02-9F99-0309385B992A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8" name="Freeform 848">
                  <a:extLst>
                    <a:ext uri="{FF2B5EF4-FFF2-40B4-BE49-F238E27FC236}">
                      <a16:creationId xmlns:a16="http://schemas.microsoft.com/office/drawing/2014/main" id="{5356A0CA-1AAD-4318-A880-9FAFF0E22D4A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69" name="Freeform 849">
                  <a:extLst>
                    <a:ext uri="{FF2B5EF4-FFF2-40B4-BE49-F238E27FC236}">
                      <a16:creationId xmlns:a16="http://schemas.microsoft.com/office/drawing/2014/main" id="{B255CAA9-2981-49D1-8B46-7A66E67BA4DA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0" name="Freeform 850">
                  <a:extLst>
                    <a:ext uri="{FF2B5EF4-FFF2-40B4-BE49-F238E27FC236}">
                      <a16:creationId xmlns:a16="http://schemas.microsoft.com/office/drawing/2014/main" id="{0D5109FA-4E99-4127-9752-28CD710DFE01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1" name="Freeform 851">
                  <a:extLst>
                    <a:ext uri="{FF2B5EF4-FFF2-40B4-BE49-F238E27FC236}">
                      <a16:creationId xmlns:a16="http://schemas.microsoft.com/office/drawing/2014/main" id="{48D04666-F188-45C6-B056-959E3AB6110D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2" name="Freeform 852">
                  <a:extLst>
                    <a:ext uri="{FF2B5EF4-FFF2-40B4-BE49-F238E27FC236}">
                      <a16:creationId xmlns:a16="http://schemas.microsoft.com/office/drawing/2014/main" id="{F673F751-31D1-41FA-9E8F-B25CA1D31542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3" name="Freeform 853">
                  <a:extLst>
                    <a:ext uri="{FF2B5EF4-FFF2-40B4-BE49-F238E27FC236}">
                      <a16:creationId xmlns:a16="http://schemas.microsoft.com/office/drawing/2014/main" id="{CADAD000-174F-4035-8FB3-654EEC3FDCA8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4" name="Freeform 854">
                  <a:extLst>
                    <a:ext uri="{FF2B5EF4-FFF2-40B4-BE49-F238E27FC236}">
                      <a16:creationId xmlns:a16="http://schemas.microsoft.com/office/drawing/2014/main" id="{B9D585B5-EC6C-4718-A8E0-7DBE691FBBD6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5" name="Freeform 855">
                  <a:extLst>
                    <a:ext uri="{FF2B5EF4-FFF2-40B4-BE49-F238E27FC236}">
                      <a16:creationId xmlns:a16="http://schemas.microsoft.com/office/drawing/2014/main" id="{34FF8FD0-28FA-41B0-B02B-E2F9D5AC04FF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6" name="Freeform 856">
                  <a:extLst>
                    <a:ext uri="{FF2B5EF4-FFF2-40B4-BE49-F238E27FC236}">
                      <a16:creationId xmlns:a16="http://schemas.microsoft.com/office/drawing/2014/main" id="{DBFA00BD-FA1B-4F40-AA55-4034C999E30A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7" name="Freeform 857">
                  <a:extLst>
                    <a:ext uri="{FF2B5EF4-FFF2-40B4-BE49-F238E27FC236}">
                      <a16:creationId xmlns:a16="http://schemas.microsoft.com/office/drawing/2014/main" id="{68A28747-EC98-4824-AF83-87456BD9B264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8" name="Freeform 858">
                  <a:extLst>
                    <a:ext uri="{FF2B5EF4-FFF2-40B4-BE49-F238E27FC236}">
                      <a16:creationId xmlns:a16="http://schemas.microsoft.com/office/drawing/2014/main" id="{A9964DCB-08FC-4C95-8345-9DB4FA120934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79" name="Freeform 859">
                  <a:extLst>
                    <a:ext uri="{FF2B5EF4-FFF2-40B4-BE49-F238E27FC236}">
                      <a16:creationId xmlns:a16="http://schemas.microsoft.com/office/drawing/2014/main" id="{6C8AD3B8-243C-46E3-8C63-D3D625A5619C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0" name="Freeform 860">
                  <a:extLst>
                    <a:ext uri="{FF2B5EF4-FFF2-40B4-BE49-F238E27FC236}">
                      <a16:creationId xmlns:a16="http://schemas.microsoft.com/office/drawing/2014/main" id="{89F58700-87CF-44C7-9266-89C913184FCE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1" name="Freeform 862">
                  <a:extLst>
                    <a:ext uri="{FF2B5EF4-FFF2-40B4-BE49-F238E27FC236}">
                      <a16:creationId xmlns:a16="http://schemas.microsoft.com/office/drawing/2014/main" id="{C75BD664-2DB1-43CD-BC5C-682C36720189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2" name="Freeform 863">
                  <a:extLst>
                    <a:ext uri="{FF2B5EF4-FFF2-40B4-BE49-F238E27FC236}">
                      <a16:creationId xmlns:a16="http://schemas.microsoft.com/office/drawing/2014/main" id="{7C3B9742-65F4-4B01-8989-F68EF62B4F86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83" name="Freeform 864">
                  <a:extLst>
                    <a:ext uri="{FF2B5EF4-FFF2-40B4-BE49-F238E27FC236}">
                      <a16:creationId xmlns:a16="http://schemas.microsoft.com/office/drawing/2014/main" id="{8A06C59F-12A2-4363-A98A-85CE09700D30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27EB661-9596-447C-B999-E86999476751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2</a:t>
              </a: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8D135D2F-519A-4005-9B72-04998DA49EDC}"/>
              </a:ext>
            </a:extLst>
          </p:cNvPr>
          <p:cNvSpPr txBox="1"/>
          <p:nvPr/>
        </p:nvSpPr>
        <p:spPr>
          <a:xfrm>
            <a:off x="5221036" y="2647366"/>
            <a:ext cx="7055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Chia từng số đo theo từng đơn vị thời gian cho số chia.</a:t>
            </a:r>
            <a:endParaRPr lang="en-US" sz="3600">
              <a:latin typeface="#9Slide05 Fourth Medium" panose="00000600000000000000" pitchFamily="2" charset="0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B594CE9-470D-41A0-AB73-30C05DC33038}"/>
              </a:ext>
            </a:extLst>
          </p:cNvPr>
          <p:cNvGrpSpPr/>
          <p:nvPr/>
        </p:nvGrpSpPr>
        <p:grpSpPr>
          <a:xfrm>
            <a:off x="4038600" y="3799190"/>
            <a:ext cx="889884" cy="990632"/>
            <a:chOff x="4172143" y="2142319"/>
            <a:chExt cx="889884" cy="990632"/>
          </a:xfrm>
        </p:grpSpPr>
        <p:grpSp>
          <p:nvGrpSpPr>
            <p:cNvPr id="187" name="组合 470">
              <a:extLst>
                <a:ext uri="{FF2B5EF4-FFF2-40B4-BE49-F238E27FC236}">
                  <a16:creationId xmlns:a16="http://schemas.microsoft.com/office/drawing/2014/main" id="{566003A2-8345-4726-8314-DE5D7B8E3BDE}"/>
                </a:ext>
              </a:extLst>
            </p:cNvPr>
            <p:cNvGrpSpPr/>
            <p:nvPr/>
          </p:nvGrpSpPr>
          <p:grpSpPr>
            <a:xfrm>
              <a:off x="4172143" y="2234104"/>
              <a:ext cx="889884" cy="898847"/>
              <a:chOff x="1746814" y="1981505"/>
              <a:chExt cx="889884" cy="898847"/>
            </a:xfrm>
          </p:grpSpPr>
          <p:sp>
            <p:nvSpPr>
              <p:cNvPr id="189" name="椭圆 31">
                <a:extLst>
                  <a:ext uri="{FF2B5EF4-FFF2-40B4-BE49-F238E27FC236}">
                    <a16:creationId xmlns:a16="http://schemas.microsoft.com/office/drawing/2014/main" id="{43FFDC4E-FD79-40CA-85A0-14B617D86BE6}"/>
                  </a:ext>
                </a:extLst>
              </p:cNvPr>
              <p:cNvSpPr/>
              <p:nvPr/>
            </p:nvSpPr>
            <p:spPr>
              <a:xfrm rot="15654318">
                <a:off x="1742332" y="1985987"/>
                <a:ext cx="898847" cy="88988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</a:gdLst>
                <a:ahLst/>
                <a:cxnLst>
                  <a:cxn ang="0">
                    <a:pos x="connsiteX0-321" y="connsiteY0-322"/>
                  </a:cxn>
                  <a:cxn ang="0">
                    <a:pos x="connsiteX1-323" y="connsiteY1-324"/>
                  </a:cxn>
                  <a:cxn ang="0">
                    <a:pos x="connsiteX2-325" y="connsiteY2-326"/>
                  </a:cxn>
                  <a:cxn ang="0">
                    <a:pos x="connsiteX3-327" y="connsiteY3-328"/>
                  </a:cxn>
                  <a:cxn ang="0">
                    <a:pos x="connsiteX4-329" y="connsiteY4-330"/>
                  </a:cxn>
                  <a:cxn ang="0">
                    <a:pos x="connsiteX5-331" y="connsiteY5-332"/>
                  </a:cxn>
                </a:cxnLst>
                <a:rect l="l" t="t" r="r" b="b"/>
                <a:pathLst>
                  <a:path w="660438" h="653852">
                    <a:moveTo>
                      <a:pt x="128078" y="64927"/>
                    </a:moveTo>
                    <a:cubicBezTo>
                      <a:pt x="200406" y="22404"/>
                      <a:pt x="266694" y="-24807"/>
                      <a:pt x="410712" y="15051"/>
                    </a:cubicBezTo>
                    <a:cubicBezTo>
                      <a:pt x="554730" y="54909"/>
                      <a:pt x="671038" y="190221"/>
                      <a:pt x="659670" y="337329"/>
                    </a:cubicBezTo>
                    <a:cubicBezTo>
                      <a:pt x="648302" y="484437"/>
                      <a:pt x="512709" y="653852"/>
                      <a:pt x="331423" y="653852"/>
                    </a:cubicBezTo>
                    <a:cubicBezTo>
                      <a:pt x="150137" y="653852"/>
                      <a:pt x="14721" y="457153"/>
                      <a:pt x="3176" y="337329"/>
                    </a:cubicBezTo>
                    <a:cubicBezTo>
                      <a:pt x="-8369" y="217505"/>
                      <a:pt x="11590" y="209227"/>
                      <a:pt x="62645" y="134413"/>
                    </a:cubicBezTo>
                  </a:path>
                </a:pathLst>
              </a:custGeom>
              <a:noFill/>
              <a:ln w="25400" cap="rnd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AE7F4F"/>
                  </a:solidFill>
                </a:endParaRPr>
              </a:p>
            </p:txBody>
          </p:sp>
          <p:grpSp>
            <p:nvGrpSpPr>
              <p:cNvPr id="190" name="组合 472">
                <a:extLst>
                  <a:ext uri="{FF2B5EF4-FFF2-40B4-BE49-F238E27FC236}">
                    <a16:creationId xmlns:a16="http://schemas.microsoft.com/office/drawing/2014/main" id="{850D5A37-7A65-4130-AEBD-B3AC3C87156E}"/>
                  </a:ext>
                </a:extLst>
              </p:cNvPr>
              <p:cNvGrpSpPr/>
              <p:nvPr/>
            </p:nvGrpSpPr>
            <p:grpSpPr>
              <a:xfrm>
                <a:off x="1970416" y="2261727"/>
                <a:ext cx="480202" cy="412282"/>
                <a:chOff x="2216150" y="1277938"/>
                <a:chExt cx="639763" cy="549275"/>
              </a:xfrm>
              <a:solidFill>
                <a:schemeClr val="bg1"/>
              </a:solidFill>
            </p:grpSpPr>
            <p:sp>
              <p:nvSpPr>
                <p:cNvPr id="191" name="Freeform 832">
                  <a:extLst>
                    <a:ext uri="{FF2B5EF4-FFF2-40B4-BE49-F238E27FC236}">
                      <a16:creationId xmlns:a16="http://schemas.microsoft.com/office/drawing/2014/main" id="{8407190A-C1E2-440A-90AE-41D181975A7E}"/>
                    </a:ext>
                  </a:extLst>
                </p:cNvPr>
                <p:cNvSpPr/>
                <p:nvPr/>
              </p:nvSpPr>
              <p:spPr bwMode="auto">
                <a:xfrm>
                  <a:off x="2216150" y="1428750"/>
                  <a:ext cx="14288" cy="63500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7" y="2"/>
                    </a:cxn>
                    <a:cxn ang="0">
                      <a:pos x="26" y="1"/>
                    </a:cxn>
                    <a:cxn ang="0">
                      <a:pos x="25" y="0"/>
                    </a:cxn>
                    <a:cxn ang="0">
                      <a:pos x="23" y="0"/>
                    </a:cxn>
                    <a:cxn ang="0">
                      <a:pos x="21" y="0"/>
                    </a:cxn>
                    <a:cxn ang="0">
                      <a:pos x="20" y="1"/>
                    </a:cxn>
                    <a:cxn ang="0">
                      <a:pos x="19" y="2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7" y="22"/>
                    </a:cxn>
                    <a:cxn ang="0">
                      <a:pos x="14" y="39"/>
                    </a:cxn>
                    <a:cxn ang="0">
                      <a:pos x="9" y="56"/>
                    </a:cxn>
                    <a:cxn ang="0">
                      <a:pos x="4" y="73"/>
                    </a:cxn>
                    <a:cxn ang="0">
                      <a:pos x="4" y="73"/>
                    </a:cxn>
                    <a:cxn ang="0">
                      <a:pos x="2" y="84"/>
                    </a:cxn>
                    <a:cxn ang="0">
                      <a:pos x="1" y="95"/>
                    </a:cxn>
                    <a:cxn ang="0">
                      <a:pos x="0" y="100"/>
                    </a:cxn>
                    <a:cxn ang="0">
                      <a:pos x="1" y="106"/>
                    </a:cxn>
                    <a:cxn ang="0">
                      <a:pos x="2" y="111"/>
                    </a:cxn>
                    <a:cxn ang="0">
                      <a:pos x="4" y="116"/>
                    </a:cxn>
                    <a:cxn ang="0">
                      <a:pos x="4" y="116"/>
                    </a:cxn>
                    <a:cxn ang="0">
                      <a:pos x="5" y="117"/>
                    </a:cxn>
                    <a:cxn ang="0">
                      <a:pos x="7" y="118"/>
                    </a:cxn>
                    <a:cxn ang="0">
                      <a:pos x="8" y="118"/>
                    </a:cxn>
                    <a:cxn ang="0">
                      <a:pos x="10" y="118"/>
                    </a:cxn>
                    <a:cxn ang="0">
                      <a:pos x="12" y="116"/>
                    </a:cxn>
                    <a:cxn ang="0">
                      <a:pos x="13" y="115"/>
                    </a:cxn>
                    <a:cxn ang="0">
                      <a:pos x="14" y="113"/>
                    </a:cxn>
                    <a:cxn ang="0">
                      <a:pos x="13" y="111"/>
                    </a:cxn>
                    <a:cxn ang="0">
                      <a:pos x="13" y="111"/>
                    </a:cxn>
                    <a:cxn ang="0">
                      <a:pos x="10" y="104"/>
                    </a:cxn>
                    <a:cxn ang="0">
                      <a:pos x="9" y="97"/>
                    </a:cxn>
                    <a:cxn ang="0">
                      <a:pos x="10" y="91"/>
                    </a:cxn>
                    <a:cxn ang="0">
                      <a:pos x="12" y="83"/>
                    </a:cxn>
                    <a:cxn ang="0">
                      <a:pos x="16" y="68"/>
                    </a:cxn>
                    <a:cxn ang="0">
                      <a:pos x="20" y="56"/>
                    </a:cxn>
                    <a:cxn ang="0">
                      <a:pos x="20" y="56"/>
                    </a:cxn>
                    <a:cxn ang="0">
                      <a:pos x="23" y="44"/>
                    </a:cxn>
                    <a:cxn ang="0">
                      <a:pos x="26" y="30"/>
                    </a:cxn>
                    <a:cxn ang="0">
                      <a:pos x="27" y="4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27" h="118">
                      <a:moveTo>
                        <a:pt x="27" y="4"/>
                      </a:moveTo>
                      <a:lnTo>
                        <a:pt x="27" y="4"/>
                      </a:lnTo>
                      <a:lnTo>
                        <a:pt x="27" y="2"/>
                      </a:lnTo>
                      <a:lnTo>
                        <a:pt x="26" y="1"/>
                      </a:lnTo>
                      <a:lnTo>
                        <a:pt x="25" y="0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20" y="1"/>
                      </a:lnTo>
                      <a:lnTo>
                        <a:pt x="19" y="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7" y="22"/>
                      </a:lnTo>
                      <a:lnTo>
                        <a:pt x="14" y="39"/>
                      </a:lnTo>
                      <a:lnTo>
                        <a:pt x="9" y="56"/>
                      </a:lnTo>
                      <a:lnTo>
                        <a:pt x="4" y="73"/>
                      </a:lnTo>
                      <a:lnTo>
                        <a:pt x="4" y="73"/>
                      </a:lnTo>
                      <a:lnTo>
                        <a:pt x="2" y="84"/>
                      </a:lnTo>
                      <a:lnTo>
                        <a:pt x="1" y="95"/>
                      </a:lnTo>
                      <a:lnTo>
                        <a:pt x="0" y="100"/>
                      </a:lnTo>
                      <a:lnTo>
                        <a:pt x="1" y="106"/>
                      </a:lnTo>
                      <a:lnTo>
                        <a:pt x="2" y="111"/>
                      </a:lnTo>
                      <a:lnTo>
                        <a:pt x="4" y="116"/>
                      </a:lnTo>
                      <a:lnTo>
                        <a:pt x="4" y="116"/>
                      </a:lnTo>
                      <a:lnTo>
                        <a:pt x="5" y="117"/>
                      </a:lnTo>
                      <a:lnTo>
                        <a:pt x="7" y="118"/>
                      </a:lnTo>
                      <a:lnTo>
                        <a:pt x="8" y="118"/>
                      </a:lnTo>
                      <a:lnTo>
                        <a:pt x="10" y="118"/>
                      </a:lnTo>
                      <a:lnTo>
                        <a:pt x="12" y="116"/>
                      </a:lnTo>
                      <a:lnTo>
                        <a:pt x="13" y="115"/>
                      </a:lnTo>
                      <a:lnTo>
                        <a:pt x="14" y="113"/>
                      </a:lnTo>
                      <a:lnTo>
                        <a:pt x="13" y="111"/>
                      </a:lnTo>
                      <a:lnTo>
                        <a:pt x="13" y="111"/>
                      </a:lnTo>
                      <a:lnTo>
                        <a:pt x="10" y="104"/>
                      </a:lnTo>
                      <a:lnTo>
                        <a:pt x="9" y="97"/>
                      </a:lnTo>
                      <a:lnTo>
                        <a:pt x="10" y="91"/>
                      </a:lnTo>
                      <a:lnTo>
                        <a:pt x="12" y="83"/>
                      </a:lnTo>
                      <a:lnTo>
                        <a:pt x="16" y="68"/>
                      </a:lnTo>
                      <a:lnTo>
                        <a:pt x="20" y="56"/>
                      </a:lnTo>
                      <a:lnTo>
                        <a:pt x="20" y="56"/>
                      </a:lnTo>
                      <a:lnTo>
                        <a:pt x="23" y="44"/>
                      </a:lnTo>
                      <a:lnTo>
                        <a:pt x="26" y="30"/>
                      </a:lnTo>
                      <a:lnTo>
                        <a:pt x="27" y="4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2" name="Freeform 833">
                  <a:extLst>
                    <a:ext uri="{FF2B5EF4-FFF2-40B4-BE49-F238E27FC236}">
                      <a16:creationId xmlns:a16="http://schemas.microsoft.com/office/drawing/2014/main" id="{33964677-1A09-4F1B-9358-AA887C1018BC}"/>
                    </a:ext>
                  </a:extLst>
                </p:cNvPr>
                <p:cNvSpPr/>
                <p:nvPr/>
              </p:nvSpPr>
              <p:spPr bwMode="auto">
                <a:xfrm>
                  <a:off x="2251075" y="1462088"/>
                  <a:ext cx="9525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3" y="1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0" y="5"/>
                    </a:cxn>
                    <a:cxn ang="0">
                      <a:pos x="10" y="55"/>
                    </a:cxn>
                    <a:cxn ang="0">
                      <a:pos x="10" y="55"/>
                    </a:cxn>
                    <a:cxn ang="0">
                      <a:pos x="10" y="61"/>
                    </a:cxn>
                    <a:cxn ang="0">
                      <a:pos x="8" y="66"/>
                    </a:cxn>
                    <a:cxn ang="0">
                      <a:pos x="5" y="78"/>
                    </a:cxn>
                    <a:cxn ang="0">
                      <a:pos x="2" y="88"/>
                    </a:cxn>
                    <a:cxn ang="0">
                      <a:pos x="0" y="100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3"/>
                    </a:cxn>
                    <a:cxn ang="0">
                      <a:pos x="3" y="104"/>
                    </a:cxn>
                    <a:cxn ang="0">
                      <a:pos x="4" y="104"/>
                    </a:cxn>
                    <a:cxn ang="0">
                      <a:pos x="8" y="103"/>
                    </a:cxn>
                    <a:cxn ang="0">
                      <a:pos x="10" y="101"/>
                    </a:cxn>
                    <a:cxn ang="0">
                      <a:pos x="10" y="100"/>
                    </a:cxn>
                    <a:cxn ang="0">
                      <a:pos x="10" y="100"/>
                    </a:cxn>
                    <a:cxn ang="0">
                      <a:pos x="12" y="90"/>
                    </a:cxn>
                    <a:cxn ang="0">
                      <a:pos x="15" y="81"/>
                    </a:cxn>
                    <a:cxn ang="0">
                      <a:pos x="18" y="71"/>
                    </a:cxn>
                    <a:cxn ang="0">
                      <a:pos x="20" y="62"/>
                    </a:cxn>
                    <a:cxn ang="0">
                      <a:pos x="20" y="62"/>
                    </a:cxn>
                    <a:cxn ang="0">
                      <a:pos x="20" y="48"/>
                    </a:cxn>
                    <a:cxn ang="0">
                      <a:pos x="20" y="33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0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0" y="5"/>
                      </a:lnTo>
                      <a:lnTo>
                        <a:pt x="10" y="55"/>
                      </a:lnTo>
                      <a:lnTo>
                        <a:pt x="10" y="55"/>
                      </a:lnTo>
                      <a:lnTo>
                        <a:pt x="10" y="61"/>
                      </a:lnTo>
                      <a:lnTo>
                        <a:pt x="8" y="66"/>
                      </a:lnTo>
                      <a:lnTo>
                        <a:pt x="5" y="78"/>
                      </a:lnTo>
                      <a:lnTo>
                        <a:pt x="2" y="88"/>
                      </a:lnTo>
                      <a:lnTo>
                        <a:pt x="0" y="100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3"/>
                      </a:lnTo>
                      <a:lnTo>
                        <a:pt x="3" y="104"/>
                      </a:lnTo>
                      <a:lnTo>
                        <a:pt x="4" y="104"/>
                      </a:lnTo>
                      <a:lnTo>
                        <a:pt x="8" y="103"/>
                      </a:lnTo>
                      <a:lnTo>
                        <a:pt x="10" y="101"/>
                      </a:lnTo>
                      <a:lnTo>
                        <a:pt x="10" y="100"/>
                      </a:lnTo>
                      <a:lnTo>
                        <a:pt x="10" y="100"/>
                      </a:lnTo>
                      <a:lnTo>
                        <a:pt x="12" y="90"/>
                      </a:lnTo>
                      <a:lnTo>
                        <a:pt x="15" y="81"/>
                      </a:lnTo>
                      <a:lnTo>
                        <a:pt x="18" y="71"/>
                      </a:lnTo>
                      <a:lnTo>
                        <a:pt x="20" y="62"/>
                      </a:lnTo>
                      <a:lnTo>
                        <a:pt x="20" y="62"/>
                      </a:lnTo>
                      <a:lnTo>
                        <a:pt x="20" y="48"/>
                      </a:lnTo>
                      <a:lnTo>
                        <a:pt x="20" y="33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3" name="Freeform 834">
                  <a:extLst>
                    <a:ext uri="{FF2B5EF4-FFF2-40B4-BE49-F238E27FC236}">
                      <a16:creationId xmlns:a16="http://schemas.microsoft.com/office/drawing/2014/main" id="{1F4AE620-ECAA-4FC3-9C66-8CB84D5FBE9D}"/>
                    </a:ext>
                  </a:extLst>
                </p:cNvPr>
                <p:cNvSpPr/>
                <p:nvPr/>
              </p:nvSpPr>
              <p:spPr bwMode="auto">
                <a:xfrm>
                  <a:off x="2278063" y="1493838"/>
                  <a:ext cx="9525" cy="58738"/>
                </a:xfrm>
                <a:custGeom>
                  <a:avLst/>
                  <a:gdLst/>
                  <a:ahLst/>
                  <a:cxnLst>
                    <a:cxn ang="0">
                      <a:pos x="9" y="4"/>
                    </a:cxn>
                    <a:cxn ang="0">
                      <a:pos x="9" y="4"/>
                    </a:cxn>
                    <a:cxn ang="0">
                      <a:pos x="7" y="30"/>
                    </a:cxn>
                    <a:cxn ang="0">
                      <a:pos x="4" y="55"/>
                    </a:cxn>
                    <a:cxn ang="0">
                      <a:pos x="1" y="80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6"/>
                    </a:cxn>
                    <a:cxn ang="0">
                      <a:pos x="1" y="107"/>
                    </a:cxn>
                    <a:cxn ang="0">
                      <a:pos x="3" y="109"/>
                    </a:cxn>
                    <a:cxn ang="0">
                      <a:pos x="4" y="109"/>
                    </a:cxn>
                    <a:cxn ang="0">
                      <a:pos x="6" y="109"/>
                    </a:cxn>
                    <a:cxn ang="0">
                      <a:pos x="7" y="107"/>
                    </a:cxn>
                    <a:cxn ang="0">
                      <a:pos x="8" y="106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80"/>
                    </a:cxn>
                    <a:cxn ang="0">
                      <a:pos x="13" y="55"/>
                    </a:cxn>
                    <a:cxn ang="0">
                      <a:pos x="16" y="3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8" y="2"/>
                    </a:cxn>
                    <a:cxn ang="0">
                      <a:pos x="17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0"/>
                    </a:cxn>
                    <a:cxn ang="0">
                      <a:pos x="10" y="1"/>
                    </a:cxn>
                    <a:cxn ang="0">
                      <a:pos x="9" y="2"/>
                    </a:cxn>
                    <a:cxn ang="0">
                      <a:pos x="9" y="4"/>
                    </a:cxn>
                    <a:cxn ang="0">
                      <a:pos x="9" y="4"/>
                    </a:cxn>
                  </a:cxnLst>
                  <a:rect l="0" t="0" r="r" b="b"/>
                  <a:pathLst>
                    <a:path w="18" h="109">
                      <a:moveTo>
                        <a:pt x="9" y="4"/>
                      </a:moveTo>
                      <a:lnTo>
                        <a:pt x="9" y="4"/>
                      </a:lnTo>
                      <a:lnTo>
                        <a:pt x="7" y="30"/>
                      </a:lnTo>
                      <a:lnTo>
                        <a:pt x="4" y="55"/>
                      </a:lnTo>
                      <a:lnTo>
                        <a:pt x="1" y="80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6"/>
                      </a:lnTo>
                      <a:lnTo>
                        <a:pt x="1" y="107"/>
                      </a:lnTo>
                      <a:lnTo>
                        <a:pt x="3" y="109"/>
                      </a:lnTo>
                      <a:lnTo>
                        <a:pt x="4" y="109"/>
                      </a:lnTo>
                      <a:lnTo>
                        <a:pt x="6" y="109"/>
                      </a:lnTo>
                      <a:lnTo>
                        <a:pt x="7" y="107"/>
                      </a:lnTo>
                      <a:lnTo>
                        <a:pt x="8" y="106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80"/>
                      </a:lnTo>
                      <a:lnTo>
                        <a:pt x="13" y="55"/>
                      </a:lnTo>
                      <a:lnTo>
                        <a:pt x="16" y="3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8" y="2"/>
                      </a:lnTo>
                      <a:lnTo>
                        <a:pt x="17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0"/>
                      </a:lnTo>
                      <a:lnTo>
                        <a:pt x="10" y="1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4" name="Freeform 835">
                  <a:extLst>
                    <a:ext uri="{FF2B5EF4-FFF2-40B4-BE49-F238E27FC236}">
                      <a16:creationId xmlns:a16="http://schemas.microsoft.com/office/drawing/2014/main" id="{083F64EA-5323-4472-BF3A-ACD780892DF8}"/>
                    </a:ext>
                  </a:extLst>
                </p:cNvPr>
                <p:cNvSpPr/>
                <p:nvPr/>
              </p:nvSpPr>
              <p:spPr bwMode="auto">
                <a:xfrm>
                  <a:off x="2308225" y="152876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4" y="5"/>
                    </a:cxn>
                    <a:cxn ang="0">
                      <a:pos x="14" y="5"/>
                    </a:cxn>
                    <a:cxn ang="0">
                      <a:pos x="13" y="17"/>
                    </a:cxn>
                    <a:cxn ang="0">
                      <a:pos x="12" y="29"/>
                    </a:cxn>
                    <a:cxn ang="0">
                      <a:pos x="8" y="52"/>
                    </a:cxn>
                    <a:cxn ang="0">
                      <a:pos x="4" y="7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4" y="105"/>
                    </a:cxn>
                    <a:cxn ang="0">
                      <a:pos x="5" y="105"/>
                    </a:cxn>
                    <a:cxn ang="0">
                      <a:pos x="7" y="105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7"/>
                    </a:cxn>
                    <a:cxn ang="0">
                      <a:pos x="17" y="53"/>
                    </a:cxn>
                    <a:cxn ang="0">
                      <a:pos x="21" y="29"/>
                    </a:cxn>
                    <a:cxn ang="0">
                      <a:pos x="22" y="17"/>
                    </a:cxn>
                    <a:cxn ang="0">
                      <a:pos x="23" y="5"/>
                    </a:cxn>
                    <a:cxn ang="0">
                      <a:pos x="23" y="5"/>
                    </a:cxn>
                    <a:cxn ang="0">
                      <a:pos x="22" y="3"/>
                    </a:cxn>
                    <a:cxn ang="0">
                      <a:pos x="21" y="1"/>
                    </a:cxn>
                    <a:cxn ang="0">
                      <a:pos x="20" y="0"/>
                    </a:cxn>
                    <a:cxn ang="0">
                      <a:pos x="18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23" h="10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3" y="17"/>
                      </a:lnTo>
                      <a:lnTo>
                        <a:pt x="12" y="29"/>
                      </a:lnTo>
                      <a:lnTo>
                        <a:pt x="8" y="52"/>
                      </a:lnTo>
                      <a:lnTo>
                        <a:pt x="4" y="7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4" y="105"/>
                      </a:lnTo>
                      <a:lnTo>
                        <a:pt x="5" y="105"/>
                      </a:lnTo>
                      <a:lnTo>
                        <a:pt x="7" y="105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7"/>
                      </a:lnTo>
                      <a:lnTo>
                        <a:pt x="17" y="53"/>
                      </a:lnTo>
                      <a:lnTo>
                        <a:pt x="21" y="29"/>
                      </a:lnTo>
                      <a:lnTo>
                        <a:pt x="22" y="17"/>
                      </a:lnTo>
                      <a:lnTo>
                        <a:pt x="23" y="5"/>
                      </a:lnTo>
                      <a:lnTo>
                        <a:pt x="23" y="5"/>
                      </a:lnTo>
                      <a:lnTo>
                        <a:pt x="22" y="3"/>
                      </a:lnTo>
                      <a:lnTo>
                        <a:pt x="21" y="1"/>
                      </a:lnTo>
                      <a:lnTo>
                        <a:pt x="20" y="0"/>
                      </a:lnTo>
                      <a:lnTo>
                        <a:pt x="18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5" name="Freeform 836">
                  <a:extLst>
                    <a:ext uri="{FF2B5EF4-FFF2-40B4-BE49-F238E27FC236}">
                      <a16:creationId xmlns:a16="http://schemas.microsoft.com/office/drawing/2014/main" id="{BD045FAA-245A-4118-8BD0-72067EE24293}"/>
                    </a:ext>
                  </a:extLst>
                </p:cNvPr>
                <p:cNvSpPr/>
                <p:nvPr/>
              </p:nvSpPr>
              <p:spPr bwMode="auto">
                <a:xfrm>
                  <a:off x="2328863" y="1558925"/>
                  <a:ext cx="14288" cy="52388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7" y="17"/>
                    </a:cxn>
                    <a:cxn ang="0">
                      <a:pos x="15" y="28"/>
                    </a:cxn>
                    <a:cxn ang="0">
                      <a:pos x="10" y="50"/>
                    </a:cxn>
                    <a:cxn ang="0">
                      <a:pos x="5" y="71"/>
                    </a:cxn>
                    <a:cxn ang="0">
                      <a:pos x="0" y="94"/>
                    </a:cxn>
                    <a:cxn ang="0">
                      <a:pos x="0" y="94"/>
                    </a:cxn>
                    <a:cxn ang="0">
                      <a:pos x="0" y="96"/>
                    </a:cxn>
                    <a:cxn ang="0">
                      <a:pos x="0" y="97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8" y="96"/>
                    </a:cxn>
                    <a:cxn ang="0">
                      <a:pos x="8" y="96"/>
                    </a:cxn>
                    <a:cxn ang="0">
                      <a:pos x="14" y="73"/>
                    </a:cxn>
                    <a:cxn ang="0">
                      <a:pos x="20" y="51"/>
                    </a:cxn>
                    <a:cxn ang="0">
                      <a:pos x="26" y="28"/>
                    </a:cxn>
                    <a:cxn ang="0">
                      <a:pos x="27" y="17"/>
                    </a:cxn>
                    <a:cxn ang="0">
                      <a:pos x="28" y="5"/>
                    </a:cxn>
                    <a:cxn ang="0">
                      <a:pos x="28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5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8" h="99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7" y="17"/>
                      </a:lnTo>
                      <a:lnTo>
                        <a:pt x="15" y="28"/>
                      </a:lnTo>
                      <a:lnTo>
                        <a:pt x="10" y="50"/>
                      </a:lnTo>
                      <a:lnTo>
                        <a:pt x="5" y="7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0" y="97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8" y="96"/>
                      </a:lnTo>
                      <a:lnTo>
                        <a:pt x="8" y="96"/>
                      </a:lnTo>
                      <a:lnTo>
                        <a:pt x="14" y="73"/>
                      </a:lnTo>
                      <a:lnTo>
                        <a:pt x="20" y="51"/>
                      </a:lnTo>
                      <a:lnTo>
                        <a:pt x="26" y="28"/>
                      </a:lnTo>
                      <a:lnTo>
                        <a:pt x="27" y="17"/>
                      </a:lnTo>
                      <a:lnTo>
                        <a:pt x="28" y="5"/>
                      </a:lnTo>
                      <a:lnTo>
                        <a:pt x="28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5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6" name="Freeform 837">
                  <a:extLst>
                    <a:ext uri="{FF2B5EF4-FFF2-40B4-BE49-F238E27FC236}">
                      <a16:creationId xmlns:a16="http://schemas.microsoft.com/office/drawing/2014/main" id="{D253CA44-5DB5-47E6-A134-364205223BFA}"/>
                    </a:ext>
                  </a:extLst>
                </p:cNvPr>
                <p:cNvSpPr/>
                <p:nvPr/>
              </p:nvSpPr>
              <p:spPr bwMode="auto">
                <a:xfrm>
                  <a:off x="2359025" y="1576388"/>
                  <a:ext cx="22225" cy="63500"/>
                </a:xfrm>
                <a:custGeom>
                  <a:avLst/>
                  <a:gdLst/>
                  <a:ahLst/>
                  <a:cxnLst>
                    <a:cxn ang="0">
                      <a:pos x="34" y="3"/>
                    </a:cxn>
                    <a:cxn ang="0">
                      <a:pos x="34" y="3"/>
                    </a:cxn>
                    <a:cxn ang="0">
                      <a:pos x="31" y="10"/>
                    </a:cxn>
                    <a:cxn ang="0">
                      <a:pos x="28" y="18"/>
                    </a:cxn>
                    <a:cxn ang="0">
                      <a:pos x="23" y="33"/>
                    </a:cxn>
                    <a:cxn ang="0">
                      <a:pos x="20" y="49"/>
                    </a:cxn>
                    <a:cxn ang="0">
                      <a:pos x="16" y="65"/>
                    </a:cxn>
                    <a:cxn ang="0">
                      <a:pos x="16" y="65"/>
                    </a:cxn>
                    <a:cxn ang="0">
                      <a:pos x="9" y="89"/>
                    </a:cxn>
                    <a:cxn ang="0">
                      <a:pos x="1" y="113"/>
                    </a:cxn>
                    <a:cxn ang="0">
                      <a:pos x="1" y="113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2" y="118"/>
                    </a:cxn>
                    <a:cxn ang="0">
                      <a:pos x="4" y="119"/>
                    </a:cxn>
                    <a:cxn ang="0">
                      <a:pos x="7" y="118"/>
                    </a:cxn>
                    <a:cxn ang="0">
                      <a:pos x="9" y="117"/>
                    </a:cxn>
                    <a:cxn ang="0">
                      <a:pos x="10" y="116"/>
                    </a:cxn>
                    <a:cxn ang="0">
                      <a:pos x="10" y="116"/>
                    </a:cxn>
                    <a:cxn ang="0">
                      <a:pos x="23" y="75"/>
                    </a:cxn>
                    <a:cxn ang="0">
                      <a:pos x="23" y="75"/>
                    </a:cxn>
                    <a:cxn ang="0">
                      <a:pos x="28" y="58"/>
                    </a:cxn>
                    <a:cxn ang="0">
                      <a:pos x="31" y="40"/>
                    </a:cxn>
                    <a:cxn ang="0">
                      <a:pos x="36" y="24"/>
                    </a:cxn>
                    <a:cxn ang="0">
                      <a:pos x="39" y="16"/>
                    </a:cxn>
                    <a:cxn ang="0">
                      <a:pos x="42" y="7"/>
                    </a:cxn>
                    <a:cxn ang="0">
                      <a:pos x="42" y="7"/>
                    </a:cxn>
                    <a:cxn ang="0">
                      <a:pos x="43" y="5"/>
                    </a:cxn>
                    <a:cxn ang="0">
                      <a:pos x="43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6" y="1"/>
                    </a:cxn>
                    <a:cxn ang="0">
                      <a:pos x="34" y="3"/>
                    </a:cxn>
                    <a:cxn ang="0">
                      <a:pos x="34" y="3"/>
                    </a:cxn>
                  </a:cxnLst>
                  <a:rect l="0" t="0" r="r" b="b"/>
                  <a:pathLst>
                    <a:path w="43" h="119">
                      <a:moveTo>
                        <a:pt x="34" y="3"/>
                      </a:moveTo>
                      <a:lnTo>
                        <a:pt x="34" y="3"/>
                      </a:lnTo>
                      <a:lnTo>
                        <a:pt x="31" y="10"/>
                      </a:lnTo>
                      <a:lnTo>
                        <a:pt x="28" y="18"/>
                      </a:lnTo>
                      <a:lnTo>
                        <a:pt x="23" y="33"/>
                      </a:lnTo>
                      <a:lnTo>
                        <a:pt x="20" y="49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9" y="89"/>
                      </a:lnTo>
                      <a:lnTo>
                        <a:pt x="1" y="113"/>
                      </a:lnTo>
                      <a:lnTo>
                        <a:pt x="1" y="113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2" y="118"/>
                      </a:lnTo>
                      <a:lnTo>
                        <a:pt x="4" y="119"/>
                      </a:lnTo>
                      <a:lnTo>
                        <a:pt x="7" y="118"/>
                      </a:lnTo>
                      <a:lnTo>
                        <a:pt x="9" y="117"/>
                      </a:lnTo>
                      <a:lnTo>
                        <a:pt x="10" y="116"/>
                      </a:lnTo>
                      <a:lnTo>
                        <a:pt x="10" y="116"/>
                      </a:lnTo>
                      <a:lnTo>
                        <a:pt x="23" y="75"/>
                      </a:lnTo>
                      <a:lnTo>
                        <a:pt x="23" y="75"/>
                      </a:lnTo>
                      <a:lnTo>
                        <a:pt x="28" y="58"/>
                      </a:lnTo>
                      <a:lnTo>
                        <a:pt x="31" y="40"/>
                      </a:lnTo>
                      <a:lnTo>
                        <a:pt x="36" y="24"/>
                      </a:lnTo>
                      <a:lnTo>
                        <a:pt x="39" y="16"/>
                      </a:lnTo>
                      <a:lnTo>
                        <a:pt x="42" y="7"/>
                      </a:lnTo>
                      <a:lnTo>
                        <a:pt x="42" y="7"/>
                      </a:lnTo>
                      <a:lnTo>
                        <a:pt x="43" y="5"/>
                      </a:lnTo>
                      <a:lnTo>
                        <a:pt x="43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6" y="1"/>
                      </a:lnTo>
                      <a:lnTo>
                        <a:pt x="34" y="3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7" name="Freeform 838">
                  <a:extLst>
                    <a:ext uri="{FF2B5EF4-FFF2-40B4-BE49-F238E27FC236}">
                      <a16:creationId xmlns:a16="http://schemas.microsoft.com/office/drawing/2014/main" id="{CC5E4FD4-3148-4BDE-903E-93406A3073E5}"/>
                    </a:ext>
                  </a:extLst>
                </p:cNvPr>
                <p:cNvSpPr/>
                <p:nvPr/>
              </p:nvSpPr>
              <p:spPr bwMode="auto">
                <a:xfrm>
                  <a:off x="2393950" y="1608138"/>
                  <a:ext cx="22225" cy="61913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23" y="30"/>
                    </a:cxn>
                    <a:cxn ang="0">
                      <a:pos x="11" y="57"/>
                    </a:cxn>
                    <a:cxn ang="0">
                      <a:pos x="7" y="70"/>
                    </a:cxn>
                    <a:cxn ang="0">
                      <a:pos x="4" y="84"/>
                    </a:cxn>
                    <a:cxn ang="0">
                      <a:pos x="1" y="98"/>
                    </a:cxn>
                    <a:cxn ang="0">
                      <a:pos x="0" y="114"/>
                    </a:cxn>
                    <a:cxn ang="0">
                      <a:pos x="0" y="114"/>
                    </a:cxn>
                    <a:cxn ang="0">
                      <a:pos x="0" y="115"/>
                    </a:cxn>
                    <a:cxn ang="0">
                      <a:pos x="1" y="117"/>
                    </a:cxn>
                    <a:cxn ang="0">
                      <a:pos x="3" y="118"/>
                    </a:cxn>
                    <a:cxn ang="0">
                      <a:pos x="4" y="118"/>
                    </a:cxn>
                    <a:cxn ang="0">
                      <a:pos x="6" y="118"/>
                    </a:cxn>
                    <a:cxn ang="0">
                      <a:pos x="7" y="117"/>
                    </a:cxn>
                    <a:cxn ang="0">
                      <a:pos x="9" y="115"/>
                    </a:cxn>
                    <a:cxn ang="0">
                      <a:pos x="9" y="114"/>
                    </a:cxn>
                    <a:cxn ang="0">
                      <a:pos x="9" y="114"/>
                    </a:cxn>
                    <a:cxn ang="0">
                      <a:pos x="10" y="99"/>
                    </a:cxn>
                    <a:cxn ang="0">
                      <a:pos x="13" y="85"/>
                    </a:cxn>
                    <a:cxn ang="0">
                      <a:pos x="16" y="71"/>
                    </a:cxn>
                    <a:cxn ang="0">
                      <a:pos x="22" y="58"/>
                    </a:cxn>
                    <a:cxn ang="0">
                      <a:pos x="32" y="32"/>
                    </a:cxn>
                    <a:cxn ang="0">
                      <a:pos x="42" y="5"/>
                    </a:cxn>
                    <a:cxn ang="0">
                      <a:pos x="42" y="5"/>
                    </a:cxn>
                    <a:cxn ang="0">
                      <a:pos x="42" y="3"/>
                    </a:cxn>
                    <a:cxn ang="0">
                      <a:pos x="42" y="2"/>
                    </a:cxn>
                    <a:cxn ang="0">
                      <a:pos x="41" y="1"/>
                    </a:cxn>
                    <a:cxn ang="0">
                      <a:pos x="39" y="0"/>
                    </a:cxn>
                    <a:cxn ang="0">
                      <a:pos x="36" y="0"/>
                    </a:cxn>
                    <a:cxn ang="0">
                      <a:pos x="34" y="1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8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23" y="30"/>
                      </a:lnTo>
                      <a:lnTo>
                        <a:pt x="11" y="57"/>
                      </a:lnTo>
                      <a:lnTo>
                        <a:pt x="7" y="70"/>
                      </a:lnTo>
                      <a:lnTo>
                        <a:pt x="4" y="84"/>
                      </a:lnTo>
                      <a:lnTo>
                        <a:pt x="1" y="98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0" y="115"/>
                      </a:lnTo>
                      <a:lnTo>
                        <a:pt x="1" y="117"/>
                      </a:lnTo>
                      <a:lnTo>
                        <a:pt x="3" y="118"/>
                      </a:lnTo>
                      <a:lnTo>
                        <a:pt x="4" y="118"/>
                      </a:lnTo>
                      <a:lnTo>
                        <a:pt x="6" y="118"/>
                      </a:lnTo>
                      <a:lnTo>
                        <a:pt x="7" y="117"/>
                      </a:lnTo>
                      <a:lnTo>
                        <a:pt x="9" y="115"/>
                      </a:lnTo>
                      <a:lnTo>
                        <a:pt x="9" y="114"/>
                      </a:lnTo>
                      <a:lnTo>
                        <a:pt x="9" y="114"/>
                      </a:lnTo>
                      <a:lnTo>
                        <a:pt x="10" y="99"/>
                      </a:lnTo>
                      <a:lnTo>
                        <a:pt x="13" y="85"/>
                      </a:lnTo>
                      <a:lnTo>
                        <a:pt x="16" y="71"/>
                      </a:lnTo>
                      <a:lnTo>
                        <a:pt x="22" y="58"/>
                      </a:lnTo>
                      <a:lnTo>
                        <a:pt x="32" y="32"/>
                      </a:lnTo>
                      <a:lnTo>
                        <a:pt x="42" y="5"/>
                      </a:lnTo>
                      <a:lnTo>
                        <a:pt x="42" y="5"/>
                      </a:lnTo>
                      <a:lnTo>
                        <a:pt x="42" y="3"/>
                      </a:lnTo>
                      <a:lnTo>
                        <a:pt x="42" y="2"/>
                      </a:lnTo>
                      <a:lnTo>
                        <a:pt x="41" y="1"/>
                      </a:lnTo>
                      <a:lnTo>
                        <a:pt x="39" y="0"/>
                      </a:lnTo>
                      <a:lnTo>
                        <a:pt x="36" y="0"/>
                      </a:lnTo>
                      <a:lnTo>
                        <a:pt x="34" y="1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8" name="Freeform 839">
                  <a:extLst>
                    <a:ext uri="{FF2B5EF4-FFF2-40B4-BE49-F238E27FC236}">
                      <a16:creationId xmlns:a16="http://schemas.microsoft.com/office/drawing/2014/main" id="{7546B381-BFC4-450E-9E0F-E9CE870296A3}"/>
                    </a:ext>
                  </a:extLst>
                </p:cNvPr>
                <p:cNvSpPr/>
                <p:nvPr/>
              </p:nvSpPr>
              <p:spPr bwMode="auto">
                <a:xfrm>
                  <a:off x="2420938" y="1644650"/>
                  <a:ext cx="20638" cy="58738"/>
                </a:xfrm>
                <a:custGeom>
                  <a:avLst/>
                  <a:gdLst/>
                  <a:ahLst/>
                  <a:cxnLst>
                    <a:cxn ang="0">
                      <a:pos x="29" y="2"/>
                    </a:cxn>
                    <a:cxn ang="0">
                      <a:pos x="29" y="2"/>
                    </a:cxn>
                    <a:cxn ang="0">
                      <a:pos x="23" y="14"/>
                    </a:cxn>
                    <a:cxn ang="0">
                      <a:pos x="18" y="25"/>
                    </a:cxn>
                    <a:cxn ang="0">
                      <a:pos x="15" y="37"/>
                    </a:cxn>
                    <a:cxn ang="0">
                      <a:pos x="12" y="50"/>
                    </a:cxn>
                    <a:cxn ang="0">
                      <a:pos x="12" y="50"/>
                    </a:cxn>
                    <a:cxn ang="0">
                      <a:pos x="6" y="77"/>
                    </a:cxn>
                    <a:cxn ang="0">
                      <a:pos x="3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2" y="107"/>
                    </a:cxn>
                    <a:cxn ang="0">
                      <a:pos x="3" y="108"/>
                    </a:cxn>
                    <a:cxn ang="0">
                      <a:pos x="4" y="109"/>
                    </a:cxn>
                    <a:cxn ang="0">
                      <a:pos x="6" y="110"/>
                    </a:cxn>
                    <a:cxn ang="0">
                      <a:pos x="7" y="109"/>
                    </a:cxn>
                    <a:cxn ang="0">
                      <a:pos x="9" y="108"/>
                    </a:cxn>
                    <a:cxn ang="0">
                      <a:pos x="10" y="107"/>
                    </a:cxn>
                    <a:cxn ang="0">
                      <a:pos x="10" y="104"/>
                    </a:cxn>
                    <a:cxn ang="0">
                      <a:pos x="10" y="104"/>
                    </a:cxn>
                    <a:cxn ang="0">
                      <a:pos x="12" y="94"/>
                    </a:cxn>
                    <a:cxn ang="0">
                      <a:pos x="15" y="84"/>
                    </a:cxn>
                    <a:cxn ang="0">
                      <a:pos x="18" y="73"/>
                    </a:cxn>
                    <a:cxn ang="0">
                      <a:pos x="19" y="62"/>
                    </a:cxn>
                    <a:cxn ang="0">
                      <a:pos x="19" y="62"/>
                    </a:cxn>
                    <a:cxn ang="0">
                      <a:pos x="21" y="48"/>
                    </a:cxn>
                    <a:cxn ang="0">
                      <a:pos x="25" y="34"/>
                    </a:cxn>
                    <a:cxn ang="0">
                      <a:pos x="30" y="20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9" y="5"/>
                    </a:cxn>
                    <a:cxn ang="0">
                      <a:pos x="39" y="4"/>
                    </a:cxn>
                    <a:cxn ang="0">
                      <a:pos x="38" y="2"/>
                    </a:cxn>
                    <a:cxn ang="0">
                      <a:pos x="37" y="1"/>
                    </a:cxn>
                    <a:cxn ang="0">
                      <a:pos x="34" y="0"/>
                    </a:cxn>
                    <a:cxn ang="0">
                      <a:pos x="31" y="1"/>
                    </a:cxn>
                    <a:cxn ang="0">
                      <a:pos x="29" y="2"/>
                    </a:cxn>
                    <a:cxn ang="0">
                      <a:pos x="29" y="2"/>
                    </a:cxn>
                  </a:cxnLst>
                  <a:rect l="0" t="0" r="r" b="b"/>
                  <a:pathLst>
                    <a:path w="39" h="110">
                      <a:moveTo>
                        <a:pt x="29" y="2"/>
                      </a:moveTo>
                      <a:lnTo>
                        <a:pt x="29" y="2"/>
                      </a:lnTo>
                      <a:lnTo>
                        <a:pt x="23" y="14"/>
                      </a:lnTo>
                      <a:lnTo>
                        <a:pt x="18" y="25"/>
                      </a:lnTo>
                      <a:lnTo>
                        <a:pt x="15" y="37"/>
                      </a:lnTo>
                      <a:lnTo>
                        <a:pt x="12" y="50"/>
                      </a:lnTo>
                      <a:lnTo>
                        <a:pt x="12" y="50"/>
                      </a:lnTo>
                      <a:lnTo>
                        <a:pt x="6" y="77"/>
                      </a:lnTo>
                      <a:lnTo>
                        <a:pt x="3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2" y="107"/>
                      </a:lnTo>
                      <a:lnTo>
                        <a:pt x="3" y="108"/>
                      </a:lnTo>
                      <a:lnTo>
                        <a:pt x="4" y="109"/>
                      </a:lnTo>
                      <a:lnTo>
                        <a:pt x="6" y="110"/>
                      </a:lnTo>
                      <a:lnTo>
                        <a:pt x="7" y="109"/>
                      </a:lnTo>
                      <a:lnTo>
                        <a:pt x="9" y="108"/>
                      </a:lnTo>
                      <a:lnTo>
                        <a:pt x="10" y="107"/>
                      </a:lnTo>
                      <a:lnTo>
                        <a:pt x="10" y="104"/>
                      </a:lnTo>
                      <a:lnTo>
                        <a:pt x="10" y="104"/>
                      </a:lnTo>
                      <a:lnTo>
                        <a:pt x="12" y="94"/>
                      </a:lnTo>
                      <a:lnTo>
                        <a:pt x="15" y="84"/>
                      </a:lnTo>
                      <a:lnTo>
                        <a:pt x="18" y="73"/>
                      </a:lnTo>
                      <a:lnTo>
                        <a:pt x="19" y="62"/>
                      </a:lnTo>
                      <a:lnTo>
                        <a:pt x="19" y="62"/>
                      </a:lnTo>
                      <a:lnTo>
                        <a:pt x="21" y="48"/>
                      </a:lnTo>
                      <a:lnTo>
                        <a:pt x="25" y="34"/>
                      </a:lnTo>
                      <a:lnTo>
                        <a:pt x="30" y="20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9" y="5"/>
                      </a:lnTo>
                      <a:lnTo>
                        <a:pt x="39" y="4"/>
                      </a:lnTo>
                      <a:lnTo>
                        <a:pt x="38" y="2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29" y="2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199" name="Freeform 840">
                  <a:extLst>
                    <a:ext uri="{FF2B5EF4-FFF2-40B4-BE49-F238E27FC236}">
                      <a16:creationId xmlns:a16="http://schemas.microsoft.com/office/drawing/2014/main" id="{C9663FC8-D068-4311-96E7-D4E5596A0F82}"/>
                    </a:ext>
                  </a:extLst>
                </p:cNvPr>
                <p:cNvSpPr/>
                <p:nvPr/>
              </p:nvSpPr>
              <p:spPr bwMode="auto">
                <a:xfrm>
                  <a:off x="2451100" y="1674813"/>
                  <a:ext cx="12700" cy="55563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5" y="5"/>
                    </a:cxn>
                    <a:cxn ang="0">
                      <a:pos x="13" y="29"/>
                    </a:cxn>
                    <a:cxn ang="0">
                      <a:pos x="11" y="53"/>
                    </a:cxn>
                    <a:cxn ang="0">
                      <a:pos x="7" y="75"/>
                    </a:cxn>
                    <a:cxn ang="0">
                      <a:pos x="1" y="98"/>
                    </a:cxn>
                    <a:cxn ang="0">
                      <a:pos x="1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7" y="104"/>
                    </a:cxn>
                    <a:cxn ang="0">
                      <a:pos x="8" y="104"/>
                    </a:cxn>
                    <a:cxn ang="0">
                      <a:pos x="10" y="103"/>
                    </a:cxn>
                    <a:cxn ang="0">
                      <a:pos x="10" y="101"/>
                    </a:cxn>
                    <a:cxn ang="0">
                      <a:pos x="10" y="101"/>
                    </a:cxn>
                    <a:cxn ang="0">
                      <a:pos x="16" y="77"/>
                    </a:cxn>
                    <a:cxn ang="0">
                      <a:pos x="20" y="54"/>
                    </a:cxn>
                    <a:cxn ang="0">
                      <a:pos x="23" y="29"/>
                    </a:cxn>
                    <a:cxn ang="0">
                      <a:pos x="24" y="5"/>
                    </a:cxn>
                    <a:cxn ang="0">
                      <a:pos x="24" y="5"/>
                    </a:cxn>
                    <a:cxn ang="0">
                      <a:pos x="24" y="3"/>
                    </a:cxn>
                    <a:cxn ang="0">
                      <a:pos x="23" y="2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8" y="1"/>
                    </a:cxn>
                    <a:cxn ang="0">
                      <a:pos x="17" y="2"/>
                    </a:cxn>
                    <a:cxn ang="0">
                      <a:pos x="16" y="3"/>
                    </a:cxn>
                    <a:cxn ang="0">
                      <a:pos x="15" y="5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24" h="104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3" y="29"/>
                      </a:lnTo>
                      <a:lnTo>
                        <a:pt x="11" y="53"/>
                      </a:lnTo>
                      <a:lnTo>
                        <a:pt x="7" y="75"/>
                      </a:lnTo>
                      <a:lnTo>
                        <a:pt x="1" y="98"/>
                      </a:lnTo>
                      <a:lnTo>
                        <a:pt x="1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7" y="104"/>
                      </a:lnTo>
                      <a:lnTo>
                        <a:pt x="8" y="104"/>
                      </a:lnTo>
                      <a:lnTo>
                        <a:pt x="10" y="103"/>
                      </a:lnTo>
                      <a:lnTo>
                        <a:pt x="10" y="101"/>
                      </a:lnTo>
                      <a:lnTo>
                        <a:pt x="10" y="101"/>
                      </a:lnTo>
                      <a:lnTo>
                        <a:pt x="16" y="77"/>
                      </a:lnTo>
                      <a:lnTo>
                        <a:pt x="20" y="54"/>
                      </a:lnTo>
                      <a:lnTo>
                        <a:pt x="23" y="29"/>
                      </a:lnTo>
                      <a:lnTo>
                        <a:pt x="24" y="5"/>
                      </a:lnTo>
                      <a:lnTo>
                        <a:pt x="24" y="5"/>
                      </a:lnTo>
                      <a:lnTo>
                        <a:pt x="24" y="3"/>
                      </a:lnTo>
                      <a:lnTo>
                        <a:pt x="23" y="2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8" y="1"/>
                      </a:lnTo>
                      <a:lnTo>
                        <a:pt x="17" y="2"/>
                      </a:lnTo>
                      <a:lnTo>
                        <a:pt x="16" y="3"/>
                      </a:lnTo>
                      <a:lnTo>
                        <a:pt x="15" y="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0" name="Freeform 841">
                  <a:extLst>
                    <a:ext uri="{FF2B5EF4-FFF2-40B4-BE49-F238E27FC236}">
                      <a16:creationId xmlns:a16="http://schemas.microsoft.com/office/drawing/2014/main" id="{6273E554-1043-484E-A660-3F78ED4A53C2}"/>
                    </a:ext>
                  </a:extLst>
                </p:cNvPr>
                <p:cNvSpPr/>
                <p:nvPr/>
              </p:nvSpPr>
              <p:spPr bwMode="auto">
                <a:xfrm>
                  <a:off x="2479675" y="1695450"/>
                  <a:ext cx="22225" cy="60325"/>
                </a:xfrm>
                <a:custGeom>
                  <a:avLst/>
                  <a:gdLst/>
                  <a:ahLst/>
                  <a:cxnLst>
                    <a:cxn ang="0">
                      <a:pos x="33" y="3"/>
                    </a:cxn>
                    <a:cxn ang="0">
                      <a:pos x="33" y="3"/>
                    </a:cxn>
                    <a:cxn ang="0">
                      <a:pos x="19" y="56"/>
                    </a:cxn>
                    <a:cxn ang="0">
                      <a:pos x="9" y="8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110"/>
                    </a:cxn>
                    <a:cxn ang="0">
                      <a:pos x="0" y="112"/>
                    </a:cxn>
                    <a:cxn ang="0">
                      <a:pos x="1" y="113"/>
                    </a:cxn>
                    <a:cxn ang="0">
                      <a:pos x="3" y="114"/>
                    </a:cxn>
                    <a:cxn ang="0">
                      <a:pos x="6" y="113"/>
                    </a:cxn>
                    <a:cxn ang="0">
                      <a:pos x="8" y="112"/>
                    </a:cxn>
                    <a:cxn ang="0">
                      <a:pos x="9" y="111"/>
                    </a:cxn>
                    <a:cxn ang="0">
                      <a:pos x="9" y="111"/>
                    </a:cxn>
                    <a:cxn ang="0">
                      <a:pos x="19" y="85"/>
                    </a:cxn>
                    <a:cxn ang="0">
                      <a:pos x="27" y="59"/>
                    </a:cxn>
                    <a:cxn ang="0">
                      <a:pos x="42" y="6"/>
                    </a:cxn>
                    <a:cxn ang="0">
                      <a:pos x="42" y="6"/>
                    </a:cxn>
                    <a:cxn ang="0">
                      <a:pos x="42" y="4"/>
                    </a:cxn>
                    <a:cxn ang="0">
                      <a:pos x="42" y="2"/>
                    </a:cxn>
                    <a:cxn ang="0">
                      <a:pos x="40" y="1"/>
                    </a:cxn>
                    <a:cxn ang="0">
                      <a:pos x="39" y="0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4" y="2"/>
                    </a:cxn>
                    <a:cxn ang="0">
                      <a:pos x="33" y="3"/>
                    </a:cxn>
                    <a:cxn ang="0">
                      <a:pos x="33" y="3"/>
                    </a:cxn>
                  </a:cxnLst>
                  <a:rect l="0" t="0" r="r" b="b"/>
                  <a:pathLst>
                    <a:path w="42" h="114">
                      <a:moveTo>
                        <a:pt x="33" y="3"/>
                      </a:moveTo>
                      <a:lnTo>
                        <a:pt x="33" y="3"/>
                      </a:lnTo>
                      <a:lnTo>
                        <a:pt x="19" y="56"/>
                      </a:lnTo>
                      <a:lnTo>
                        <a:pt x="9" y="8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110"/>
                      </a:lnTo>
                      <a:lnTo>
                        <a:pt x="0" y="112"/>
                      </a:lnTo>
                      <a:lnTo>
                        <a:pt x="1" y="113"/>
                      </a:lnTo>
                      <a:lnTo>
                        <a:pt x="3" y="114"/>
                      </a:lnTo>
                      <a:lnTo>
                        <a:pt x="6" y="113"/>
                      </a:lnTo>
                      <a:lnTo>
                        <a:pt x="8" y="112"/>
                      </a:lnTo>
                      <a:lnTo>
                        <a:pt x="9" y="111"/>
                      </a:lnTo>
                      <a:lnTo>
                        <a:pt x="9" y="111"/>
                      </a:lnTo>
                      <a:lnTo>
                        <a:pt x="19" y="85"/>
                      </a:lnTo>
                      <a:lnTo>
                        <a:pt x="27" y="59"/>
                      </a:lnTo>
                      <a:lnTo>
                        <a:pt x="42" y="6"/>
                      </a:lnTo>
                      <a:lnTo>
                        <a:pt x="42" y="6"/>
                      </a:lnTo>
                      <a:lnTo>
                        <a:pt x="42" y="4"/>
                      </a:lnTo>
                      <a:lnTo>
                        <a:pt x="42" y="2"/>
                      </a:lnTo>
                      <a:lnTo>
                        <a:pt x="40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4" y="2"/>
                      </a:lnTo>
                      <a:lnTo>
                        <a:pt x="33" y="3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1" name="Freeform 842">
                  <a:extLst>
                    <a:ext uri="{FF2B5EF4-FFF2-40B4-BE49-F238E27FC236}">
                      <a16:creationId xmlns:a16="http://schemas.microsoft.com/office/drawing/2014/main" id="{475B37A6-37F2-4463-A2D3-CED270011DAE}"/>
                    </a:ext>
                  </a:extLst>
                </p:cNvPr>
                <p:cNvSpPr/>
                <p:nvPr/>
              </p:nvSpPr>
              <p:spPr bwMode="auto">
                <a:xfrm>
                  <a:off x="2509838" y="1725613"/>
                  <a:ext cx="14288" cy="53975"/>
                </a:xfrm>
                <a:custGeom>
                  <a:avLst/>
                  <a:gdLst/>
                  <a:ahLst/>
                  <a:cxnLst>
                    <a:cxn ang="0">
                      <a:pos x="18" y="5"/>
                    </a:cxn>
                    <a:cxn ang="0">
                      <a:pos x="18" y="5"/>
                    </a:cxn>
                    <a:cxn ang="0">
                      <a:pos x="17" y="16"/>
                    </a:cxn>
                    <a:cxn ang="0">
                      <a:pos x="14" y="27"/>
                    </a:cxn>
                    <a:cxn ang="0">
                      <a:pos x="11" y="37"/>
                    </a:cxn>
                    <a:cxn ang="0">
                      <a:pos x="8" y="49"/>
                    </a:cxn>
                    <a:cxn ang="0">
                      <a:pos x="8" y="49"/>
                    </a:cxn>
                    <a:cxn ang="0">
                      <a:pos x="6" y="61"/>
                    </a:cxn>
                    <a:cxn ang="0">
                      <a:pos x="4" y="73"/>
                    </a:cxn>
                    <a:cxn ang="0">
                      <a:pos x="2" y="86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2" y="103"/>
                    </a:cxn>
                    <a:cxn ang="0">
                      <a:pos x="4" y="104"/>
                    </a:cxn>
                    <a:cxn ang="0">
                      <a:pos x="5" y="104"/>
                    </a:cxn>
                    <a:cxn ang="0">
                      <a:pos x="7" y="104"/>
                    </a:cxn>
                    <a:cxn ang="0">
                      <a:pos x="8" y="102"/>
                    </a:cxn>
                    <a:cxn ang="0">
                      <a:pos x="9" y="101"/>
                    </a:cxn>
                    <a:cxn ang="0">
                      <a:pos x="9" y="101"/>
                    </a:cxn>
                    <a:cxn ang="0">
                      <a:pos x="13" y="76"/>
                    </a:cxn>
                    <a:cxn ang="0">
                      <a:pos x="17" y="51"/>
                    </a:cxn>
                    <a:cxn ang="0">
                      <a:pos x="17" y="51"/>
                    </a:cxn>
                    <a:cxn ang="0">
                      <a:pos x="19" y="39"/>
                    </a:cxn>
                    <a:cxn ang="0">
                      <a:pos x="24" y="28"/>
                    </a:cxn>
                    <a:cxn ang="0">
                      <a:pos x="27" y="16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1" y="1"/>
                    </a:cxn>
                    <a:cxn ang="0">
                      <a:pos x="20" y="1"/>
                    </a:cxn>
                    <a:cxn ang="0">
                      <a:pos x="19" y="3"/>
                    </a:cxn>
                    <a:cxn ang="0">
                      <a:pos x="18" y="5"/>
                    </a:cxn>
                    <a:cxn ang="0">
                      <a:pos x="18" y="5"/>
                    </a:cxn>
                  </a:cxnLst>
                  <a:rect l="0" t="0" r="r" b="b"/>
                  <a:pathLst>
                    <a:path w="29" h="104">
                      <a:moveTo>
                        <a:pt x="18" y="5"/>
                      </a:moveTo>
                      <a:lnTo>
                        <a:pt x="18" y="5"/>
                      </a:lnTo>
                      <a:lnTo>
                        <a:pt x="17" y="16"/>
                      </a:lnTo>
                      <a:lnTo>
                        <a:pt x="14" y="27"/>
                      </a:lnTo>
                      <a:lnTo>
                        <a:pt x="11" y="37"/>
                      </a:lnTo>
                      <a:lnTo>
                        <a:pt x="8" y="49"/>
                      </a:lnTo>
                      <a:lnTo>
                        <a:pt x="8" y="49"/>
                      </a:lnTo>
                      <a:lnTo>
                        <a:pt x="6" y="61"/>
                      </a:lnTo>
                      <a:lnTo>
                        <a:pt x="4" y="73"/>
                      </a:lnTo>
                      <a:lnTo>
                        <a:pt x="2" y="86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2" y="103"/>
                      </a:lnTo>
                      <a:lnTo>
                        <a:pt x="4" y="104"/>
                      </a:lnTo>
                      <a:lnTo>
                        <a:pt x="5" y="104"/>
                      </a:lnTo>
                      <a:lnTo>
                        <a:pt x="7" y="104"/>
                      </a:lnTo>
                      <a:lnTo>
                        <a:pt x="8" y="102"/>
                      </a:lnTo>
                      <a:lnTo>
                        <a:pt x="9" y="101"/>
                      </a:lnTo>
                      <a:lnTo>
                        <a:pt x="9" y="101"/>
                      </a:lnTo>
                      <a:lnTo>
                        <a:pt x="13" y="76"/>
                      </a:lnTo>
                      <a:lnTo>
                        <a:pt x="17" y="51"/>
                      </a:lnTo>
                      <a:lnTo>
                        <a:pt x="17" y="51"/>
                      </a:lnTo>
                      <a:lnTo>
                        <a:pt x="19" y="39"/>
                      </a:lnTo>
                      <a:lnTo>
                        <a:pt x="24" y="28"/>
                      </a:lnTo>
                      <a:lnTo>
                        <a:pt x="27" y="16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1" y="1"/>
                      </a:lnTo>
                      <a:lnTo>
                        <a:pt x="20" y="1"/>
                      </a:lnTo>
                      <a:lnTo>
                        <a:pt x="19" y="3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2" name="Freeform 843">
                  <a:extLst>
                    <a:ext uri="{FF2B5EF4-FFF2-40B4-BE49-F238E27FC236}">
                      <a16:creationId xmlns:a16="http://schemas.microsoft.com/office/drawing/2014/main" id="{3D4F1316-F071-4A79-AB44-F9C9B7FC1749}"/>
                    </a:ext>
                  </a:extLst>
                </p:cNvPr>
                <p:cNvSpPr/>
                <p:nvPr/>
              </p:nvSpPr>
              <p:spPr bwMode="auto">
                <a:xfrm>
                  <a:off x="2528888" y="1752600"/>
                  <a:ext cx="17463" cy="57150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4" y="2"/>
                    </a:cxn>
                    <a:cxn ang="0">
                      <a:pos x="20" y="14"/>
                    </a:cxn>
                    <a:cxn ang="0">
                      <a:pos x="16" y="28"/>
                    </a:cxn>
                    <a:cxn ang="0">
                      <a:pos x="9" y="54"/>
                    </a:cxn>
                    <a:cxn ang="0">
                      <a:pos x="9" y="54"/>
                    </a:cxn>
                    <a:cxn ang="0">
                      <a:pos x="3" y="79"/>
                    </a:cxn>
                    <a:cxn ang="0">
                      <a:pos x="1" y="91"/>
                    </a:cxn>
                    <a:cxn ang="0">
                      <a:pos x="0" y="104"/>
                    </a:cxn>
                    <a:cxn ang="0">
                      <a:pos x="0" y="104"/>
                    </a:cxn>
                    <a:cxn ang="0">
                      <a:pos x="0" y="105"/>
                    </a:cxn>
                    <a:cxn ang="0">
                      <a:pos x="1" y="107"/>
                    </a:cxn>
                    <a:cxn ang="0">
                      <a:pos x="2" y="108"/>
                    </a:cxn>
                    <a:cxn ang="0">
                      <a:pos x="4" y="108"/>
                    </a:cxn>
                    <a:cxn ang="0">
                      <a:pos x="6" y="108"/>
                    </a:cxn>
                    <a:cxn ang="0">
                      <a:pos x="7" y="107"/>
                    </a:cxn>
                    <a:cxn ang="0">
                      <a:pos x="8" y="105"/>
                    </a:cxn>
                    <a:cxn ang="0">
                      <a:pos x="9" y="104"/>
                    </a:cxn>
                    <a:cxn ang="0">
                      <a:pos x="9" y="104"/>
                    </a:cxn>
                    <a:cxn ang="0">
                      <a:pos x="10" y="92"/>
                    </a:cxn>
                    <a:cxn ang="0">
                      <a:pos x="12" y="80"/>
                    </a:cxn>
                    <a:cxn ang="0">
                      <a:pos x="19" y="57"/>
                    </a:cxn>
                    <a:cxn ang="0">
                      <a:pos x="19" y="57"/>
                    </a:cxn>
                    <a:cxn ang="0">
                      <a:pos x="22" y="44"/>
                    </a:cxn>
                    <a:cxn ang="0">
                      <a:pos x="25" y="32"/>
                    </a:cxn>
                    <a:cxn ang="0">
                      <a:pos x="28" y="19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3" y="5"/>
                    </a:cxn>
                    <a:cxn ang="0">
                      <a:pos x="32" y="3"/>
                    </a:cxn>
                    <a:cxn ang="0">
                      <a:pos x="30" y="0"/>
                    </a:cxn>
                    <a:cxn ang="0">
                      <a:pos x="28" y="0"/>
                    </a:cxn>
                    <a:cxn ang="0">
                      <a:pos x="27" y="0"/>
                    </a:cxn>
                    <a:cxn ang="0">
                      <a:pos x="25" y="0"/>
                    </a:cxn>
                    <a:cxn ang="0">
                      <a:pos x="24" y="2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33" h="108">
                      <a:moveTo>
                        <a:pt x="24" y="2"/>
                      </a:moveTo>
                      <a:lnTo>
                        <a:pt x="24" y="2"/>
                      </a:lnTo>
                      <a:lnTo>
                        <a:pt x="20" y="14"/>
                      </a:lnTo>
                      <a:lnTo>
                        <a:pt x="16" y="28"/>
                      </a:lnTo>
                      <a:lnTo>
                        <a:pt x="9" y="54"/>
                      </a:lnTo>
                      <a:lnTo>
                        <a:pt x="9" y="54"/>
                      </a:lnTo>
                      <a:lnTo>
                        <a:pt x="3" y="79"/>
                      </a:lnTo>
                      <a:lnTo>
                        <a:pt x="1" y="91"/>
                      </a:ln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0" y="105"/>
                      </a:lnTo>
                      <a:lnTo>
                        <a:pt x="1" y="107"/>
                      </a:lnTo>
                      <a:lnTo>
                        <a:pt x="2" y="108"/>
                      </a:lnTo>
                      <a:lnTo>
                        <a:pt x="4" y="108"/>
                      </a:lnTo>
                      <a:lnTo>
                        <a:pt x="6" y="108"/>
                      </a:lnTo>
                      <a:lnTo>
                        <a:pt x="7" y="107"/>
                      </a:lnTo>
                      <a:lnTo>
                        <a:pt x="8" y="105"/>
                      </a:lnTo>
                      <a:lnTo>
                        <a:pt x="9" y="104"/>
                      </a:lnTo>
                      <a:lnTo>
                        <a:pt x="9" y="104"/>
                      </a:lnTo>
                      <a:lnTo>
                        <a:pt x="10" y="92"/>
                      </a:lnTo>
                      <a:lnTo>
                        <a:pt x="12" y="80"/>
                      </a:lnTo>
                      <a:lnTo>
                        <a:pt x="19" y="57"/>
                      </a:lnTo>
                      <a:lnTo>
                        <a:pt x="19" y="57"/>
                      </a:lnTo>
                      <a:lnTo>
                        <a:pt x="22" y="44"/>
                      </a:lnTo>
                      <a:lnTo>
                        <a:pt x="25" y="32"/>
                      </a:lnTo>
                      <a:lnTo>
                        <a:pt x="28" y="19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3" y="5"/>
                      </a:lnTo>
                      <a:lnTo>
                        <a:pt x="32" y="3"/>
                      </a:lnTo>
                      <a:lnTo>
                        <a:pt x="30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4" y="2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3" name="Freeform 844">
                  <a:extLst>
                    <a:ext uri="{FF2B5EF4-FFF2-40B4-BE49-F238E27FC236}">
                      <a16:creationId xmlns:a16="http://schemas.microsoft.com/office/drawing/2014/main" id="{96EC099E-4C5B-4106-8615-E5815B7F7A3B}"/>
                    </a:ext>
                  </a:extLst>
                </p:cNvPr>
                <p:cNvSpPr/>
                <p:nvPr/>
              </p:nvSpPr>
              <p:spPr bwMode="auto">
                <a:xfrm>
                  <a:off x="2557463" y="1774825"/>
                  <a:ext cx="11113" cy="52388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4" y="4"/>
                    </a:cxn>
                    <a:cxn ang="0">
                      <a:pos x="13" y="15"/>
                    </a:cxn>
                    <a:cxn ang="0">
                      <a:pos x="12" y="27"/>
                    </a:cxn>
                    <a:cxn ang="0">
                      <a:pos x="9" y="50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4" y="99"/>
                    </a:cxn>
                    <a:cxn ang="0">
                      <a:pos x="6" y="99"/>
                    </a:cxn>
                    <a:cxn ang="0">
                      <a:pos x="7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8" y="51"/>
                    </a:cxn>
                    <a:cxn ang="0">
                      <a:pos x="21" y="28"/>
                    </a:cxn>
                    <a:cxn ang="0">
                      <a:pos x="23" y="17"/>
                    </a:cxn>
                    <a:cxn ang="0">
                      <a:pos x="23" y="4"/>
                    </a:cxn>
                    <a:cxn ang="0">
                      <a:pos x="23" y="4"/>
                    </a:cxn>
                    <a:cxn ang="0">
                      <a:pos x="23" y="3"/>
                    </a:cxn>
                    <a:cxn ang="0">
                      <a:pos x="22" y="1"/>
                    </a:cxn>
                    <a:cxn ang="0">
                      <a:pos x="20" y="0"/>
                    </a:cxn>
                    <a:cxn ang="0">
                      <a:pos x="19" y="0"/>
                    </a:cxn>
                    <a:cxn ang="0">
                      <a:pos x="17" y="0"/>
                    </a:cxn>
                    <a:cxn ang="0">
                      <a:pos x="15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3" h="99">
                      <a:moveTo>
                        <a:pt x="14" y="4"/>
                      </a:moveTo>
                      <a:lnTo>
                        <a:pt x="14" y="4"/>
                      </a:lnTo>
                      <a:lnTo>
                        <a:pt x="13" y="15"/>
                      </a:lnTo>
                      <a:lnTo>
                        <a:pt x="12" y="27"/>
                      </a:lnTo>
                      <a:lnTo>
                        <a:pt x="9" y="50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4" y="99"/>
                      </a:lnTo>
                      <a:lnTo>
                        <a:pt x="6" y="99"/>
                      </a:lnTo>
                      <a:lnTo>
                        <a:pt x="7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8" y="51"/>
                      </a:lnTo>
                      <a:lnTo>
                        <a:pt x="21" y="28"/>
                      </a:lnTo>
                      <a:lnTo>
                        <a:pt x="23" y="17"/>
                      </a:lnTo>
                      <a:lnTo>
                        <a:pt x="23" y="4"/>
                      </a:lnTo>
                      <a:lnTo>
                        <a:pt x="23" y="4"/>
                      </a:lnTo>
                      <a:lnTo>
                        <a:pt x="23" y="3"/>
                      </a:lnTo>
                      <a:lnTo>
                        <a:pt x="22" y="1"/>
                      </a:lnTo>
                      <a:lnTo>
                        <a:pt x="20" y="0"/>
                      </a:lnTo>
                      <a:lnTo>
                        <a:pt x="19" y="0"/>
                      </a:ln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4" name="Freeform 847">
                  <a:extLst>
                    <a:ext uri="{FF2B5EF4-FFF2-40B4-BE49-F238E27FC236}">
                      <a16:creationId xmlns:a16="http://schemas.microsoft.com/office/drawing/2014/main" id="{87FDE151-327D-490A-B2B9-04A403366692}"/>
                    </a:ext>
                  </a:extLst>
                </p:cNvPr>
                <p:cNvSpPr/>
                <p:nvPr/>
              </p:nvSpPr>
              <p:spPr bwMode="auto">
                <a:xfrm>
                  <a:off x="2640013" y="1768475"/>
                  <a:ext cx="7938" cy="57150"/>
                </a:xfrm>
                <a:custGeom>
                  <a:avLst/>
                  <a:gdLst/>
                  <a:ahLst/>
                  <a:cxnLst>
                    <a:cxn ang="0">
                      <a:pos x="13" y="73"/>
                    </a:cxn>
                    <a:cxn ang="0">
                      <a:pos x="13" y="73"/>
                    </a:cxn>
                    <a:cxn ang="0">
                      <a:pos x="14" y="39"/>
                    </a:cxn>
                    <a:cxn ang="0">
                      <a:pos x="13" y="5"/>
                    </a:cxn>
                    <a:cxn ang="0">
                      <a:pos x="13" y="5"/>
                    </a:cxn>
                    <a:cxn ang="0">
                      <a:pos x="13" y="3"/>
                    </a:cxn>
                    <a:cxn ang="0">
                      <a:pos x="12" y="1"/>
                    </a:cxn>
                    <a:cxn ang="0">
                      <a:pos x="11" y="1"/>
                    </a:cxn>
                    <a:cxn ang="0">
                      <a:pos x="9" y="0"/>
                    </a:cxn>
                    <a:cxn ang="0">
                      <a:pos x="7" y="1"/>
                    </a:cxn>
                    <a:cxn ang="0">
                      <a:pos x="6" y="1"/>
                    </a:cxn>
                    <a:cxn ang="0">
                      <a:pos x="5" y="3"/>
                    </a:cxn>
                    <a:cxn ang="0">
                      <a:pos x="4" y="5"/>
                    </a:cxn>
                    <a:cxn ang="0">
                      <a:pos x="4" y="5"/>
                    </a:cxn>
                    <a:cxn ang="0">
                      <a:pos x="4" y="58"/>
                    </a:cxn>
                    <a:cxn ang="0">
                      <a:pos x="4" y="58"/>
                    </a:cxn>
                    <a:cxn ang="0">
                      <a:pos x="5" y="80"/>
                    </a:cxn>
                    <a:cxn ang="0">
                      <a:pos x="4" y="94"/>
                    </a:cxn>
                    <a:cxn ang="0">
                      <a:pos x="3" y="98"/>
                    </a:cxn>
                    <a:cxn ang="0">
                      <a:pos x="2" y="100"/>
                    </a:cxn>
                    <a:cxn ang="0">
                      <a:pos x="2" y="100"/>
                    </a:cxn>
                    <a:cxn ang="0">
                      <a:pos x="0" y="101"/>
                    </a:cxn>
                    <a:cxn ang="0">
                      <a:pos x="0" y="103"/>
                    </a:cxn>
                    <a:cxn ang="0">
                      <a:pos x="0" y="105"/>
                    </a:cxn>
                    <a:cxn ang="0">
                      <a:pos x="0" y="106"/>
                    </a:cxn>
                    <a:cxn ang="0">
                      <a:pos x="1" y="108"/>
                    </a:cxn>
                    <a:cxn ang="0">
                      <a:pos x="3" y="108"/>
                    </a:cxn>
                    <a:cxn ang="0">
                      <a:pos x="5" y="109"/>
                    </a:cxn>
                    <a:cxn ang="0">
                      <a:pos x="7" y="108"/>
                    </a:cxn>
                    <a:cxn ang="0">
                      <a:pos x="7" y="108"/>
                    </a:cxn>
                    <a:cxn ang="0">
                      <a:pos x="9" y="106"/>
                    </a:cxn>
                    <a:cxn ang="0">
                      <a:pos x="11" y="102"/>
                    </a:cxn>
                    <a:cxn ang="0">
                      <a:pos x="12" y="97"/>
                    </a:cxn>
                    <a:cxn ang="0">
                      <a:pos x="13" y="91"/>
                    </a:cxn>
                    <a:cxn ang="0">
                      <a:pos x="13" y="81"/>
                    </a:cxn>
                    <a:cxn ang="0">
                      <a:pos x="13" y="73"/>
                    </a:cxn>
                    <a:cxn ang="0">
                      <a:pos x="13" y="73"/>
                    </a:cxn>
                  </a:cxnLst>
                  <a:rect l="0" t="0" r="r" b="b"/>
                  <a:pathLst>
                    <a:path w="14" h="109">
                      <a:moveTo>
                        <a:pt x="13" y="73"/>
                      </a:moveTo>
                      <a:lnTo>
                        <a:pt x="13" y="73"/>
                      </a:lnTo>
                      <a:lnTo>
                        <a:pt x="14" y="39"/>
                      </a:lnTo>
                      <a:lnTo>
                        <a:pt x="13" y="5"/>
                      </a:lnTo>
                      <a:lnTo>
                        <a:pt x="13" y="5"/>
                      </a:lnTo>
                      <a:lnTo>
                        <a:pt x="13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lnTo>
                        <a:pt x="9" y="0"/>
                      </a:lnTo>
                      <a:lnTo>
                        <a:pt x="7" y="1"/>
                      </a:lnTo>
                      <a:lnTo>
                        <a:pt x="6" y="1"/>
                      </a:lnTo>
                      <a:lnTo>
                        <a:pt x="5" y="3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8"/>
                      </a:lnTo>
                      <a:lnTo>
                        <a:pt x="4" y="58"/>
                      </a:lnTo>
                      <a:lnTo>
                        <a:pt x="5" y="80"/>
                      </a:lnTo>
                      <a:lnTo>
                        <a:pt x="4" y="94"/>
                      </a:lnTo>
                      <a:lnTo>
                        <a:pt x="3" y="98"/>
                      </a:lnTo>
                      <a:lnTo>
                        <a:pt x="2" y="100"/>
                      </a:lnTo>
                      <a:lnTo>
                        <a:pt x="2" y="100"/>
                      </a:lnTo>
                      <a:lnTo>
                        <a:pt x="0" y="101"/>
                      </a:lnTo>
                      <a:lnTo>
                        <a:pt x="0" y="103"/>
                      </a:lnTo>
                      <a:lnTo>
                        <a:pt x="0" y="105"/>
                      </a:lnTo>
                      <a:lnTo>
                        <a:pt x="0" y="106"/>
                      </a:lnTo>
                      <a:lnTo>
                        <a:pt x="1" y="108"/>
                      </a:lnTo>
                      <a:lnTo>
                        <a:pt x="3" y="108"/>
                      </a:lnTo>
                      <a:lnTo>
                        <a:pt x="5" y="109"/>
                      </a:lnTo>
                      <a:lnTo>
                        <a:pt x="7" y="108"/>
                      </a:lnTo>
                      <a:lnTo>
                        <a:pt x="7" y="108"/>
                      </a:lnTo>
                      <a:lnTo>
                        <a:pt x="9" y="106"/>
                      </a:lnTo>
                      <a:lnTo>
                        <a:pt x="11" y="102"/>
                      </a:lnTo>
                      <a:lnTo>
                        <a:pt x="12" y="97"/>
                      </a:lnTo>
                      <a:lnTo>
                        <a:pt x="13" y="91"/>
                      </a:lnTo>
                      <a:lnTo>
                        <a:pt x="13" y="81"/>
                      </a:lnTo>
                      <a:lnTo>
                        <a:pt x="13" y="73"/>
                      </a:lnTo>
                      <a:lnTo>
                        <a:pt x="13" y="7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5" name="Freeform 848">
                  <a:extLst>
                    <a:ext uri="{FF2B5EF4-FFF2-40B4-BE49-F238E27FC236}">
                      <a16:creationId xmlns:a16="http://schemas.microsoft.com/office/drawing/2014/main" id="{B563BDAE-3080-49BD-B0B3-7F8E84906B82}"/>
                    </a:ext>
                  </a:extLst>
                </p:cNvPr>
                <p:cNvSpPr/>
                <p:nvPr/>
              </p:nvSpPr>
              <p:spPr bwMode="auto">
                <a:xfrm>
                  <a:off x="2665413" y="1757363"/>
                  <a:ext cx="19050" cy="52388"/>
                </a:xfrm>
                <a:custGeom>
                  <a:avLst/>
                  <a:gdLst/>
                  <a:ahLst/>
                  <a:cxnLst>
                    <a:cxn ang="0">
                      <a:pos x="28" y="4"/>
                    </a:cxn>
                    <a:cxn ang="0">
                      <a:pos x="28" y="4"/>
                    </a:cxn>
                    <a:cxn ang="0">
                      <a:pos x="27" y="14"/>
                    </a:cxn>
                    <a:cxn ang="0">
                      <a:pos x="24" y="24"/>
                    </a:cxn>
                    <a:cxn ang="0">
                      <a:pos x="20" y="33"/>
                    </a:cxn>
                    <a:cxn ang="0">
                      <a:pos x="17" y="42"/>
                    </a:cxn>
                    <a:cxn ang="0">
                      <a:pos x="17" y="42"/>
                    </a:cxn>
                    <a:cxn ang="0">
                      <a:pos x="13" y="56"/>
                    </a:cxn>
                    <a:cxn ang="0">
                      <a:pos x="8" y="68"/>
                    </a:cxn>
                    <a:cxn ang="0">
                      <a:pos x="4" y="81"/>
                    </a:cxn>
                    <a:cxn ang="0">
                      <a:pos x="0" y="93"/>
                    </a:cxn>
                    <a:cxn ang="0">
                      <a:pos x="0" y="93"/>
                    </a:cxn>
                    <a:cxn ang="0">
                      <a:pos x="0" y="95"/>
                    </a:cxn>
                    <a:cxn ang="0">
                      <a:pos x="0" y="97"/>
                    </a:cxn>
                    <a:cxn ang="0">
                      <a:pos x="1" y="98"/>
                    </a:cxn>
                    <a:cxn ang="0">
                      <a:pos x="3" y="99"/>
                    </a:cxn>
                    <a:cxn ang="0">
                      <a:pos x="5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9" y="96"/>
                    </a:cxn>
                    <a:cxn ang="0">
                      <a:pos x="9" y="96"/>
                    </a:cxn>
                    <a:cxn ang="0">
                      <a:pos x="13" y="85"/>
                    </a:cxn>
                    <a:cxn ang="0">
                      <a:pos x="17" y="73"/>
                    </a:cxn>
                    <a:cxn ang="0">
                      <a:pos x="26" y="51"/>
                    </a:cxn>
                    <a:cxn ang="0">
                      <a:pos x="30" y="39"/>
                    </a:cxn>
                    <a:cxn ang="0">
                      <a:pos x="33" y="28"/>
                    </a:cxn>
                    <a:cxn ang="0">
                      <a:pos x="36" y="16"/>
                    </a:cxn>
                    <a:cxn ang="0">
                      <a:pos x="37" y="4"/>
                    </a:cxn>
                    <a:cxn ang="0">
                      <a:pos x="37" y="4"/>
                    </a:cxn>
                    <a:cxn ang="0">
                      <a:pos x="37" y="2"/>
                    </a:cxn>
                    <a:cxn ang="0">
                      <a:pos x="36" y="1"/>
                    </a:cxn>
                    <a:cxn ang="0">
                      <a:pos x="35" y="0"/>
                    </a:cxn>
                    <a:cxn ang="0">
                      <a:pos x="33" y="0"/>
                    </a:cxn>
                    <a:cxn ang="0">
                      <a:pos x="31" y="0"/>
                    </a:cxn>
                    <a:cxn ang="0">
                      <a:pos x="30" y="1"/>
                    </a:cxn>
                    <a:cxn ang="0">
                      <a:pos x="29" y="2"/>
                    </a:cxn>
                    <a:cxn ang="0">
                      <a:pos x="28" y="4"/>
                    </a:cxn>
                    <a:cxn ang="0">
                      <a:pos x="28" y="4"/>
                    </a:cxn>
                  </a:cxnLst>
                  <a:rect l="0" t="0" r="r" b="b"/>
                  <a:pathLst>
                    <a:path w="37" h="99">
                      <a:moveTo>
                        <a:pt x="28" y="4"/>
                      </a:moveTo>
                      <a:lnTo>
                        <a:pt x="28" y="4"/>
                      </a:lnTo>
                      <a:lnTo>
                        <a:pt x="27" y="14"/>
                      </a:lnTo>
                      <a:lnTo>
                        <a:pt x="24" y="24"/>
                      </a:lnTo>
                      <a:lnTo>
                        <a:pt x="20" y="33"/>
                      </a:lnTo>
                      <a:lnTo>
                        <a:pt x="17" y="42"/>
                      </a:lnTo>
                      <a:lnTo>
                        <a:pt x="17" y="42"/>
                      </a:lnTo>
                      <a:lnTo>
                        <a:pt x="13" y="56"/>
                      </a:lnTo>
                      <a:lnTo>
                        <a:pt x="8" y="68"/>
                      </a:lnTo>
                      <a:lnTo>
                        <a:pt x="4" y="81"/>
                      </a:lnTo>
                      <a:lnTo>
                        <a:pt x="0" y="93"/>
                      </a:lnTo>
                      <a:lnTo>
                        <a:pt x="0" y="93"/>
                      </a:lnTo>
                      <a:lnTo>
                        <a:pt x="0" y="95"/>
                      </a:lnTo>
                      <a:lnTo>
                        <a:pt x="0" y="97"/>
                      </a:lnTo>
                      <a:lnTo>
                        <a:pt x="1" y="98"/>
                      </a:lnTo>
                      <a:lnTo>
                        <a:pt x="3" y="99"/>
                      </a:lnTo>
                      <a:lnTo>
                        <a:pt x="5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9" y="96"/>
                      </a:lnTo>
                      <a:lnTo>
                        <a:pt x="9" y="96"/>
                      </a:lnTo>
                      <a:lnTo>
                        <a:pt x="13" y="85"/>
                      </a:lnTo>
                      <a:lnTo>
                        <a:pt x="17" y="73"/>
                      </a:lnTo>
                      <a:lnTo>
                        <a:pt x="26" y="51"/>
                      </a:lnTo>
                      <a:lnTo>
                        <a:pt x="30" y="39"/>
                      </a:lnTo>
                      <a:lnTo>
                        <a:pt x="33" y="28"/>
                      </a:lnTo>
                      <a:lnTo>
                        <a:pt x="36" y="16"/>
                      </a:lnTo>
                      <a:lnTo>
                        <a:pt x="37" y="4"/>
                      </a:lnTo>
                      <a:lnTo>
                        <a:pt x="37" y="4"/>
                      </a:lnTo>
                      <a:lnTo>
                        <a:pt x="37" y="2"/>
                      </a:lnTo>
                      <a:lnTo>
                        <a:pt x="36" y="1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9" y="2"/>
                      </a:lnTo>
                      <a:lnTo>
                        <a:pt x="28" y="4"/>
                      </a:lnTo>
                      <a:lnTo>
                        <a:pt x="28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6" name="Freeform 849">
                  <a:extLst>
                    <a:ext uri="{FF2B5EF4-FFF2-40B4-BE49-F238E27FC236}">
                      <a16:creationId xmlns:a16="http://schemas.microsoft.com/office/drawing/2014/main" id="{B3C78A01-846F-40A5-8AFC-9414703A7CB5}"/>
                    </a:ext>
                  </a:extLst>
                </p:cNvPr>
                <p:cNvSpPr/>
                <p:nvPr/>
              </p:nvSpPr>
              <p:spPr bwMode="auto">
                <a:xfrm>
                  <a:off x="2697163" y="1725613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15" y="91"/>
                    </a:cxn>
                    <a:cxn ang="0">
                      <a:pos x="15" y="91"/>
                    </a:cxn>
                    <a:cxn ang="0">
                      <a:pos x="20" y="82"/>
                    </a:cxn>
                    <a:cxn ang="0">
                      <a:pos x="24" y="71"/>
                    </a:cxn>
                    <a:cxn ang="0">
                      <a:pos x="27" y="61"/>
                    </a:cxn>
                    <a:cxn ang="0">
                      <a:pos x="28" y="50"/>
                    </a:cxn>
                    <a:cxn ang="0">
                      <a:pos x="29" y="38"/>
                    </a:cxn>
                    <a:cxn ang="0">
                      <a:pos x="29" y="27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1"/>
                    </a:cxn>
                    <a:cxn ang="0">
                      <a:pos x="24" y="0"/>
                    </a:cxn>
                    <a:cxn ang="0">
                      <a:pos x="22" y="1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20" y="26"/>
                    </a:cxn>
                    <a:cxn ang="0">
                      <a:pos x="19" y="47"/>
                    </a:cxn>
                    <a:cxn ang="0">
                      <a:pos x="18" y="58"/>
                    </a:cxn>
                    <a:cxn ang="0">
                      <a:pos x="16" y="67"/>
                    </a:cxn>
                    <a:cxn ang="0">
                      <a:pos x="11" y="76"/>
                    </a:cxn>
                    <a:cxn ang="0">
                      <a:pos x="6" y="86"/>
                    </a:cxn>
                    <a:cxn ang="0">
                      <a:pos x="6" y="86"/>
                    </a:cxn>
                    <a:cxn ang="0">
                      <a:pos x="3" y="87"/>
                    </a:cxn>
                    <a:cxn ang="0">
                      <a:pos x="2" y="89"/>
                    </a:cxn>
                    <a:cxn ang="0">
                      <a:pos x="1" y="91"/>
                    </a:cxn>
                    <a:cxn ang="0">
                      <a:pos x="0" y="95"/>
                    </a:cxn>
                    <a:cxn ang="0">
                      <a:pos x="0" y="95"/>
                    </a:cxn>
                    <a:cxn ang="0">
                      <a:pos x="1" y="97"/>
                    </a:cxn>
                    <a:cxn ang="0">
                      <a:pos x="3" y="99"/>
                    </a:cxn>
                    <a:cxn ang="0">
                      <a:pos x="6" y="99"/>
                    </a:cxn>
                    <a:cxn ang="0">
                      <a:pos x="8" y="98"/>
                    </a:cxn>
                    <a:cxn ang="0">
                      <a:pos x="8" y="98"/>
                    </a:cxn>
                    <a:cxn ang="0">
                      <a:pos x="11" y="94"/>
                    </a:cxn>
                    <a:cxn ang="0">
                      <a:pos x="11" y="94"/>
                    </a:cxn>
                    <a:cxn ang="0">
                      <a:pos x="14" y="93"/>
                    </a:cxn>
                    <a:cxn ang="0">
                      <a:pos x="15" y="91"/>
                    </a:cxn>
                    <a:cxn ang="0">
                      <a:pos x="15" y="91"/>
                    </a:cxn>
                  </a:cxnLst>
                  <a:rect l="0" t="0" r="r" b="b"/>
                  <a:pathLst>
                    <a:path w="29" h="99">
                      <a:moveTo>
                        <a:pt x="15" y="91"/>
                      </a:moveTo>
                      <a:lnTo>
                        <a:pt x="15" y="91"/>
                      </a:lnTo>
                      <a:lnTo>
                        <a:pt x="20" y="82"/>
                      </a:lnTo>
                      <a:lnTo>
                        <a:pt x="24" y="71"/>
                      </a:lnTo>
                      <a:lnTo>
                        <a:pt x="27" y="61"/>
                      </a:lnTo>
                      <a:lnTo>
                        <a:pt x="28" y="50"/>
                      </a:lnTo>
                      <a:lnTo>
                        <a:pt x="29" y="38"/>
                      </a:lnTo>
                      <a:lnTo>
                        <a:pt x="29" y="27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1"/>
                      </a:lnTo>
                      <a:lnTo>
                        <a:pt x="24" y="0"/>
                      </a:lnTo>
                      <a:lnTo>
                        <a:pt x="22" y="1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20" y="5"/>
                      </a:lnTo>
                      <a:lnTo>
                        <a:pt x="20" y="5"/>
                      </a:lnTo>
                      <a:lnTo>
                        <a:pt x="20" y="26"/>
                      </a:lnTo>
                      <a:lnTo>
                        <a:pt x="19" y="47"/>
                      </a:lnTo>
                      <a:lnTo>
                        <a:pt x="18" y="58"/>
                      </a:lnTo>
                      <a:lnTo>
                        <a:pt x="16" y="67"/>
                      </a:lnTo>
                      <a:lnTo>
                        <a:pt x="11" y="76"/>
                      </a:lnTo>
                      <a:lnTo>
                        <a:pt x="6" y="86"/>
                      </a:lnTo>
                      <a:lnTo>
                        <a:pt x="6" y="86"/>
                      </a:lnTo>
                      <a:lnTo>
                        <a:pt x="3" y="87"/>
                      </a:lnTo>
                      <a:lnTo>
                        <a:pt x="2" y="89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5"/>
                      </a:lnTo>
                      <a:lnTo>
                        <a:pt x="1" y="97"/>
                      </a:lnTo>
                      <a:lnTo>
                        <a:pt x="3" y="99"/>
                      </a:lnTo>
                      <a:lnTo>
                        <a:pt x="6" y="99"/>
                      </a:lnTo>
                      <a:lnTo>
                        <a:pt x="8" y="98"/>
                      </a:lnTo>
                      <a:lnTo>
                        <a:pt x="8" y="98"/>
                      </a:lnTo>
                      <a:lnTo>
                        <a:pt x="11" y="94"/>
                      </a:lnTo>
                      <a:lnTo>
                        <a:pt x="11" y="94"/>
                      </a:lnTo>
                      <a:lnTo>
                        <a:pt x="14" y="93"/>
                      </a:lnTo>
                      <a:lnTo>
                        <a:pt x="15" y="91"/>
                      </a:lnTo>
                      <a:lnTo>
                        <a:pt x="15" y="9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7" name="Freeform 850">
                  <a:extLst>
                    <a:ext uri="{FF2B5EF4-FFF2-40B4-BE49-F238E27FC236}">
                      <a16:creationId xmlns:a16="http://schemas.microsoft.com/office/drawing/2014/main" id="{5B3A4EF9-2F40-4383-B6F4-7BE8AF4B4545}"/>
                    </a:ext>
                  </a:extLst>
                </p:cNvPr>
                <p:cNvSpPr/>
                <p:nvPr/>
              </p:nvSpPr>
              <p:spPr bwMode="auto">
                <a:xfrm>
                  <a:off x="2732088" y="1708150"/>
                  <a:ext cx="11113" cy="53975"/>
                </a:xfrm>
                <a:custGeom>
                  <a:avLst/>
                  <a:gdLst/>
                  <a:ahLst/>
                  <a:cxnLst>
                    <a:cxn ang="0">
                      <a:pos x="20" y="5"/>
                    </a:cxn>
                    <a:cxn ang="0">
                      <a:pos x="20" y="5"/>
                    </a:cxn>
                    <a:cxn ang="0">
                      <a:pos x="19" y="3"/>
                    </a:cxn>
                    <a:cxn ang="0">
                      <a:pos x="18" y="1"/>
                    </a:cxn>
                    <a:cxn ang="0">
                      <a:pos x="17" y="0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2" y="1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11" y="5"/>
                    </a:cxn>
                    <a:cxn ang="0">
                      <a:pos x="12" y="28"/>
                    </a:cxn>
                    <a:cxn ang="0">
                      <a:pos x="13" y="53"/>
                    </a:cxn>
                    <a:cxn ang="0">
                      <a:pos x="13" y="64"/>
                    </a:cxn>
                    <a:cxn ang="0">
                      <a:pos x="11" y="75"/>
                    </a:cxn>
                    <a:cxn ang="0">
                      <a:pos x="7" y="87"/>
                    </a:cxn>
                    <a:cxn ang="0">
                      <a:pos x="4" y="92"/>
                    </a:cxn>
                    <a:cxn ang="0">
                      <a:pos x="1" y="97"/>
                    </a:cxn>
                    <a:cxn ang="0">
                      <a:pos x="1" y="97"/>
                    </a:cxn>
                    <a:cxn ang="0">
                      <a:pos x="0" y="99"/>
                    </a:cxn>
                    <a:cxn ang="0">
                      <a:pos x="0" y="100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6" y="104"/>
                    </a:cxn>
                    <a:cxn ang="0">
                      <a:pos x="8" y="103"/>
                    </a:cxn>
                    <a:cxn ang="0">
                      <a:pos x="10" y="102"/>
                    </a:cxn>
                    <a:cxn ang="0">
                      <a:pos x="10" y="102"/>
                    </a:cxn>
                    <a:cxn ang="0">
                      <a:pos x="13" y="96"/>
                    </a:cxn>
                    <a:cxn ang="0">
                      <a:pos x="16" y="91"/>
                    </a:cxn>
                    <a:cxn ang="0">
                      <a:pos x="20" y="79"/>
                    </a:cxn>
                    <a:cxn ang="0">
                      <a:pos x="22" y="67"/>
                    </a:cxn>
                    <a:cxn ang="0">
                      <a:pos x="22" y="55"/>
                    </a:cxn>
                    <a:cxn ang="0">
                      <a:pos x="22" y="42"/>
                    </a:cxn>
                    <a:cxn ang="0">
                      <a:pos x="21" y="29"/>
                    </a:cxn>
                    <a:cxn ang="0">
                      <a:pos x="20" y="5"/>
                    </a:cxn>
                    <a:cxn ang="0">
                      <a:pos x="20" y="5"/>
                    </a:cxn>
                  </a:cxnLst>
                  <a:rect l="0" t="0" r="r" b="b"/>
                  <a:pathLst>
                    <a:path w="22" h="104">
                      <a:moveTo>
                        <a:pt x="20" y="5"/>
                      </a:moveTo>
                      <a:lnTo>
                        <a:pt x="20" y="5"/>
                      </a:lnTo>
                      <a:lnTo>
                        <a:pt x="19" y="3"/>
                      </a:lnTo>
                      <a:lnTo>
                        <a:pt x="18" y="1"/>
                      </a:lnTo>
                      <a:lnTo>
                        <a:pt x="17" y="0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2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2" y="28"/>
                      </a:lnTo>
                      <a:lnTo>
                        <a:pt x="13" y="53"/>
                      </a:lnTo>
                      <a:lnTo>
                        <a:pt x="13" y="64"/>
                      </a:lnTo>
                      <a:lnTo>
                        <a:pt x="11" y="75"/>
                      </a:lnTo>
                      <a:lnTo>
                        <a:pt x="7" y="87"/>
                      </a:lnTo>
                      <a:lnTo>
                        <a:pt x="4" y="92"/>
                      </a:lnTo>
                      <a:lnTo>
                        <a:pt x="1" y="97"/>
                      </a:lnTo>
                      <a:lnTo>
                        <a:pt x="1" y="97"/>
                      </a:lnTo>
                      <a:lnTo>
                        <a:pt x="0" y="99"/>
                      </a:lnTo>
                      <a:lnTo>
                        <a:pt x="0" y="100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6" y="104"/>
                      </a:lnTo>
                      <a:lnTo>
                        <a:pt x="8" y="103"/>
                      </a:lnTo>
                      <a:lnTo>
                        <a:pt x="10" y="102"/>
                      </a:lnTo>
                      <a:lnTo>
                        <a:pt x="10" y="102"/>
                      </a:lnTo>
                      <a:lnTo>
                        <a:pt x="13" y="96"/>
                      </a:lnTo>
                      <a:lnTo>
                        <a:pt x="16" y="91"/>
                      </a:lnTo>
                      <a:lnTo>
                        <a:pt x="20" y="79"/>
                      </a:lnTo>
                      <a:lnTo>
                        <a:pt x="22" y="67"/>
                      </a:lnTo>
                      <a:lnTo>
                        <a:pt x="22" y="55"/>
                      </a:lnTo>
                      <a:lnTo>
                        <a:pt x="22" y="42"/>
                      </a:lnTo>
                      <a:lnTo>
                        <a:pt x="21" y="29"/>
                      </a:lnTo>
                      <a:lnTo>
                        <a:pt x="20" y="5"/>
                      </a:lnTo>
                      <a:lnTo>
                        <a:pt x="2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8" name="Freeform 851">
                  <a:extLst>
                    <a:ext uri="{FF2B5EF4-FFF2-40B4-BE49-F238E27FC236}">
                      <a16:creationId xmlns:a16="http://schemas.microsoft.com/office/drawing/2014/main" id="{832E26D7-3B02-4301-863C-9AA2BC24E4BF}"/>
                    </a:ext>
                  </a:extLst>
                </p:cNvPr>
                <p:cNvSpPr/>
                <p:nvPr/>
              </p:nvSpPr>
              <p:spPr bwMode="auto">
                <a:xfrm>
                  <a:off x="2765425" y="1674813"/>
                  <a:ext cx="7938" cy="55563"/>
                </a:xfrm>
                <a:custGeom>
                  <a:avLst/>
                  <a:gdLst/>
                  <a:ahLst/>
                  <a:cxnLst>
                    <a:cxn ang="0">
                      <a:pos x="15" y="94"/>
                    </a:cxn>
                    <a:cxn ang="0">
                      <a:pos x="15" y="94"/>
                    </a:cxn>
                    <a:cxn ang="0">
                      <a:pos x="14" y="72"/>
                    </a:cxn>
                    <a:cxn ang="0">
                      <a:pos x="12" y="50"/>
                    </a:cxn>
                    <a:cxn ang="0">
                      <a:pos x="11" y="2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2"/>
                    </a:cxn>
                    <a:cxn ang="0">
                      <a:pos x="6" y="1"/>
                    </a:cxn>
                    <a:cxn ang="0">
                      <a:pos x="5" y="0"/>
                    </a:cxn>
                    <a:cxn ang="0">
                      <a:pos x="3" y="1"/>
                    </a:cxn>
                    <a:cxn ang="0">
                      <a:pos x="2" y="2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1" y="29"/>
                    </a:cxn>
                    <a:cxn ang="0">
                      <a:pos x="2" y="53"/>
                    </a:cxn>
                    <a:cxn ang="0">
                      <a:pos x="4" y="76"/>
                    </a:cxn>
                    <a:cxn ang="0">
                      <a:pos x="5" y="100"/>
                    </a:cxn>
                    <a:cxn ang="0">
                      <a:pos x="5" y="100"/>
                    </a:cxn>
                    <a:cxn ang="0">
                      <a:pos x="5" y="102"/>
                    </a:cxn>
                    <a:cxn ang="0">
                      <a:pos x="6" y="103"/>
                    </a:cxn>
                    <a:cxn ang="0">
                      <a:pos x="8" y="104"/>
                    </a:cxn>
                    <a:cxn ang="0">
                      <a:pos x="9" y="104"/>
                    </a:cxn>
                    <a:cxn ang="0">
                      <a:pos x="12" y="104"/>
                    </a:cxn>
                    <a:cxn ang="0">
                      <a:pos x="13" y="103"/>
                    </a:cxn>
                    <a:cxn ang="0">
                      <a:pos x="15" y="102"/>
                    </a:cxn>
                    <a:cxn ang="0">
                      <a:pos x="15" y="100"/>
                    </a:cxn>
                    <a:cxn ang="0">
                      <a:pos x="15" y="95"/>
                    </a:cxn>
                    <a:cxn ang="0">
                      <a:pos x="15" y="95"/>
                    </a:cxn>
                    <a:cxn ang="0">
                      <a:pos x="15" y="94"/>
                    </a:cxn>
                    <a:cxn ang="0">
                      <a:pos x="15" y="94"/>
                    </a:cxn>
                  </a:cxnLst>
                  <a:rect l="0" t="0" r="r" b="b"/>
                  <a:pathLst>
                    <a:path w="15" h="104">
                      <a:moveTo>
                        <a:pt x="15" y="94"/>
                      </a:moveTo>
                      <a:lnTo>
                        <a:pt x="15" y="94"/>
                      </a:lnTo>
                      <a:lnTo>
                        <a:pt x="14" y="72"/>
                      </a:lnTo>
                      <a:lnTo>
                        <a:pt x="12" y="50"/>
                      </a:lnTo>
                      <a:lnTo>
                        <a:pt x="11" y="2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2"/>
                      </a:lnTo>
                      <a:lnTo>
                        <a:pt x="6" y="1"/>
                      </a:lnTo>
                      <a:lnTo>
                        <a:pt x="5" y="0"/>
                      </a:lnTo>
                      <a:lnTo>
                        <a:pt x="3" y="1"/>
                      </a:lnTo>
                      <a:lnTo>
                        <a:pt x="2" y="2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1" y="29"/>
                      </a:lnTo>
                      <a:lnTo>
                        <a:pt x="2" y="53"/>
                      </a:lnTo>
                      <a:lnTo>
                        <a:pt x="4" y="76"/>
                      </a:lnTo>
                      <a:lnTo>
                        <a:pt x="5" y="100"/>
                      </a:lnTo>
                      <a:lnTo>
                        <a:pt x="5" y="100"/>
                      </a:lnTo>
                      <a:lnTo>
                        <a:pt x="5" y="102"/>
                      </a:lnTo>
                      <a:lnTo>
                        <a:pt x="6" y="103"/>
                      </a:lnTo>
                      <a:lnTo>
                        <a:pt x="8" y="104"/>
                      </a:lnTo>
                      <a:lnTo>
                        <a:pt x="9" y="104"/>
                      </a:lnTo>
                      <a:lnTo>
                        <a:pt x="12" y="104"/>
                      </a:lnTo>
                      <a:lnTo>
                        <a:pt x="13" y="103"/>
                      </a:lnTo>
                      <a:lnTo>
                        <a:pt x="15" y="102"/>
                      </a:lnTo>
                      <a:lnTo>
                        <a:pt x="15" y="100"/>
                      </a:lnTo>
                      <a:lnTo>
                        <a:pt x="15" y="95"/>
                      </a:lnTo>
                      <a:lnTo>
                        <a:pt x="15" y="95"/>
                      </a:lnTo>
                      <a:lnTo>
                        <a:pt x="15" y="94"/>
                      </a:lnTo>
                      <a:lnTo>
                        <a:pt x="15" y="9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09" name="Freeform 852">
                  <a:extLst>
                    <a:ext uri="{FF2B5EF4-FFF2-40B4-BE49-F238E27FC236}">
                      <a16:creationId xmlns:a16="http://schemas.microsoft.com/office/drawing/2014/main" id="{DF7A7EF4-2A41-4792-A160-7A4D1D82839C}"/>
                    </a:ext>
                  </a:extLst>
                </p:cNvPr>
                <p:cNvSpPr/>
                <p:nvPr/>
              </p:nvSpPr>
              <p:spPr bwMode="auto">
                <a:xfrm>
                  <a:off x="2792413" y="1638300"/>
                  <a:ext cx="7938" cy="53975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3" y="4"/>
                    </a:cxn>
                    <a:cxn ang="0">
                      <a:pos x="13" y="2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9" y="0"/>
                    </a:cxn>
                    <a:cxn ang="0">
                      <a:pos x="7" y="0"/>
                    </a:cxn>
                    <a:cxn ang="0">
                      <a:pos x="6" y="1"/>
                    </a:cxn>
                    <a:cxn ang="0">
                      <a:pos x="5" y="2"/>
                    </a:cxn>
                    <a:cxn ang="0">
                      <a:pos x="4" y="4"/>
                    </a:cxn>
                    <a:cxn ang="0">
                      <a:pos x="4" y="4"/>
                    </a:cxn>
                    <a:cxn ang="0">
                      <a:pos x="5" y="28"/>
                    </a:cxn>
                    <a:cxn ang="0">
                      <a:pos x="5" y="51"/>
                    </a:cxn>
                    <a:cxn ang="0">
                      <a:pos x="5" y="63"/>
                    </a:cxn>
                    <a:cxn ang="0">
                      <a:pos x="4" y="74"/>
                    </a:cxn>
                    <a:cxn ang="0">
                      <a:pos x="3" y="85"/>
                    </a:cxn>
                    <a:cxn ang="0">
                      <a:pos x="0" y="98"/>
                    </a:cxn>
                    <a:cxn ang="0">
                      <a:pos x="0" y="98"/>
                    </a:cxn>
                    <a:cxn ang="0">
                      <a:pos x="0" y="100"/>
                    </a:cxn>
                    <a:cxn ang="0">
                      <a:pos x="0" y="101"/>
                    </a:cxn>
                    <a:cxn ang="0">
                      <a:pos x="1" y="102"/>
                    </a:cxn>
                    <a:cxn ang="0">
                      <a:pos x="3" y="103"/>
                    </a:cxn>
                    <a:cxn ang="0">
                      <a:pos x="5" y="103"/>
                    </a:cxn>
                    <a:cxn ang="0">
                      <a:pos x="6" y="103"/>
                    </a:cxn>
                    <a:cxn ang="0">
                      <a:pos x="8" y="102"/>
                    </a:cxn>
                    <a:cxn ang="0">
                      <a:pos x="9" y="100"/>
                    </a:cxn>
                    <a:cxn ang="0">
                      <a:pos x="9" y="100"/>
                    </a:cxn>
                    <a:cxn ang="0">
                      <a:pos x="11" y="89"/>
                    </a:cxn>
                    <a:cxn ang="0">
                      <a:pos x="13" y="76"/>
                    </a:cxn>
                    <a:cxn ang="0">
                      <a:pos x="14" y="64"/>
                    </a:cxn>
                    <a:cxn ang="0">
                      <a:pos x="15" y="52"/>
                    </a:cxn>
                    <a:cxn ang="0">
                      <a:pos x="14" y="28"/>
                    </a:cxn>
                    <a:cxn ang="0">
                      <a:pos x="13" y="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15" h="103">
                      <a:moveTo>
                        <a:pt x="13" y="4"/>
                      </a:move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6" y="1"/>
                      </a:lnTo>
                      <a:lnTo>
                        <a:pt x="5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5" y="28"/>
                      </a:lnTo>
                      <a:lnTo>
                        <a:pt x="5" y="51"/>
                      </a:lnTo>
                      <a:lnTo>
                        <a:pt x="5" y="63"/>
                      </a:lnTo>
                      <a:lnTo>
                        <a:pt x="4" y="74"/>
                      </a:lnTo>
                      <a:lnTo>
                        <a:pt x="3" y="85"/>
                      </a:lnTo>
                      <a:lnTo>
                        <a:pt x="0" y="98"/>
                      </a:lnTo>
                      <a:lnTo>
                        <a:pt x="0" y="98"/>
                      </a:lnTo>
                      <a:lnTo>
                        <a:pt x="0" y="100"/>
                      </a:lnTo>
                      <a:lnTo>
                        <a:pt x="0" y="101"/>
                      </a:lnTo>
                      <a:lnTo>
                        <a:pt x="1" y="102"/>
                      </a:lnTo>
                      <a:lnTo>
                        <a:pt x="3" y="103"/>
                      </a:lnTo>
                      <a:lnTo>
                        <a:pt x="5" y="103"/>
                      </a:lnTo>
                      <a:lnTo>
                        <a:pt x="6" y="103"/>
                      </a:lnTo>
                      <a:lnTo>
                        <a:pt x="8" y="102"/>
                      </a:lnTo>
                      <a:lnTo>
                        <a:pt x="9" y="100"/>
                      </a:lnTo>
                      <a:lnTo>
                        <a:pt x="9" y="100"/>
                      </a:lnTo>
                      <a:lnTo>
                        <a:pt x="11" y="89"/>
                      </a:lnTo>
                      <a:lnTo>
                        <a:pt x="13" y="76"/>
                      </a:lnTo>
                      <a:lnTo>
                        <a:pt x="14" y="64"/>
                      </a:lnTo>
                      <a:lnTo>
                        <a:pt x="15" y="52"/>
                      </a:lnTo>
                      <a:lnTo>
                        <a:pt x="14" y="28"/>
                      </a:lnTo>
                      <a:lnTo>
                        <a:pt x="13" y="4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6" name="Freeform 853">
                  <a:extLst>
                    <a:ext uri="{FF2B5EF4-FFF2-40B4-BE49-F238E27FC236}">
                      <a16:creationId xmlns:a16="http://schemas.microsoft.com/office/drawing/2014/main" id="{A1036334-672C-4ECF-93C4-036ABE7772E2}"/>
                    </a:ext>
                  </a:extLst>
                </p:cNvPr>
                <p:cNvSpPr/>
                <p:nvPr/>
              </p:nvSpPr>
              <p:spPr bwMode="auto">
                <a:xfrm>
                  <a:off x="2817813" y="1609725"/>
                  <a:ext cx="7938" cy="42863"/>
                </a:xfrm>
                <a:custGeom>
                  <a:avLst/>
                  <a:gdLst/>
                  <a:ahLst/>
                  <a:cxnLst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7" y="0"/>
                    </a:cxn>
                    <a:cxn ang="0">
                      <a:pos x="5" y="0"/>
                    </a:cxn>
                    <a:cxn ang="0">
                      <a:pos x="2" y="0"/>
                    </a:cxn>
                    <a:cxn ang="0">
                      <a:pos x="1" y="1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4"/>
                    </a:cxn>
                    <a:cxn ang="0">
                      <a:pos x="2" y="24"/>
                    </a:cxn>
                    <a:cxn ang="0">
                      <a:pos x="3" y="33"/>
                    </a:cxn>
                    <a:cxn ang="0">
                      <a:pos x="5" y="42"/>
                    </a:cxn>
                    <a:cxn ang="0">
                      <a:pos x="5" y="42"/>
                    </a:cxn>
                    <a:cxn ang="0">
                      <a:pos x="5" y="59"/>
                    </a:cxn>
                    <a:cxn ang="0">
                      <a:pos x="5" y="75"/>
                    </a:cxn>
                    <a:cxn ang="0">
                      <a:pos x="5" y="75"/>
                    </a:cxn>
                    <a:cxn ang="0">
                      <a:pos x="6" y="77"/>
                    </a:cxn>
                    <a:cxn ang="0">
                      <a:pos x="7" y="80"/>
                    </a:cxn>
                    <a:cxn ang="0">
                      <a:pos x="8" y="81"/>
                    </a:cxn>
                    <a:cxn ang="0">
                      <a:pos x="10" y="81"/>
                    </a:cxn>
                    <a:cxn ang="0">
                      <a:pos x="11" y="81"/>
                    </a:cxn>
                    <a:cxn ang="0">
                      <a:pos x="13" y="80"/>
                    </a:cxn>
                    <a:cxn ang="0">
                      <a:pos x="14" y="77"/>
                    </a:cxn>
                    <a:cxn ang="0">
                      <a:pos x="14" y="75"/>
                    </a:cxn>
                    <a:cxn ang="0">
                      <a:pos x="14" y="42"/>
                    </a:cxn>
                    <a:cxn ang="0">
                      <a:pos x="14" y="42"/>
                    </a:cxn>
                    <a:cxn ang="0">
                      <a:pos x="14" y="33"/>
                    </a:cxn>
                    <a:cxn ang="0">
                      <a:pos x="12" y="24"/>
                    </a:cxn>
                    <a:cxn ang="0">
                      <a:pos x="11" y="14"/>
                    </a:cxn>
                    <a:cxn ang="0">
                      <a:pos x="10" y="5"/>
                    </a:cxn>
                    <a:cxn ang="0">
                      <a:pos x="10" y="5"/>
                    </a:cxn>
                  </a:cxnLst>
                  <a:rect l="0" t="0" r="r" b="b"/>
                  <a:pathLst>
                    <a:path w="14" h="81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4"/>
                      </a:lnTo>
                      <a:lnTo>
                        <a:pt x="2" y="24"/>
                      </a:lnTo>
                      <a:lnTo>
                        <a:pt x="3" y="33"/>
                      </a:lnTo>
                      <a:lnTo>
                        <a:pt x="5" y="42"/>
                      </a:lnTo>
                      <a:lnTo>
                        <a:pt x="5" y="42"/>
                      </a:lnTo>
                      <a:lnTo>
                        <a:pt x="5" y="59"/>
                      </a:lnTo>
                      <a:lnTo>
                        <a:pt x="5" y="75"/>
                      </a:lnTo>
                      <a:lnTo>
                        <a:pt x="5" y="75"/>
                      </a:lnTo>
                      <a:lnTo>
                        <a:pt x="6" y="77"/>
                      </a:lnTo>
                      <a:lnTo>
                        <a:pt x="7" y="80"/>
                      </a:lnTo>
                      <a:lnTo>
                        <a:pt x="8" y="81"/>
                      </a:lnTo>
                      <a:lnTo>
                        <a:pt x="10" y="81"/>
                      </a:lnTo>
                      <a:lnTo>
                        <a:pt x="11" y="81"/>
                      </a:lnTo>
                      <a:lnTo>
                        <a:pt x="13" y="80"/>
                      </a:lnTo>
                      <a:lnTo>
                        <a:pt x="14" y="77"/>
                      </a:lnTo>
                      <a:lnTo>
                        <a:pt x="14" y="75"/>
                      </a:lnTo>
                      <a:lnTo>
                        <a:pt x="14" y="42"/>
                      </a:lnTo>
                      <a:lnTo>
                        <a:pt x="14" y="42"/>
                      </a:lnTo>
                      <a:lnTo>
                        <a:pt x="14" y="33"/>
                      </a:lnTo>
                      <a:lnTo>
                        <a:pt x="12" y="24"/>
                      </a:lnTo>
                      <a:lnTo>
                        <a:pt x="11" y="14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7" name="Freeform 854">
                  <a:extLst>
                    <a:ext uri="{FF2B5EF4-FFF2-40B4-BE49-F238E27FC236}">
                      <a16:creationId xmlns:a16="http://schemas.microsoft.com/office/drawing/2014/main" id="{C0FB625F-08C9-4855-B329-E5D5C40C47CC}"/>
                    </a:ext>
                  </a:extLst>
                </p:cNvPr>
                <p:cNvSpPr/>
                <p:nvPr/>
              </p:nvSpPr>
              <p:spPr bwMode="auto">
                <a:xfrm>
                  <a:off x="2847975" y="1576388"/>
                  <a:ext cx="7938" cy="33338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8" y="3"/>
                    </a:cxn>
                    <a:cxn ang="0">
                      <a:pos x="7" y="2"/>
                    </a:cxn>
                    <a:cxn ang="0">
                      <a:pos x="6" y="1"/>
                    </a:cxn>
                    <a:cxn ang="0">
                      <a:pos x="4" y="0"/>
                    </a:cxn>
                    <a:cxn ang="0">
                      <a:pos x="2" y="1"/>
                    </a:cxn>
                    <a:cxn ang="0">
                      <a:pos x="1" y="2"/>
                    </a:cxn>
                    <a:cxn ang="0">
                      <a:pos x="0" y="3"/>
                    </a:cxn>
                    <a:cxn ang="0">
                      <a:pos x="0" y="5"/>
                    </a:cxn>
                    <a:cxn ang="0">
                      <a:pos x="0" y="5"/>
                    </a:cxn>
                    <a:cxn ang="0">
                      <a:pos x="0" y="19"/>
                    </a:cxn>
                    <a:cxn ang="0">
                      <a:pos x="2" y="31"/>
                    </a:cxn>
                    <a:cxn ang="0">
                      <a:pos x="3" y="44"/>
                    </a:cxn>
                    <a:cxn ang="0">
                      <a:pos x="4" y="57"/>
                    </a:cxn>
                    <a:cxn ang="0">
                      <a:pos x="4" y="57"/>
                    </a:cxn>
                    <a:cxn ang="0">
                      <a:pos x="5" y="59"/>
                    </a:cxn>
                    <a:cxn ang="0">
                      <a:pos x="6" y="61"/>
                    </a:cxn>
                    <a:cxn ang="0">
                      <a:pos x="7" y="62"/>
                    </a:cxn>
                    <a:cxn ang="0">
                      <a:pos x="9" y="62"/>
                    </a:cxn>
                    <a:cxn ang="0">
                      <a:pos x="12" y="62"/>
                    </a:cxn>
                    <a:cxn ang="0">
                      <a:pos x="13" y="61"/>
                    </a:cxn>
                    <a:cxn ang="0">
                      <a:pos x="14" y="59"/>
                    </a:cxn>
                    <a:cxn ang="0">
                      <a:pos x="14" y="57"/>
                    </a:cxn>
                    <a:cxn ang="0">
                      <a:pos x="14" y="57"/>
                    </a:cxn>
                    <a:cxn ang="0">
                      <a:pos x="14" y="44"/>
                    </a:cxn>
                    <a:cxn ang="0">
                      <a:pos x="12" y="31"/>
                    </a:cxn>
                    <a:cxn ang="0">
                      <a:pos x="11" y="19"/>
                    </a:cxn>
                    <a:cxn ang="0">
                      <a:pos x="9" y="5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14" h="62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8" y="3"/>
                      </a:lnTo>
                      <a:lnTo>
                        <a:pt x="7" y="2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1" y="2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9"/>
                      </a:lnTo>
                      <a:lnTo>
                        <a:pt x="2" y="31"/>
                      </a:lnTo>
                      <a:lnTo>
                        <a:pt x="3" y="44"/>
                      </a:lnTo>
                      <a:lnTo>
                        <a:pt x="4" y="57"/>
                      </a:lnTo>
                      <a:lnTo>
                        <a:pt x="4" y="57"/>
                      </a:lnTo>
                      <a:lnTo>
                        <a:pt x="5" y="59"/>
                      </a:lnTo>
                      <a:lnTo>
                        <a:pt x="6" y="61"/>
                      </a:lnTo>
                      <a:lnTo>
                        <a:pt x="7" y="62"/>
                      </a:lnTo>
                      <a:lnTo>
                        <a:pt x="9" y="62"/>
                      </a:lnTo>
                      <a:lnTo>
                        <a:pt x="12" y="62"/>
                      </a:lnTo>
                      <a:lnTo>
                        <a:pt x="13" y="61"/>
                      </a:lnTo>
                      <a:lnTo>
                        <a:pt x="14" y="59"/>
                      </a:lnTo>
                      <a:lnTo>
                        <a:pt x="14" y="57"/>
                      </a:lnTo>
                      <a:lnTo>
                        <a:pt x="14" y="57"/>
                      </a:lnTo>
                      <a:lnTo>
                        <a:pt x="14" y="44"/>
                      </a:lnTo>
                      <a:lnTo>
                        <a:pt x="12" y="31"/>
                      </a:lnTo>
                      <a:lnTo>
                        <a:pt x="11" y="19"/>
                      </a:lnTo>
                      <a:lnTo>
                        <a:pt x="9" y="5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8" name="Freeform 855">
                  <a:extLst>
                    <a:ext uri="{FF2B5EF4-FFF2-40B4-BE49-F238E27FC236}">
                      <a16:creationId xmlns:a16="http://schemas.microsoft.com/office/drawing/2014/main" id="{6261EC73-9AC7-49BB-883C-8BA32FDB8614}"/>
                    </a:ext>
                  </a:extLst>
                </p:cNvPr>
                <p:cNvSpPr/>
                <p:nvPr/>
              </p:nvSpPr>
              <p:spPr bwMode="auto">
                <a:xfrm>
                  <a:off x="2573338" y="1277938"/>
                  <a:ext cx="25400" cy="68263"/>
                </a:xfrm>
                <a:custGeom>
                  <a:avLst/>
                  <a:gdLst/>
                  <a:ahLst/>
                  <a:cxnLst>
                    <a:cxn ang="0">
                      <a:pos x="38" y="2"/>
                    </a:cxn>
                    <a:cxn ang="0">
                      <a:pos x="38" y="2"/>
                    </a:cxn>
                    <a:cxn ang="0">
                      <a:pos x="31" y="17"/>
                    </a:cxn>
                    <a:cxn ang="0">
                      <a:pos x="24" y="31"/>
                    </a:cxn>
                    <a:cxn ang="0">
                      <a:pos x="19" y="46"/>
                    </a:cxn>
                    <a:cxn ang="0">
                      <a:pos x="14" y="60"/>
                    </a:cxn>
                    <a:cxn ang="0">
                      <a:pos x="14" y="60"/>
                    </a:cxn>
                    <a:cxn ang="0">
                      <a:pos x="10" y="75"/>
                    </a:cxn>
                    <a:cxn ang="0">
                      <a:pos x="5" y="92"/>
                    </a:cxn>
                    <a:cxn ang="0">
                      <a:pos x="2" y="109"/>
                    </a:cxn>
                    <a:cxn ang="0">
                      <a:pos x="0" y="125"/>
                    </a:cxn>
                    <a:cxn ang="0">
                      <a:pos x="0" y="125"/>
                    </a:cxn>
                    <a:cxn ang="0">
                      <a:pos x="0" y="127"/>
                    </a:cxn>
                    <a:cxn ang="0">
                      <a:pos x="1" y="128"/>
                    </a:cxn>
                    <a:cxn ang="0">
                      <a:pos x="2" y="129"/>
                    </a:cxn>
                    <a:cxn ang="0">
                      <a:pos x="4" y="129"/>
                    </a:cxn>
                    <a:cxn ang="0">
                      <a:pos x="7" y="128"/>
                    </a:cxn>
                    <a:cxn ang="0">
                      <a:pos x="8" y="127"/>
                    </a:cxn>
                    <a:cxn ang="0">
                      <a:pos x="9" y="125"/>
                    </a:cxn>
                    <a:cxn ang="0">
                      <a:pos x="9" y="125"/>
                    </a:cxn>
                    <a:cxn ang="0">
                      <a:pos x="10" y="119"/>
                    </a:cxn>
                    <a:cxn ang="0">
                      <a:pos x="11" y="113"/>
                    </a:cxn>
                    <a:cxn ang="0">
                      <a:pos x="15" y="100"/>
                    </a:cxn>
                    <a:cxn ang="0">
                      <a:pos x="18" y="88"/>
                    </a:cxn>
                    <a:cxn ang="0">
                      <a:pos x="20" y="82"/>
                    </a:cxn>
                    <a:cxn ang="0">
                      <a:pos x="21" y="75"/>
                    </a:cxn>
                    <a:cxn ang="0">
                      <a:pos x="21" y="75"/>
                    </a:cxn>
                    <a:cxn ang="0">
                      <a:pos x="22" y="66"/>
                    </a:cxn>
                    <a:cxn ang="0">
                      <a:pos x="24" y="58"/>
                    </a:cxn>
                    <a:cxn ang="0">
                      <a:pos x="30" y="40"/>
                    </a:cxn>
                    <a:cxn ang="0">
                      <a:pos x="38" y="23"/>
                    </a:cxn>
                    <a:cxn ang="0">
                      <a:pos x="46" y="7"/>
                    </a:cxn>
                    <a:cxn ang="0">
                      <a:pos x="46" y="7"/>
                    </a:cxn>
                    <a:cxn ang="0">
                      <a:pos x="47" y="5"/>
                    </a:cxn>
                    <a:cxn ang="0">
                      <a:pos x="46" y="3"/>
                    </a:cxn>
                    <a:cxn ang="0">
                      <a:pos x="46" y="2"/>
                    </a:cxn>
                    <a:cxn ang="0">
                      <a:pos x="44" y="1"/>
                    </a:cxn>
                    <a:cxn ang="0">
                      <a:pos x="43" y="0"/>
                    </a:cxn>
                    <a:cxn ang="0">
                      <a:pos x="41" y="0"/>
                    </a:cxn>
                    <a:cxn ang="0">
                      <a:pos x="39" y="1"/>
                    </a:cxn>
                    <a:cxn ang="0">
                      <a:pos x="38" y="2"/>
                    </a:cxn>
                    <a:cxn ang="0">
                      <a:pos x="38" y="2"/>
                    </a:cxn>
                  </a:cxnLst>
                  <a:rect l="0" t="0" r="r" b="b"/>
                  <a:pathLst>
                    <a:path w="47" h="129">
                      <a:moveTo>
                        <a:pt x="38" y="2"/>
                      </a:moveTo>
                      <a:lnTo>
                        <a:pt x="38" y="2"/>
                      </a:lnTo>
                      <a:lnTo>
                        <a:pt x="31" y="17"/>
                      </a:lnTo>
                      <a:lnTo>
                        <a:pt x="24" y="31"/>
                      </a:lnTo>
                      <a:lnTo>
                        <a:pt x="19" y="46"/>
                      </a:lnTo>
                      <a:lnTo>
                        <a:pt x="14" y="60"/>
                      </a:lnTo>
                      <a:lnTo>
                        <a:pt x="14" y="60"/>
                      </a:lnTo>
                      <a:lnTo>
                        <a:pt x="10" y="75"/>
                      </a:lnTo>
                      <a:lnTo>
                        <a:pt x="5" y="92"/>
                      </a:lnTo>
                      <a:lnTo>
                        <a:pt x="2" y="109"/>
                      </a:lnTo>
                      <a:lnTo>
                        <a:pt x="0" y="125"/>
                      </a:lnTo>
                      <a:lnTo>
                        <a:pt x="0" y="125"/>
                      </a:lnTo>
                      <a:lnTo>
                        <a:pt x="0" y="127"/>
                      </a:lnTo>
                      <a:lnTo>
                        <a:pt x="1" y="128"/>
                      </a:lnTo>
                      <a:lnTo>
                        <a:pt x="2" y="129"/>
                      </a:lnTo>
                      <a:lnTo>
                        <a:pt x="4" y="129"/>
                      </a:lnTo>
                      <a:lnTo>
                        <a:pt x="7" y="128"/>
                      </a:lnTo>
                      <a:lnTo>
                        <a:pt x="8" y="127"/>
                      </a:lnTo>
                      <a:lnTo>
                        <a:pt x="9" y="125"/>
                      </a:lnTo>
                      <a:lnTo>
                        <a:pt x="9" y="125"/>
                      </a:lnTo>
                      <a:lnTo>
                        <a:pt x="10" y="119"/>
                      </a:lnTo>
                      <a:lnTo>
                        <a:pt x="11" y="113"/>
                      </a:lnTo>
                      <a:lnTo>
                        <a:pt x="15" y="100"/>
                      </a:lnTo>
                      <a:lnTo>
                        <a:pt x="18" y="88"/>
                      </a:lnTo>
                      <a:lnTo>
                        <a:pt x="20" y="82"/>
                      </a:lnTo>
                      <a:lnTo>
                        <a:pt x="21" y="75"/>
                      </a:lnTo>
                      <a:lnTo>
                        <a:pt x="21" y="75"/>
                      </a:lnTo>
                      <a:lnTo>
                        <a:pt x="22" y="66"/>
                      </a:lnTo>
                      <a:lnTo>
                        <a:pt x="24" y="58"/>
                      </a:lnTo>
                      <a:lnTo>
                        <a:pt x="30" y="40"/>
                      </a:lnTo>
                      <a:lnTo>
                        <a:pt x="38" y="23"/>
                      </a:lnTo>
                      <a:lnTo>
                        <a:pt x="46" y="7"/>
                      </a:lnTo>
                      <a:lnTo>
                        <a:pt x="46" y="7"/>
                      </a:lnTo>
                      <a:lnTo>
                        <a:pt x="47" y="5"/>
                      </a:lnTo>
                      <a:lnTo>
                        <a:pt x="46" y="3"/>
                      </a:lnTo>
                      <a:lnTo>
                        <a:pt x="46" y="2"/>
                      </a:lnTo>
                      <a:lnTo>
                        <a:pt x="44" y="1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1"/>
                      </a:lnTo>
                      <a:lnTo>
                        <a:pt x="38" y="2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89" name="Freeform 856">
                  <a:extLst>
                    <a:ext uri="{FF2B5EF4-FFF2-40B4-BE49-F238E27FC236}">
                      <a16:creationId xmlns:a16="http://schemas.microsoft.com/office/drawing/2014/main" id="{5003CE7E-CBC5-4249-843C-E066CF390D02}"/>
                    </a:ext>
                  </a:extLst>
                </p:cNvPr>
                <p:cNvSpPr/>
                <p:nvPr/>
              </p:nvSpPr>
              <p:spPr bwMode="auto">
                <a:xfrm>
                  <a:off x="2606675" y="1308100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3" y="1"/>
                    </a:cxn>
                    <a:cxn ang="0">
                      <a:pos x="33" y="1"/>
                    </a:cxn>
                    <a:cxn ang="0">
                      <a:pos x="27" y="8"/>
                    </a:cxn>
                    <a:cxn ang="0">
                      <a:pos x="22" y="14"/>
                    </a:cxn>
                    <a:cxn ang="0">
                      <a:pos x="13" y="29"/>
                    </a:cxn>
                    <a:cxn ang="0">
                      <a:pos x="6" y="44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0" y="64"/>
                    </a:cxn>
                    <a:cxn ang="0">
                      <a:pos x="2" y="65"/>
                    </a:cxn>
                    <a:cxn ang="0">
                      <a:pos x="3" y="66"/>
                    </a:cxn>
                    <a:cxn ang="0">
                      <a:pos x="5" y="66"/>
                    </a:cxn>
                    <a:cxn ang="0">
                      <a:pos x="6" y="66"/>
                    </a:cxn>
                    <a:cxn ang="0">
                      <a:pos x="8" y="65"/>
                    </a:cxn>
                    <a:cxn ang="0">
                      <a:pos x="9" y="63"/>
                    </a:cxn>
                    <a:cxn ang="0">
                      <a:pos x="9" y="63"/>
                    </a:cxn>
                    <a:cxn ang="0">
                      <a:pos x="14" y="48"/>
                    </a:cxn>
                    <a:cxn ang="0">
                      <a:pos x="21" y="34"/>
                    </a:cxn>
                    <a:cxn ang="0">
                      <a:pos x="30" y="21"/>
                    </a:cxn>
                    <a:cxn ang="0">
                      <a:pos x="34" y="14"/>
                    </a:cxn>
                    <a:cxn ang="0">
                      <a:pos x="39" y="8"/>
                    </a:cxn>
                    <a:cxn ang="0">
                      <a:pos x="39" y="8"/>
                    </a:cxn>
                    <a:cxn ang="0">
                      <a:pos x="40" y="6"/>
                    </a:cxn>
                    <a:cxn ang="0">
                      <a:pos x="41" y="5"/>
                    </a:cxn>
                    <a:cxn ang="0">
                      <a:pos x="40" y="3"/>
                    </a:cxn>
                    <a:cxn ang="0">
                      <a:pos x="39" y="2"/>
                    </a:cxn>
                    <a:cxn ang="0">
                      <a:pos x="38" y="1"/>
                    </a:cxn>
                    <a:cxn ang="0">
                      <a:pos x="36" y="0"/>
                    </a:cxn>
                    <a:cxn ang="0">
                      <a:pos x="34" y="0"/>
                    </a:cxn>
                    <a:cxn ang="0">
                      <a:pos x="33" y="1"/>
                    </a:cxn>
                    <a:cxn ang="0">
                      <a:pos x="33" y="1"/>
                    </a:cxn>
                  </a:cxnLst>
                  <a:rect l="0" t="0" r="r" b="b"/>
                  <a:pathLst>
                    <a:path w="41" h="66">
                      <a:moveTo>
                        <a:pt x="33" y="1"/>
                      </a:moveTo>
                      <a:lnTo>
                        <a:pt x="33" y="1"/>
                      </a:lnTo>
                      <a:lnTo>
                        <a:pt x="27" y="8"/>
                      </a:lnTo>
                      <a:lnTo>
                        <a:pt x="22" y="14"/>
                      </a:lnTo>
                      <a:lnTo>
                        <a:pt x="13" y="29"/>
                      </a:lnTo>
                      <a:lnTo>
                        <a:pt x="6" y="44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3" y="66"/>
                      </a:lnTo>
                      <a:lnTo>
                        <a:pt x="5" y="66"/>
                      </a:lnTo>
                      <a:lnTo>
                        <a:pt x="6" y="66"/>
                      </a:lnTo>
                      <a:lnTo>
                        <a:pt x="8" y="65"/>
                      </a:lnTo>
                      <a:lnTo>
                        <a:pt x="9" y="63"/>
                      </a:lnTo>
                      <a:lnTo>
                        <a:pt x="9" y="63"/>
                      </a:lnTo>
                      <a:lnTo>
                        <a:pt x="14" y="48"/>
                      </a:lnTo>
                      <a:lnTo>
                        <a:pt x="21" y="34"/>
                      </a:lnTo>
                      <a:lnTo>
                        <a:pt x="30" y="21"/>
                      </a:lnTo>
                      <a:lnTo>
                        <a:pt x="34" y="14"/>
                      </a:lnTo>
                      <a:lnTo>
                        <a:pt x="39" y="8"/>
                      </a:lnTo>
                      <a:lnTo>
                        <a:pt x="39" y="8"/>
                      </a:lnTo>
                      <a:lnTo>
                        <a:pt x="40" y="6"/>
                      </a:lnTo>
                      <a:lnTo>
                        <a:pt x="41" y="5"/>
                      </a:lnTo>
                      <a:lnTo>
                        <a:pt x="40" y="3"/>
                      </a:lnTo>
                      <a:lnTo>
                        <a:pt x="39" y="2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3" y="1"/>
                      </a:lnTo>
                      <a:lnTo>
                        <a:pt x="33" y="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0" name="Freeform 857">
                  <a:extLst>
                    <a:ext uri="{FF2B5EF4-FFF2-40B4-BE49-F238E27FC236}">
                      <a16:creationId xmlns:a16="http://schemas.microsoft.com/office/drawing/2014/main" id="{5A60FEC2-B548-4858-A8DF-21FEAD5DD55A}"/>
                    </a:ext>
                  </a:extLst>
                </p:cNvPr>
                <p:cNvSpPr/>
                <p:nvPr/>
              </p:nvSpPr>
              <p:spPr bwMode="auto">
                <a:xfrm>
                  <a:off x="2646363" y="1443038"/>
                  <a:ext cx="19050" cy="4127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8" y="20"/>
                    </a:cxn>
                    <a:cxn ang="0">
                      <a:pos x="9" y="37"/>
                    </a:cxn>
                    <a:cxn ang="0">
                      <a:pos x="6" y="45"/>
                    </a:cxn>
                    <a:cxn ang="0">
                      <a:pos x="3" y="55"/>
                    </a:cxn>
                    <a:cxn ang="0">
                      <a:pos x="1" y="64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1" y="76"/>
                    </a:cxn>
                    <a:cxn ang="0">
                      <a:pos x="2" y="77"/>
                    </a:cxn>
                    <a:cxn ang="0">
                      <a:pos x="3" y="78"/>
                    </a:cxn>
                    <a:cxn ang="0">
                      <a:pos x="5" y="78"/>
                    </a:cxn>
                    <a:cxn ang="0">
                      <a:pos x="7" y="78"/>
                    </a:cxn>
                    <a:cxn ang="0">
                      <a:pos x="8" y="77"/>
                    </a:cxn>
                    <a:cxn ang="0">
                      <a:pos x="9" y="76"/>
                    </a:cxn>
                    <a:cxn ang="0">
                      <a:pos x="10" y="74"/>
                    </a:cxn>
                    <a:cxn ang="0">
                      <a:pos x="10" y="74"/>
                    </a:cxn>
                    <a:cxn ang="0">
                      <a:pos x="10" y="65"/>
                    </a:cxn>
                    <a:cxn ang="0">
                      <a:pos x="12" y="56"/>
                    </a:cxn>
                    <a:cxn ang="0">
                      <a:pos x="16" y="47"/>
                    </a:cxn>
                    <a:cxn ang="0">
                      <a:pos x="19" y="39"/>
                    </a:cxn>
                    <a:cxn ang="0">
                      <a:pos x="26" y="23"/>
                    </a:cxn>
                    <a:cxn ang="0">
                      <a:pos x="34" y="7"/>
                    </a:cxn>
                    <a:cxn ang="0">
                      <a:pos x="34" y="7"/>
                    </a:cxn>
                    <a:cxn ang="0">
                      <a:pos x="35" y="5"/>
                    </a:cxn>
                    <a:cxn ang="0">
                      <a:pos x="35" y="3"/>
                    </a:cxn>
                    <a:cxn ang="0">
                      <a:pos x="34" y="2"/>
                    </a:cxn>
                    <a:cxn ang="0">
                      <a:pos x="32" y="1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8" y="1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5" h="78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8" y="20"/>
                      </a:lnTo>
                      <a:lnTo>
                        <a:pt x="9" y="37"/>
                      </a:lnTo>
                      <a:lnTo>
                        <a:pt x="6" y="45"/>
                      </a:lnTo>
                      <a:lnTo>
                        <a:pt x="3" y="55"/>
                      </a:lnTo>
                      <a:lnTo>
                        <a:pt x="1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6"/>
                      </a:lnTo>
                      <a:lnTo>
                        <a:pt x="2" y="77"/>
                      </a:lnTo>
                      <a:lnTo>
                        <a:pt x="3" y="78"/>
                      </a:lnTo>
                      <a:lnTo>
                        <a:pt x="5" y="78"/>
                      </a:lnTo>
                      <a:lnTo>
                        <a:pt x="7" y="78"/>
                      </a:lnTo>
                      <a:lnTo>
                        <a:pt x="8" y="77"/>
                      </a:lnTo>
                      <a:lnTo>
                        <a:pt x="9" y="76"/>
                      </a:lnTo>
                      <a:lnTo>
                        <a:pt x="10" y="74"/>
                      </a:lnTo>
                      <a:lnTo>
                        <a:pt x="10" y="74"/>
                      </a:lnTo>
                      <a:lnTo>
                        <a:pt x="10" y="65"/>
                      </a:lnTo>
                      <a:lnTo>
                        <a:pt x="12" y="56"/>
                      </a:lnTo>
                      <a:lnTo>
                        <a:pt x="16" y="47"/>
                      </a:lnTo>
                      <a:lnTo>
                        <a:pt x="19" y="39"/>
                      </a:lnTo>
                      <a:lnTo>
                        <a:pt x="26" y="23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5" y="5"/>
                      </a:lnTo>
                      <a:lnTo>
                        <a:pt x="35" y="3"/>
                      </a:lnTo>
                      <a:lnTo>
                        <a:pt x="34" y="2"/>
                      </a:lnTo>
                      <a:lnTo>
                        <a:pt x="32" y="1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8" y="1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1" name="Freeform 858">
                  <a:extLst>
                    <a:ext uri="{FF2B5EF4-FFF2-40B4-BE49-F238E27FC236}">
                      <a16:creationId xmlns:a16="http://schemas.microsoft.com/office/drawing/2014/main" id="{C0F87965-495F-4F08-BDFD-8D9A3FA3ED82}"/>
                    </a:ext>
                  </a:extLst>
                </p:cNvPr>
                <p:cNvSpPr/>
                <p:nvPr/>
              </p:nvSpPr>
              <p:spPr bwMode="auto">
                <a:xfrm>
                  <a:off x="2684463" y="1452563"/>
                  <a:ext cx="17463" cy="34925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6" y="2"/>
                    </a:cxn>
                    <a:cxn ang="0">
                      <a:pos x="17" y="15"/>
                    </a:cxn>
                    <a:cxn ang="0">
                      <a:pos x="9" y="30"/>
                    </a:cxn>
                    <a:cxn ang="0">
                      <a:pos x="5" y="37"/>
                    </a:cxn>
                    <a:cxn ang="0">
                      <a:pos x="2" y="44"/>
                    </a:cxn>
                    <a:cxn ang="0">
                      <a:pos x="1" y="52"/>
                    </a:cxn>
                    <a:cxn ang="0">
                      <a:pos x="0" y="61"/>
                    </a:cxn>
                    <a:cxn ang="0">
                      <a:pos x="0" y="61"/>
                    </a:cxn>
                    <a:cxn ang="0">
                      <a:pos x="0" y="63"/>
                    </a:cxn>
                    <a:cxn ang="0">
                      <a:pos x="1" y="64"/>
                    </a:cxn>
                    <a:cxn ang="0">
                      <a:pos x="2" y="65"/>
                    </a:cxn>
                    <a:cxn ang="0">
                      <a:pos x="4" y="65"/>
                    </a:cxn>
                    <a:cxn ang="0">
                      <a:pos x="7" y="65"/>
                    </a:cxn>
                    <a:cxn ang="0">
                      <a:pos x="8" y="64"/>
                    </a:cxn>
                    <a:cxn ang="0">
                      <a:pos x="9" y="63"/>
                    </a:cxn>
                    <a:cxn ang="0">
                      <a:pos x="10" y="61"/>
                    </a:cxn>
                    <a:cxn ang="0">
                      <a:pos x="10" y="61"/>
                    </a:cxn>
                    <a:cxn ang="0">
                      <a:pos x="11" y="53"/>
                    </a:cxn>
                    <a:cxn ang="0">
                      <a:pos x="12" y="46"/>
                    </a:cxn>
                    <a:cxn ang="0">
                      <a:pos x="15" y="39"/>
                    </a:cxn>
                    <a:cxn ang="0">
                      <a:pos x="18" y="32"/>
                    </a:cxn>
                    <a:cxn ang="0">
                      <a:pos x="26" y="18"/>
                    </a:cxn>
                    <a:cxn ang="0">
                      <a:pos x="34" y="6"/>
                    </a:cxn>
                    <a:cxn ang="0">
                      <a:pos x="34" y="6"/>
                    </a:cxn>
                    <a:cxn ang="0">
                      <a:pos x="34" y="4"/>
                    </a:cxn>
                    <a:cxn ang="0">
                      <a:pos x="34" y="3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31" y="0"/>
                    </a:cxn>
                    <a:cxn ang="0">
                      <a:pos x="29" y="0"/>
                    </a:cxn>
                    <a:cxn ang="0">
                      <a:pos x="27" y="0"/>
                    </a:cxn>
                    <a:cxn ang="0">
                      <a:pos x="26" y="2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4" h="65">
                      <a:moveTo>
                        <a:pt x="26" y="2"/>
                      </a:moveTo>
                      <a:lnTo>
                        <a:pt x="26" y="2"/>
                      </a:lnTo>
                      <a:lnTo>
                        <a:pt x="17" y="15"/>
                      </a:lnTo>
                      <a:lnTo>
                        <a:pt x="9" y="30"/>
                      </a:lnTo>
                      <a:lnTo>
                        <a:pt x="5" y="37"/>
                      </a:lnTo>
                      <a:lnTo>
                        <a:pt x="2" y="44"/>
                      </a:lnTo>
                      <a:lnTo>
                        <a:pt x="1" y="52"/>
                      </a:lnTo>
                      <a:lnTo>
                        <a:pt x="0" y="61"/>
                      </a:lnTo>
                      <a:lnTo>
                        <a:pt x="0" y="61"/>
                      </a:lnTo>
                      <a:lnTo>
                        <a:pt x="0" y="63"/>
                      </a:lnTo>
                      <a:lnTo>
                        <a:pt x="1" y="64"/>
                      </a:lnTo>
                      <a:lnTo>
                        <a:pt x="2" y="65"/>
                      </a:lnTo>
                      <a:lnTo>
                        <a:pt x="4" y="65"/>
                      </a:lnTo>
                      <a:lnTo>
                        <a:pt x="7" y="65"/>
                      </a:lnTo>
                      <a:lnTo>
                        <a:pt x="8" y="64"/>
                      </a:lnTo>
                      <a:lnTo>
                        <a:pt x="9" y="63"/>
                      </a:lnTo>
                      <a:lnTo>
                        <a:pt x="10" y="61"/>
                      </a:lnTo>
                      <a:lnTo>
                        <a:pt x="10" y="61"/>
                      </a:lnTo>
                      <a:lnTo>
                        <a:pt x="11" y="53"/>
                      </a:lnTo>
                      <a:lnTo>
                        <a:pt x="12" y="46"/>
                      </a:lnTo>
                      <a:lnTo>
                        <a:pt x="15" y="39"/>
                      </a:lnTo>
                      <a:lnTo>
                        <a:pt x="18" y="32"/>
                      </a:lnTo>
                      <a:lnTo>
                        <a:pt x="26" y="18"/>
                      </a:lnTo>
                      <a:lnTo>
                        <a:pt x="34" y="6"/>
                      </a:lnTo>
                      <a:lnTo>
                        <a:pt x="34" y="6"/>
                      </a:lnTo>
                      <a:lnTo>
                        <a:pt x="34" y="4"/>
                      </a:lnTo>
                      <a:lnTo>
                        <a:pt x="34" y="3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6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2" name="Freeform 859">
                  <a:extLst>
                    <a:ext uri="{FF2B5EF4-FFF2-40B4-BE49-F238E27FC236}">
                      <a16:creationId xmlns:a16="http://schemas.microsoft.com/office/drawing/2014/main" id="{75581371-5DD1-48E7-AC08-6C225A2F1651}"/>
                    </a:ext>
                  </a:extLst>
                </p:cNvPr>
                <p:cNvSpPr/>
                <p:nvPr/>
              </p:nvSpPr>
              <p:spPr bwMode="auto">
                <a:xfrm>
                  <a:off x="2724150" y="1473200"/>
                  <a:ext cx="4763" cy="111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1" y="19"/>
                    </a:cxn>
                    <a:cxn ang="0">
                      <a:pos x="2" y="20"/>
                    </a:cxn>
                    <a:cxn ang="0">
                      <a:pos x="3" y="21"/>
                    </a:cxn>
                    <a:cxn ang="0">
                      <a:pos x="5" y="21"/>
                    </a:cxn>
                    <a:cxn ang="0">
                      <a:pos x="6" y="21"/>
                    </a:cxn>
                    <a:cxn ang="0">
                      <a:pos x="8" y="20"/>
                    </a:cxn>
                    <a:cxn ang="0">
                      <a:pos x="9" y="19"/>
                    </a:cxn>
                    <a:cxn ang="0">
                      <a:pos x="9" y="17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9" y="3"/>
                    </a:cxn>
                    <a:cxn ang="0">
                      <a:pos x="8" y="1"/>
                    </a:cxn>
                    <a:cxn ang="0">
                      <a:pos x="6" y="0"/>
                    </a:cxn>
                    <a:cxn ang="0">
                      <a:pos x="5" y="0"/>
                    </a:cxn>
                    <a:cxn ang="0">
                      <a:pos x="3" y="0"/>
                    </a:cxn>
                    <a:cxn ang="0">
                      <a:pos x="2" y="1"/>
                    </a:cxn>
                    <a:cxn ang="0">
                      <a:pos x="1" y="3"/>
                    </a:cxn>
                    <a:cxn ang="0">
                      <a:pos x="0" y="5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9" h="21">
                      <a:moveTo>
                        <a:pt x="0" y="5"/>
                      </a:move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2" y="20"/>
                      </a:lnTo>
                      <a:lnTo>
                        <a:pt x="3" y="21"/>
                      </a:lnTo>
                      <a:lnTo>
                        <a:pt x="5" y="21"/>
                      </a:lnTo>
                      <a:lnTo>
                        <a:pt x="6" y="21"/>
                      </a:lnTo>
                      <a:lnTo>
                        <a:pt x="8" y="20"/>
                      </a:lnTo>
                      <a:lnTo>
                        <a:pt x="9" y="19"/>
                      </a:lnTo>
                      <a:lnTo>
                        <a:pt x="9" y="17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2" y="1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25C3A97E-0405-484C-B1D5-84CFC434EF42}"/>
                    </a:ext>
                  </a:extLst>
                </p:cNvPr>
                <p:cNvSpPr/>
                <p:nvPr/>
              </p:nvSpPr>
              <p:spPr bwMode="auto">
                <a:xfrm>
                  <a:off x="2386013" y="1473200"/>
                  <a:ext cx="15875" cy="47625"/>
                </a:xfrm>
                <a:custGeom>
                  <a:avLst/>
                  <a:gdLst/>
                  <a:ahLst/>
                  <a:cxnLst>
                    <a:cxn ang="0">
                      <a:pos x="19" y="5"/>
                    </a:cxn>
                    <a:cxn ang="0">
                      <a:pos x="19" y="5"/>
                    </a:cxn>
                    <a:cxn ang="0">
                      <a:pos x="18" y="15"/>
                    </a:cxn>
                    <a:cxn ang="0">
                      <a:pos x="16" y="26"/>
                    </a:cxn>
                    <a:cxn ang="0">
                      <a:pos x="10" y="45"/>
                    </a:cxn>
                    <a:cxn ang="0">
                      <a:pos x="3" y="66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1"/>
                    </a:cxn>
                    <a:cxn ang="0">
                      <a:pos x="3" y="91"/>
                    </a:cxn>
                    <a:cxn ang="0">
                      <a:pos x="5" y="92"/>
                    </a:cxn>
                    <a:cxn ang="0">
                      <a:pos x="7" y="91"/>
                    </a:cxn>
                    <a:cxn ang="0">
                      <a:pos x="9" y="91"/>
                    </a:cxn>
                    <a:cxn ang="0">
                      <a:pos x="10" y="89"/>
                    </a:cxn>
                    <a:cxn ang="0">
                      <a:pos x="10" y="87"/>
                    </a:cxn>
                    <a:cxn ang="0">
                      <a:pos x="10" y="87"/>
                    </a:cxn>
                    <a:cxn ang="0">
                      <a:pos x="11" y="76"/>
                    </a:cxn>
                    <a:cxn ang="0">
                      <a:pos x="13" y="66"/>
                    </a:cxn>
                    <a:cxn ang="0">
                      <a:pos x="19" y="45"/>
                    </a:cxn>
                    <a:cxn ang="0">
                      <a:pos x="25" y="26"/>
                    </a:cxn>
                    <a:cxn ang="0">
                      <a:pos x="27" y="15"/>
                    </a:cxn>
                    <a:cxn ang="0">
                      <a:pos x="29" y="5"/>
                    </a:cxn>
                    <a:cxn ang="0">
                      <a:pos x="29" y="5"/>
                    </a:cxn>
                    <a:cxn ang="0">
                      <a:pos x="28" y="3"/>
                    </a:cxn>
                    <a:cxn ang="0">
                      <a:pos x="27" y="1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2" y="0"/>
                    </a:cxn>
                    <a:cxn ang="0">
                      <a:pos x="21" y="1"/>
                    </a:cxn>
                    <a:cxn ang="0">
                      <a:pos x="20" y="3"/>
                    </a:cxn>
                    <a:cxn ang="0">
                      <a:pos x="19" y="5"/>
                    </a:cxn>
                    <a:cxn ang="0">
                      <a:pos x="19" y="5"/>
                    </a:cxn>
                  </a:cxnLst>
                  <a:rect l="0" t="0" r="r" b="b"/>
                  <a:pathLst>
                    <a:path w="29" h="92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8" y="15"/>
                      </a:lnTo>
                      <a:lnTo>
                        <a:pt x="16" y="26"/>
                      </a:lnTo>
                      <a:lnTo>
                        <a:pt x="10" y="45"/>
                      </a:lnTo>
                      <a:lnTo>
                        <a:pt x="3" y="66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1"/>
                      </a:lnTo>
                      <a:lnTo>
                        <a:pt x="3" y="91"/>
                      </a:lnTo>
                      <a:lnTo>
                        <a:pt x="5" y="92"/>
                      </a:lnTo>
                      <a:lnTo>
                        <a:pt x="7" y="91"/>
                      </a:lnTo>
                      <a:lnTo>
                        <a:pt x="9" y="91"/>
                      </a:lnTo>
                      <a:lnTo>
                        <a:pt x="10" y="89"/>
                      </a:lnTo>
                      <a:lnTo>
                        <a:pt x="10" y="87"/>
                      </a:lnTo>
                      <a:lnTo>
                        <a:pt x="10" y="87"/>
                      </a:lnTo>
                      <a:lnTo>
                        <a:pt x="11" y="76"/>
                      </a:lnTo>
                      <a:lnTo>
                        <a:pt x="13" y="66"/>
                      </a:lnTo>
                      <a:lnTo>
                        <a:pt x="19" y="45"/>
                      </a:lnTo>
                      <a:lnTo>
                        <a:pt x="25" y="26"/>
                      </a:lnTo>
                      <a:lnTo>
                        <a:pt x="27" y="15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3"/>
                      </a:lnTo>
                      <a:lnTo>
                        <a:pt x="27" y="1"/>
                      </a:lnTo>
                      <a:lnTo>
                        <a:pt x="26" y="0"/>
                      </a:lnTo>
                      <a:lnTo>
                        <a:pt x="24" y="0"/>
                      </a:lnTo>
                      <a:lnTo>
                        <a:pt x="22" y="0"/>
                      </a:lnTo>
                      <a:lnTo>
                        <a:pt x="21" y="1"/>
                      </a:lnTo>
                      <a:lnTo>
                        <a:pt x="20" y="3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4" name="Freeform 862">
                  <a:extLst>
                    <a:ext uri="{FF2B5EF4-FFF2-40B4-BE49-F238E27FC236}">
                      <a16:creationId xmlns:a16="http://schemas.microsoft.com/office/drawing/2014/main" id="{27FFA10F-CF63-4DCB-876A-B81318BB6B32}"/>
                    </a:ext>
                  </a:extLst>
                </p:cNvPr>
                <p:cNvSpPr/>
                <p:nvPr/>
              </p:nvSpPr>
              <p:spPr bwMode="auto">
                <a:xfrm>
                  <a:off x="2322513" y="1298575"/>
                  <a:ext cx="19050" cy="47625"/>
                </a:xfrm>
                <a:custGeom>
                  <a:avLst/>
                  <a:gdLst/>
                  <a:ahLst/>
                  <a:cxnLst>
                    <a:cxn ang="0">
                      <a:pos x="24" y="4"/>
                    </a:cxn>
                    <a:cxn ang="0">
                      <a:pos x="24" y="4"/>
                    </a:cxn>
                    <a:cxn ang="0">
                      <a:pos x="23" y="16"/>
                    </a:cxn>
                    <a:cxn ang="0">
                      <a:pos x="20" y="26"/>
                    </a:cxn>
                    <a:cxn ang="0">
                      <a:pos x="16" y="35"/>
                    </a:cxn>
                    <a:cxn ang="0">
                      <a:pos x="12" y="46"/>
                    </a:cxn>
                    <a:cxn ang="0">
                      <a:pos x="7" y="55"/>
                    </a:cxn>
                    <a:cxn ang="0">
                      <a:pos x="4" y="65"/>
                    </a:cxn>
                    <a:cxn ang="0">
                      <a:pos x="1" y="76"/>
                    </a:cxn>
                    <a:cxn ang="0">
                      <a:pos x="0" y="87"/>
                    </a:cxn>
                    <a:cxn ang="0">
                      <a:pos x="0" y="87"/>
                    </a:cxn>
                    <a:cxn ang="0">
                      <a:pos x="0" y="89"/>
                    </a:cxn>
                    <a:cxn ang="0">
                      <a:pos x="1" y="90"/>
                    </a:cxn>
                    <a:cxn ang="0">
                      <a:pos x="2" y="91"/>
                    </a:cxn>
                    <a:cxn ang="0">
                      <a:pos x="4" y="91"/>
                    </a:cxn>
                    <a:cxn ang="0">
                      <a:pos x="6" y="91"/>
                    </a:cxn>
                    <a:cxn ang="0">
                      <a:pos x="7" y="90"/>
                    </a:cxn>
                    <a:cxn ang="0">
                      <a:pos x="8" y="89"/>
                    </a:cxn>
                    <a:cxn ang="0">
                      <a:pos x="9" y="87"/>
                    </a:cxn>
                    <a:cxn ang="0">
                      <a:pos x="9" y="87"/>
                    </a:cxn>
                    <a:cxn ang="0">
                      <a:pos x="10" y="76"/>
                    </a:cxn>
                    <a:cxn ang="0">
                      <a:pos x="13" y="65"/>
                    </a:cxn>
                    <a:cxn ang="0">
                      <a:pos x="17" y="55"/>
                    </a:cxn>
                    <a:cxn ang="0">
                      <a:pos x="21" y="46"/>
                    </a:cxn>
                    <a:cxn ang="0">
                      <a:pos x="25" y="35"/>
                    </a:cxn>
                    <a:cxn ang="0">
                      <a:pos x="30" y="26"/>
                    </a:cxn>
                    <a:cxn ang="0">
                      <a:pos x="33" y="16"/>
                    </a:cxn>
                    <a:cxn ang="0">
                      <a:pos x="34" y="4"/>
                    </a:cxn>
                    <a:cxn ang="0">
                      <a:pos x="34" y="4"/>
                    </a:cxn>
                    <a:cxn ang="0">
                      <a:pos x="34" y="2"/>
                    </a:cxn>
                    <a:cxn ang="0">
                      <a:pos x="33" y="1"/>
                    </a:cxn>
                    <a:cxn ang="0">
                      <a:pos x="32" y="0"/>
                    </a:cxn>
                    <a:cxn ang="0">
                      <a:pos x="30" y="0"/>
                    </a:cxn>
                    <a:cxn ang="0">
                      <a:pos x="27" y="0"/>
                    </a:cxn>
                    <a:cxn ang="0">
                      <a:pos x="26" y="1"/>
                    </a:cxn>
                    <a:cxn ang="0">
                      <a:pos x="25" y="2"/>
                    </a:cxn>
                    <a:cxn ang="0">
                      <a:pos x="24" y="4"/>
                    </a:cxn>
                    <a:cxn ang="0">
                      <a:pos x="24" y="4"/>
                    </a:cxn>
                  </a:cxnLst>
                  <a:rect l="0" t="0" r="r" b="b"/>
                  <a:pathLst>
                    <a:path w="34" h="91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3" y="16"/>
                      </a:lnTo>
                      <a:lnTo>
                        <a:pt x="20" y="26"/>
                      </a:lnTo>
                      <a:lnTo>
                        <a:pt x="16" y="35"/>
                      </a:lnTo>
                      <a:lnTo>
                        <a:pt x="12" y="46"/>
                      </a:lnTo>
                      <a:lnTo>
                        <a:pt x="7" y="55"/>
                      </a:lnTo>
                      <a:lnTo>
                        <a:pt x="4" y="65"/>
                      </a:lnTo>
                      <a:lnTo>
                        <a:pt x="1" y="76"/>
                      </a:lnTo>
                      <a:lnTo>
                        <a:pt x="0" y="87"/>
                      </a:lnTo>
                      <a:lnTo>
                        <a:pt x="0" y="87"/>
                      </a:lnTo>
                      <a:lnTo>
                        <a:pt x="0" y="89"/>
                      </a:lnTo>
                      <a:lnTo>
                        <a:pt x="1" y="90"/>
                      </a:lnTo>
                      <a:lnTo>
                        <a:pt x="2" y="91"/>
                      </a:lnTo>
                      <a:lnTo>
                        <a:pt x="4" y="91"/>
                      </a:lnTo>
                      <a:lnTo>
                        <a:pt x="6" y="91"/>
                      </a:lnTo>
                      <a:lnTo>
                        <a:pt x="7" y="90"/>
                      </a:lnTo>
                      <a:lnTo>
                        <a:pt x="8" y="89"/>
                      </a:lnTo>
                      <a:lnTo>
                        <a:pt x="9" y="87"/>
                      </a:lnTo>
                      <a:lnTo>
                        <a:pt x="9" y="87"/>
                      </a:lnTo>
                      <a:lnTo>
                        <a:pt x="10" y="76"/>
                      </a:lnTo>
                      <a:lnTo>
                        <a:pt x="13" y="65"/>
                      </a:lnTo>
                      <a:lnTo>
                        <a:pt x="17" y="55"/>
                      </a:lnTo>
                      <a:lnTo>
                        <a:pt x="21" y="46"/>
                      </a:lnTo>
                      <a:lnTo>
                        <a:pt x="25" y="35"/>
                      </a:lnTo>
                      <a:lnTo>
                        <a:pt x="30" y="26"/>
                      </a:lnTo>
                      <a:lnTo>
                        <a:pt x="33" y="1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2"/>
                      </a:lnTo>
                      <a:lnTo>
                        <a:pt x="33" y="1"/>
                      </a:lnTo>
                      <a:lnTo>
                        <a:pt x="32" y="0"/>
                      </a:lnTo>
                      <a:lnTo>
                        <a:pt x="30" y="0"/>
                      </a:lnTo>
                      <a:lnTo>
                        <a:pt x="27" y="0"/>
                      </a:lnTo>
                      <a:lnTo>
                        <a:pt x="26" y="1"/>
                      </a:lnTo>
                      <a:lnTo>
                        <a:pt x="25" y="2"/>
                      </a:lnTo>
                      <a:lnTo>
                        <a:pt x="24" y="4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5" name="Freeform 863">
                  <a:extLst>
                    <a:ext uri="{FF2B5EF4-FFF2-40B4-BE49-F238E27FC236}">
                      <a16:creationId xmlns:a16="http://schemas.microsoft.com/office/drawing/2014/main" id="{0F928269-AD6E-4B79-BC72-8F2F4C1E190E}"/>
                    </a:ext>
                  </a:extLst>
                </p:cNvPr>
                <p:cNvSpPr/>
                <p:nvPr/>
              </p:nvSpPr>
              <p:spPr bwMode="auto">
                <a:xfrm>
                  <a:off x="2355850" y="1304925"/>
                  <a:ext cx="22225" cy="34925"/>
                </a:xfrm>
                <a:custGeom>
                  <a:avLst/>
                  <a:gdLst/>
                  <a:ahLst/>
                  <a:cxnLst>
                    <a:cxn ang="0">
                      <a:pos x="32" y="2"/>
                    </a:cxn>
                    <a:cxn ang="0">
                      <a:pos x="32" y="2"/>
                    </a:cxn>
                    <a:cxn ang="0">
                      <a:pos x="21" y="16"/>
                    </a:cxn>
                    <a:cxn ang="0">
                      <a:pos x="11" y="30"/>
                    </a:cxn>
                    <a:cxn ang="0">
                      <a:pos x="7" y="37"/>
                    </a:cxn>
                    <a:cxn ang="0">
                      <a:pos x="4" y="45"/>
                    </a:cxn>
                    <a:cxn ang="0">
                      <a:pos x="1" y="52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0" y="64"/>
                    </a:cxn>
                    <a:cxn ang="0">
                      <a:pos x="1" y="65"/>
                    </a:cxn>
                    <a:cxn ang="0">
                      <a:pos x="3" y="66"/>
                    </a:cxn>
                    <a:cxn ang="0">
                      <a:pos x="4" y="66"/>
                    </a:cxn>
                    <a:cxn ang="0">
                      <a:pos x="6" y="66"/>
                    </a:cxn>
                    <a:cxn ang="0">
                      <a:pos x="7" y="65"/>
                    </a:cxn>
                    <a:cxn ang="0">
                      <a:pos x="9" y="64"/>
                    </a:cxn>
                    <a:cxn ang="0">
                      <a:pos x="9" y="62"/>
                    </a:cxn>
                    <a:cxn ang="0">
                      <a:pos x="9" y="62"/>
                    </a:cxn>
                    <a:cxn ang="0">
                      <a:pos x="10" y="53"/>
                    </a:cxn>
                    <a:cxn ang="0">
                      <a:pos x="13" y="46"/>
                    </a:cxn>
                    <a:cxn ang="0">
                      <a:pos x="16" y="39"/>
                    </a:cxn>
                    <a:cxn ang="0">
                      <a:pos x="20" y="33"/>
                    </a:cxn>
                    <a:cxn ang="0">
                      <a:pos x="31" y="19"/>
                    </a:cxn>
                    <a:cxn ang="0">
                      <a:pos x="40" y="7"/>
                    </a:cxn>
                    <a:cxn ang="0">
                      <a:pos x="40" y="7"/>
                    </a:cxn>
                    <a:cxn ang="0">
                      <a:pos x="41" y="5"/>
                    </a:cxn>
                    <a:cxn ang="0">
                      <a:pos x="41" y="3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0"/>
                    </a:cxn>
                    <a:cxn ang="0">
                      <a:pos x="34" y="1"/>
                    </a:cxn>
                    <a:cxn ang="0">
                      <a:pos x="32" y="2"/>
                    </a:cxn>
                    <a:cxn ang="0">
                      <a:pos x="32" y="2"/>
                    </a:cxn>
                  </a:cxnLst>
                  <a:rect l="0" t="0" r="r" b="b"/>
                  <a:pathLst>
                    <a:path w="41" h="66">
                      <a:moveTo>
                        <a:pt x="32" y="2"/>
                      </a:moveTo>
                      <a:lnTo>
                        <a:pt x="32" y="2"/>
                      </a:lnTo>
                      <a:lnTo>
                        <a:pt x="21" y="16"/>
                      </a:lnTo>
                      <a:lnTo>
                        <a:pt x="11" y="30"/>
                      </a:lnTo>
                      <a:lnTo>
                        <a:pt x="7" y="37"/>
                      </a:lnTo>
                      <a:lnTo>
                        <a:pt x="4" y="45"/>
                      </a:lnTo>
                      <a:lnTo>
                        <a:pt x="1" y="52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0" y="64"/>
                      </a:lnTo>
                      <a:lnTo>
                        <a:pt x="1" y="65"/>
                      </a:lnTo>
                      <a:lnTo>
                        <a:pt x="3" y="66"/>
                      </a:lnTo>
                      <a:lnTo>
                        <a:pt x="4" y="66"/>
                      </a:lnTo>
                      <a:lnTo>
                        <a:pt x="6" y="66"/>
                      </a:lnTo>
                      <a:lnTo>
                        <a:pt x="7" y="65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9" y="62"/>
                      </a:lnTo>
                      <a:lnTo>
                        <a:pt x="10" y="53"/>
                      </a:lnTo>
                      <a:lnTo>
                        <a:pt x="13" y="46"/>
                      </a:lnTo>
                      <a:lnTo>
                        <a:pt x="16" y="39"/>
                      </a:lnTo>
                      <a:lnTo>
                        <a:pt x="20" y="33"/>
                      </a:lnTo>
                      <a:lnTo>
                        <a:pt x="31" y="19"/>
                      </a:lnTo>
                      <a:lnTo>
                        <a:pt x="40" y="7"/>
                      </a:lnTo>
                      <a:lnTo>
                        <a:pt x="40" y="7"/>
                      </a:lnTo>
                      <a:lnTo>
                        <a:pt x="41" y="5"/>
                      </a:lnTo>
                      <a:lnTo>
                        <a:pt x="41" y="3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4" y="1"/>
                      </a:lnTo>
                      <a:lnTo>
                        <a:pt x="32" y="2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  <p:sp>
              <p:nvSpPr>
                <p:cNvPr id="296" name="Freeform 864">
                  <a:extLst>
                    <a:ext uri="{FF2B5EF4-FFF2-40B4-BE49-F238E27FC236}">
                      <a16:creationId xmlns:a16="http://schemas.microsoft.com/office/drawing/2014/main" id="{3F6DE3A9-0BB3-43B3-B9AB-453F37B835E6}"/>
                    </a:ext>
                  </a:extLst>
                </p:cNvPr>
                <p:cNvSpPr/>
                <p:nvPr/>
              </p:nvSpPr>
              <p:spPr bwMode="auto">
                <a:xfrm>
                  <a:off x="2382838" y="1314450"/>
                  <a:ext cx="22225" cy="42863"/>
                </a:xfrm>
                <a:custGeom>
                  <a:avLst/>
                  <a:gdLst/>
                  <a:ahLst/>
                  <a:cxnLst>
                    <a:cxn ang="0">
                      <a:pos x="40" y="4"/>
                    </a:cxn>
                    <a:cxn ang="0">
                      <a:pos x="40" y="4"/>
                    </a:cxn>
                    <a:cxn ang="0">
                      <a:pos x="40" y="2"/>
                    </a:cxn>
                    <a:cxn ang="0">
                      <a:pos x="39" y="1"/>
                    </a:cxn>
                    <a:cxn ang="0">
                      <a:pos x="37" y="0"/>
                    </a:cxn>
                    <a:cxn ang="0">
                      <a:pos x="35" y="1"/>
                    </a:cxn>
                    <a:cxn ang="0">
                      <a:pos x="32" y="3"/>
                    </a:cxn>
                    <a:cxn ang="0">
                      <a:pos x="32" y="4"/>
                    </a:cxn>
                    <a:cxn ang="0">
                      <a:pos x="32" y="6"/>
                    </a:cxn>
                    <a:cxn ang="0">
                      <a:pos x="32" y="6"/>
                    </a:cxn>
                    <a:cxn ang="0">
                      <a:pos x="32" y="12"/>
                    </a:cxn>
                    <a:cxn ang="0">
                      <a:pos x="31" y="18"/>
                    </a:cxn>
                    <a:cxn ang="0">
                      <a:pos x="29" y="22"/>
                    </a:cxn>
                    <a:cxn ang="0">
                      <a:pos x="27" y="27"/>
                    </a:cxn>
                    <a:cxn ang="0">
                      <a:pos x="20" y="36"/>
                    </a:cxn>
                    <a:cxn ang="0">
                      <a:pos x="14" y="45"/>
                    </a:cxn>
                    <a:cxn ang="0">
                      <a:pos x="14" y="45"/>
                    </a:cxn>
                    <a:cxn ang="0">
                      <a:pos x="8" y="52"/>
                    </a:cxn>
                    <a:cxn ang="0">
                      <a:pos x="4" y="59"/>
                    </a:cxn>
                    <a:cxn ang="0">
                      <a:pos x="1" y="66"/>
                    </a:cxn>
                    <a:cxn ang="0">
                      <a:pos x="0" y="75"/>
                    </a:cxn>
                    <a:cxn ang="0">
                      <a:pos x="0" y="75"/>
                    </a:cxn>
                    <a:cxn ang="0">
                      <a:pos x="0" y="77"/>
                    </a:cxn>
                    <a:cxn ang="0">
                      <a:pos x="1" y="79"/>
                    </a:cxn>
                    <a:cxn ang="0">
                      <a:pos x="3" y="79"/>
                    </a:cxn>
                    <a:cxn ang="0">
                      <a:pos x="4" y="80"/>
                    </a:cxn>
                    <a:cxn ang="0">
                      <a:pos x="6" y="79"/>
                    </a:cxn>
                    <a:cxn ang="0">
                      <a:pos x="7" y="79"/>
                    </a:cxn>
                    <a:cxn ang="0">
                      <a:pos x="9" y="77"/>
                    </a:cxn>
                    <a:cxn ang="0">
                      <a:pos x="9" y="75"/>
                    </a:cxn>
                    <a:cxn ang="0">
                      <a:pos x="9" y="75"/>
                    </a:cxn>
                    <a:cxn ang="0">
                      <a:pos x="11" y="69"/>
                    </a:cxn>
                    <a:cxn ang="0">
                      <a:pos x="12" y="65"/>
                    </a:cxn>
                    <a:cxn ang="0">
                      <a:pos x="16" y="56"/>
                    </a:cxn>
                    <a:cxn ang="0">
                      <a:pos x="22" y="49"/>
                    </a:cxn>
                    <a:cxn ang="0">
                      <a:pos x="28" y="41"/>
                    </a:cxn>
                    <a:cxn ang="0">
                      <a:pos x="34" y="32"/>
                    </a:cxn>
                    <a:cxn ang="0">
                      <a:pos x="38" y="24"/>
                    </a:cxn>
                    <a:cxn ang="0">
                      <a:pos x="40" y="20"/>
                    </a:cxn>
                    <a:cxn ang="0">
                      <a:pos x="42" y="15"/>
                    </a:cxn>
                    <a:cxn ang="0">
                      <a:pos x="42" y="10"/>
                    </a:cxn>
                    <a:cxn ang="0">
                      <a:pos x="40" y="4"/>
                    </a:cxn>
                    <a:cxn ang="0">
                      <a:pos x="40" y="4"/>
                    </a:cxn>
                  </a:cxnLst>
                  <a:rect l="0" t="0" r="r" b="b"/>
                  <a:pathLst>
                    <a:path w="42" h="80">
                      <a:moveTo>
                        <a:pt x="40" y="4"/>
                      </a:moveTo>
                      <a:lnTo>
                        <a:pt x="40" y="4"/>
                      </a:lnTo>
                      <a:lnTo>
                        <a:pt x="40" y="2"/>
                      </a:lnTo>
                      <a:lnTo>
                        <a:pt x="39" y="1"/>
                      </a:lnTo>
                      <a:lnTo>
                        <a:pt x="37" y="0"/>
                      </a:lnTo>
                      <a:lnTo>
                        <a:pt x="35" y="1"/>
                      </a:lnTo>
                      <a:lnTo>
                        <a:pt x="32" y="3"/>
                      </a:lnTo>
                      <a:lnTo>
                        <a:pt x="32" y="4"/>
                      </a:lnTo>
                      <a:lnTo>
                        <a:pt x="32" y="6"/>
                      </a:lnTo>
                      <a:lnTo>
                        <a:pt x="32" y="6"/>
                      </a:lnTo>
                      <a:lnTo>
                        <a:pt x="32" y="12"/>
                      </a:lnTo>
                      <a:lnTo>
                        <a:pt x="31" y="18"/>
                      </a:lnTo>
                      <a:lnTo>
                        <a:pt x="29" y="22"/>
                      </a:lnTo>
                      <a:lnTo>
                        <a:pt x="27" y="27"/>
                      </a:lnTo>
                      <a:lnTo>
                        <a:pt x="20" y="36"/>
                      </a:lnTo>
                      <a:lnTo>
                        <a:pt x="14" y="45"/>
                      </a:lnTo>
                      <a:lnTo>
                        <a:pt x="14" y="45"/>
                      </a:lnTo>
                      <a:lnTo>
                        <a:pt x="8" y="52"/>
                      </a:lnTo>
                      <a:lnTo>
                        <a:pt x="4" y="59"/>
                      </a:lnTo>
                      <a:lnTo>
                        <a:pt x="1" y="66"/>
                      </a:lnTo>
                      <a:lnTo>
                        <a:pt x="0" y="75"/>
                      </a:lnTo>
                      <a:lnTo>
                        <a:pt x="0" y="75"/>
                      </a:lnTo>
                      <a:lnTo>
                        <a:pt x="0" y="77"/>
                      </a:lnTo>
                      <a:lnTo>
                        <a:pt x="1" y="79"/>
                      </a:lnTo>
                      <a:lnTo>
                        <a:pt x="3" y="79"/>
                      </a:lnTo>
                      <a:lnTo>
                        <a:pt x="4" y="80"/>
                      </a:lnTo>
                      <a:lnTo>
                        <a:pt x="6" y="79"/>
                      </a:lnTo>
                      <a:lnTo>
                        <a:pt x="7" y="79"/>
                      </a:lnTo>
                      <a:lnTo>
                        <a:pt x="9" y="77"/>
                      </a:lnTo>
                      <a:lnTo>
                        <a:pt x="9" y="75"/>
                      </a:lnTo>
                      <a:lnTo>
                        <a:pt x="9" y="75"/>
                      </a:lnTo>
                      <a:lnTo>
                        <a:pt x="11" y="69"/>
                      </a:lnTo>
                      <a:lnTo>
                        <a:pt x="12" y="65"/>
                      </a:lnTo>
                      <a:lnTo>
                        <a:pt x="16" y="56"/>
                      </a:lnTo>
                      <a:lnTo>
                        <a:pt x="22" y="49"/>
                      </a:lnTo>
                      <a:lnTo>
                        <a:pt x="28" y="41"/>
                      </a:lnTo>
                      <a:lnTo>
                        <a:pt x="34" y="32"/>
                      </a:lnTo>
                      <a:lnTo>
                        <a:pt x="38" y="24"/>
                      </a:lnTo>
                      <a:lnTo>
                        <a:pt x="40" y="20"/>
                      </a:lnTo>
                      <a:lnTo>
                        <a:pt x="42" y="15"/>
                      </a:lnTo>
                      <a:lnTo>
                        <a:pt x="42" y="10"/>
                      </a:lnTo>
                      <a:lnTo>
                        <a:pt x="40" y="4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>
                    <a:solidFill>
                      <a:srgbClr val="AE7F4F"/>
                    </a:solidFill>
                  </a:endParaRPr>
                </a:p>
              </p:txBody>
            </p:sp>
          </p:grpSp>
        </p:grp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1C26742-ACF2-45DE-910A-8A5072F9EE6B}"/>
                </a:ext>
              </a:extLst>
            </p:cNvPr>
            <p:cNvSpPr txBox="1"/>
            <p:nvPr/>
          </p:nvSpPr>
          <p:spPr>
            <a:xfrm>
              <a:off x="4364577" y="2142319"/>
              <a:ext cx="4341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latin typeface="iCiel Brush Up" panose="02000000000000000000" pitchFamily="2" charset="0"/>
                </a:rPr>
                <a:t>3</a:t>
              </a:r>
            </a:p>
          </p:txBody>
        </p: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1EDD267C-8531-48A5-8786-971A35910BBC}"/>
              </a:ext>
            </a:extLst>
          </p:cNvPr>
          <p:cNvSpPr txBox="1"/>
          <p:nvPr/>
        </p:nvSpPr>
        <p:spPr>
          <a:xfrm>
            <a:off x="5129279" y="3960674"/>
            <a:ext cx="70550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latin typeface="#9Slide05 Fourth Medium" panose="00000600000000000000" pitchFamily="2" charset="0"/>
              </a:rPr>
              <a:t>Nếu phần dư khác không thì ta chuyển đổi sang đơn vị hàng </a:t>
            </a:r>
            <a:r>
              <a:rPr lang="en-US" sz="3600">
                <a:latin typeface="#9Slide05 Fourth Medium" panose="00000600000000000000" pitchFamily="2" charset="0"/>
              </a:rPr>
              <a:t>nhỏ</a:t>
            </a:r>
            <a:r>
              <a:rPr lang="vi-VN" sz="3600">
                <a:latin typeface="#9Slide05 Fourth Medium" panose="00000600000000000000" pitchFamily="2" charset="0"/>
              </a:rPr>
              <a:t> hơn liền kề rồi chia tiếp</a:t>
            </a:r>
            <a:r>
              <a:rPr lang="en-US" sz="3600">
                <a:latin typeface="#9Slide05 Fourth Medium" panose="00000600000000000000" pitchFamily="2" charset="0"/>
              </a:rPr>
              <a:t>.</a:t>
            </a:r>
            <a:endParaRPr lang="vi-VN" sz="3600">
              <a:latin typeface="#9Slide05 Fourth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4" grpId="0"/>
      <p:bldP spid="143" grpId="0"/>
      <p:bldP spid="184" grpId="0"/>
      <p:bldP spid="2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658088" y="1402407"/>
            <a:ext cx="8875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Vậy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là thỏ Bunny đã có 1 khung hình dễ thương với cậu bạn Vịt vàng rồi. Bàn học nhìn ấm áp các bạn nhỉ!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8408" y="3919708"/>
            <a:ext cx="1279688" cy="2055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7576A0-90BE-41F3-8998-3988436D23E8}"/>
              </a:ext>
            </a:extLst>
          </p:cNvPr>
          <p:cNvGrpSpPr/>
          <p:nvPr/>
        </p:nvGrpSpPr>
        <p:grpSpPr>
          <a:xfrm>
            <a:off x="7653442" y="4585785"/>
            <a:ext cx="1600200" cy="1389647"/>
            <a:chOff x="990600" y="762000"/>
            <a:chExt cx="3352799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036C8-4F54-441A-BC9B-EEA52FEEA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F0BD7-9D80-4B30-B0ED-20A3CC3C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CBED3D29-98D0-435A-8FDB-42531E48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CCEF1-7192-4101-9622-5979BC387078}"/>
                </a:ext>
              </a:extLst>
            </p:cNvPr>
            <p:cNvSpPr txBox="1"/>
            <p:nvPr/>
          </p:nvSpPr>
          <p:spPr>
            <a:xfrm rot="1939884">
              <a:off x="2391987" y="1638665"/>
              <a:ext cx="1236475" cy="7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#9Slide07 SVNAdam Gorry" panose="02040603050506020204" pitchFamily="18" charset="0"/>
                </a:rPr>
                <a:t>BFF</a:t>
              </a:r>
            </a:p>
          </p:txBody>
        </p:sp>
      </p:grpSp>
      <p:pic>
        <p:nvPicPr>
          <p:cNvPr id="21" name="图片 18">
            <a:extLst>
              <a:ext uri="{FF2B5EF4-FFF2-40B4-BE49-F238E27FC236}">
                <a16:creationId xmlns:a16="http://schemas.microsoft.com/office/drawing/2014/main" id="{A612CB0D-D713-4B58-B766-300EAB5085C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9253641" y="2187517"/>
            <a:ext cx="507889" cy="691045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A826F235-6F21-4122-A1B4-2A8EB55E19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528520" y="2384257"/>
            <a:ext cx="618739" cy="84186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E3AB8CD5-DAC4-4300-9B50-765473B82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45746" y="5154752"/>
            <a:ext cx="459043" cy="838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E52BE-481F-4863-AEA4-C49D6FC15765}"/>
              </a:ext>
            </a:extLst>
          </p:cNvPr>
          <p:cNvSpPr txBox="1"/>
          <p:nvPr/>
        </p:nvSpPr>
        <p:spPr>
          <a:xfrm>
            <a:off x="1804536" y="1538566"/>
            <a:ext cx="8476512" cy="2201525"/>
          </a:xfrm>
          <a:prstGeom prst="roundRect">
            <a:avLst>
              <a:gd name="adj" fmla="val 2112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  <a:t>Bây giờ thì cùng Bunny quyết tâm làm thật đúng các bài luyện tập để tích lũy những hình dán thú vị nào!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Fourth Medium" panose="00000600000000000000" pitchFamily="2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E186465-FD13-4233-8DE9-E8CE78E5A58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05694" y="3186595"/>
            <a:ext cx="4074196" cy="3259357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AAEEA12E-A361-4C3D-B543-2C6973E17B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784665" y="2551323"/>
            <a:ext cx="1015686" cy="12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70352BD-F58C-407F-9751-C0272A3F5FCD}"/>
              </a:ext>
            </a:extLst>
          </p:cNvPr>
          <p:cNvSpPr txBox="1"/>
          <p:nvPr/>
        </p:nvSpPr>
        <p:spPr>
          <a:xfrm>
            <a:off x="3135892" y="1727200"/>
            <a:ext cx="60823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a/  24 phút 12 giây  : 4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b/  35 giờ 40 phút 	  : 5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c/  10 giờ 48 phút   :  9     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d/  18,6 phút  : 6 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38" y="1654629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24 phút 12 giây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44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4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837" y="2380923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</a:rPr>
              <a:t>12 giây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276" y="2462161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6 phút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500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0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573" y="2462161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3 giây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435" y="3129428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30" name="Picture 3">
            <a:extLst>
              <a:ext uri="{FF2B5EF4-FFF2-40B4-BE49-F238E27FC236}">
                <a16:creationId xmlns:a16="http://schemas.microsoft.com/office/drawing/2014/main" id="{B09AAA47-B71C-4E2B-95BD-AFA3F77B6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57986" y="3234700"/>
            <a:ext cx="1762228" cy="1753417"/>
          </a:xfrm>
          <a:prstGeom prst="rect">
            <a:avLst/>
          </a:prstGeom>
        </p:spPr>
      </p:pic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738" y="1654629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giờ 40 phút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699" y="2392028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phút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670" y="2421542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 giờ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500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0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879" y="2410596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8 phút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596" y="3147190"/>
            <a:ext cx="1725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AF64CE28-256C-4F33-8502-7978C6D46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45428" y="3287629"/>
            <a:ext cx="1758344" cy="173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5" grpId="0"/>
      <p:bldP spid="26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357" y="1681285"/>
            <a:ext cx="380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10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giờ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48 phút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9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14BFE042-67AC-48B6-9DA6-A5578E197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2285840"/>
            <a:ext cx="24383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FF0000"/>
                </a:solidFill>
                <a:latin typeface="Calibri"/>
              </a:rPr>
              <a:t>= 60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5408" y="2433362"/>
            <a:ext cx="1842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1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giờ  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98" y="2234184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1            </a:t>
            </a: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4E9F10B0-9FA8-4BC2-B661-23F29F1B4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045" y="2438400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id="{18CF0935-307D-4D00-B5C7-A741B8FF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270" y="3036923"/>
            <a:ext cx="11103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108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23" name="Text Box 10">
            <a:extLst>
              <a:ext uri="{FF2B5EF4-FFF2-40B4-BE49-F238E27FC236}">
                <a16:creationId xmlns:a16="http://schemas.microsoft.com/office/drawing/2014/main" id="{A8F62933-B0D4-4578-BB4F-CD12CDF1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742" y="2234184"/>
            <a:ext cx="11675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11C07C20-3CB5-427D-A490-61764DACA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0900" y="3005308"/>
            <a:ext cx="3048000" cy="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27804088-985C-4984-8ED0-243F1C99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307" y="3066716"/>
            <a:ext cx="16027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9FF37AFD-C6FD-4EE3-8B58-8A352852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9353" y="3616478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7DAE023D-8FD7-4E0B-A21C-C31003C5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5939" y="3611189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8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4" name="Text Box 20">
            <a:extLst>
              <a:ext uri="{FF2B5EF4-FFF2-40B4-BE49-F238E27FC236}">
                <a16:creationId xmlns:a16="http://schemas.microsoft.com/office/drawing/2014/main" id="{B934C8A2-CBC5-44D4-A02D-A7CABC69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00" y="2438400"/>
            <a:ext cx="686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2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5" name="Text Box 20">
            <a:extLst>
              <a:ext uri="{FF2B5EF4-FFF2-40B4-BE49-F238E27FC236}">
                <a16:creationId xmlns:a16="http://schemas.microsoft.com/office/drawing/2014/main" id="{8B19B8EC-1570-422B-BCF3-6DD6F6732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461" y="2452414"/>
            <a:ext cx="13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6" name="Text Box 20">
            <a:extLst>
              <a:ext uri="{FF2B5EF4-FFF2-40B4-BE49-F238E27FC236}">
                <a16:creationId xmlns:a16="http://schemas.microsoft.com/office/drawing/2014/main" id="{C8EF106B-F4CF-4C8F-B4EB-5E90C84C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203" y="4183722"/>
            <a:ext cx="13283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5E19C828-F7A6-4C27-88D7-A40E11322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64465">
            <a:off x="7044882" y="3215904"/>
            <a:ext cx="1773585" cy="16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  <p:bldP spid="25" grpId="0"/>
      <p:bldP spid="26" grpId="0"/>
      <p:bldP spid="27" grpId="0"/>
      <p:bldP spid="29" grpId="0"/>
      <p:bldP spid="23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1249537" y="15571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1 : Tính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92582"/>
            <a:ext cx="7276902" cy="324806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0F0B010-D2A3-4FB9-BE26-06B4186032BD}"/>
              </a:ext>
            </a:extLst>
          </p:cNvPr>
          <p:cNvGrpSpPr/>
          <p:nvPr/>
        </p:nvGrpSpPr>
        <p:grpSpPr>
          <a:xfrm>
            <a:off x="2133600" y="1143000"/>
            <a:ext cx="8382000" cy="4804689"/>
            <a:chOff x="1257498" y="1929786"/>
            <a:chExt cx="4233329" cy="3678765"/>
          </a:xfrm>
        </p:grpSpPr>
        <p:sp>
          <p:nvSpPr>
            <p:cNvPr id="20" name="任意多边形 62">
              <a:extLst>
                <a:ext uri="{FF2B5EF4-FFF2-40B4-BE49-F238E27FC236}">
                  <a16:creationId xmlns:a16="http://schemas.microsoft.com/office/drawing/2014/main" id="{81B2C41E-2F75-475B-A53D-08BDC7E43AEE}"/>
                </a:ext>
              </a:extLst>
            </p:cNvPr>
            <p:cNvSpPr/>
            <p:nvPr/>
          </p:nvSpPr>
          <p:spPr>
            <a:xfrm>
              <a:off x="1257498" y="192978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bg1"/>
            </a:solidFill>
            <a:ln w="28575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任意多边形 2">
              <a:extLst>
                <a:ext uri="{FF2B5EF4-FFF2-40B4-BE49-F238E27FC236}">
                  <a16:creationId xmlns:a16="http://schemas.microsoft.com/office/drawing/2014/main" id="{1788A2CF-19B3-4D64-ABFF-848A32CCFF86}"/>
                </a:ext>
              </a:extLst>
            </p:cNvPr>
            <p:cNvSpPr/>
            <p:nvPr/>
          </p:nvSpPr>
          <p:spPr>
            <a:xfrm>
              <a:off x="2396854" y="513601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pic>
        <p:nvPicPr>
          <p:cNvPr id="28" name="Picture 3">
            <a:extLst>
              <a:ext uri="{FF2B5EF4-FFF2-40B4-BE49-F238E27FC236}">
                <a16:creationId xmlns:a16="http://schemas.microsoft.com/office/drawing/2014/main" id="{F65FF99F-13EF-41F5-9284-C2518F72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8305800" y="-25518"/>
            <a:ext cx="1143000" cy="1460618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39DA2262-A313-40AE-A27F-922DA39B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38" y="1683994"/>
            <a:ext cx="24077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18,6 phút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0F8A44-F69B-4CE2-8C59-9958B95071F7}"/>
              </a:ext>
            </a:extLst>
          </p:cNvPr>
          <p:cNvGrpSpPr/>
          <p:nvPr/>
        </p:nvGrpSpPr>
        <p:grpSpPr>
          <a:xfrm>
            <a:off x="6553200" y="1826126"/>
            <a:ext cx="2971800" cy="1343921"/>
            <a:chOff x="5257800" y="1828800"/>
            <a:chExt cx="1981200" cy="762000"/>
          </a:xfrm>
        </p:grpSpPr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7149F102-4386-426B-B7B8-573F61F9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F19E030-D88D-46F1-ABA9-784EF54CAA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2119792"/>
              <a:ext cx="19812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Box 8">
            <a:extLst>
              <a:ext uri="{FF2B5EF4-FFF2-40B4-BE49-F238E27FC236}">
                <a16:creationId xmlns:a16="http://schemas.microsoft.com/office/drawing/2014/main" id="{45EBD6AC-AA7C-45FD-91EB-CCCA430D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004" y="1622572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6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96454B6D-4E44-4C28-840A-66A9CB759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82" y="2369977"/>
            <a:ext cx="5508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5704DC20-C031-4E5B-B9C6-153F66AAA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21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0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           </a:t>
            </a:r>
          </a:p>
        </p:txBody>
      </p:sp>
      <p:pic>
        <p:nvPicPr>
          <p:cNvPr id="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FF04E4-7EDE-49DC-AA33-ADC8CDD6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04968" y="2671654"/>
            <a:ext cx="487363" cy="487363"/>
          </a:xfrm>
          <a:prstGeom prst="rect">
            <a:avLst/>
          </a:prstGeom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25374635-3FEB-4FE2-918C-AD174CB37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238" y="2308421"/>
            <a:ext cx="99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8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,</a:t>
            </a: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7ECDEE57-324A-4B97-ACA1-8C686A4D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639" y="2330458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6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2FABEEB2-FB41-4243-93E2-DEA02932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041" y="2380316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1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69DA96EA-AB22-4D75-9807-7DCF71D81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393" y="3036923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 noProof="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0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030CAB42-11B5-47C6-A2E8-6B03EBE5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193" y="2421722"/>
            <a:ext cx="15246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</a:t>
            </a:r>
            <a:r>
              <a:rPr lang="en-US" altLang="en-US" sz="4000">
                <a:solidFill>
                  <a:srgbClr val="FF0000"/>
                </a:solidFill>
                <a:latin typeface="Calibri"/>
                <a:cs typeface="Times New Roman" panose="02020603050405020304" pitchFamily="18" charset="0"/>
              </a:rPr>
              <a:t>phút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           </a:t>
            </a:r>
          </a:p>
        </p:txBody>
      </p:sp>
      <p:pic>
        <p:nvPicPr>
          <p:cNvPr id="42" name="Picture 5">
            <a:extLst>
              <a:ext uri="{FF2B5EF4-FFF2-40B4-BE49-F238E27FC236}">
                <a16:creationId xmlns:a16="http://schemas.microsoft.com/office/drawing/2014/main" id="{2D9FE0E1-35A7-4710-8194-85C8C6B61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36503" y="3159017"/>
            <a:ext cx="1867228" cy="18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3" grpId="0"/>
      <p:bldP spid="25" grpId="0"/>
      <p:bldP spid="26" grpId="0"/>
      <p:bldP spid="30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533400" y="6994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64980"/>
            <a:ext cx="3736402" cy="222582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607F37F-95C1-4AB9-A3AC-D5536FEE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427" r="54300"/>
          <a:stretch>
            <a:fillRect/>
          </a:stretch>
        </p:blipFill>
        <p:spPr>
          <a:xfrm>
            <a:off x="533400" y="4124462"/>
            <a:ext cx="2500609" cy="2038732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A9FB3DB8-CAB7-4D28-9BE2-3F6F1143B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1" r="-2667"/>
          <a:stretch/>
        </p:blipFill>
        <p:spPr>
          <a:xfrm rot="16200000">
            <a:off x="4953855" y="-2370824"/>
            <a:ext cx="2284289" cy="8827828"/>
          </a:xfrm>
          <a:prstGeom prst="rect">
            <a:avLst/>
          </a:prstGeom>
          <a:ln>
            <a:noFill/>
          </a:ln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id="{A6B1D71D-89FE-466B-AB7F-54CF86DF9283}"/>
              </a:ext>
            </a:extLst>
          </p:cNvPr>
          <p:cNvSpPr/>
          <p:nvPr/>
        </p:nvSpPr>
        <p:spPr>
          <a:xfrm>
            <a:off x="2971799" y="3210699"/>
            <a:ext cx="7010401" cy="2234371"/>
          </a:xfrm>
          <a:prstGeom prst="roundRect">
            <a:avLst>
              <a:gd name="adj" fmla="val 10120"/>
            </a:avLst>
          </a:prstGeom>
          <a:solidFill>
            <a:srgbClr val="3C989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7E33E-8453-49B1-B60C-F132732BB5CE}"/>
              </a:ext>
            </a:extLst>
          </p:cNvPr>
          <p:cNvSpPr txBox="1"/>
          <p:nvPr/>
        </p:nvSpPr>
        <p:spPr>
          <a:xfrm>
            <a:off x="3131386" y="3296135"/>
            <a:ext cx="22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Hướng dẫn: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939DCA-2CA5-4D95-95DE-A0BCEB81BFEA}"/>
              </a:ext>
            </a:extLst>
          </p:cNvPr>
          <p:cNvSpPr txBox="1"/>
          <p:nvPr/>
        </p:nvSpPr>
        <p:spPr>
          <a:xfrm>
            <a:off x="3162092" y="3942319"/>
            <a:ext cx="559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- Tìm thời gian làm 3 dụng cụ.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FA07DD-CD6C-4A16-9050-930C295AE67D}"/>
              </a:ext>
            </a:extLst>
          </p:cNvPr>
          <p:cNvSpPr/>
          <p:nvPr/>
        </p:nvSpPr>
        <p:spPr>
          <a:xfrm>
            <a:off x="6273991" y="1394865"/>
            <a:ext cx="3215590" cy="4547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272DD-F287-4E13-A32E-2B9A2FE9D6AD}"/>
              </a:ext>
            </a:extLst>
          </p:cNvPr>
          <p:cNvSpPr txBox="1"/>
          <p:nvPr/>
        </p:nvSpPr>
        <p:spPr>
          <a:xfrm>
            <a:off x="3218798" y="4659878"/>
            <a:ext cx="6629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-  Sau đó, tìm thời gian làm 1 dụng cụ.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AF3459-9715-48DD-A7EF-C9D9F9FCA511}"/>
              </a:ext>
            </a:extLst>
          </p:cNvPr>
          <p:cNvSpPr/>
          <p:nvPr/>
        </p:nvSpPr>
        <p:spPr>
          <a:xfrm>
            <a:off x="9661314" y="1336098"/>
            <a:ext cx="726909" cy="4547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0CD05D-DBBE-4139-95A0-864FB8426B6F}"/>
              </a:ext>
            </a:extLst>
          </p:cNvPr>
          <p:cNvSpPr/>
          <p:nvPr/>
        </p:nvSpPr>
        <p:spPr>
          <a:xfrm>
            <a:off x="2209800" y="1832811"/>
            <a:ext cx="1295399" cy="454724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010EEE-2DBF-45C4-8C67-00EBFFD41615}"/>
              </a:ext>
            </a:extLst>
          </p:cNvPr>
          <p:cNvSpPr/>
          <p:nvPr/>
        </p:nvSpPr>
        <p:spPr>
          <a:xfrm>
            <a:off x="5857163" y="1849588"/>
            <a:ext cx="1839037" cy="42910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99F9A7-81E5-4605-81B7-F21CFCD1CA0F}"/>
              </a:ext>
            </a:extLst>
          </p:cNvPr>
          <p:cNvSpPr/>
          <p:nvPr/>
        </p:nvSpPr>
        <p:spPr>
          <a:xfrm>
            <a:off x="4485159" y="2339840"/>
            <a:ext cx="1610841" cy="42910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6B2F91-C5F1-4C36-A69F-0C386AB492C7}"/>
              </a:ext>
            </a:extLst>
          </p:cNvPr>
          <p:cNvSpPr/>
          <p:nvPr/>
        </p:nvSpPr>
        <p:spPr>
          <a:xfrm>
            <a:off x="8437323" y="2278691"/>
            <a:ext cx="1544877" cy="397487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9C2207-4011-4220-A57E-2EC7815F2F53}"/>
              </a:ext>
            </a:extLst>
          </p:cNvPr>
          <p:cNvSpPr txBox="1"/>
          <p:nvPr/>
        </p:nvSpPr>
        <p:spPr>
          <a:xfrm>
            <a:off x="2209800" y="1321509"/>
            <a:ext cx="81534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>
                <a:solidFill>
                  <a:srgbClr val="FF60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người thợ làm việc từ lúc 7 giờ 30 phút đến 12 giờ và làm được 3 dụng cụ. Hỏi trung bình người đó làm 1 dụng cụ hết bao nhiêu thời gian ? </a:t>
            </a:r>
            <a:endParaRPr lang="en-US" sz="3000" b="1">
              <a:solidFill>
                <a:srgbClr val="FF60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17" grpId="0" animBg="1"/>
      <p:bldP spid="4" grpId="0"/>
      <p:bldP spid="19" grpId="0"/>
      <p:bldP spid="23" grpId="0" animBg="1"/>
      <p:bldP spid="22" grpId="0"/>
      <p:bldP spid="24" grpId="0" animBg="1"/>
      <p:bldP spid="25" grpId="0" animBg="1"/>
      <p:bldP spid="26" grpId="0" animBg="1"/>
      <p:bldP spid="27" grpId="0" animBg="1"/>
      <p:bldP spid="29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文本框 74">
            <a:extLst>
              <a:ext uri="{FF2B5EF4-FFF2-40B4-BE49-F238E27FC236}">
                <a16:creationId xmlns:a16="http://schemas.microsoft.com/office/drawing/2014/main" id="{D30E5204-84B7-4B52-BC1E-CC0501018909}"/>
              </a:ext>
            </a:extLst>
          </p:cNvPr>
          <p:cNvSpPr txBox="1"/>
          <p:nvPr/>
        </p:nvSpPr>
        <p:spPr>
          <a:xfrm>
            <a:off x="533400" y="69948"/>
            <a:ext cx="373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 Medium" panose="00000600000000000000" pitchFamily="2" charset="0"/>
                <a:ea typeface="萝莉体 第二版" panose="02000500000000000000" pitchFamily="2" charset="-122"/>
                <a:cs typeface="萝莉体 第二版" panose="02000500000000000000" pitchFamily="2" charset="-122"/>
              </a:rPr>
              <a:t>Bài 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萝莉体 第二版" panose="02000500000000000000" pitchFamily="2" charset="-122"/>
              <a:cs typeface="萝莉体 第二版" panose="02000500000000000000" pitchFamily="2" charset="-122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C1FE7D9-4C1E-4012-8FBF-9CC894386562}"/>
              </a:ext>
            </a:extLst>
          </p:cNvPr>
          <p:cNvSpPr/>
          <p:nvPr/>
        </p:nvSpPr>
        <p:spPr>
          <a:xfrm>
            <a:off x="1257498" y="564980"/>
            <a:ext cx="3736402" cy="222582"/>
          </a:xfrm>
          <a:custGeom>
            <a:avLst/>
            <a:gdLst>
              <a:gd name="connsiteX0" fmla="*/ 0 w 9877777"/>
              <a:gd name="connsiteY0" fmla="*/ 284617 h 420929"/>
              <a:gd name="connsiteX1" fmla="*/ 620889 w 9877777"/>
              <a:gd name="connsiteY1" fmla="*/ 115284 h 420929"/>
              <a:gd name="connsiteX2" fmla="*/ 2302933 w 9877777"/>
              <a:gd name="connsiteY2" fmla="*/ 420084 h 420929"/>
              <a:gd name="connsiteX3" fmla="*/ 4696177 w 9877777"/>
              <a:gd name="connsiteY3" fmla="*/ 2395 h 420929"/>
              <a:gd name="connsiteX4" fmla="*/ 6886222 w 9877777"/>
              <a:gd name="connsiteY4" fmla="*/ 250751 h 420929"/>
              <a:gd name="connsiteX5" fmla="*/ 9098844 w 9877777"/>
              <a:gd name="connsiteY5" fmla="*/ 284617 h 420929"/>
              <a:gd name="connsiteX6" fmla="*/ 9877777 w 9877777"/>
              <a:gd name="connsiteY6" fmla="*/ 149151 h 420929"/>
              <a:gd name="connsiteX0" fmla="*/ 0 w 9877777"/>
              <a:gd name="connsiteY0" fmla="*/ 284617 h 431037"/>
              <a:gd name="connsiteX1" fmla="*/ 595855 w 9877777"/>
              <a:gd name="connsiteY1" fmla="*/ 307195 h 431037"/>
              <a:gd name="connsiteX2" fmla="*/ 2302933 w 9877777"/>
              <a:gd name="connsiteY2" fmla="*/ 420084 h 431037"/>
              <a:gd name="connsiteX3" fmla="*/ 4696177 w 9877777"/>
              <a:gd name="connsiteY3" fmla="*/ 2395 h 431037"/>
              <a:gd name="connsiteX4" fmla="*/ 6886222 w 9877777"/>
              <a:gd name="connsiteY4" fmla="*/ 250751 h 431037"/>
              <a:gd name="connsiteX5" fmla="*/ 9098844 w 9877777"/>
              <a:gd name="connsiteY5" fmla="*/ 284617 h 431037"/>
              <a:gd name="connsiteX6" fmla="*/ 9877777 w 9877777"/>
              <a:gd name="connsiteY6" fmla="*/ 149151 h 43103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194306 h 431977"/>
              <a:gd name="connsiteX1" fmla="*/ 633406 w 9915328"/>
              <a:gd name="connsiteY1" fmla="*/ 307195 h 431977"/>
              <a:gd name="connsiteX2" fmla="*/ 2340484 w 9915328"/>
              <a:gd name="connsiteY2" fmla="*/ 420084 h 431977"/>
              <a:gd name="connsiteX3" fmla="*/ 4733728 w 9915328"/>
              <a:gd name="connsiteY3" fmla="*/ 2395 h 431977"/>
              <a:gd name="connsiteX4" fmla="*/ 6923773 w 9915328"/>
              <a:gd name="connsiteY4" fmla="*/ 250751 h 431977"/>
              <a:gd name="connsiteX5" fmla="*/ 9136395 w 9915328"/>
              <a:gd name="connsiteY5" fmla="*/ 284617 h 431977"/>
              <a:gd name="connsiteX6" fmla="*/ 9915328 w 9915328"/>
              <a:gd name="connsiteY6" fmla="*/ 149151 h 431977"/>
              <a:gd name="connsiteX0" fmla="*/ 0 w 9915328"/>
              <a:gd name="connsiteY0" fmla="*/ 60818 h 291409"/>
              <a:gd name="connsiteX1" fmla="*/ 633406 w 9915328"/>
              <a:gd name="connsiteY1" fmla="*/ 173707 h 291409"/>
              <a:gd name="connsiteX2" fmla="*/ 2340484 w 9915328"/>
              <a:gd name="connsiteY2" fmla="*/ 286596 h 291409"/>
              <a:gd name="connsiteX3" fmla="*/ 5071684 w 9915328"/>
              <a:gd name="connsiteY3" fmla="*/ 4374 h 291409"/>
              <a:gd name="connsiteX4" fmla="*/ 6923773 w 9915328"/>
              <a:gd name="connsiteY4" fmla="*/ 117263 h 291409"/>
              <a:gd name="connsiteX5" fmla="*/ 9136395 w 9915328"/>
              <a:gd name="connsiteY5" fmla="*/ 151129 h 291409"/>
              <a:gd name="connsiteX6" fmla="*/ 9915328 w 9915328"/>
              <a:gd name="connsiteY6" fmla="*/ 15663 h 291409"/>
              <a:gd name="connsiteX0" fmla="*/ 0 w 9915328"/>
              <a:gd name="connsiteY0" fmla="*/ 163495 h 394086"/>
              <a:gd name="connsiteX1" fmla="*/ 633406 w 9915328"/>
              <a:gd name="connsiteY1" fmla="*/ 276384 h 394086"/>
              <a:gd name="connsiteX2" fmla="*/ 2340484 w 9915328"/>
              <a:gd name="connsiteY2" fmla="*/ 389273 h 394086"/>
              <a:gd name="connsiteX3" fmla="*/ 5071684 w 9915328"/>
              <a:gd name="connsiteY3" fmla="*/ 107051 h 394086"/>
              <a:gd name="connsiteX4" fmla="*/ 6986358 w 9915328"/>
              <a:gd name="connsiteY4" fmla="*/ 5451 h 394086"/>
              <a:gd name="connsiteX5" fmla="*/ 9136395 w 9915328"/>
              <a:gd name="connsiteY5" fmla="*/ 253806 h 394086"/>
              <a:gd name="connsiteX6" fmla="*/ 9915328 w 9915328"/>
              <a:gd name="connsiteY6" fmla="*/ 118340 h 394086"/>
              <a:gd name="connsiteX0" fmla="*/ 0 w 9915328"/>
              <a:gd name="connsiteY0" fmla="*/ 179002 h 409593"/>
              <a:gd name="connsiteX1" fmla="*/ 633406 w 9915328"/>
              <a:gd name="connsiteY1" fmla="*/ 291891 h 409593"/>
              <a:gd name="connsiteX2" fmla="*/ 2340484 w 9915328"/>
              <a:gd name="connsiteY2" fmla="*/ 404780 h 409593"/>
              <a:gd name="connsiteX3" fmla="*/ 5071684 w 9915328"/>
              <a:gd name="connsiteY3" fmla="*/ 122558 h 409593"/>
              <a:gd name="connsiteX4" fmla="*/ 6986358 w 9915328"/>
              <a:gd name="connsiteY4" fmla="*/ 20958 h 409593"/>
              <a:gd name="connsiteX5" fmla="*/ 9136395 w 9915328"/>
              <a:gd name="connsiteY5" fmla="*/ 9669 h 409593"/>
              <a:gd name="connsiteX6" fmla="*/ 9915328 w 9915328"/>
              <a:gd name="connsiteY6" fmla="*/ 133847 h 409593"/>
              <a:gd name="connsiteX0" fmla="*/ 0 w 9915328"/>
              <a:gd name="connsiteY0" fmla="*/ 198509 h 429100"/>
              <a:gd name="connsiteX1" fmla="*/ 633406 w 9915328"/>
              <a:gd name="connsiteY1" fmla="*/ 311398 h 429100"/>
              <a:gd name="connsiteX2" fmla="*/ 2340484 w 9915328"/>
              <a:gd name="connsiteY2" fmla="*/ 424287 h 429100"/>
              <a:gd name="connsiteX3" fmla="*/ 5071684 w 9915328"/>
              <a:gd name="connsiteY3" fmla="*/ 142065 h 429100"/>
              <a:gd name="connsiteX4" fmla="*/ 6986358 w 9915328"/>
              <a:gd name="connsiteY4" fmla="*/ 40465 h 429100"/>
              <a:gd name="connsiteX5" fmla="*/ 9136395 w 9915328"/>
              <a:gd name="connsiteY5" fmla="*/ 29176 h 429100"/>
              <a:gd name="connsiteX6" fmla="*/ 9915328 w 9915328"/>
              <a:gd name="connsiteY6" fmla="*/ 153354 h 429100"/>
              <a:gd name="connsiteX0" fmla="*/ 0 w 9915328"/>
              <a:gd name="connsiteY0" fmla="*/ 158109 h 388700"/>
              <a:gd name="connsiteX1" fmla="*/ 633406 w 9915328"/>
              <a:gd name="connsiteY1" fmla="*/ 270998 h 388700"/>
              <a:gd name="connsiteX2" fmla="*/ 2340484 w 9915328"/>
              <a:gd name="connsiteY2" fmla="*/ 383887 h 388700"/>
              <a:gd name="connsiteX3" fmla="*/ 5071684 w 9915328"/>
              <a:gd name="connsiteY3" fmla="*/ 101665 h 388700"/>
              <a:gd name="connsiteX4" fmla="*/ 6986358 w 9915328"/>
              <a:gd name="connsiteY4" fmla="*/ 65 h 388700"/>
              <a:gd name="connsiteX5" fmla="*/ 8835990 w 9915328"/>
              <a:gd name="connsiteY5" fmla="*/ 112954 h 388700"/>
              <a:gd name="connsiteX6" fmla="*/ 9915328 w 9915328"/>
              <a:gd name="connsiteY6" fmla="*/ 112954 h 388700"/>
              <a:gd name="connsiteX0" fmla="*/ 0 w 9915328"/>
              <a:gd name="connsiteY0" fmla="*/ 158569 h 385714"/>
              <a:gd name="connsiteX1" fmla="*/ 633406 w 9915328"/>
              <a:gd name="connsiteY1" fmla="*/ 271458 h 385714"/>
              <a:gd name="connsiteX2" fmla="*/ 2340484 w 9915328"/>
              <a:gd name="connsiteY2" fmla="*/ 384347 h 385714"/>
              <a:gd name="connsiteX3" fmla="*/ 5270277 w 9915328"/>
              <a:gd name="connsiteY3" fmla="*/ 191025 h 385714"/>
              <a:gd name="connsiteX4" fmla="*/ 6986358 w 9915328"/>
              <a:gd name="connsiteY4" fmla="*/ 525 h 385714"/>
              <a:gd name="connsiteX5" fmla="*/ 8835990 w 9915328"/>
              <a:gd name="connsiteY5" fmla="*/ 113414 h 385714"/>
              <a:gd name="connsiteX6" fmla="*/ 9915328 w 9915328"/>
              <a:gd name="connsiteY6" fmla="*/ 113414 h 385714"/>
              <a:gd name="connsiteX0" fmla="*/ 0 w 9915328"/>
              <a:gd name="connsiteY0" fmla="*/ 158569 h 323756"/>
              <a:gd name="connsiteX1" fmla="*/ 633406 w 9915328"/>
              <a:gd name="connsiteY1" fmla="*/ 271458 h 323756"/>
              <a:gd name="connsiteX2" fmla="*/ 2340484 w 9915328"/>
              <a:gd name="connsiteY2" fmla="*/ 320847 h 323756"/>
              <a:gd name="connsiteX3" fmla="*/ 5270277 w 9915328"/>
              <a:gd name="connsiteY3" fmla="*/ 191025 h 323756"/>
              <a:gd name="connsiteX4" fmla="*/ 6986358 w 9915328"/>
              <a:gd name="connsiteY4" fmla="*/ 525 h 323756"/>
              <a:gd name="connsiteX5" fmla="*/ 8835990 w 9915328"/>
              <a:gd name="connsiteY5" fmla="*/ 113414 h 323756"/>
              <a:gd name="connsiteX6" fmla="*/ 9915328 w 9915328"/>
              <a:gd name="connsiteY6" fmla="*/ 113414 h 323756"/>
              <a:gd name="connsiteX0" fmla="*/ 0 w 9915328"/>
              <a:gd name="connsiteY0" fmla="*/ 95979 h 261166"/>
              <a:gd name="connsiteX1" fmla="*/ 633406 w 9915328"/>
              <a:gd name="connsiteY1" fmla="*/ 208868 h 261166"/>
              <a:gd name="connsiteX2" fmla="*/ 2340484 w 9915328"/>
              <a:gd name="connsiteY2" fmla="*/ 258257 h 261166"/>
              <a:gd name="connsiteX3" fmla="*/ 5270277 w 9915328"/>
              <a:gd name="connsiteY3" fmla="*/ 128435 h 261166"/>
              <a:gd name="connsiteX4" fmla="*/ 8835990 w 9915328"/>
              <a:gd name="connsiteY4" fmla="*/ 50824 h 261166"/>
              <a:gd name="connsiteX5" fmla="*/ 9915328 w 9915328"/>
              <a:gd name="connsiteY5" fmla="*/ 50824 h 261166"/>
              <a:gd name="connsiteX0" fmla="*/ 0 w 9915328"/>
              <a:gd name="connsiteY0" fmla="*/ 201048 h 366235"/>
              <a:gd name="connsiteX1" fmla="*/ 633406 w 9915328"/>
              <a:gd name="connsiteY1" fmla="*/ 313937 h 366235"/>
              <a:gd name="connsiteX2" fmla="*/ 2340484 w 9915328"/>
              <a:gd name="connsiteY2" fmla="*/ 363326 h 366235"/>
              <a:gd name="connsiteX3" fmla="*/ 5270277 w 9915328"/>
              <a:gd name="connsiteY3" fmla="*/ 233504 h 366235"/>
              <a:gd name="connsiteX4" fmla="*/ 7659714 w 9915328"/>
              <a:gd name="connsiteY4" fmla="*/ 28893 h 366235"/>
              <a:gd name="connsiteX5" fmla="*/ 9915328 w 9915328"/>
              <a:gd name="connsiteY5" fmla="*/ 155893 h 366235"/>
              <a:gd name="connsiteX0" fmla="*/ 0 w 9915328"/>
              <a:gd name="connsiteY0" fmla="*/ 173629 h 338816"/>
              <a:gd name="connsiteX1" fmla="*/ 633406 w 9915328"/>
              <a:gd name="connsiteY1" fmla="*/ 286518 h 338816"/>
              <a:gd name="connsiteX2" fmla="*/ 2340484 w 9915328"/>
              <a:gd name="connsiteY2" fmla="*/ 335907 h 338816"/>
              <a:gd name="connsiteX3" fmla="*/ 5270277 w 9915328"/>
              <a:gd name="connsiteY3" fmla="*/ 206085 h 338816"/>
              <a:gd name="connsiteX4" fmla="*/ 7659714 w 9915328"/>
              <a:gd name="connsiteY4" fmla="*/ 1474 h 338816"/>
              <a:gd name="connsiteX5" fmla="*/ 9915328 w 9915328"/>
              <a:gd name="connsiteY5" fmla="*/ 128474 h 338816"/>
              <a:gd name="connsiteX0" fmla="*/ 0 w 10190302"/>
              <a:gd name="connsiteY0" fmla="*/ 174097 h 339284"/>
              <a:gd name="connsiteX1" fmla="*/ 633406 w 10190302"/>
              <a:gd name="connsiteY1" fmla="*/ 286986 h 339284"/>
              <a:gd name="connsiteX2" fmla="*/ 2340484 w 10190302"/>
              <a:gd name="connsiteY2" fmla="*/ 336375 h 339284"/>
              <a:gd name="connsiteX3" fmla="*/ 5270277 w 10190302"/>
              <a:gd name="connsiteY3" fmla="*/ 206553 h 339284"/>
              <a:gd name="connsiteX4" fmla="*/ 7659714 w 10190302"/>
              <a:gd name="connsiteY4" fmla="*/ 1942 h 339284"/>
              <a:gd name="connsiteX5" fmla="*/ 10190302 w 10190302"/>
              <a:gd name="connsiteY5" fmla="*/ 103542 h 339284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40405"/>
              <a:gd name="connsiteX1" fmla="*/ 572301 w 10129197"/>
              <a:gd name="connsiteY1" fmla="*/ 286986 h 340405"/>
              <a:gd name="connsiteX2" fmla="*/ 2279379 w 10129197"/>
              <a:gd name="connsiteY2" fmla="*/ 336375 h 340405"/>
              <a:gd name="connsiteX3" fmla="*/ 5209172 w 10129197"/>
              <a:gd name="connsiteY3" fmla="*/ 206553 h 340405"/>
              <a:gd name="connsiteX4" fmla="*/ 7598609 w 10129197"/>
              <a:gd name="connsiteY4" fmla="*/ 1942 h 340405"/>
              <a:gd name="connsiteX5" fmla="*/ 10129197 w 10129197"/>
              <a:gd name="connsiteY5" fmla="*/ 103542 h 340405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85197 h 339169"/>
              <a:gd name="connsiteX1" fmla="*/ 2279379 w 10129197"/>
              <a:gd name="connsiteY1" fmla="*/ 336375 h 339169"/>
              <a:gd name="connsiteX2" fmla="*/ 5209172 w 10129197"/>
              <a:gd name="connsiteY2" fmla="*/ 206553 h 339169"/>
              <a:gd name="connsiteX3" fmla="*/ 7598609 w 10129197"/>
              <a:gd name="connsiteY3" fmla="*/ 1942 h 339169"/>
              <a:gd name="connsiteX4" fmla="*/ 10129197 w 10129197"/>
              <a:gd name="connsiteY4" fmla="*/ 103542 h 339169"/>
              <a:gd name="connsiteX0" fmla="*/ 0 w 10129197"/>
              <a:gd name="connsiteY0" fmla="*/ 118179 h 372151"/>
              <a:gd name="connsiteX1" fmla="*/ 2279379 w 10129197"/>
              <a:gd name="connsiteY1" fmla="*/ 369357 h 372151"/>
              <a:gd name="connsiteX2" fmla="*/ 5209172 w 10129197"/>
              <a:gd name="connsiteY2" fmla="*/ 239535 h 372151"/>
              <a:gd name="connsiteX3" fmla="*/ 7598609 w 10129197"/>
              <a:gd name="connsiteY3" fmla="*/ 34924 h 372151"/>
              <a:gd name="connsiteX4" fmla="*/ 10129197 w 10129197"/>
              <a:gd name="connsiteY4" fmla="*/ 9524 h 372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9197" h="372151">
                <a:moveTo>
                  <a:pt x="0" y="118179"/>
                </a:moveTo>
                <a:cubicBezTo>
                  <a:pt x="245726" y="411808"/>
                  <a:pt x="1411184" y="349131"/>
                  <a:pt x="2279379" y="369357"/>
                </a:cubicBezTo>
                <a:cubicBezTo>
                  <a:pt x="3147574" y="389583"/>
                  <a:pt x="4322634" y="295274"/>
                  <a:pt x="5209172" y="239535"/>
                </a:cubicBezTo>
                <a:cubicBezTo>
                  <a:pt x="6095710" y="183796"/>
                  <a:pt x="6778605" y="73259"/>
                  <a:pt x="7598609" y="34924"/>
                </a:cubicBezTo>
                <a:cubicBezTo>
                  <a:pt x="8418613" y="-3411"/>
                  <a:pt x="10029478" y="-7409"/>
                  <a:pt x="10129197" y="9524"/>
                </a:cubicBezTo>
              </a:path>
            </a:pathLst>
          </a:custGeom>
          <a:noFill/>
          <a:ln>
            <a:solidFill>
              <a:srgbClr val="AE7F4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AE7F4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Freeform 34">
            <a:extLst>
              <a:ext uri="{FF2B5EF4-FFF2-40B4-BE49-F238E27FC236}">
                <a16:creationId xmlns:a16="http://schemas.microsoft.com/office/drawing/2014/main" id="{84DA9E1E-F028-41C9-BBF3-FBE139A149C6}"/>
              </a:ext>
            </a:extLst>
          </p:cNvPr>
          <p:cNvSpPr>
            <a:spLocks noEditPoints="1"/>
          </p:cNvSpPr>
          <p:nvPr/>
        </p:nvSpPr>
        <p:spPr bwMode="auto">
          <a:xfrm rot="21082951" flipH="1">
            <a:off x="319716" y="220468"/>
            <a:ext cx="903684" cy="52321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607F37F-95C1-4AB9-A3AC-D5536FEE4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427" r="54300"/>
          <a:stretch>
            <a:fillRect/>
          </a:stretch>
        </p:blipFill>
        <p:spPr>
          <a:xfrm>
            <a:off x="500146" y="3888616"/>
            <a:ext cx="2949125" cy="2404404"/>
          </a:xfrm>
          <a:prstGeom prst="rect">
            <a:avLst/>
          </a:prstGeom>
        </p:spPr>
      </p:pic>
      <p:sp>
        <p:nvSpPr>
          <p:cNvPr id="17" name="矩形: 圆角 9">
            <a:extLst>
              <a:ext uri="{FF2B5EF4-FFF2-40B4-BE49-F238E27FC236}">
                <a16:creationId xmlns:a16="http://schemas.microsoft.com/office/drawing/2014/main" id="{A6B1D71D-89FE-466B-AB7F-54CF86DF9283}"/>
              </a:ext>
            </a:extLst>
          </p:cNvPr>
          <p:cNvSpPr/>
          <p:nvPr/>
        </p:nvSpPr>
        <p:spPr>
          <a:xfrm>
            <a:off x="3277808" y="676271"/>
            <a:ext cx="8046888" cy="4464645"/>
          </a:xfrm>
          <a:prstGeom prst="roundRect">
            <a:avLst>
              <a:gd name="adj" fmla="val 10120"/>
            </a:avLst>
          </a:prstGeom>
          <a:solidFill>
            <a:srgbClr val="0070C0"/>
          </a:solidFill>
          <a:ln w="38100"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787A9846-8B61-4868-8F0B-F6A6C24A3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801210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D4ABA8E1-662A-4BAE-9D36-41B28DEFA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608" y="1454203"/>
            <a:ext cx="8229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1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Thời gian người thợ làm được 3 dụng cụ là: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63B99FD3-D346-4DCB-8384-D814FF5B0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095" y="2068429"/>
            <a:ext cx="668422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12 giờ  - 7 giờ 30 phút = 4 giờ 30 phút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76D491B7-53DD-4F17-9A57-9C3E157C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608" y="2632887"/>
            <a:ext cx="7554115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1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Thời gian trung bình để người thợ làm được 1 dụng cụ là: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32CCE4A-7280-4068-A914-69A9EBE82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095" y="3742310"/>
            <a:ext cx="6067239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4 giờ 30 phút : 3 = 1 giờ 30 phút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DE06356-8B74-462D-9D67-ACCC8479D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741" y="4300870"/>
            <a:ext cx="3962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Đáp số:</a:t>
            </a:r>
            <a:r>
              <a:rPr lang="en-US" altLang="en-US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 1 giờ 30 phút</a:t>
            </a:r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5947C15C-0D00-4DC0-8B56-7077CB817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95952" y="4313826"/>
            <a:ext cx="1696048" cy="1674463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0C28351F-4099-43B8-BE5D-2EECD2748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819400" y="3157324"/>
            <a:ext cx="487363" cy="487363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B1CEC5EB-DFE1-4990-9217-1631F098D8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535104">
            <a:off x="3118508" y="325019"/>
            <a:ext cx="1025376" cy="9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  <p:bldP spid="28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449781" y="3633950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trang 136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Brankovic" panose="02000000000000000000" pitchFamily="2" charset="0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9683426" y="3579767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7402998" y="4062199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3141443"/>
            <a:ext cx="4074196" cy="3259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9E0419-7D66-4FCA-8C02-30D503CA9FCC}"/>
              </a:ext>
            </a:extLst>
          </p:cNvPr>
          <p:cNvSpPr/>
          <p:nvPr/>
        </p:nvSpPr>
        <p:spPr>
          <a:xfrm>
            <a:off x="1619250" y="1474671"/>
            <a:ext cx="8953500" cy="2097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2029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8408" y="3919708"/>
            <a:ext cx="1279688" cy="2055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7576A0-90BE-41F3-8998-3988436D23E8}"/>
              </a:ext>
            </a:extLst>
          </p:cNvPr>
          <p:cNvGrpSpPr/>
          <p:nvPr/>
        </p:nvGrpSpPr>
        <p:grpSpPr>
          <a:xfrm>
            <a:off x="7653442" y="4585785"/>
            <a:ext cx="1600200" cy="1389647"/>
            <a:chOff x="990600" y="762000"/>
            <a:chExt cx="3352799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036C8-4F54-441A-BC9B-EEA52FEEA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F0BD7-9D80-4B30-B0ED-20A3CC3C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CBED3D29-98D0-435A-8FDB-42531E48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CCEF1-7192-4101-9622-5979BC387078}"/>
                </a:ext>
              </a:extLst>
            </p:cNvPr>
            <p:cNvSpPr txBox="1"/>
            <p:nvPr/>
          </p:nvSpPr>
          <p:spPr>
            <a:xfrm rot="1939884">
              <a:off x="2391987" y="1638665"/>
              <a:ext cx="1236475" cy="7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7 SVNAdam Gorry" panose="02040603050506020204" pitchFamily="18" charset="0"/>
                  <a:ea typeface="+mn-ea"/>
                  <a:cs typeface="+mn-cs"/>
                </a:rPr>
                <a:t>BFF</a:t>
              </a:r>
            </a:p>
          </p:txBody>
        </p:sp>
      </p:grpSp>
      <p:pic>
        <p:nvPicPr>
          <p:cNvPr id="23" name="Picture 15">
            <a:extLst>
              <a:ext uri="{FF2B5EF4-FFF2-40B4-BE49-F238E27FC236}">
                <a16:creationId xmlns:a16="http://schemas.microsoft.com/office/drawing/2014/main" id="{E3AB8CD5-DAC4-4300-9B50-765473B82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39831" y="5127476"/>
            <a:ext cx="459043" cy="838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E52BE-481F-4863-AEA4-C49D6FC15765}"/>
              </a:ext>
            </a:extLst>
          </p:cNvPr>
          <p:cNvSpPr txBox="1"/>
          <p:nvPr/>
        </p:nvSpPr>
        <p:spPr>
          <a:xfrm>
            <a:off x="1804536" y="1594955"/>
            <a:ext cx="8330064" cy="1502628"/>
          </a:xfrm>
          <a:prstGeom prst="roundRect">
            <a:avLst>
              <a:gd name="adj" fmla="val 2112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  <a:t>Cùng xem lại bộ sưu tập hình dán </a:t>
            </a:r>
            <a:b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</a:br>
            <a:r>
              <a:rPr lang="en-US" sz="4000">
                <a:solidFill>
                  <a:srgbClr val="00B050"/>
                </a:solidFill>
                <a:latin typeface="#9Slide05 Fourth Medium" panose="00000600000000000000" pitchFamily="2" charset="0"/>
              </a:rPr>
              <a:t>đáng khen của chúng ta nào!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52FCEBEC-DB45-4E6F-9E79-EB48F1F60A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15993" y="0"/>
            <a:ext cx="639844" cy="63664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65875C47-7E5E-4FB1-829D-019E002CDB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63610" y="24868"/>
            <a:ext cx="640371" cy="632221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C19266F-01F5-4C58-90E9-C69B1936F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92066" y="-43371"/>
            <a:ext cx="665129" cy="611919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61314BC7-F657-438F-841F-AFEFB339E7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254753" y="31240"/>
            <a:ext cx="632952" cy="624896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508AD539-E0A3-4BC2-ADD6-A4DC35A433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949525" y="-56686"/>
            <a:ext cx="759684" cy="750016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B6B27C6-2737-4A4E-9EE3-3D9624A13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761556" y="10434"/>
            <a:ext cx="620553" cy="596859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A612CB0D-D713-4B58-B766-300EAB5085C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751075" y="2063221"/>
            <a:ext cx="641516" cy="872861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BE41F35-C425-4B6D-B865-51776B88C9D5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6898" r="49318"/>
          <a:stretch>
            <a:fillRect/>
          </a:stretch>
        </p:blipFill>
        <p:spPr>
          <a:xfrm>
            <a:off x="3482049" y="2838723"/>
            <a:ext cx="4053440" cy="33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762000" y="3657600"/>
            <a:ext cx="10272000" cy="10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8800">
                <a:latin typeface="iCiel Brush Up" panose="02000000000000000000" pitchFamily="2" charset="0"/>
              </a:rPr>
              <a:t>CỦNG CỐ</a:t>
            </a:r>
            <a:endParaRPr sz="8800">
              <a:latin typeface="iCiel Brush Up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A86FE25-3477-404E-9347-B26622D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7E907B60-05CC-475C-A13E-0D081E84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206"/>
            <a:ext cx="65532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Đặt tính rồi tính: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B69780D-FD5A-4F67-B2BA-8844FF4B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754268"/>
            <a:ext cx="8763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>
                <a:solidFill>
                  <a:srgbClr val="0066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6 giờ  15 phút 33 giây : 3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D09AEC93-09B7-4C78-93F5-A63E70DB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3008552"/>
            <a:ext cx="4696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iờ 15</a:t>
            </a:r>
            <a:r>
              <a:rPr kumimoji="0" lang="en-US" altLang="en-US" sz="40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phút 33 giây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2738A-45F2-4361-B45F-31B1D95112EB}"/>
              </a:ext>
            </a:extLst>
          </p:cNvPr>
          <p:cNvGrpSpPr/>
          <p:nvPr/>
        </p:nvGrpSpPr>
        <p:grpSpPr>
          <a:xfrm>
            <a:off x="6296700" y="3203222"/>
            <a:ext cx="4904699" cy="1343921"/>
            <a:chOff x="5257799" y="1828800"/>
            <a:chExt cx="3269799" cy="762000"/>
          </a:xfrm>
        </p:grpSpPr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4754B32-1156-4119-8C63-8B53E1AF9D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828800"/>
              <a:ext cx="0" cy="762000"/>
            </a:xfrm>
            <a:prstGeom prst="line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A6E8E964-017C-44F4-97E9-3BE13C39A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799" y="2119792"/>
              <a:ext cx="3269799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 Box 8">
            <a:extLst>
              <a:ext uri="{FF2B5EF4-FFF2-40B4-BE49-F238E27FC236}">
                <a16:creationId xmlns:a16="http://schemas.microsoft.com/office/drawing/2014/main" id="{75AA01DD-4E73-46B8-BD14-9A98BE6E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5" y="2999668"/>
            <a:ext cx="762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33648312-EE17-4981-96D0-0CCA04B41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504" y="3875182"/>
            <a:ext cx="15474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2 giờ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85E50F11-93FF-463C-8142-C3AD12461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655100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EA56D0AC-E792-4583-8F0C-BC9F2B27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629816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D9547BBE-C9E7-43A5-83EA-21379050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632" y="387518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5 phút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819936D8-2EFC-46FF-B489-E6083B65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267" y="4362986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C70382DB-F44D-47CC-96A4-BB0738AFB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4272572"/>
            <a:ext cx="19143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33 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50B828D5-AC45-4562-AA7D-E56F18643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9128" y="3894516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C49788C2-37B9-4990-BF9C-E05BC80BC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2334" y="5048209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86741612-2C0F-4EF5-AFE9-8FAB8702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580" y="5062115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3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FC78042F-BA0A-450C-8F19-AF904E129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864" y="3898138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1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7CFB807-2AAB-405F-9A2D-3D6A09D7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915" y="5692914"/>
            <a:ext cx="595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>
                <a:solidFill>
                  <a:srgbClr val="ED7D31">
                    <a:lumMod val="50000"/>
                  </a:srgbClr>
                </a:solidFill>
                <a:latin typeface="Calibri"/>
              </a:rPr>
              <a:t>0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B393FDDA-C2E6-4465-A279-F09B45123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8757" y="3918629"/>
            <a:ext cx="16982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noProof="0">
                <a:solidFill>
                  <a:srgbClr val="ED7D31">
                    <a:lumMod val="50000"/>
                  </a:srgbClr>
                </a:solidFill>
                <a:latin typeface="Calibri"/>
              </a:rPr>
              <a:t>giây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5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A86FE25-3477-404E-9347-B26622D7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72">
            <a:off x="378818" y="458095"/>
            <a:ext cx="1566495" cy="2000078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106AAD26-810D-4701-AC6B-861BEBB5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428" r="8428"/>
          <a:stretch>
            <a:fillRect/>
          </a:stretch>
        </p:blipFill>
        <p:spPr>
          <a:xfrm>
            <a:off x="4572000" y="3505200"/>
            <a:ext cx="3290662" cy="3166281"/>
          </a:xfrm>
          <a:prstGeom prst="rect">
            <a:avLst/>
          </a:prstGeom>
        </p:spPr>
      </p:pic>
      <p:sp>
        <p:nvSpPr>
          <p:cNvPr id="36" name="Text Box 4">
            <a:extLst>
              <a:ext uri="{FF2B5EF4-FFF2-40B4-BE49-F238E27FC236}">
                <a16:creationId xmlns:a16="http://schemas.microsoft.com/office/drawing/2014/main" id="{579E52AA-4DEC-4D2A-AE2C-BCEBE831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65" y="1828800"/>
            <a:ext cx="105918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#9Slide05 Fourth Medium" panose="00000600000000000000" pitchFamily="2" charset="0"/>
                <a:cs typeface="Times New Roman" panose="02020603050405020304" pitchFamily="18" charset="0"/>
              </a:rPr>
              <a:t>Bạn hãy nêu lại các bước chia số đo thời gian cho một số</a:t>
            </a:r>
          </a:p>
        </p:txBody>
      </p:sp>
    </p:spTree>
    <p:extLst>
      <p:ext uri="{BB962C8B-B14F-4D97-AF65-F5344CB8AC3E}">
        <p14:creationId xmlns:p14="http://schemas.microsoft.com/office/powerpoint/2010/main" val="29642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2600" y="838200"/>
            <a:ext cx="2192909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MỤC TIÊU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Nắm vững cách thực hiện phép chia số đo thời gian cho một số.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506491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832866"/>
            <a:ext cx="894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Vận dụng đúng phép chia số đo thời gian để giải các bài toán liên quan.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A18BB99-5611-448B-A2CF-D65F5F84F3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532" t="50691" r="53599"/>
          <a:stretch>
            <a:fillRect/>
          </a:stretch>
        </p:blipFill>
        <p:spPr>
          <a:xfrm>
            <a:off x="9525000" y="4358965"/>
            <a:ext cx="2430945" cy="3106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AD0C8-2982-40D5-950C-0E0792A61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2470" r="60394" b="37302"/>
          <a:stretch/>
        </p:blipFill>
        <p:spPr>
          <a:xfrm>
            <a:off x="525617" y="1587223"/>
            <a:ext cx="1594655" cy="167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6B8ACF1-4ED7-4E5D-B656-36E0AD4DD9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2470" r="60394" b="37302"/>
          <a:stretch/>
        </p:blipFill>
        <p:spPr>
          <a:xfrm>
            <a:off x="508273" y="3429000"/>
            <a:ext cx="159465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9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4402" y="830685"/>
            <a:ext cx="1745671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DẶN DÒ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>
                <a:solidFill>
                  <a:schemeClr val="tx2"/>
                </a:solidFill>
                <a:latin typeface="#9Slide05 Fourth Medium" panose="00000600000000000000" pitchFamily="2" charset="0"/>
                <a:ea typeface="字魂47号-三分行楷"/>
              </a:rPr>
              <a:t>Ôn lại các phép chia số đo thời gian.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299618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625993"/>
            <a:ext cx="8948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Xem</a:t>
            </a:r>
            <a:r>
              <a:rPr kumimoji="0" lang="en-US" altLang="zh-CN" sz="4400" b="0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5 Fourth Medium" panose="00000600000000000000" pitchFamily="2" charset="0"/>
                <a:ea typeface="字魂47号-三分行楷"/>
                <a:cs typeface="+mn-cs"/>
              </a:rPr>
              <a:t> bài tiếp theo: Luyện tập, trang 137.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#9Slide05 Fourth Medium" panose="00000600000000000000" pitchFamily="2" charset="0"/>
              <a:ea typeface="字魂47号-三分行楷"/>
              <a:cs typeface="+mn-cs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31D33EA-46B4-4FBE-8249-56AC80831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4648200" y="4114800"/>
            <a:ext cx="2430945" cy="31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2600" y="838200"/>
            <a:ext cx="2192909" cy="664797"/>
          </a:xfrm>
        </p:spPr>
        <p:txBody>
          <a:bodyPr/>
          <a:lstStyle/>
          <a:p>
            <a:r>
              <a:rPr lang="en-US" altLang="zh-CN" sz="4800">
                <a:solidFill>
                  <a:srgbClr val="FF6031"/>
                </a:solidFill>
                <a:latin typeface="#9Slide06 SVNBlow Brush" pitchFamily="2" charset="0"/>
              </a:rPr>
              <a:t>MỤC TIÊU</a:t>
            </a:r>
            <a:endParaRPr lang="zh-CN" altLang="en-US" sz="4800" dirty="0">
              <a:solidFill>
                <a:srgbClr val="FF6031"/>
              </a:solidFill>
              <a:latin typeface="#9Slide06 SVNBlow Brush" pitchFamily="2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1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3200">
                <a:solidFill>
                  <a:srgbClr val="757070"/>
                </a:solidFill>
                <a:latin typeface="#9Slide05 Fourth Medium" panose="00000600000000000000" pitchFamily="2" charset="0"/>
              </a:rPr>
              <a:t>Nắm vững cách thực hiện phép chia số đo thời gian cho một số.</a:t>
            </a:r>
            <a:endParaRPr lang="en-US" altLang="zh-CN" sz="3200" dirty="0">
              <a:solidFill>
                <a:srgbClr val="757070"/>
              </a:solidFill>
              <a:latin typeface="#9Slide05 Fourth Medium" panose="00000600000000000000" pitchFamily="2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506491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字魂47号-三分行楷"/>
                  <a:cs typeface="+mn-cs"/>
                </a:rPr>
                <a:t>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字魂47号-三分行楷"/>
                <a:cs typeface="+mn-cs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832866"/>
            <a:ext cx="894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3200">
                <a:solidFill>
                  <a:srgbClr val="757070"/>
                </a:solidFill>
                <a:latin typeface="#9Slide05 Fourth Medium" panose="00000600000000000000" pitchFamily="2" charset="0"/>
              </a:rPr>
              <a:t>Vận dụng đúng phép chia số đo thời gian để giải các bài toán liên quan.</a:t>
            </a:r>
            <a:endParaRPr lang="en-US" altLang="zh-CN" sz="3200" dirty="0">
              <a:solidFill>
                <a:srgbClr val="75707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38C3C9-7832-46EE-8FB8-2BC36AD35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15142" r="57143" b="8445"/>
          <a:stretch/>
        </p:blipFill>
        <p:spPr>
          <a:xfrm>
            <a:off x="4489069" y="4145222"/>
            <a:ext cx="3276600" cy="3289685"/>
          </a:xfrm>
          <a:prstGeom prst="rect">
            <a:avLst/>
          </a:prstGeom>
        </p:spPr>
      </p:pic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6F714A2-4D0D-4832-9303-EF2C576960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676400" y="3200400"/>
            <a:ext cx="4074196" cy="3259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F95148-F0A4-4562-BFD5-07E78A1AE924}"/>
              </a:ext>
            </a:extLst>
          </p:cNvPr>
          <p:cNvSpPr/>
          <p:nvPr/>
        </p:nvSpPr>
        <p:spPr>
          <a:xfrm>
            <a:off x="3505200" y="16764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62F17-CD5A-4543-A34D-71798709B466}"/>
              </a:ext>
            </a:extLst>
          </p:cNvPr>
          <p:cNvSpPr txBox="1"/>
          <p:nvPr/>
        </p:nvSpPr>
        <p:spPr>
          <a:xfrm>
            <a:off x="1676400" y="1477020"/>
            <a:ext cx="861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#9Slide05 Fourth Medium" panose="00000600000000000000" pitchFamily="2" charset="0"/>
              </a:rPr>
              <a:t>Lớp học của Thỏ Bunny còn khá đơn điệu, hãy giúp bạn ấy trang trí thêm cây xanh để không gian tươi mát  hơn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743200" y="152400"/>
            <a:ext cx="6477000" cy="1691038"/>
            <a:chOff x="990600" y="61562"/>
            <a:chExt cx="9372600" cy="27320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990600" y="61562"/>
              <a:ext cx="1828800" cy="844484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581400" y="657697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3 giờ 12 phút x 3 = ?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888379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6 giờ 15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FBF4C93F-4BE5-4EDD-8A4D-6C66EDD88FD4}"/>
              </a:ext>
            </a:extLst>
          </p:cNvPr>
          <p:cNvSpPr/>
          <p:nvPr/>
        </p:nvSpPr>
        <p:spPr>
          <a:xfrm>
            <a:off x="8032595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9 giờ 23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D0A3FA8-C486-47CC-8A73-8F3AAD38B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9256" y="3495185"/>
            <a:ext cx="2162863" cy="3812740"/>
          </a:xfrm>
          <a:prstGeom prst="rect">
            <a:avLst/>
          </a:prstGeom>
        </p:spPr>
      </p:pic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id="{4AA0B747-2154-49F6-839E-90B5836AEDBC}"/>
              </a:ext>
            </a:extLst>
          </p:cNvPr>
          <p:cNvSpPr/>
          <p:nvPr/>
        </p:nvSpPr>
        <p:spPr>
          <a:xfrm>
            <a:off x="4460487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9 giờ 36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1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438400" y="198062"/>
            <a:ext cx="7391400" cy="2240338"/>
            <a:chOff x="847496" y="-184838"/>
            <a:chExt cx="9515704" cy="29784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847496" y="-184838"/>
              <a:ext cx="2580884" cy="1191772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423701" y="685913"/>
            <a:ext cx="5937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Đặt tính rồi tính: </a:t>
            </a:r>
            <a:br>
              <a:rPr lang="en-US" altLang="zh-CN" sz="4800" b="1">
                <a:solidFill>
                  <a:srgbClr val="FF6031"/>
                </a:solidFill>
                <a:latin typeface="+mj-lt"/>
              </a:rPr>
            </a:br>
            <a:r>
              <a:rPr lang="en-US" altLang="zh-CN" sz="4800" b="1">
                <a:solidFill>
                  <a:srgbClr val="FF6031"/>
                </a:solidFill>
                <a:latin typeface="+mj-lt"/>
              </a:rPr>
              <a:t>2 phút 25 giây x 5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2838090" y="2591609"/>
            <a:ext cx="5029199" cy="35804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AE7AB-0AC2-4E62-B8B8-AED197A99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428" y="3370523"/>
            <a:ext cx="788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3BB9B-D866-4EC9-B9F0-0FA534EF640A}"/>
              </a:ext>
            </a:extLst>
          </p:cNvPr>
          <p:cNvSpPr txBox="1"/>
          <p:nvPr/>
        </p:nvSpPr>
        <p:spPr>
          <a:xfrm>
            <a:off x="1512628" y="2745942"/>
            <a:ext cx="7478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2 phút 25 giây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F7BCC-33BD-452B-A2D7-EB812F369E4F}"/>
              </a:ext>
            </a:extLst>
          </p:cNvPr>
          <p:cNvSpPr txBox="1"/>
          <p:nvPr/>
        </p:nvSpPr>
        <p:spPr>
          <a:xfrm>
            <a:off x="5177052" y="3506771"/>
            <a:ext cx="1013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5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29603EE4-9021-4252-ADA0-575300F61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6890" y="4191000"/>
            <a:ext cx="275733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05F43-8096-4E8A-8449-7B6D4121146B}"/>
              </a:ext>
            </a:extLst>
          </p:cNvPr>
          <p:cNvSpPr txBox="1"/>
          <p:nvPr/>
        </p:nvSpPr>
        <p:spPr>
          <a:xfrm>
            <a:off x="3171103" y="4345672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10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125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AC2812-4BCB-433A-A21F-43F390B0F91C}"/>
              </a:ext>
            </a:extLst>
          </p:cNvPr>
          <p:cNvSpPr txBox="1"/>
          <p:nvPr/>
        </p:nvSpPr>
        <p:spPr>
          <a:xfrm>
            <a:off x="2695978" y="5120766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hay 12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8E5AE11C-C8CB-4070-98AC-1D443814F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70627" y="2579563"/>
            <a:ext cx="1861709" cy="33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12" grpId="0"/>
      <p:bldP spid="14" grpId="0"/>
      <p:bldP spid="1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37C07043-A6B6-40C5-A4C7-4C0B01012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817" y="10954"/>
            <a:ext cx="1417984" cy="249965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676400" y="147702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#9Slide05 Fourth Medium" panose="00000600000000000000" pitchFamily="2" charset="0"/>
              </a:rPr>
              <a:t>Dường như bàn học vẫn còn trống, chúng ta hãy cùng nhau sưu tầm thêm đồ trang trí cho Bunny có động lực</a:t>
            </a:r>
            <a:br>
              <a:rPr lang="en-US" sz="4000">
                <a:solidFill>
                  <a:schemeClr val="bg1"/>
                </a:solidFill>
                <a:latin typeface="#9Slide05 Fourth Medium" panose="00000600000000000000" pitchFamily="2" charset="0"/>
              </a:rPr>
            </a:br>
            <a:r>
              <a:rPr lang="en-US" sz="4000">
                <a:solidFill>
                  <a:schemeClr val="bg1"/>
                </a:solidFill>
                <a:latin typeface="#9Slide05 Fourth Medium" panose="00000600000000000000" pitchFamily="2" charset="0"/>
              </a:rPr>
              <a:t> học tập nha!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55FE9-48A8-4B54-BD33-C302C724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r="14973"/>
          <a:stretch/>
        </p:blipFill>
        <p:spPr>
          <a:xfrm>
            <a:off x="7772400" y="3276600"/>
            <a:ext cx="3832535" cy="3077310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3C2783-6499-4AFF-AF8F-063D9BA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38400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34"/>
          <p:cNvSpPr>
            <a:spLocks noEditPoints="1"/>
          </p:cNvSpPr>
          <p:nvPr/>
        </p:nvSpPr>
        <p:spPr bwMode="auto">
          <a:xfrm flipH="1">
            <a:off x="10945354" y="427783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AE7F4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11579331" y="4533474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AE7F4F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7" name="组合 36"/>
          <p:cNvGrpSpPr/>
          <p:nvPr/>
        </p:nvGrpSpPr>
        <p:grpSpPr>
          <a:xfrm rot="20700764">
            <a:off x="395433" y="313751"/>
            <a:ext cx="1091662" cy="1203274"/>
            <a:chOff x="4427538" y="954088"/>
            <a:chExt cx="3333750" cy="3729038"/>
          </a:xfrm>
        </p:grpSpPr>
        <p:sp>
          <p:nvSpPr>
            <p:cNvPr id="38" name="Freeform 5"/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6"/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7"/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8"/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0"/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1"/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2"/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13"/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14"/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15"/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17"/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18"/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1"/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2"/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24"/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25"/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26"/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27"/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28"/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29"/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30"/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31"/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32"/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0" name="Freeform 33"/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Freeform 34"/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3" name="Freeform 36"/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4" name="Freeform 37"/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5" name="Freeform 38"/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6" name="Freeform 39"/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Freeform 40"/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3" name="Freeform 42"/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4" name="Freeform 43"/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5" name="Freeform 44"/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6" name="Freeform 45"/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7" name="Freeform 46"/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25B14-8CA2-4DA4-A7E2-F906863D4F1C}"/>
              </a:ext>
            </a:extLst>
          </p:cNvPr>
          <p:cNvGrpSpPr/>
          <p:nvPr/>
        </p:nvGrpSpPr>
        <p:grpSpPr>
          <a:xfrm>
            <a:off x="1493612" y="140926"/>
            <a:ext cx="8881988" cy="1917542"/>
            <a:chOff x="1493612" y="140926"/>
            <a:chExt cx="8881988" cy="1917542"/>
          </a:xfrm>
        </p:grpSpPr>
        <p:pic>
          <p:nvPicPr>
            <p:cNvPr id="78" name="Picture 20">
              <a:extLst>
                <a:ext uri="{FF2B5EF4-FFF2-40B4-BE49-F238E27FC236}">
                  <a16:creationId xmlns:a16="http://schemas.microsoft.com/office/drawing/2014/main" id="{415B5DCE-B86A-479F-84B6-CF8271AE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62852">
              <a:off x="1493612" y="140926"/>
              <a:ext cx="8881988" cy="191754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186DB71-6108-41C4-9685-4A3EB436D507}"/>
                </a:ext>
              </a:extLst>
            </p:cNvPr>
            <p:cNvSpPr txBox="1"/>
            <p:nvPr/>
          </p:nvSpPr>
          <p:spPr>
            <a:xfrm>
              <a:off x="1755096" y="385560"/>
              <a:ext cx="81509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/>
                <a:t>Hải thi đấu 3 ván cờ hết 42 phút 30 giây. Hỏi trung bình Hải thi đấu mỗi ván cờ hết bao lâu 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370A9F7-ACEE-4206-8F4E-8B5AD0C683C0}"/>
              </a:ext>
            </a:extLst>
          </p:cNvPr>
          <p:cNvSpPr/>
          <p:nvPr/>
        </p:nvSpPr>
        <p:spPr>
          <a:xfrm>
            <a:off x="3769913" y="434431"/>
            <a:ext cx="1413347" cy="454724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74215E-42F5-4585-8BA2-D93A361994EB}"/>
              </a:ext>
            </a:extLst>
          </p:cNvPr>
          <p:cNvSpPr/>
          <p:nvPr/>
        </p:nvSpPr>
        <p:spPr>
          <a:xfrm>
            <a:off x="5947819" y="420442"/>
            <a:ext cx="2617991" cy="413541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938C113-111F-4B9F-B194-1B12803BEE6B}"/>
              </a:ext>
            </a:extLst>
          </p:cNvPr>
          <p:cNvSpPr/>
          <p:nvPr/>
        </p:nvSpPr>
        <p:spPr>
          <a:xfrm>
            <a:off x="5686166" y="929364"/>
            <a:ext cx="1878268" cy="5164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A69A2BA-537E-404B-9EF5-89FFB0534D28}"/>
              </a:ext>
            </a:extLst>
          </p:cNvPr>
          <p:cNvSpPr/>
          <p:nvPr/>
        </p:nvSpPr>
        <p:spPr>
          <a:xfrm>
            <a:off x="8229600" y="998575"/>
            <a:ext cx="1524000" cy="459913"/>
          </a:xfrm>
          <a:prstGeom prst="rect">
            <a:avLst/>
          </a:prstGeom>
          <a:solidFill>
            <a:srgbClr val="00FFFF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Google Shape;1915;p72">
            <a:extLst>
              <a:ext uri="{FF2B5EF4-FFF2-40B4-BE49-F238E27FC236}">
                <a16:creationId xmlns:a16="http://schemas.microsoft.com/office/drawing/2014/main" id="{E141F34D-64F7-4189-BE8F-07A497585C0F}"/>
              </a:ext>
            </a:extLst>
          </p:cNvPr>
          <p:cNvSpPr/>
          <p:nvPr/>
        </p:nvSpPr>
        <p:spPr>
          <a:xfrm rot="-5400000" flipH="1">
            <a:off x="2932082" y="245906"/>
            <a:ext cx="655005" cy="47169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943;p72">
            <a:extLst>
              <a:ext uri="{FF2B5EF4-FFF2-40B4-BE49-F238E27FC236}">
                <a16:creationId xmlns:a16="http://schemas.microsoft.com/office/drawing/2014/main" id="{BD1CA450-2162-4CB1-BE99-2CE7D3875103}"/>
              </a:ext>
            </a:extLst>
          </p:cNvPr>
          <p:cNvSpPr txBox="1">
            <a:spLocks/>
          </p:cNvSpPr>
          <p:nvPr/>
        </p:nvSpPr>
        <p:spPr>
          <a:xfrm>
            <a:off x="941265" y="2328030"/>
            <a:ext cx="4299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3200" b="1">
                <a:latin typeface="+mn-lt"/>
              </a:rPr>
              <a:t>Ta thực hiện phép chia: </a:t>
            </a:r>
          </a:p>
        </p:txBody>
      </p:sp>
      <p:sp>
        <p:nvSpPr>
          <p:cNvPr id="102" name="Google Shape;2084;p76">
            <a:extLst>
              <a:ext uri="{FF2B5EF4-FFF2-40B4-BE49-F238E27FC236}">
                <a16:creationId xmlns:a16="http://schemas.microsoft.com/office/drawing/2014/main" id="{90A301F2-2138-4E8C-BAF8-14E9B0A645AD}"/>
              </a:ext>
            </a:extLst>
          </p:cNvPr>
          <p:cNvSpPr/>
          <p:nvPr/>
        </p:nvSpPr>
        <p:spPr>
          <a:xfrm>
            <a:off x="5739377" y="2133943"/>
            <a:ext cx="4700023" cy="91405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D6F14-5907-4422-B725-85A1FD752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7" y="1909962"/>
            <a:ext cx="458472" cy="105531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ACCC53F-1CE0-4442-AF5C-070575A267BD}"/>
              </a:ext>
            </a:extLst>
          </p:cNvPr>
          <p:cNvSpPr txBox="1"/>
          <p:nvPr/>
        </p:nvSpPr>
        <p:spPr>
          <a:xfrm>
            <a:off x="5888703" y="2245683"/>
            <a:ext cx="4031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+mj-lt"/>
              </a:rPr>
              <a:t>42 phút 30 giây : 3 = </a:t>
            </a:r>
          </a:p>
        </p:txBody>
      </p:sp>
      <p:sp>
        <p:nvSpPr>
          <p:cNvPr id="105" name="矩形: 圆角 10">
            <a:extLst>
              <a:ext uri="{FF2B5EF4-FFF2-40B4-BE49-F238E27FC236}">
                <a16:creationId xmlns:a16="http://schemas.microsoft.com/office/drawing/2014/main" id="{4F92A851-334C-4F68-8776-B8F0D7175E81}"/>
              </a:ext>
            </a:extLst>
          </p:cNvPr>
          <p:cNvSpPr/>
          <p:nvPr/>
        </p:nvSpPr>
        <p:spPr>
          <a:xfrm>
            <a:off x="1173823" y="3372945"/>
            <a:ext cx="9747154" cy="2799255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6" name="Text Box 10">
            <a:extLst>
              <a:ext uri="{FF2B5EF4-FFF2-40B4-BE49-F238E27FC236}">
                <a16:creationId xmlns:a16="http://schemas.microsoft.com/office/drawing/2014/main" id="{AC4DE9CC-BC21-4B13-9C0D-64AF519C3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470" y="3679251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7" name="Text Box 11">
            <a:extLst>
              <a:ext uri="{FF2B5EF4-FFF2-40B4-BE49-F238E27FC236}">
                <a16:creationId xmlns:a16="http://schemas.microsoft.com/office/drawing/2014/main" id="{BE76BA30-6C98-4F63-B957-502B3024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881" y="3529589"/>
            <a:ext cx="3048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42 phút 30 giây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7C8705-5FAE-4575-93DF-8ACF013CDC26}"/>
              </a:ext>
            </a:extLst>
          </p:cNvPr>
          <p:cNvGrpSpPr/>
          <p:nvPr/>
        </p:nvGrpSpPr>
        <p:grpSpPr>
          <a:xfrm>
            <a:off x="6155459" y="3659515"/>
            <a:ext cx="2590800" cy="989231"/>
            <a:chOff x="6324600" y="833219"/>
            <a:chExt cx="2590800" cy="685800"/>
          </a:xfrm>
        </p:grpSpPr>
        <p:sp>
          <p:nvSpPr>
            <p:cNvPr id="109" name="Line 12">
              <a:extLst>
                <a:ext uri="{FF2B5EF4-FFF2-40B4-BE49-F238E27FC236}">
                  <a16:creationId xmlns:a16="http://schemas.microsoft.com/office/drawing/2014/main" id="{EE4083B5-7AC3-4920-8100-3E57671FE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833219"/>
              <a:ext cx="0" cy="68580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Line 13">
              <a:extLst>
                <a:ext uri="{FF2B5EF4-FFF2-40B4-BE49-F238E27FC236}">
                  <a16:creationId xmlns:a16="http://schemas.microsoft.com/office/drawing/2014/main" id="{18C25ED2-2C69-4F67-B89D-B405FDD3B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103056"/>
              <a:ext cx="2590800" cy="0"/>
            </a:xfrm>
            <a:prstGeom prst="lin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1" name="Text Box 14">
            <a:extLst>
              <a:ext uri="{FF2B5EF4-FFF2-40B4-BE49-F238E27FC236}">
                <a16:creationId xmlns:a16="http://schemas.microsoft.com/office/drawing/2014/main" id="{86BEF8E1-92E8-4666-AC70-1A4365E01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552" y="3429000"/>
            <a:ext cx="83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112" name="Text Box 16">
            <a:extLst>
              <a:ext uri="{FF2B5EF4-FFF2-40B4-BE49-F238E27FC236}">
                <a16:creationId xmlns:a16="http://schemas.microsoft.com/office/drawing/2014/main" id="{420FF8F9-990C-4325-820E-78D6A6727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5677" y="4199002"/>
            <a:ext cx="53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3" name="Text Box 19">
            <a:extLst>
              <a:ext uri="{FF2B5EF4-FFF2-40B4-BE49-F238E27FC236}">
                <a16:creationId xmlns:a16="http://schemas.microsoft.com/office/drawing/2014/main" id="{15F1E049-CD1C-4A6A-BB1E-7138B15C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960" y="4002416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 Box 20">
            <a:extLst>
              <a:ext uri="{FF2B5EF4-FFF2-40B4-BE49-F238E27FC236}">
                <a16:creationId xmlns:a16="http://schemas.microsoft.com/office/drawing/2014/main" id="{1CB14CE3-3256-40AD-912B-9401E7314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031" y="4201709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Text Box 21">
            <a:extLst>
              <a:ext uri="{FF2B5EF4-FFF2-40B4-BE49-F238E27FC236}">
                <a16:creationId xmlns:a16="http://schemas.microsoft.com/office/drawing/2014/main" id="{14CDFCF8-C5CD-4A79-81E2-3358C187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960" y="4522168"/>
            <a:ext cx="38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6" name="Text Box 22">
            <a:extLst>
              <a:ext uri="{FF2B5EF4-FFF2-40B4-BE49-F238E27FC236}">
                <a16:creationId xmlns:a16="http://schemas.microsoft.com/office/drawing/2014/main" id="{A24F8A3D-E375-4779-B9D8-0EB4A050B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370" y="4196295"/>
            <a:ext cx="114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phút </a:t>
            </a:r>
          </a:p>
        </p:txBody>
      </p:sp>
      <p:sp>
        <p:nvSpPr>
          <p:cNvPr id="117" name="Text Box 25">
            <a:extLst>
              <a:ext uri="{FF2B5EF4-FFF2-40B4-BE49-F238E27FC236}">
                <a16:creationId xmlns:a16="http://schemas.microsoft.com/office/drawing/2014/main" id="{6D7681F9-D5A6-40E3-AB01-51CAFB8F2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805" y="3531643"/>
            <a:ext cx="19026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 30 giây</a:t>
            </a:r>
          </a:p>
        </p:txBody>
      </p:sp>
      <p:sp>
        <p:nvSpPr>
          <p:cNvPr id="118" name="Text Box 26">
            <a:extLst>
              <a:ext uri="{FF2B5EF4-FFF2-40B4-BE49-F238E27FC236}">
                <a16:creationId xmlns:a16="http://schemas.microsoft.com/office/drawing/2014/main" id="{F2D6A3ED-CD57-4934-B52B-E6062830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690" y="4201507"/>
            <a:ext cx="60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9" name="Text Box 27">
            <a:extLst>
              <a:ext uri="{FF2B5EF4-FFF2-40B4-BE49-F238E27FC236}">
                <a16:creationId xmlns:a16="http://schemas.microsoft.com/office/drawing/2014/main" id="{512B316E-0146-4A68-9E60-CA435EED0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470" y="5112137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120" name="Text Box 28">
            <a:extLst>
              <a:ext uri="{FF2B5EF4-FFF2-40B4-BE49-F238E27FC236}">
                <a16:creationId xmlns:a16="http://schemas.microsoft.com/office/drawing/2014/main" id="{DC4E6E6F-F6A0-401E-A5A8-FB3ED8BF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324" y="5119479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29">
            <a:extLst>
              <a:ext uri="{FF2B5EF4-FFF2-40B4-BE49-F238E27FC236}">
                <a16:creationId xmlns:a16="http://schemas.microsoft.com/office/drawing/2014/main" id="{1398688C-53D8-4156-976D-104C2BB4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2666" y="4199002"/>
            <a:ext cx="76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22" name="Text Box 30">
            <a:extLst>
              <a:ext uri="{FF2B5EF4-FFF2-40B4-BE49-F238E27FC236}">
                <a16:creationId xmlns:a16="http://schemas.microsoft.com/office/drawing/2014/main" id="{DC01EFF5-B704-4FCF-B787-9345542AD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795" y="5584965"/>
            <a:ext cx="68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123" name="Text Box 31">
            <a:extLst>
              <a:ext uri="{FF2B5EF4-FFF2-40B4-BE49-F238E27FC236}">
                <a16:creationId xmlns:a16="http://schemas.microsoft.com/office/drawing/2014/main" id="{1514D3AF-82AD-4910-ADB6-A2CBF6BA3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3" y="4229909"/>
            <a:ext cx="10271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8000"/>
                </a:solidFill>
                <a:latin typeface="+mn-lt"/>
                <a:cs typeface="Times New Roman" panose="02020603050405020304" pitchFamily="18" charset="0"/>
              </a:rPr>
              <a:t>giây </a:t>
            </a:r>
          </a:p>
        </p:txBody>
      </p:sp>
      <p:sp>
        <p:nvSpPr>
          <p:cNvPr id="124" name="Text Box 19">
            <a:extLst>
              <a:ext uri="{FF2B5EF4-FFF2-40B4-BE49-F238E27FC236}">
                <a16:creationId xmlns:a16="http://schemas.microsoft.com/office/drawing/2014/main" id="{7C492E68-5A0D-47DF-BF90-B9D144F0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385" y="4002415"/>
            <a:ext cx="488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5" name="Text Box 32">
            <a:extLst>
              <a:ext uri="{FF2B5EF4-FFF2-40B4-BE49-F238E27FC236}">
                <a16:creationId xmlns:a16="http://schemas.microsoft.com/office/drawing/2014/main" id="{4771AC9C-D553-4460-BE81-F45CD745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1" y="6179542"/>
            <a:ext cx="8863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Vậy: 42 phút 30 giây : 3 = 14 phút 10 giây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2.96296E-6 L -0.00026 0.1439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 animBg="1"/>
      <p:bldP spid="6" grpId="0" animBg="1"/>
      <p:bldP spid="80" grpId="0" animBg="1"/>
      <p:bldP spid="81" grpId="0" animBg="1"/>
      <p:bldP spid="88" grpId="0" animBg="1"/>
      <p:bldP spid="97" grpId="0" animBg="1"/>
      <p:bldP spid="101" grpId="0"/>
      <p:bldP spid="102" grpId="0" animBg="1"/>
      <p:bldP spid="104" grpId="0"/>
      <p:bldP spid="105" grpId="0" animBg="1"/>
      <p:bldP spid="107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7" grpId="1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577182" y="16002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prstClr val="white"/>
                </a:solidFill>
                <a:latin typeface="#9Slide05 Fourth Medium" panose="00000600000000000000" pitchFamily="2" charset="0"/>
              </a:rPr>
              <a:t>Wow! Một cái đèn học xinh xắn cho Bunny!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</a:endParaRPr>
          </a:p>
        </p:txBody>
      </p:sp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3C2783-6499-4AFF-AF8F-063D9BA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8400" y="2941637"/>
            <a:ext cx="487363" cy="4873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42DE883-7CDF-41E9-AE36-862FDBB402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6898" r="49318"/>
          <a:stretch>
            <a:fillRect/>
          </a:stretch>
        </p:blipFill>
        <p:spPr>
          <a:xfrm>
            <a:off x="4063967" y="3397155"/>
            <a:ext cx="3288607" cy="275650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20494" y="3845075"/>
            <a:ext cx="1218934" cy="19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6">
      <a:majorFont>
        <a:latin typeface="Calibri Light"/>
        <a:ea typeface="小考拉体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1665</TotalTime>
  <Words>847</Words>
  <Application>Microsoft Office PowerPoint</Application>
  <PresentationFormat>Widescreen</PresentationFormat>
  <Paragraphs>186</Paragraphs>
  <Slides>25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53" baseType="lpstr">
      <vt:lpstr>Livvic</vt:lpstr>
      <vt:lpstr>Roboto</vt:lpstr>
      <vt:lpstr>字魂27号-布丁体</vt:lpstr>
      <vt:lpstr>Times New Roman</vt:lpstr>
      <vt:lpstr>Lato</vt:lpstr>
      <vt:lpstr>#9Slide06 SVNBlow Brush</vt:lpstr>
      <vt:lpstr>方正静蕾简体</vt:lpstr>
      <vt:lpstr>Calibri</vt:lpstr>
      <vt:lpstr>#9Slide07 Brankovic</vt:lpstr>
      <vt:lpstr>Patrick Hand</vt:lpstr>
      <vt:lpstr>Calibri Light</vt:lpstr>
      <vt:lpstr>字魂73号-江南手书</vt:lpstr>
      <vt:lpstr>#9Slide05 Fourth Medium</vt:lpstr>
      <vt:lpstr>Wingdings 3</vt:lpstr>
      <vt:lpstr>#9Slide07 SVNAdam Gorry</vt:lpstr>
      <vt:lpstr>iCiel Brush Up</vt:lpstr>
      <vt:lpstr>等线</vt:lpstr>
      <vt:lpstr>Open Sans</vt:lpstr>
      <vt:lpstr>Arial</vt:lpstr>
      <vt:lpstr>#9Slide07 SVNNexa Rust Slab Bla</vt:lpstr>
      <vt:lpstr>Roboto Condensed Light</vt:lpstr>
      <vt:lpstr>Cool Doody Thesis by Slidesgo</vt:lpstr>
      <vt:lpstr>Office 主题</vt:lpstr>
      <vt:lpstr>Office 主题​​</vt:lpstr>
      <vt:lpstr>1_Office 主题</vt:lpstr>
      <vt:lpstr>2_Office 主题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Cúc Lê</cp:lastModifiedBy>
  <cp:revision>12</cp:revision>
  <dcterms:created xsi:type="dcterms:W3CDTF">2022-02-12T09:22:35Z</dcterms:created>
  <dcterms:modified xsi:type="dcterms:W3CDTF">2022-03-13T14:15:04Z</dcterms:modified>
  <cp:category>9Slide.vn</cp:category>
  <cp:contentStatus>9Slide</cp:contentStatus>
</cp:coreProperties>
</file>