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9"/>
  </p:notesMasterIdLst>
  <p:sldIdLst>
    <p:sldId id="302" r:id="rId4"/>
    <p:sldId id="257" r:id="rId5"/>
    <p:sldId id="258" r:id="rId6"/>
    <p:sldId id="281" r:id="rId7"/>
    <p:sldId id="285" r:id="rId8"/>
    <p:sldId id="284" r:id="rId9"/>
    <p:sldId id="291" r:id="rId10"/>
    <p:sldId id="293" r:id="rId11"/>
    <p:sldId id="292" r:id="rId12"/>
    <p:sldId id="287" r:id="rId13"/>
    <p:sldId id="286" r:id="rId14"/>
    <p:sldId id="288" r:id="rId15"/>
    <p:sldId id="266" r:id="rId16"/>
    <p:sldId id="294" r:id="rId17"/>
    <p:sldId id="295" r:id="rId18"/>
    <p:sldId id="282" r:id="rId19"/>
    <p:sldId id="297" r:id="rId20"/>
    <p:sldId id="296" r:id="rId21"/>
    <p:sldId id="298" r:id="rId22"/>
    <p:sldId id="301" r:id="rId23"/>
    <p:sldId id="299" r:id="rId24"/>
    <p:sldId id="283" r:id="rId25"/>
    <p:sldId id="261" r:id="rId26"/>
    <p:sldId id="300" r:id="rId27"/>
    <p:sldId id="27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F7FF"/>
    <a:srgbClr val="116B8B"/>
    <a:srgbClr val="B5DFE6"/>
    <a:srgbClr val="A8E3FA"/>
    <a:srgbClr val="E7F9FF"/>
    <a:srgbClr val="A7E3FA"/>
    <a:srgbClr val="FFB8B0"/>
    <a:srgbClr val="F2FCEB"/>
    <a:srgbClr val="FFB91E"/>
    <a:srgbClr val="FFF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6" autoAdjust="0"/>
    <p:restoredTop sz="95728"/>
  </p:normalViewPr>
  <p:slideViewPr>
    <p:cSldViewPr snapToGrid="0" showGuides="1">
      <p:cViewPr varScale="1">
        <p:scale>
          <a:sx n="62" d="100"/>
          <a:sy n="62" d="100"/>
        </p:scale>
        <p:origin x="5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CAEDC9CC-17B1-4417-8E67-CD8538494D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9E8051AE-B8C9-4804-B8C1-31454BA91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5E5F4A96-B51F-4F7B-83A9-CCDE3D69C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616D4F-9C8E-47FA-9A99-B5974A96C04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62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82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4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87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07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55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42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83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7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15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59720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5323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3122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00018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65542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2768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6217917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4107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44117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0885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6526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26730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90329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461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23.emf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23.em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emf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57.emf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48.png"/><Relationship Id="rId4" Type="http://schemas.openxmlformats.org/officeDocument/2006/relationships/image" Target="../media/image5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0.png"/><Relationship Id="rId5" Type="http://schemas.openxmlformats.org/officeDocument/2006/relationships/image" Target="../media/image23.em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emf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34.emf"/><Relationship Id="rId7" Type="http://schemas.openxmlformats.org/officeDocument/2006/relationships/image" Target="../media/image65.jpe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23.emf"/><Relationship Id="rId10" Type="http://schemas.openxmlformats.org/officeDocument/2006/relationships/image" Target="../media/image68.jpeg"/><Relationship Id="rId4" Type="http://schemas.openxmlformats.org/officeDocument/2006/relationships/image" Target="../media/image33.png"/><Relationship Id="rId9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6.jpeg"/><Relationship Id="rId3" Type="http://schemas.openxmlformats.org/officeDocument/2006/relationships/image" Target="../media/image34.emf"/><Relationship Id="rId7" Type="http://schemas.openxmlformats.org/officeDocument/2006/relationships/image" Target="../media/image70.pn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67.jpeg"/><Relationship Id="rId5" Type="http://schemas.openxmlformats.org/officeDocument/2006/relationships/image" Target="../media/image73.jpeg"/><Relationship Id="rId10" Type="http://schemas.openxmlformats.org/officeDocument/2006/relationships/image" Target="../media/image66.jpe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6.png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33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23.emf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jp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0">
            <a:extLst>
              <a:ext uri="{FF2B5EF4-FFF2-40B4-BE49-F238E27FC236}">
                <a16:creationId xmlns:a16="http://schemas.microsoft.com/office/drawing/2014/main" id="{C36A41EF-75B1-436F-867C-1202AEDF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2" y="4830763"/>
            <a:ext cx="77390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20">
            <a:extLst>
              <a:ext uri="{FF2B5EF4-FFF2-40B4-BE49-F238E27FC236}">
                <a16:creationId xmlns:a16="http://schemas.microsoft.com/office/drawing/2014/main" id="{77031576-1701-4992-BF75-161A99E8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988" y="-265114"/>
            <a:ext cx="2593976" cy="192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2">
            <a:extLst>
              <a:ext uri="{FF2B5EF4-FFF2-40B4-BE49-F238E27FC236}">
                <a16:creationId xmlns:a16="http://schemas.microsoft.com/office/drawing/2014/main" id="{8158C4ED-7F12-404E-A183-E5C05274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5" y="2493965"/>
            <a:ext cx="38941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4">
            <a:extLst>
              <a:ext uri="{FF2B5EF4-FFF2-40B4-BE49-F238E27FC236}">
                <a16:creationId xmlns:a16="http://schemas.microsoft.com/office/drawing/2014/main" id="{969F1E5A-08A7-42D5-9C2D-8FCF634F6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5" y="3983039"/>
            <a:ext cx="389413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组合 16">
            <a:extLst>
              <a:ext uri="{FF2B5EF4-FFF2-40B4-BE49-F238E27FC236}">
                <a16:creationId xmlns:a16="http://schemas.microsoft.com/office/drawing/2014/main" id="{7151DE2E-99D1-45B5-A780-293C1F98E5E2}"/>
              </a:ext>
            </a:extLst>
          </p:cNvPr>
          <p:cNvGrpSpPr>
            <a:grpSpLocks/>
          </p:cNvGrpSpPr>
          <p:nvPr/>
        </p:nvGrpSpPr>
        <p:grpSpPr bwMode="auto">
          <a:xfrm>
            <a:off x="9956800" y="5003800"/>
            <a:ext cx="2995613" cy="1711325"/>
            <a:chOff x="3393422" y="3429000"/>
            <a:chExt cx="3117731" cy="2201738"/>
          </a:xfrm>
        </p:grpSpPr>
        <p:pic>
          <p:nvPicPr>
            <p:cNvPr id="3085" name="图片 6">
              <a:extLst>
                <a:ext uri="{FF2B5EF4-FFF2-40B4-BE49-F238E27FC236}">
                  <a16:creationId xmlns:a16="http://schemas.microsoft.com/office/drawing/2014/main" id="{F7F38184-81BF-46A2-94EA-948DE7635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图片 13">
              <a:extLst>
                <a:ext uri="{FF2B5EF4-FFF2-40B4-BE49-F238E27FC236}">
                  <a16:creationId xmlns:a16="http://schemas.microsoft.com/office/drawing/2014/main" id="{38B5A1DA-11E0-411C-97CD-0956762D8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图片 14">
            <a:extLst>
              <a:ext uri="{FF2B5EF4-FFF2-40B4-BE49-F238E27FC236}">
                <a16:creationId xmlns:a16="http://schemas.microsoft.com/office/drawing/2014/main" id="{A198AEE5-E00F-49B1-B26B-D62EC19C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7" y="5360990"/>
            <a:ext cx="10842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15">
            <a:extLst>
              <a:ext uri="{FF2B5EF4-FFF2-40B4-BE49-F238E27FC236}">
                <a16:creationId xmlns:a16="http://schemas.microsoft.com/office/drawing/2014/main" id="{3B1B7892-3BA4-43A0-97FA-74FDDE9E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214" y="5843588"/>
            <a:ext cx="666751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9">
            <a:extLst>
              <a:ext uri="{FF2B5EF4-FFF2-40B4-BE49-F238E27FC236}">
                <a16:creationId xmlns:a16="http://schemas.microsoft.com/office/drawing/2014/main" id="{CB4B4B8E-ACC6-4AE0-88DF-C1900A1B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9" y="5327651"/>
            <a:ext cx="16160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22">
            <a:extLst>
              <a:ext uri="{FF2B5EF4-FFF2-40B4-BE49-F238E27FC236}">
                <a16:creationId xmlns:a16="http://schemas.microsoft.com/office/drawing/2014/main" id="{E1A41D16-1A80-4B67-94BF-4506E130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454025" y="4017963"/>
            <a:ext cx="8778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6F49C-B0B3-439E-B36C-1BFCFFD36BBF}"/>
              </a:ext>
            </a:extLst>
          </p:cNvPr>
          <p:cNvSpPr txBox="1"/>
          <p:nvPr/>
        </p:nvSpPr>
        <p:spPr>
          <a:xfrm>
            <a:off x="2065339" y="128588"/>
            <a:ext cx="862647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3084" name="TextBox 20">
            <a:extLst>
              <a:ext uri="{FF2B5EF4-FFF2-40B4-BE49-F238E27FC236}">
                <a16:creationId xmlns:a16="http://schemas.microsoft.com/office/drawing/2014/main" id="{2FAEEF50-5148-46B0-89C3-6843CA133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525588"/>
            <a:ext cx="10642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TOÁN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6" action="ppaction://hlinksldjump"/>
            <a:extLst>
              <a:ext uri="{FF2B5EF4-FFF2-40B4-BE49-F238E27FC236}">
                <a16:creationId xmlns:a16="http://schemas.microsoft.com/office/drawing/2014/main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722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tay</a:t>
            </a:r>
            <a:endParaRPr lang="en-US" altLang="en-US" sz="2800" b="1" dirty="0">
              <a:solidFill>
                <a:srgbClr val="C00000"/>
              </a:solidFill>
              <a:latin typeface="#9Slide03 AllRoundGothic Demi" panose="020B0703020202020104" pitchFamily="34" charset="77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2004, 2008, 2012, 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năm nhuận là các năm có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nhuận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26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80792">
            <a:off x="-790020" y="786744"/>
            <a:ext cx="8850802" cy="785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684721" y="165021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#9SLIDE03 ALLROUNDGOTHIC DEMI" panose="020B0703020202020104" pitchFamily="34" charset="77"/>
              </a:rPr>
              <a:t>Đổi 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tháng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...…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......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216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…...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…….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blipFill>
                <a:blip r:embed="rId5"/>
                <a:stretch>
                  <a:fillRect l="-3036" b="-45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 flipH="1">
            <a:off x="6672263" y="0"/>
            <a:ext cx="5388751" cy="7132501"/>
            <a:chOff x="3041306" y="1382701"/>
            <a:chExt cx="5388751" cy="71325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306" y="1382701"/>
              <a:ext cx="5388751" cy="71325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6057" y="2113950"/>
              <a:ext cx="4230000" cy="567000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37" y="319765"/>
            <a:ext cx="1094000" cy="150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/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blipFill>
                <a:blip r:embed="rId6"/>
                <a:stretch>
                  <a:fillRect l="-6589" b="-692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DA78B4-2EE0-F047-9FD6-663EBA518729}"/>
              </a:ext>
            </a:extLst>
          </p:cNvPr>
          <p:cNvSpPr txBox="1"/>
          <p:nvPr/>
        </p:nvSpPr>
        <p:spPr>
          <a:xfrm>
            <a:off x="4098381" y="1557950"/>
            <a:ext cx="19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1,5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492F0-67EC-4243-A96E-D40F759F4C0A}"/>
              </a:ext>
            </a:extLst>
          </p:cNvPr>
          <p:cNvSpPr txBox="1"/>
          <p:nvPr/>
        </p:nvSpPr>
        <p:spPr>
          <a:xfrm>
            <a:off x="5833420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= 12 tháng x 1,5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D52DFF-8FD6-064B-875C-D47FCD7F8F94}"/>
              </a:ext>
            </a:extLst>
          </p:cNvPr>
          <p:cNvSpPr txBox="1"/>
          <p:nvPr/>
        </p:nvSpPr>
        <p:spPr>
          <a:xfrm>
            <a:off x="9340241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tháng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/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4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blipFill>
                <a:blip r:embed="rId7"/>
                <a:stretch>
                  <a:fillRect l="-8213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0356733-A540-CF4C-8473-D0CE751CAA2E}"/>
              </a:ext>
            </a:extLst>
          </p:cNvPr>
          <p:cNvSpPr txBox="1"/>
          <p:nvPr/>
        </p:nvSpPr>
        <p:spPr>
          <a:xfrm>
            <a:off x="6154162" y="2815079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01BCC7-C49C-B947-BAA3-3BAB8F9E4087}"/>
              </a:ext>
            </a:extLst>
          </p:cNvPr>
          <p:cNvSpPr txBox="1"/>
          <p:nvPr/>
        </p:nvSpPr>
        <p:spPr>
          <a:xfrm>
            <a:off x="3724214" y="3877427"/>
            <a:ext cx="350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60 phút x 0,5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0F063-E230-BB4D-862A-CBFA471AC50B}"/>
              </a:ext>
            </a:extLst>
          </p:cNvPr>
          <p:cNvSpPr txBox="1"/>
          <p:nvPr/>
        </p:nvSpPr>
        <p:spPr>
          <a:xfrm>
            <a:off x="6815344" y="3877427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phút</a:t>
            </a:r>
          </a:p>
        </p:txBody>
      </p:sp>
    </p:spTree>
    <p:extLst>
      <p:ext uri="{BB962C8B-B14F-4D97-AF65-F5344CB8AC3E}">
        <p14:creationId xmlns:p14="http://schemas.microsoft.com/office/powerpoint/2010/main" val="8314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896141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23757" y="0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7CF85D-E690-014C-A001-C07DCE22F752}"/>
              </a:ext>
            </a:extLst>
          </p:cNvPr>
          <p:cNvSpPr txBox="1"/>
          <p:nvPr/>
        </p:nvSpPr>
        <p:spPr>
          <a:xfrm>
            <a:off x="1711570" y="495578"/>
            <a:ext cx="6236676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…...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…….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  =  ……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14311-6ED3-124E-99BA-15C4CD13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94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216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3FBE45-7D85-9042-878C-2E2377D549F7}"/>
              </a:ext>
            </a:extLst>
          </p:cNvPr>
          <p:cNvCxnSpPr/>
          <p:nvPr/>
        </p:nvCxnSpPr>
        <p:spPr>
          <a:xfrm>
            <a:off x="5161744" y="2670597"/>
            <a:ext cx="0" cy="2347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2945AD-B36A-D544-A160-BDCBF7C4F6AD}"/>
              </a:ext>
            </a:extLst>
          </p:cNvPr>
          <p:cNvCxnSpPr/>
          <p:nvPr/>
        </p:nvCxnSpPr>
        <p:spPr>
          <a:xfrm>
            <a:off x="5161744" y="3434185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89A157-7CC3-C543-8140-F79159C3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19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   60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9E261FE-7963-5444-A57D-57B2DE5EC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56" y="35786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34D56B-BBEE-7E48-8F2B-0C375B58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19" y="3578647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B5B224-3282-AC4F-8079-46628E74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019" y="3578647"/>
            <a:ext cx="3571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0C1A91-F39D-A549-935F-125C8A01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9" y="35913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F46CD5-52B6-2649-B4F7-50AF15A0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481" y="451368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3F7935-1E4D-414B-94D4-EB53094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44" y="358976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:a16="http://schemas.microsoft.com/office/drawing/2014/main" id="{8907FF3A-D10D-B846-B39A-8341F1CF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206" y="3591347"/>
            <a:ext cx="2027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" name="Text Box 96">
            <a:extLst>
              <a:ext uri="{FF2B5EF4-FFF2-40B4-BE49-F238E27FC236}">
                <a16:creationId xmlns:a16="http://schemas.microsoft.com/office/drawing/2014/main" id="{891CF471-A673-3B4B-8A61-CE8FBC60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81" y="3578647"/>
            <a:ext cx="76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4" name="Group 100">
            <a:extLst>
              <a:ext uri="{FF2B5EF4-FFF2-40B4-BE49-F238E27FC236}">
                <a16:creationId xmlns:a16="http://schemas.microsoft.com/office/drawing/2014/main" id="{7786BE40-D9FE-7F4F-AE53-A27D214782E0}"/>
              </a:ext>
            </a:extLst>
          </p:cNvPr>
          <p:cNvGrpSpPr>
            <a:grpSpLocks/>
          </p:cNvGrpSpPr>
          <p:nvPr/>
        </p:nvGrpSpPr>
        <p:grpSpPr bwMode="auto">
          <a:xfrm>
            <a:off x="5336776" y="3589760"/>
            <a:ext cx="1957387" cy="923925"/>
            <a:chOff x="4763" y="2600"/>
            <a:chExt cx="480" cy="582"/>
          </a:xfrm>
        </p:grpSpPr>
        <p:sp>
          <p:nvSpPr>
            <p:cNvPr id="55" name="Text Box 97">
              <a:extLst>
                <a:ext uri="{FF2B5EF4-FFF2-40B4-BE49-F238E27FC236}">
                  <a16:creationId xmlns:a16="http://schemas.microsoft.com/office/drawing/2014/main" id="{A4D35809-01C7-494A-8908-A9622F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600"/>
              <a:ext cx="48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98">
              <a:extLst>
                <a:ext uri="{FF2B5EF4-FFF2-40B4-BE49-F238E27FC236}">
                  <a16:creationId xmlns:a16="http://schemas.microsoft.com/office/drawing/2014/main" id="{F72EE812-4A40-1145-AFAD-83344D3B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" y="2600"/>
              <a:ext cx="24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7" name="Text Box 99">
              <a:extLst>
                <a:ext uri="{FF2B5EF4-FFF2-40B4-BE49-F238E27FC236}">
                  <a16:creationId xmlns:a16="http://schemas.microsoft.com/office/drawing/2014/main" id="{DC4ADDE8-5D44-E848-AA1F-F835F29F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2600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8203 -0.4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69 L 0.16693 -0.46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9271 -0.3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56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9" y="376602"/>
            <a:ext cx="9761358" cy="3283807"/>
          </a:xfrm>
          <a:custGeom>
            <a:avLst/>
            <a:gdLst>
              <a:gd name="connsiteX0" fmla="*/ 0 w 9761358"/>
              <a:gd name="connsiteY0" fmla="*/ 547312 h 3283807"/>
              <a:gd name="connsiteX1" fmla="*/ 547312 w 9761358"/>
              <a:gd name="connsiteY1" fmla="*/ 0 h 3283807"/>
              <a:gd name="connsiteX2" fmla="*/ 1213984 w 9761358"/>
              <a:gd name="connsiteY2" fmla="*/ 0 h 3283807"/>
              <a:gd name="connsiteX3" fmla="*/ 1620654 w 9761358"/>
              <a:gd name="connsiteY3" fmla="*/ 0 h 3283807"/>
              <a:gd name="connsiteX4" fmla="*/ 2287326 w 9761358"/>
              <a:gd name="connsiteY4" fmla="*/ 0 h 3283807"/>
              <a:gd name="connsiteX5" fmla="*/ 2693995 w 9761358"/>
              <a:gd name="connsiteY5" fmla="*/ 0 h 3283807"/>
              <a:gd name="connsiteX6" fmla="*/ 3534002 w 9761358"/>
              <a:gd name="connsiteY6" fmla="*/ 0 h 3283807"/>
              <a:gd name="connsiteX7" fmla="*/ 3940672 w 9761358"/>
              <a:gd name="connsiteY7" fmla="*/ 0 h 3283807"/>
              <a:gd name="connsiteX8" fmla="*/ 4780678 w 9761358"/>
              <a:gd name="connsiteY8" fmla="*/ 0 h 3283807"/>
              <a:gd name="connsiteX9" fmla="*/ 5360683 w 9761358"/>
              <a:gd name="connsiteY9" fmla="*/ 0 h 3283807"/>
              <a:gd name="connsiteX10" fmla="*/ 6027355 w 9761358"/>
              <a:gd name="connsiteY10" fmla="*/ 0 h 3283807"/>
              <a:gd name="connsiteX11" fmla="*/ 6434024 w 9761358"/>
              <a:gd name="connsiteY11" fmla="*/ 0 h 3283807"/>
              <a:gd name="connsiteX12" fmla="*/ 7274031 w 9761358"/>
              <a:gd name="connsiteY12" fmla="*/ 0 h 3283807"/>
              <a:gd name="connsiteX13" fmla="*/ 8114037 w 9761358"/>
              <a:gd name="connsiteY13" fmla="*/ 0 h 3283807"/>
              <a:gd name="connsiteX14" fmla="*/ 9214046 w 9761358"/>
              <a:gd name="connsiteY14" fmla="*/ 0 h 3283807"/>
              <a:gd name="connsiteX15" fmla="*/ 9761358 w 9761358"/>
              <a:gd name="connsiteY15" fmla="*/ 547312 h 3283807"/>
              <a:gd name="connsiteX16" fmla="*/ 9761358 w 9761358"/>
              <a:gd name="connsiteY16" fmla="*/ 1094608 h 3283807"/>
              <a:gd name="connsiteX17" fmla="*/ 9761358 w 9761358"/>
              <a:gd name="connsiteY17" fmla="*/ 1663795 h 3283807"/>
              <a:gd name="connsiteX18" fmla="*/ 9761358 w 9761358"/>
              <a:gd name="connsiteY18" fmla="*/ 2232983 h 3283807"/>
              <a:gd name="connsiteX19" fmla="*/ 9761358 w 9761358"/>
              <a:gd name="connsiteY19" fmla="*/ 2736495 h 3283807"/>
              <a:gd name="connsiteX20" fmla="*/ 9214046 w 9761358"/>
              <a:gd name="connsiteY20" fmla="*/ 3283807 h 3283807"/>
              <a:gd name="connsiteX21" fmla="*/ 8374039 w 9761358"/>
              <a:gd name="connsiteY21" fmla="*/ 3283807 h 3283807"/>
              <a:gd name="connsiteX22" fmla="*/ 7620700 w 9761358"/>
              <a:gd name="connsiteY22" fmla="*/ 3283807 h 3283807"/>
              <a:gd name="connsiteX23" fmla="*/ 7214030 w 9761358"/>
              <a:gd name="connsiteY23" fmla="*/ 3283807 h 3283807"/>
              <a:gd name="connsiteX24" fmla="*/ 6374024 w 9761358"/>
              <a:gd name="connsiteY24" fmla="*/ 3283807 h 3283807"/>
              <a:gd name="connsiteX25" fmla="*/ 5794019 w 9761358"/>
              <a:gd name="connsiteY25" fmla="*/ 3283807 h 3283807"/>
              <a:gd name="connsiteX26" fmla="*/ 5214015 w 9761358"/>
              <a:gd name="connsiteY26" fmla="*/ 3283807 h 3283807"/>
              <a:gd name="connsiteX27" fmla="*/ 4720678 w 9761358"/>
              <a:gd name="connsiteY27" fmla="*/ 3283807 h 3283807"/>
              <a:gd name="connsiteX28" fmla="*/ 4140673 w 9761358"/>
              <a:gd name="connsiteY28" fmla="*/ 3283807 h 3283807"/>
              <a:gd name="connsiteX29" fmla="*/ 3387334 w 9761358"/>
              <a:gd name="connsiteY29" fmla="*/ 3283807 h 3283807"/>
              <a:gd name="connsiteX30" fmla="*/ 2633995 w 9761358"/>
              <a:gd name="connsiteY30" fmla="*/ 3283807 h 3283807"/>
              <a:gd name="connsiteX31" fmla="*/ 2227325 w 9761358"/>
              <a:gd name="connsiteY31" fmla="*/ 3283807 h 3283807"/>
              <a:gd name="connsiteX32" fmla="*/ 1387319 w 9761358"/>
              <a:gd name="connsiteY32" fmla="*/ 3283807 h 3283807"/>
              <a:gd name="connsiteX33" fmla="*/ 547312 w 9761358"/>
              <a:gd name="connsiteY33" fmla="*/ 3283807 h 3283807"/>
              <a:gd name="connsiteX34" fmla="*/ 0 w 9761358"/>
              <a:gd name="connsiteY34" fmla="*/ 2736495 h 3283807"/>
              <a:gd name="connsiteX35" fmla="*/ 0 w 9761358"/>
              <a:gd name="connsiteY35" fmla="*/ 2254875 h 3283807"/>
              <a:gd name="connsiteX36" fmla="*/ 0 w 9761358"/>
              <a:gd name="connsiteY36" fmla="*/ 1707579 h 3283807"/>
              <a:gd name="connsiteX37" fmla="*/ 0 w 9761358"/>
              <a:gd name="connsiteY37" fmla="*/ 1204067 h 3283807"/>
              <a:gd name="connsiteX38" fmla="*/ 0 w 9761358"/>
              <a:gd name="connsiteY38" fmla="*/ 547312 h 328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61358" h="3283807" fill="none" extrusionOk="0">
                <a:moveTo>
                  <a:pt x="0" y="547312"/>
                </a:moveTo>
                <a:cubicBezTo>
                  <a:pt x="-27424" y="213967"/>
                  <a:pt x="270513" y="-64983"/>
                  <a:pt x="547312" y="0"/>
                </a:cubicBezTo>
                <a:cubicBezTo>
                  <a:pt x="715543" y="144"/>
                  <a:pt x="992569" y="-15658"/>
                  <a:pt x="1213984" y="0"/>
                </a:cubicBezTo>
                <a:cubicBezTo>
                  <a:pt x="1435399" y="15658"/>
                  <a:pt x="1441471" y="-17624"/>
                  <a:pt x="1620654" y="0"/>
                </a:cubicBezTo>
                <a:cubicBezTo>
                  <a:pt x="1799837" y="17624"/>
                  <a:pt x="2148938" y="1132"/>
                  <a:pt x="2287326" y="0"/>
                </a:cubicBezTo>
                <a:cubicBezTo>
                  <a:pt x="2425714" y="-1132"/>
                  <a:pt x="2602109" y="4526"/>
                  <a:pt x="2693995" y="0"/>
                </a:cubicBezTo>
                <a:cubicBezTo>
                  <a:pt x="2785881" y="-4526"/>
                  <a:pt x="3121344" y="14211"/>
                  <a:pt x="3534002" y="0"/>
                </a:cubicBezTo>
                <a:cubicBezTo>
                  <a:pt x="3946660" y="-14211"/>
                  <a:pt x="3815225" y="-12274"/>
                  <a:pt x="3940672" y="0"/>
                </a:cubicBezTo>
                <a:cubicBezTo>
                  <a:pt x="4066119" y="12274"/>
                  <a:pt x="4459589" y="-30036"/>
                  <a:pt x="4780678" y="0"/>
                </a:cubicBezTo>
                <a:cubicBezTo>
                  <a:pt x="5101767" y="30036"/>
                  <a:pt x="5136186" y="15525"/>
                  <a:pt x="5360683" y="0"/>
                </a:cubicBezTo>
                <a:cubicBezTo>
                  <a:pt x="5585181" y="-15525"/>
                  <a:pt x="5866387" y="-1167"/>
                  <a:pt x="6027355" y="0"/>
                </a:cubicBezTo>
                <a:cubicBezTo>
                  <a:pt x="6188323" y="1167"/>
                  <a:pt x="6320594" y="15782"/>
                  <a:pt x="6434024" y="0"/>
                </a:cubicBezTo>
                <a:cubicBezTo>
                  <a:pt x="6547454" y="-15782"/>
                  <a:pt x="6947592" y="-12996"/>
                  <a:pt x="7274031" y="0"/>
                </a:cubicBezTo>
                <a:cubicBezTo>
                  <a:pt x="7600470" y="12996"/>
                  <a:pt x="7899191" y="-22099"/>
                  <a:pt x="8114037" y="0"/>
                </a:cubicBezTo>
                <a:cubicBezTo>
                  <a:pt x="8328883" y="22099"/>
                  <a:pt x="8831492" y="-39041"/>
                  <a:pt x="9214046" y="0"/>
                </a:cubicBezTo>
                <a:cubicBezTo>
                  <a:pt x="9563615" y="-5702"/>
                  <a:pt x="9730402" y="249596"/>
                  <a:pt x="9761358" y="547312"/>
                </a:cubicBezTo>
                <a:cubicBezTo>
                  <a:pt x="9782327" y="706791"/>
                  <a:pt x="9767994" y="837023"/>
                  <a:pt x="9761358" y="1094608"/>
                </a:cubicBezTo>
                <a:cubicBezTo>
                  <a:pt x="9754722" y="1352193"/>
                  <a:pt x="9788236" y="1477684"/>
                  <a:pt x="9761358" y="1663795"/>
                </a:cubicBezTo>
                <a:cubicBezTo>
                  <a:pt x="9734480" y="1849906"/>
                  <a:pt x="9771398" y="2037523"/>
                  <a:pt x="9761358" y="2232983"/>
                </a:cubicBezTo>
                <a:cubicBezTo>
                  <a:pt x="9751318" y="2428443"/>
                  <a:pt x="9756385" y="2574684"/>
                  <a:pt x="9761358" y="2736495"/>
                </a:cubicBezTo>
                <a:cubicBezTo>
                  <a:pt x="9772713" y="3031293"/>
                  <a:pt x="9462383" y="3254405"/>
                  <a:pt x="9214046" y="3283807"/>
                </a:cubicBezTo>
                <a:cubicBezTo>
                  <a:pt x="8809613" y="3307267"/>
                  <a:pt x="8555119" y="3316117"/>
                  <a:pt x="8374039" y="3283807"/>
                </a:cubicBezTo>
                <a:cubicBezTo>
                  <a:pt x="8192959" y="3251497"/>
                  <a:pt x="7928630" y="3301988"/>
                  <a:pt x="7620700" y="3283807"/>
                </a:cubicBezTo>
                <a:cubicBezTo>
                  <a:pt x="7312770" y="3265626"/>
                  <a:pt x="7407844" y="3300616"/>
                  <a:pt x="7214030" y="3283807"/>
                </a:cubicBezTo>
                <a:cubicBezTo>
                  <a:pt x="7020216" y="3266999"/>
                  <a:pt x="6722449" y="3241880"/>
                  <a:pt x="6374024" y="3283807"/>
                </a:cubicBezTo>
                <a:cubicBezTo>
                  <a:pt x="6025599" y="3325734"/>
                  <a:pt x="5995597" y="3304774"/>
                  <a:pt x="5794019" y="3283807"/>
                </a:cubicBezTo>
                <a:cubicBezTo>
                  <a:pt x="5592441" y="3262840"/>
                  <a:pt x="5428282" y="3273884"/>
                  <a:pt x="5214015" y="3283807"/>
                </a:cubicBezTo>
                <a:cubicBezTo>
                  <a:pt x="4999748" y="3293730"/>
                  <a:pt x="4834388" y="3305294"/>
                  <a:pt x="4720678" y="3283807"/>
                </a:cubicBezTo>
                <a:cubicBezTo>
                  <a:pt x="4606968" y="3262320"/>
                  <a:pt x="4396215" y="3307542"/>
                  <a:pt x="4140673" y="3283807"/>
                </a:cubicBezTo>
                <a:cubicBezTo>
                  <a:pt x="3885131" y="3260072"/>
                  <a:pt x="3601630" y="3266058"/>
                  <a:pt x="3387334" y="3283807"/>
                </a:cubicBezTo>
                <a:cubicBezTo>
                  <a:pt x="3173038" y="3301556"/>
                  <a:pt x="2952169" y="3274729"/>
                  <a:pt x="2633995" y="3283807"/>
                </a:cubicBezTo>
                <a:cubicBezTo>
                  <a:pt x="2315821" y="3292885"/>
                  <a:pt x="2376784" y="3278833"/>
                  <a:pt x="2227325" y="3283807"/>
                </a:cubicBezTo>
                <a:cubicBezTo>
                  <a:pt x="2077866" y="3288782"/>
                  <a:pt x="1643020" y="3263809"/>
                  <a:pt x="1387319" y="3283807"/>
                </a:cubicBezTo>
                <a:cubicBezTo>
                  <a:pt x="1131618" y="3303805"/>
                  <a:pt x="826317" y="3285669"/>
                  <a:pt x="547312" y="3283807"/>
                </a:cubicBezTo>
                <a:cubicBezTo>
                  <a:pt x="304731" y="3270733"/>
                  <a:pt x="-38532" y="3048019"/>
                  <a:pt x="0" y="2736495"/>
                </a:cubicBezTo>
                <a:cubicBezTo>
                  <a:pt x="4908" y="2614471"/>
                  <a:pt x="7797" y="2424735"/>
                  <a:pt x="0" y="2254875"/>
                </a:cubicBezTo>
                <a:cubicBezTo>
                  <a:pt x="-7797" y="2085015"/>
                  <a:pt x="-10429" y="1831227"/>
                  <a:pt x="0" y="1707579"/>
                </a:cubicBezTo>
                <a:cubicBezTo>
                  <a:pt x="10429" y="1583931"/>
                  <a:pt x="22679" y="1400877"/>
                  <a:pt x="0" y="1204067"/>
                </a:cubicBezTo>
                <a:cubicBezTo>
                  <a:pt x="-22679" y="1007257"/>
                  <a:pt x="15512" y="692834"/>
                  <a:pt x="0" y="547312"/>
                </a:cubicBezTo>
                <a:close/>
              </a:path>
              <a:path w="9761358" h="3283807" stroke="0" extrusionOk="0">
                <a:moveTo>
                  <a:pt x="0" y="547312"/>
                </a:moveTo>
                <a:cubicBezTo>
                  <a:pt x="-50964" y="268608"/>
                  <a:pt x="249015" y="-31596"/>
                  <a:pt x="547312" y="0"/>
                </a:cubicBezTo>
                <a:cubicBezTo>
                  <a:pt x="914946" y="-34139"/>
                  <a:pt x="1197080" y="30656"/>
                  <a:pt x="1387319" y="0"/>
                </a:cubicBezTo>
                <a:cubicBezTo>
                  <a:pt x="1577558" y="-30656"/>
                  <a:pt x="1850439" y="-25439"/>
                  <a:pt x="2140658" y="0"/>
                </a:cubicBezTo>
                <a:cubicBezTo>
                  <a:pt x="2430877" y="25439"/>
                  <a:pt x="2509979" y="11529"/>
                  <a:pt x="2633995" y="0"/>
                </a:cubicBezTo>
                <a:cubicBezTo>
                  <a:pt x="2758011" y="-11529"/>
                  <a:pt x="3087481" y="12722"/>
                  <a:pt x="3213999" y="0"/>
                </a:cubicBezTo>
                <a:cubicBezTo>
                  <a:pt x="3340517" y="-12722"/>
                  <a:pt x="3517520" y="-15481"/>
                  <a:pt x="3794004" y="0"/>
                </a:cubicBezTo>
                <a:cubicBezTo>
                  <a:pt x="4070488" y="15481"/>
                  <a:pt x="4026083" y="13973"/>
                  <a:pt x="4200674" y="0"/>
                </a:cubicBezTo>
                <a:cubicBezTo>
                  <a:pt x="4375265" y="-13973"/>
                  <a:pt x="4776402" y="41616"/>
                  <a:pt x="5040680" y="0"/>
                </a:cubicBezTo>
                <a:cubicBezTo>
                  <a:pt x="5304958" y="-41616"/>
                  <a:pt x="5326743" y="-21149"/>
                  <a:pt x="5534017" y="0"/>
                </a:cubicBezTo>
                <a:cubicBezTo>
                  <a:pt x="5741291" y="21149"/>
                  <a:pt x="5938707" y="-24025"/>
                  <a:pt x="6287357" y="0"/>
                </a:cubicBezTo>
                <a:cubicBezTo>
                  <a:pt x="6636007" y="24025"/>
                  <a:pt x="6728240" y="-11849"/>
                  <a:pt x="6954028" y="0"/>
                </a:cubicBezTo>
                <a:cubicBezTo>
                  <a:pt x="7179816" y="11849"/>
                  <a:pt x="7344131" y="-8696"/>
                  <a:pt x="7707368" y="0"/>
                </a:cubicBezTo>
                <a:cubicBezTo>
                  <a:pt x="8070605" y="8696"/>
                  <a:pt x="8096862" y="37390"/>
                  <a:pt x="8460707" y="0"/>
                </a:cubicBezTo>
                <a:cubicBezTo>
                  <a:pt x="8824552" y="-37390"/>
                  <a:pt x="8884389" y="-361"/>
                  <a:pt x="9214046" y="0"/>
                </a:cubicBezTo>
                <a:cubicBezTo>
                  <a:pt x="9480294" y="20397"/>
                  <a:pt x="9754971" y="228546"/>
                  <a:pt x="9761358" y="547312"/>
                </a:cubicBezTo>
                <a:cubicBezTo>
                  <a:pt x="9766655" y="787148"/>
                  <a:pt x="9736962" y="923957"/>
                  <a:pt x="9761358" y="1116500"/>
                </a:cubicBezTo>
                <a:cubicBezTo>
                  <a:pt x="9785754" y="1309043"/>
                  <a:pt x="9737439" y="1422574"/>
                  <a:pt x="9761358" y="1641904"/>
                </a:cubicBezTo>
                <a:cubicBezTo>
                  <a:pt x="9785277" y="1861234"/>
                  <a:pt x="9759620" y="2023717"/>
                  <a:pt x="9761358" y="2167307"/>
                </a:cubicBezTo>
                <a:cubicBezTo>
                  <a:pt x="9763096" y="2310897"/>
                  <a:pt x="9767679" y="2594046"/>
                  <a:pt x="9761358" y="2736495"/>
                </a:cubicBezTo>
                <a:cubicBezTo>
                  <a:pt x="9751914" y="3058136"/>
                  <a:pt x="9546671" y="3303739"/>
                  <a:pt x="9214046" y="3283807"/>
                </a:cubicBezTo>
                <a:cubicBezTo>
                  <a:pt x="8996818" y="3290000"/>
                  <a:pt x="8764915" y="3248961"/>
                  <a:pt x="8460707" y="3283807"/>
                </a:cubicBezTo>
                <a:cubicBezTo>
                  <a:pt x="8156499" y="3318653"/>
                  <a:pt x="8143863" y="3272104"/>
                  <a:pt x="8054037" y="3283807"/>
                </a:cubicBezTo>
                <a:cubicBezTo>
                  <a:pt x="7964211" y="3295511"/>
                  <a:pt x="7584137" y="3300396"/>
                  <a:pt x="7214030" y="3283807"/>
                </a:cubicBezTo>
                <a:cubicBezTo>
                  <a:pt x="6843923" y="3267218"/>
                  <a:pt x="6792293" y="3306643"/>
                  <a:pt x="6374024" y="3283807"/>
                </a:cubicBezTo>
                <a:cubicBezTo>
                  <a:pt x="5955755" y="3260971"/>
                  <a:pt x="6124481" y="3296616"/>
                  <a:pt x="5967354" y="3283807"/>
                </a:cubicBezTo>
                <a:cubicBezTo>
                  <a:pt x="5810227" y="3270999"/>
                  <a:pt x="5522379" y="3274451"/>
                  <a:pt x="5300682" y="3283807"/>
                </a:cubicBezTo>
                <a:cubicBezTo>
                  <a:pt x="5078985" y="3293163"/>
                  <a:pt x="4988373" y="3289436"/>
                  <a:pt x="4894012" y="3283807"/>
                </a:cubicBezTo>
                <a:cubicBezTo>
                  <a:pt x="4799651" y="3278179"/>
                  <a:pt x="4590575" y="3296374"/>
                  <a:pt x="4400675" y="3283807"/>
                </a:cubicBezTo>
                <a:cubicBezTo>
                  <a:pt x="4210775" y="3271240"/>
                  <a:pt x="3871378" y="3312290"/>
                  <a:pt x="3734003" y="3283807"/>
                </a:cubicBezTo>
                <a:cubicBezTo>
                  <a:pt x="3596628" y="3255324"/>
                  <a:pt x="3241948" y="3312569"/>
                  <a:pt x="3067332" y="3283807"/>
                </a:cubicBezTo>
                <a:cubicBezTo>
                  <a:pt x="2892716" y="3255045"/>
                  <a:pt x="2718246" y="3256878"/>
                  <a:pt x="2487327" y="3283807"/>
                </a:cubicBezTo>
                <a:cubicBezTo>
                  <a:pt x="2256408" y="3310736"/>
                  <a:pt x="2189958" y="3262254"/>
                  <a:pt x="1907323" y="3283807"/>
                </a:cubicBezTo>
                <a:cubicBezTo>
                  <a:pt x="1624688" y="3305360"/>
                  <a:pt x="1643412" y="3286682"/>
                  <a:pt x="1500653" y="3283807"/>
                </a:cubicBezTo>
                <a:cubicBezTo>
                  <a:pt x="1357894" y="3280933"/>
                  <a:pt x="879263" y="3314658"/>
                  <a:pt x="547312" y="3283807"/>
                </a:cubicBezTo>
                <a:cubicBezTo>
                  <a:pt x="261185" y="3330430"/>
                  <a:pt x="-18057" y="3035276"/>
                  <a:pt x="0" y="2736495"/>
                </a:cubicBezTo>
                <a:cubicBezTo>
                  <a:pt x="-23949" y="2481223"/>
                  <a:pt x="12552" y="2318487"/>
                  <a:pt x="0" y="2211091"/>
                </a:cubicBezTo>
                <a:cubicBezTo>
                  <a:pt x="-12552" y="2103695"/>
                  <a:pt x="-5574" y="1830927"/>
                  <a:pt x="0" y="1685687"/>
                </a:cubicBezTo>
                <a:cubicBezTo>
                  <a:pt x="5574" y="1540447"/>
                  <a:pt x="-21252" y="1398902"/>
                  <a:pt x="0" y="1204067"/>
                </a:cubicBezTo>
                <a:cubicBezTo>
                  <a:pt x="21252" y="1009232"/>
                  <a:pt x="-30768" y="720651"/>
                  <a:pt x="0" y="547312"/>
                </a:cubicBezTo>
                <a:close/>
              </a:path>
            </a:pathLst>
          </a:custGeom>
          <a:solidFill>
            <a:srgbClr val="E7F9FF"/>
          </a:solidFill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vĩ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1 free icon">
            <a:extLst>
              <a:ext uri="{FF2B5EF4-FFF2-40B4-BE49-F238E27FC236}">
                <a16:creationId xmlns:a16="http://schemas.microsoft.com/office/drawing/2014/main" id="{C7677D11-6600-364A-B8E4-A04A879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980"/>
            <a:ext cx="2077670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1" y="3038622"/>
            <a:ext cx="12230100" cy="37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3" y="3512060"/>
            <a:ext cx="11997941" cy="3363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43708" y="0"/>
            <a:ext cx="12424626" cy="6766527"/>
            <a:chOff x="-22867" y="-170817"/>
            <a:chExt cx="12424626" cy="6707517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-22866" y="-118073"/>
              <a:ext cx="11921740" cy="6654773"/>
            </a:xfrm>
            <a:custGeom>
              <a:avLst/>
              <a:gdLst>
                <a:gd name="connsiteX0" fmla="*/ 0 w 11921740"/>
                <a:gd name="connsiteY0" fmla="*/ 1109151 h 6654773"/>
                <a:gd name="connsiteX1" fmla="*/ 1109151 w 11921740"/>
                <a:gd name="connsiteY1" fmla="*/ 0 h 6654773"/>
                <a:gd name="connsiteX2" fmla="*/ 1996322 w 11921740"/>
                <a:gd name="connsiteY2" fmla="*/ 0 h 6654773"/>
                <a:gd name="connsiteX3" fmla="*/ 2786460 w 11921740"/>
                <a:gd name="connsiteY3" fmla="*/ 0 h 6654773"/>
                <a:gd name="connsiteX4" fmla="*/ 3382528 w 11921740"/>
                <a:gd name="connsiteY4" fmla="*/ 0 h 6654773"/>
                <a:gd name="connsiteX5" fmla="*/ 4269699 w 11921740"/>
                <a:gd name="connsiteY5" fmla="*/ 0 h 6654773"/>
                <a:gd name="connsiteX6" fmla="*/ 4768733 w 11921740"/>
                <a:gd name="connsiteY6" fmla="*/ 0 h 6654773"/>
                <a:gd name="connsiteX7" fmla="*/ 5364802 w 11921740"/>
                <a:gd name="connsiteY7" fmla="*/ 0 h 6654773"/>
                <a:gd name="connsiteX8" fmla="*/ 6154939 w 11921740"/>
                <a:gd name="connsiteY8" fmla="*/ 0 h 6654773"/>
                <a:gd name="connsiteX9" fmla="*/ 6751007 w 11921740"/>
                <a:gd name="connsiteY9" fmla="*/ 0 h 6654773"/>
                <a:gd name="connsiteX10" fmla="*/ 7153007 w 11921740"/>
                <a:gd name="connsiteY10" fmla="*/ 0 h 6654773"/>
                <a:gd name="connsiteX11" fmla="*/ 7749075 w 11921740"/>
                <a:gd name="connsiteY11" fmla="*/ 0 h 6654773"/>
                <a:gd name="connsiteX12" fmla="*/ 8345143 w 11921740"/>
                <a:gd name="connsiteY12" fmla="*/ 0 h 6654773"/>
                <a:gd name="connsiteX13" fmla="*/ 9038246 w 11921740"/>
                <a:gd name="connsiteY13" fmla="*/ 0 h 6654773"/>
                <a:gd name="connsiteX14" fmla="*/ 9537280 w 11921740"/>
                <a:gd name="connsiteY14" fmla="*/ 0 h 6654773"/>
                <a:gd name="connsiteX15" fmla="*/ 10812589 w 11921740"/>
                <a:gd name="connsiteY15" fmla="*/ 0 h 6654773"/>
                <a:gd name="connsiteX16" fmla="*/ 11921740 w 11921740"/>
                <a:gd name="connsiteY16" fmla="*/ 1109151 h 6654773"/>
                <a:gd name="connsiteX17" fmla="*/ 11921740 w 11921740"/>
                <a:gd name="connsiteY17" fmla="*/ 1787297 h 6654773"/>
                <a:gd name="connsiteX18" fmla="*/ 11921740 w 11921740"/>
                <a:gd name="connsiteY18" fmla="*/ 2287985 h 6654773"/>
                <a:gd name="connsiteX19" fmla="*/ 11921740 w 11921740"/>
                <a:gd name="connsiteY19" fmla="*/ 2966131 h 6654773"/>
                <a:gd name="connsiteX20" fmla="*/ 11921740 w 11921740"/>
                <a:gd name="connsiteY20" fmla="*/ 3555548 h 6654773"/>
                <a:gd name="connsiteX21" fmla="*/ 11921740 w 11921740"/>
                <a:gd name="connsiteY21" fmla="*/ 4233694 h 6654773"/>
                <a:gd name="connsiteX22" fmla="*/ 11921740 w 11921740"/>
                <a:gd name="connsiteY22" fmla="*/ 4734382 h 6654773"/>
                <a:gd name="connsiteX23" fmla="*/ 11921740 w 11921740"/>
                <a:gd name="connsiteY23" fmla="*/ 5545622 h 6654773"/>
                <a:gd name="connsiteX24" fmla="*/ 10812589 w 11921740"/>
                <a:gd name="connsiteY24" fmla="*/ 6654773 h 6654773"/>
                <a:gd name="connsiteX25" fmla="*/ 10022452 w 11921740"/>
                <a:gd name="connsiteY25" fmla="*/ 6654773 h 6654773"/>
                <a:gd name="connsiteX26" fmla="*/ 9329349 w 11921740"/>
                <a:gd name="connsiteY26" fmla="*/ 6654773 h 6654773"/>
                <a:gd name="connsiteX27" fmla="*/ 8636246 w 11921740"/>
                <a:gd name="connsiteY27" fmla="*/ 6654773 h 6654773"/>
                <a:gd name="connsiteX28" fmla="*/ 7943144 w 11921740"/>
                <a:gd name="connsiteY28" fmla="*/ 6654773 h 6654773"/>
                <a:gd name="connsiteX29" fmla="*/ 7055972 w 11921740"/>
                <a:gd name="connsiteY29" fmla="*/ 6654773 h 6654773"/>
                <a:gd name="connsiteX30" fmla="*/ 6168801 w 11921740"/>
                <a:gd name="connsiteY30" fmla="*/ 6654773 h 6654773"/>
                <a:gd name="connsiteX31" fmla="*/ 5378664 w 11921740"/>
                <a:gd name="connsiteY31" fmla="*/ 6654773 h 6654773"/>
                <a:gd name="connsiteX32" fmla="*/ 4976664 w 11921740"/>
                <a:gd name="connsiteY32" fmla="*/ 6654773 h 6654773"/>
                <a:gd name="connsiteX33" fmla="*/ 4477630 w 11921740"/>
                <a:gd name="connsiteY33" fmla="*/ 6654773 h 6654773"/>
                <a:gd name="connsiteX34" fmla="*/ 3687493 w 11921740"/>
                <a:gd name="connsiteY34" fmla="*/ 6654773 h 6654773"/>
                <a:gd name="connsiteX35" fmla="*/ 2800322 w 11921740"/>
                <a:gd name="connsiteY35" fmla="*/ 6654773 h 6654773"/>
                <a:gd name="connsiteX36" fmla="*/ 2107219 w 11921740"/>
                <a:gd name="connsiteY36" fmla="*/ 6654773 h 6654773"/>
                <a:gd name="connsiteX37" fmla="*/ 1109151 w 11921740"/>
                <a:gd name="connsiteY37" fmla="*/ 6654773 h 6654773"/>
                <a:gd name="connsiteX38" fmla="*/ 0 w 11921740"/>
                <a:gd name="connsiteY38" fmla="*/ 5545622 h 6654773"/>
                <a:gd name="connsiteX39" fmla="*/ 0 w 11921740"/>
                <a:gd name="connsiteY39" fmla="*/ 4911840 h 6654773"/>
                <a:gd name="connsiteX40" fmla="*/ 0 w 11921740"/>
                <a:gd name="connsiteY40" fmla="*/ 4366788 h 6654773"/>
                <a:gd name="connsiteX41" fmla="*/ 0 w 11921740"/>
                <a:gd name="connsiteY41" fmla="*/ 3866101 h 6654773"/>
                <a:gd name="connsiteX42" fmla="*/ 0 w 11921740"/>
                <a:gd name="connsiteY42" fmla="*/ 3143590 h 6654773"/>
                <a:gd name="connsiteX43" fmla="*/ 0 w 11921740"/>
                <a:gd name="connsiteY43" fmla="*/ 2554173 h 6654773"/>
                <a:gd name="connsiteX44" fmla="*/ 0 w 11921740"/>
                <a:gd name="connsiteY44" fmla="*/ 1876027 h 6654773"/>
                <a:gd name="connsiteX45" fmla="*/ 0 w 11921740"/>
                <a:gd name="connsiteY45" fmla="*/ 1109151 h 665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21740" h="6654773" fill="none" extrusionOk="0">
                  <a:moveTo>
                    <a:pt x="0" y="1109151"/>
                  </a:moveTo>
                  <a:cubicBezTo>
                    <a:pt x="2582" y="615991"/>
                    <a:pt x="489164" y="-69568"/>
                    <a:pt x="1109151" y="0"/>
                  </a:cubicBezTo>
                  <a:cubicBezTo>
                    <a:pt x="1527501" y="-13760"/>
                    <a:pt x="1603297" y="-16384"/>
                    <a:pt x="1996322" y="0"/>
                  </a:cubicBezTo>
                  <a:cubicBezTo>
                    <a:pt x="2389347" y="16384"/>
                    <a:pt x="2592508" y="10367"/>
                    <a:pt x="2786460" y="0"/>
                  </a:cubicBezTo>
                  <a:cubicBezTo>
                    <a:pt x="2980412" y="-10367"/>
                    <a:pt x="3174386" y="15195"/>
                    <a:pt x="3382528" y="0"/>
                  </a:cubicBezTo>
                  <a:cubicBezTo>
                    <a:pt x="3590670" y="-15195"/>
                    <a:pt x="3834472" y="38641"/>
                    <a:pt x="4269699" y="0"/>
                  </a:cubicBezTo>
                  <a:cubicBezTo>
                    <a:pt x="4704926" y="-38641"/>
                    <a:pt x="4578190" y="4840"/>
                    <a:pt x="4768733" y="0"/>
                  </a:cubicBezTo>
                  <a:cubicBezTo>
                    <a:pt x="4959276" y="-4840"/>
                    <a:pt x="5148257" y="-11967"/>
                    <a:pt x="5364802" y="0"/>
                  </a:cubicBezTo>
                  <a:cubicBezTo>
                    <a:pt x="5581347" y="11967"/>
                    <a:pt x="5867008" y="20826"/>
                    <a:pt x="6154939" y="0"/>
                  </a:cubicBezTo>
                  <a:cubicBezTo>
                    <a:pt x="6442870" y="-20826"/>
                    <a:pt x="6628607" y="-12652"/>
                    <a:pt x="6751007" y="0"/>
                  </a:cubicBezTo>
                  <a:cubicBezTo>
                    <a:pt x="6873407" y="12652"/>
                    <a:pt x="7061251" y="15466"/>
                    <a:pt x="7153007" y="0"/>
                  </a:cubicBezTo>
                  <a:cubicBezTo>
                    <a:pt x="7244763" y="-15466"/>
                    <a:pt x="7602452" y="-28755"/>
                    <a:pt x="7749075" y="0"/>
                  </a:cubicBezTo>
                  <a:cubicBezTo>
                    <a:pt x="7895698" y="28755"/>
                    <a:pt x="8186625" y="9139"/>
                    <a:pt x="8345143" y="0"/>
                  </a:cubicBezTo>
                  <a:cubicBezTo>
                    <a:pt x="8503661" y="-9139"/>
                    <a:pt x="8700821" y="9504"/>
                    <a:pt x="9038246" y="0"/>
                  </a:cubicBezTo>
                  <a:cubicBezTo>
                    <a:pt x="9375671" y="-9504"/>
                    <a:pt x="9331069" y="7610"/>
                    <a:pt x="9537280" y="0"/>
                  </a:cubicBezTo>
                  <a:cubicBezTo>
                    <a:pt x="9743491" y="-7610"/>
                    <a:pt x="10552715" y="-24791"/>
                    <a:pt x="10812589" y="0"/>
                  </a:cubicBezTo>
                  <a:cubicBezTo>
                    <a:pt x="11380023" y="6012"/>
                    <a:pt x="11998753" y="518535"/>
                    <a:pt x="11921740" y="1109151"/>
                  </a:cubicBezTo>
                  <a:cubicBezTo>
                    <a:pt x="11955404" y="1359358"/>
                    <a:pt x="11912482" y="1523337"/>
                    <a:pt x="11921740" y="1787297"/>
                  </a:cubicBezTo>
                  <a:cubicBezTo>
                    <a:pt x="11930998" y="2051257"/>
                    <a:pt x="11929568" y="2040294"/>
                    <a:pt x="11921740" y="2287985"/>
                  </a:cubicBezTo>
                  <a:cubicBezTo>
                    <a:pt x="11913912" y="2535676"/>
                    <a:pt x="11902451" y="2784701"/>
                    <a:pt x="11921740" y="2966131"/>
                  </a:cubicBezTo>
                  <a:cubicBezTo>
                    <a:pt x="11941029" y="3147561"/>
                    <a:pt x="11902496" y="3294178"/>
                    <a:pt x="11921740" y="3555548"/>
                  </a:cubicBezTo>
                  <a:cubicBezTo>
                    <a:pt x="11940984" y="3816918"/>
                    <a:pt x="11924501" y="3975346"/>
                    <a:pt x="11921740" y="4233694"/>
                  </a:cubicBezTo>
                  <a:cubicBezTo>
                    <a:pt x="11918979" y="4492042"/>
                    <a:pt x="11933659" y="4531382"/>
                    <a:pt x="11921740" y="4734382"/>
                  </a:cubicBezTo>
                  <a:cubicBezTo>
                    <a:pt x="11909821" y="4937382"/>
                    <a:pt x="11925747" y="5259333"/>
                    <a:pt x="11921740" y="5545622"/>
                  </a:cubicBezTo>
                  <a:cubicBezTo>
                    <a:pt x="11942628" y="6099669"/>
                    <a:pt x="11304394" y="6617187"/>
                    <a:pt x="10812589" y="6654773"/>
                  </a:cubicBezTo>
                  <a:cubicBezTo>
                    <a:pt x="10422769" y="6657106"/>
                    <a:pt x="10391645" y="6673243"/>
                    <a:pt x="10022452" y="6654773"/>
                  </a:cubicBezTo>
                  <a:cubicBezTo>
                    <a:pt x="9653259" y="6636303"/>
                    <a:pt x="9514108" y="6631897"/>
                    <a:pt x="9329349" y="6654773"/>
                  </a:cubicBezTo>
                  <a:cubicBezTo>
                    <a:pt x="9144590" y="6677649"/>
                    <a:pt x="8798823" y="6645220"/>
                    <a:pt x="8636246" y="6654773"/>
                  </a:cubicBezTo>
                  <a:cubicBezTo>
                    <a:pt x="8473669" y="6664326"/>
                    <a:pt x="8141051" y="6629674"/>
                    <a:pt x="7943144" y="6654773"/>
                  </a:cubicBezTo>
                  <a:cubicBezTo>
                    <a:pt x="7745237" y="6679872"/>
                    <a:pt x="7439197" y="6618107"/>
                    <a:pt x="7055972" y="6654773"/>
                  </a:cubicBezTo>
                  <a:cubicBezTo>
                    <a:pt x="6672747" y="6691439"/>
                    <a:pt x="6484160" y="6635444"/>
                    <a:pt x="6168801" y="6654773"/>
                  </a:cubicBezTo>
                  <a:cubicBezTo>
                    <a:pt x="5853442" y="6674102"/>
                    <a:pt x="5696728" y="6657414"/>
                    <a:pt x="5378664" y="6654773"/>
                  </a:cubicBezTo>
                  <a:cubicBezTo>
                    <a:pt x="5060600" y="6652132"/>
                    <a:pt x="5057850" y="6671613"/>
                    <a:pt x="4976664" y="6654773"/>
                  </a:cubicBezTo>
                  <a:cubicBezTo>
                    <a:pt x="4895478" y="6637933"/>
                    <a:pt x="4605292" y="6645026"/>
                    <a:pt x="4477630" y="6654773"/>
                  </a:cubicBezTo>
                  <a:cubicBezTo>
                    <a:pt x="4349968" y="6664520"/>
                    <a:pt x="3932701" y="6637232"/>
                    <a:pt x="3687493" y="6654773"/>
                  </a:cubicBezTo>
                  <a:cubicBezTo>
                    <a:pt x="3442285" y="6672314"/>
                    <a:pt x="3243190" y="6643035"/>
                    <a:pt x="2800322" y="6654773"/>
                  </a:cubicBezTo>
                  <a:cubicBezTo>
                    <a:pt x="2357454" y="6666511"/>
                    <a:pt x="2266909" y="6632493"/>
                    <a:pt x="2107219" y="6654773"/>
                  </a:cubicBezTo>
                  <a:cubicBezTo>
                    <a:pt x="1947529" y="6677053"/>
                    <a:pt x="1361660" y="6672313"/>
                    <a:pt x="1109151" y="6654773"/>
                  </a:cubicBezTo>
                  <a:cubicBezTo>
                    <a:pt x="645507" y="6630693"/>
                    <a:pt x="-13271" y="6037006"/>
                    <a:pt x="0" y="5545622"/>
                  </a:cubicBezTo>
                  <a:cubicBezTo>
                    <a:pt x="-30773" y="5287197"/>
                    <a:pt x="-22712" y="5061087"/>
                    <a:pt x="0" y="4911840"/>
                  </a:cubicBezTo>
                  <a:cubicBezTo>
                    <a:pt x="22712" y="4762593"/>
                    <a:pt x="-2322" y="4481678"/>
                    <a:pt x="0" y="4366788"/>
                  </a:cubicBezTo>
                  <a:cubicBezTo>
                    <a:pt x="2322" y="4251898"/>
                    <a:pt x="-9154" y="4046930"/>
                    <a:pt x="0" y="3866101"/>
                  </a:cubicBezTo>
                  <a:cubicBezTo>
                    <a:pt x="9154" y="3685272"/>
                    <a:pt x="-35301" y="3309352"/>
                    <a:pt x="0" y="3143590"/>
                  </a:cubicBezTo>
                  <a:cubicBezTo>
                    <a:pt x="35301" y="2977828"/>
                    <a:pt x="26302" y="2802090"/>
                    <a:pt x="0" y="2554173"/>
                  </a:cubicBezTo>
                  <a:cubicBezTo>
                    <a:pt x="-26302" y="2306256"/>
                    <a:pt x="-3905" y="2077065"/>
                    <a:pt x="0" y="1876027"/>
                  </a:cubicBezTo>
                  <a:cubicBezTo>
                    <a:pt x="3905" y="1674989"/>
                    <a:pt x="3095" y="1279766"/>
                    <a:pt x="0" y="1109151"/>
                  </a:cubicBezTo>
                  <a:close/>
                </a:path>
                <a:path w="11921740" h="6654773" stroke="0" extrusionOk="0">
                  <a:moveTo>
                    <a:pt x="0" y="1109151"/>
                  </a:moveTo>
                  <a:cubicBezTo>
                    <a:pt x="30709" y="621320"/>
                    <a:pt x="534416" y="40428"/>
                    <a:pt x="1109151" y="0"/>
                  </a:cubicBezTo>
                  <a:cubicBezTo>
                    <a:pt x="1317465" y="-6117"/>
                    <a:pt x="1499531" y="-4972"/>
                    <a:pt x="1608185" y="0"/>
                  </a:cubicBezTo>
                  <a:cubicBezTo>
                    <a:pt x="1716839" y="4972"/>
                    <a:pt x="1924212" y="-5163"/>
                    <a:pt x="2204253" y="0"/>
                  </a:cubicBezTo>
                  <a:cubicBezTo>
                    <a:pt x="2484294" y="5163"/>
                    <a:pt x="2666516" y="2226"/>
                    <a:pt x="2897356" y="0"/>
                  </a:cubicBezTo>
                  <a:cubicBezTo>
                    <a:pt x="3128196" y="-2226"/>
                    <a:pt x="3356002" y="13459"/>
                    <a:pt x="3590459" y="0"/>
                  </a:cubicBezTo>
                  <a:cubicBezTo>
                    <a:pt x="3824916" y="-13459"/>
                    <a:pt x="4052447" y="34124"/>
                    <a:pt x="4283561" y="0"/>
                  </a:cubicBezTo>
                  <a:cubicBezTo>
                    <a:pt x="4514675" y="-34124"/>
                    <a:pt x="4814324" y="29783"/>
                    <a:pt x="4976664" y="0"/>
                  </a:cubicBezTo>
                  <a:cubicBezTo>
                    <a:pt x="5139004" y="-29783"/>
                    <a:pt x="5588390" y="9821"/>
                    <a:pt x="5766801" y="0"/>
                  </a:cubicBezTo>
                  <a:cubicBezTo>
                    <a:pt x="5945212" y="-9821"/>
                    <a:pt x="6028620" y="7176"/>
                    <a:pt x="6265835" y="0"/>
                  </a:cubicBezTo>
                  <a:cubicBezTo>
                    <a:pt x="6503050" y="-7176"/>
                    <a:pt x="6486042" y="17819"/>
                    <a:pt x="6667835" y="0"/>
                  </a:cubicBezTo>
                  <a:cubicBezTo>
                    <a:pt x="6849628" y="-17819"/>
                    <a:pt x="6981276" y="-22456"/>
                    <a:pt x="7263903" y="0"/>
                  </a:cubicBezTo>
                  <a:cubicBezTo>
                    <a:pt x="7546530" y="22456"/>
                    <a:pt x="7553619" y="24440"/>
                    <a:pt x="7762937" y="0"/>
                  </a:cubicBezTo>
                  <a:cubicBezTo>
                    <a:pt x="7972255" y="-24440"/>
                    <a:pt x="8345876" y="-28622"/>
                    <a:pt x="8650109" y="0"/>
                  </a:cubicBezTo>
                  <a:cubicBezTo>
                    <a:pt x="8954342" y="28622"/>
                    <a:pt x="8960135" y="-3775"/>
                    <a:pt x="9052108" y="0"/>
                  </a:cubicBezTo>
                  <a:cubicBezTo>
                    <a:pt x="9144081" y="3775"/>
                    <a:pt x="9400935" y="21226"/>
                    <a:pt x="9745211" y="0"/>
                  </a:cubicBezTo>
                  <a:cubicBezTo>
                    <a:pt x="10089487" y="-21226"/>
                    <a:pt x="10570642" y="46441"/>
                    <a:pt x="10812589" y="0"/>
                  </a:cubicBezTo>
                  <a:cubicBezTo>
                    <a:pt x="11429157" y="-20231"/>
                    <a:pt x="11894098" y="472932"/>
                    <a:pt x="11921740" y="1109151"/>
                  </a:cubicBezTo>
                  <a:cubicBezTo>
                    <a:pt x="11915041" y="1322320"/>
                    <a:pt x="11939871" y="1458380"/>
                    <a:pt x="11921740" y="1698568"/>
                  </a:cubicBezTo>
                  <a:cubicBezTo>
                    <a:pt x="11903609" y="1938756"/>
                    <a:pt x="11891094" y="2142686"/>
                    <a:pt x="11921740" y="2332349"/>
                  </a:cubicBezTo>
                  <a:cubicBezTo>
                    <a:pt x="11952386" y="2522012"/>
                    <a:pt x="11909744" y="2767101"/>
                    <a:pt x="11921740" y="3054860"/>
                  </a:cubicBezTo>
                  <a:cubicBezTo>
                    <a:pt x="11933736" y="3342619"/>
                    <a:pt x="11901984" y="3374739"/>
                    <a:pt x="11921740" y="3555548"/>
                  </a:cubicBezTo>
                  <a:cubicBezTo>
                    <a:pt x="11941496" y="3736357"/>
                    <a:pt x="11929498" y="3957348"/>
                    <a:pt x="11921740" y="4233694"/>
                  </a:cubicBezTo>
                  <a:cubicBezTo>
                    <a:pt x="11913982" y="4510040"/>
                    <a:pt x="11896532" y="4737505"/>
                    <a:pt x="11921740" y="4911840"/>
                  </a:cubicBezTo>
                  <a:cubicBezTo>
                    <a:pt x="11946948" y="5086175"/>
                    <a:pt x="11942729" y="5276965"/>
                    <a:pt x="11921740" y="5545622"/>
                  </a:cubicBezTo>
                  <a:cubicBezTo>
                    <a:pt x="11894626" y="6168547"/>
                    <a:pt x="11409713" y="6626504"/>
                    <a:pt x="10812589" y="6654773"/>
                  </a:cubicBezTo>
                  <a:cubicBezTo>
                    <a:pt x="10370641" y="6660836"/>
                    <a:pt x="10204663" y="6681508"/>
                    <a:pt x="9925418" y="6654773"/>
                  </a:cubicBezTo>
                  <a:cubicBezTo>
                    <a:pt x="9646173" y="6628038"/>
                    <a:pt x="9459255" y="6680855"/>
                    <a:pt x="9329349" y="6654773"/>
                  </a:cubicBezTo>
                  <a:cubicBezTo>
                    <a:pt x="9199443" y="6628691"/>
                    <a:pt x="9045272" y="6640125"/>
                    <a:pt x="8927350" y="6654773"/>
                  </a:cubicBezTo>
                  <a:cubicBezTo>
                    <a:pt x="8809428" y="6669421"/>
                    <a:pt x="8671935" y="6649721"/>
                    <a:pt x="8428316" y="6654773"/>
                  </a:cubicBezTo>
                  <a:cubicBezTo>
                    <a:pt x="8184697" y="6659825"/>
                    <a:pt x="7890021" y="6625706"/>
                    <a:pt x="7735213" y="6654773"/>
                  </a:cubicBezTo>
                  <a:cubicBezTo>
                    <a:pt x="7580405" y="6683840"/>
                    <a:pt x="7395974" y="6641776"/>
                    <a:pt x="7236179" y="6654773"/>
                  </a:cubicBezTo>
                  <a:cubicBezTo>
                    <a:pt x="7076384" y="6667770"/>
                    <a:pt x="6946850" y="6668018"/>
                    <a:pt x="6834179" y="6654773"/>
                  </a:cubicBezTo>
                  <a:cubicBezTo>
                    <a:pt x="6721508" y="6641528"/>
                    <a:pt x="6324791" y="6672809"/>
                    <a:pt x="6044042" y="6654773"/>
                  </a:cubicBezTo>
                  <a:cubicBezTo>
                    <a:pt x="5763293" y="6636737"/>
                    <a:pt x="5793166" y="6668546"/>
                    <a:pt x="5642043" y="6654773"/>
                  </a:cubicBezTo>
                  <a:cubicBezTo>
                    <a:pt x="5490920" y="6641000"/>
                    <a:pt x="5127352" y="6683292"/>
                    <a:pt x="4851906" y="6654773"/>
                  </a:cubicBezTo>
                  <a:cubicBezTo>
                    <a:pt x="4576460" y="6626254"/>
                    <a:pt x="4552778" y="6674826"/>
                    <a:pt x="4352872" y="6654773"/>
                  </a:cubicBezTo>
                  <a:cubicBezTo>
                    <a:pt x="4152966" y="6634720"/>
                    <a:pt x="3650638" y="6682012"/>
                    <a:pt x="3465700" y="6654773"/>
                  </a:cubicBezTo>
                  <a:cubicBezTo>
                    <a:pt x="3280762" y="6627534"/>
                    <a:pt x="3184878" y="6672896"/>
                    <a:pt x="2966666" y="6654773"/>
                  </a:cubicBezTo>
                  <a:cubicBezTo>
                    <a:pt x="2748454" y="6636650"/>
                    <a:pt x="2448234" y="6689495"/>
                    <a:pt x="2079495" y="6654773"/>
                  </a:cubicBezTo>
                  <a:cubicBezTo>
                    <a:pt x="1710756" y="6620051"/>
                    <a:pt x="1398051" y="6680679"/>
                    <a:pt x="1109151" y="6654773"/>
                  </a:cubicBezTo>
                  <a:cubicBezTo>
                    <a:pt x="503641" y="6712342"/>
                    <a:pt x="43785" y="6222910"/>
                    <a:pt x="0" y="5545622"/>
                  </a:cubicBezTo>
                  <a:cubicBezTo>
                    <a:pt x="-6463" y="5208762"/>
                    <a:pt x="-26603" y="5061989"/>
                    <a:pt x="0" y="4823111"/>
                  </a:cubicBezTo>
                  <a:cubicBezTo>
                    <a:pt x="26603" y="4584233"/>
                    <a:pt x="26669" y="4379980"/>
                    <a:pt x="0" y="4189329"/>
                  </a:cubicBezTo>
                  <a:cubicBezTo>
                    <a:pt x="-26669" y="3998678"/>
                    <a:pt x="11405" y="3633682"/>
                    <a:pt x="0" y="3466818"/>
                  </a:cubicBezTo>
                  <a:cubicBezTo>
                    <a:pt x="-11405" y="3299954"/>
                    <a:pt x="5506" y="3076545"/>
                    <a:pt x="0" y="2921766"/>
                  </a:cubicBezTo>
                  <a:cubicBezTo>
                    <a:pt x="-5506" y="2766987"/>
                    <a:pt x="-20917" y="2603934"/>
                    <a:pt x="0" y="2332349"/>
                  </a:cubicBezTo>
                  <a:cubicBezTo>
                    <a:pt x="20917" y="2060764"/>
                    <a:pt x="-52752" y="1576268"/>
                    <a:pt x="0" y="1109151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867" y="-17408"/>
              <a:ext cx="837560" cy="1149417"/>
            </a:xfrm>
            <a:prstGeom prst="rect">
              <a:avLst/>
            </a:prstGeom>
          </p:spPr>
        </p:pic>
      </p:grpSp>
      <p:pic>
        <p:nvPicPr>
          <p:cNvPr id="26" name="Picture 10" descr="kinh vien vong.jpg">
            <a:extLst>
              <a:ext uri="{FF2B5EF4-FFF2-40B4-BE49-F238E27FC236}">
                <a16:creationId xmlns:a16="http://schemas.microsoft.com/office/drawing/2014/main" id="{46C860C0-1C1B-4741-8767-3ADA1AC3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" y="229591"/>
            <a:ext cx="3001506" cy="16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au may xe lua.jpg">
            <a:extLst>
              <a:ext uri="{FF2B5EF4-FFF2-40B4-BE49-F238E27FC236}">
                <a16:creationId xmlns:a16="http://schemas.microsoft.com/office/drawing/2014/main" id="{7EF1FBD9-D4C3-D34E-A14E-A72363265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8" y="117389"/>
            <a:ext cx="30067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xe dap.jpg">
            <a:extLst>
              <a:ext uri="{FF2B5EF4-FFF2-40B4-BE49-F238E27FC236}">
                <a16:creationId xmlns:a16="http://schemas.microsoft.com/office/drawing/2014/main" id="{F181C723-97AD-A546-9F57-ABD7F7A31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" y="2364284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o to.jpg">
            <a:extLst>
              <a:ext uri="{FF2B5EF4-FFF2-40B4-BE49-F238E27FC236}">
                <a16:creationId xmlns:a16="http://schemas.microsoft.com/office/drawing/2014/main" id="{114BEE1A-F979-7845-A366-118305012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7" y="2380019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may bay.jpg">
            <a:extLst>
              <a:ext uri="{FF2B5EF4-FFF2-40B4-BE49-F238E27FC236}">
                <a16:creationId xmlns:a16="http://schemas.microsoft.com/office/drawing/2014/main" id="{F3C01C1C-8AE9-6A46-B9FB-7AACAE012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12" y="2294971"/>
            <a:ext cx="3149021" cy="16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ve tinh nhan tao 1957.jpg">
            <a:extLst>
              <a:ext uri="{FF2B5EF4-FFF2-40B4-BE49-F238E27FC236}">
                <a16:creationId xmlns:a16="http://schemas.microsoft.com/office/drawing/2014/main" id="{DC38BE35-2554-0D4F-A909-41C052B4D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4484133"/>
            <a:ext cx="3546620" cy="187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83F776A1-A963-E74B-9704-9CED5E70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2" y="1828696"/>
            <a:ext cx="4432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1671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D7C43498-22BD-C64D-8CA7-07ED6448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1838338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1794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E402B4-1DA4-7E46-8C08-A4B8B97C0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595" y="1802528"/>
            <a:ext cx="48456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1804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0B92B617-50EA-B440-81FF-18A22C06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79" y="3963005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B1641468-408D-004F-9AE4-C97F735A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4015974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1886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8B97866A-FAA4-154F-BD33-B16C6A4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47" y="402899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1903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C9FF97C4-46C8-A145-83CC-36EA4D22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62" y="6395452"/>
            <a:ext cx="4620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1946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16B55FE9-02A1-3F46-9411-1F99F650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453" y="6350244"/>
            <a:ext cx="53160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1957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284EAF3-9918-2047-BF0B-2E2EC3F9E7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114" y="153145"/>
            <a:ext cx="2779251" cy="17128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410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0168615A-4A81-E04A-A157-AE1F93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8" y="4474540"/>
            <a:ext cx="3632307" cy="19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589030"/>
            <a:ext cx="12230100" cy="2325146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6F09BED6-3473-0445-8BC0-44855AC88F74}"/>
              </a:ext>
            </a:extLst>
          </p:cNvPr>
          <p:cNvSpPr/>
          <p:nvPr/>
        </p:nvSpPr>
        <p:spPr>
          <a:xfrm>
            <a:off x="908941" y="222181"/>
            <a:ext cx="11254154" cy="5366232"/>
          </a:xfrm>
          <a:custGeom>
            <a:avLst/>
            <a:gdLst>
              <a:gd name="connsiteX0" fmla="*/ 0 w 10544312"/>
              <a:gd name="connsiteY0" fmla="*/ 400105 h 4854874"/>
              <a:gd name="connsiteX1" fmla="*/ 2227385 w 10544312"/>
              <a:gd name="connsiteY1" fmla="*/ 1520 h 4854874"/>
              <a:gd name="connsiteX2" fmla="*/ 6541477 w 10544312"/>
              <a:gd name="connsiteY2" fmla="*/ 529059 h 4854874"/>
              <a:gd name="connsiteX3" fmla="*/ 9917723 w 10544312"/>
              <a:gd name="connsiteY3" fmla="*/ 974536 h 4854874"/>
              <a:gd name="connsiteX4" fmla="*/ 9941169 w 10544312"/>
              <a:gd name="connsiteY4" fmla="*/ 2088228 h 4854874"/>
              <a:gd name="connsiteX5" fmla="*/ 3716216 w 10544312"/>
              <a:gd name="connsiteY5" fmla="*/ 2369582 h 4854874"/>
              <a:gd name="connsiteX6" fmla="*/ 996462 w 10544312"/>
              <a:gd name="connsiteY6" fmla="*/ 2955736 h 4854874"/>
              <a:gd name="connsiteX7" fmla="*/ 668216 w 10544312"/>
              <a:gd name="connsiteY7" fmla="*/ 4092874 h 4854874"/>
              <a:gd name="connsiteX8" fmla="*/ 7491046 w 10544312"/>
              <a:gd name="connsiteY8" fmla="*/ 4854874 h 48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12" h="4854874">
                <a:moveTo>
                  <a:pt x="0" y="400105"/>
                </a:moveTo>
                <a:cubicBezTo>
                  <a:pt x="568569" y="190066"/>
                  <a:pt x="1137139" y="-19972"/>
                  <a:pt x="2227385" y="1520"/>
                </a:cubicBezTo>
                <a:cubicBezTo>
                  <a:pt x="3317631" y="23012"/>
                  <a:pt x="6541477" y="529059"/>
                  <a:pt x="6541477" y="529059"/>
                </a:cubicBezTo>
                <a:cubicBezTo>
                  <a:pt x="7823200" y="691228"/>
                  <a:pt x="9351108" y="714675"/>
                  <a:pt x="9917723" y="974536"/>
                </a:cubicBezTo>
                <a:cubicBezTo>
                  <a:pt x="10484338" y="1234397"/>
                  <a:pt x="10974753" y="1855720"/>
                  <a:pt x="9941169" y="2088228"/>
                </a:cubicBezTo>
                <a:cubicBezTo>
                  <a:pt x="8907585" y="2320736"/>
                  <a:pt x="5207000" y="2224997"/>
                  <a:pt x="3716216" y="2369582"/>
                </a:cubicBezTo>
                <a:cubicBezTo>
                  <a:pt x="2225432" y="2514167"/>
                  <a:pt x="1504462" y="2668521"/>
                  <a:pt x="996462" y="2955736"/>
                </a:cubicBezTo>
                <a:cubicBezTo>
                  <a:pt x="488462" y="3242951"/>
                  <a:pt x="-414215" y="3776351"/>
                  <a:pt x="668216" y="4092874"/>
                </a:cubicBezTo>
                <a:cubicBezTo>
                  <a:pt x="1750647" y="4409397"/>
                  <a:pt x="6320692" y="4850966"/>
                  <a:pt x="7491046" y="4854874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487" name="Picture 7" descr="Location free icon">
            <a:extLst>
              <a:ext uri="{FF2B5EF4-FFF2-40B4-BE49-F238E27FC236}">
                <a16:creationId xmlns:a16="http://schemas.microsoft.com/office/drawing/2014/main" id="{0DCB23A3-D7E5-A349-9A70-FE45BC7D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7" y="67862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kinh vien vong.jpg">
            <a:extLst>
              <a:ext uri="{FF2B5EF4-FFF2-40B4-BE49-F238E27FC236}">
                <a16:creationId xmlns:a16="http://schemas.microsoft.com/office/drawing/2014/main" id="{1099B05D-A5F4-AE44-B0B1-7F3ADC3261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5" y="1371988"/>
            <a:ext cx="1291909" cy="8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E43ABDA8-C0DA-944B-A94C-3123C974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6" y="935811"/>
            <a:ext cx="292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(1671)</a:t>
            </a:r>
          </a:p>
        </p:txBody>
      </p:sp>
      <p:pic>
        <p:nvPicPr>
          <p:cNvPr id="30" name="Picture 7" descr="Location free icon">
            <a:extLst>
              <a:ext uri="{FF2B5EF4-FFF2-40B4-BE49-F238E27FC236}">
                <a16:creationId xmlns:a16="http://schemas.microsoft.com/office/drawing/2014/main" id="{5320DEF0-F53A-0743-9CBA-78DC1C2D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7" y="37342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Location free icon">
            <a:extLst>
              <a:ext uri="{FF2B5EF4-FFF2-40B4-BE49-F238E27FC236}">
                <a16:creationId xmlns:a16="http://schemas.microsoft.com/office/drawing/2014/main" id="{33241694-497B-8A44-BE5A-CD044A85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96" y="2123325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Location free icon">
            <a:extLst>
              <a:ext uri="{FF2B5EF4-FFF2-40B4-BE49-F238E27FC236}">
                <a16:creationId xmlns:a16="http://schemas.microsoft.com/office/drawing/2014/main" id="{C8895FAA-3B11-D14E-9902-07D7F0D0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8" y="2244383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Location free icon">
            <a:extLst>
              <a:ext uri="{FF2B5EF4-FFF2-40B4-BE49-F238E27FC236}">
                <a16:creationId xmlns:a16="http://schemas.microsoft.com/office/drawing/2014/main" id="{2DCBB9E6-E48F-8840-BEC0-CE6CFF46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79" y="3238749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Location free icon">
            <a:extLst>
              <a:ext uri="{FF2B5EF4-FFF2-40B4-BE49-F238E27FC236}">
                <a16:creationId xmlns:a16="http://schemas.microsoft.com/office/drawing/2014/main" id="{6D204D5F-4EAA-BC4F-BE57-4DB064FD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66" y="462398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Location free icon">
            <a:extLst>
              <a:ext uri="{FF2B5EF4-FFF2-40B4-BE49-F238E27FC236}">
                <a16:creationId xmlns:a16="http://schemas.microsoft.com/office/drawing/2014/main" id="{F7178113-79B3-4442-BFA9-21DC1B02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03" y="480973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B785DD2C-902F-5F43-965F-EBA0D688D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06" y="744605"/>
            <a:ext cx="2580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(1794)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603F30A-DC75-2C47-B829-80DDADBE0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120" y="1193676"/>
            <a:ext cx="1370090" cy="8443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Picture 11" descr="dau may xe lua.jpg">
            <a:extLst>
              <a:ext uri="{FF2B5EF4-FFF2-40B4-BE49-F238E27FC236}">
                <a16:creationId xmlns:a16="http://schemas.microsoft.com/office/drawing/2014/main" id="{90EF6B67-A7D7-E64A-AE09-436568F3FB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66" y="1193676"/>
            <a:ext cx="1691758" cy="9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BE89DA2A-8D5E-CC45-9622-5794CA3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796" y="67128"/>
            <a:ext cx="3651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(1804)</a:t>
            </a:r>
          </a:p>
        </p:txBody>
      </p:sp>
      <p:pic>
        <p:nvPicPr>
          <p:cNvPr id="31" name="Picture 7" descr="Location free icon">
            <a:extLst>
              <a:ext uri="{FF2B5EF4-FFF2-40B4-BE49-F238E27FC236}">
                <a16:creationId xmlns:a16="http://schemas.microsoft.com/office/drawing/2014/main" id="{7E93C3E1-2CCC-F344-942A-0B54DD34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30" y="549776"/>
            <a:ext cx="496030" cy="4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xe dap.jpg">
            <a:extLst>
              <a:ext uri="{FF2B5EF4-FFF2-40B4-BE49-F238E27FC236}">
                <a16:creationId xmlns:a16="http://schemas.microsoft.com/office/drawing/2014/main" id="{B54A245D-EBFC-A44C-A0D8-54EF6D9D9E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65" y="3313137"/>
            <a:ext cx="1890869" cy="97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>
            <a:extLst>
              <a:ext uri="{FF2B5EF4-FFF2-40B4-BE49-F238E27FC236}">
                <a16:creationId xmlns:a16="http://schemas.microsoft.com/office/drawing/2014/main" id="{E657C6B2-1125-D648-AAB0-8D921CB2F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825" y="281656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(1869)</a:t>
            </a:r>
          </a:p>
        </p:txBody>
      </p:sp>
      <p:pic>
        <p:nvPicPr>
          <p:cNvPr id="43" name="Picture 15" descr="o to.jpg">
            <a:extLst>
              <a:ext uri="{FF2B5EF4-FFF2-40B4-BE49-F238E27FC236}">
                <a16:creationId xmlns:a16="http://schemas.microsoft.com/office/drawing/2014/main" id="{2EEF7A10-E9BE-C549-86C7-A82E64CEC9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03" y="3445765"/>
            <a:ext cx="1766513" cy="9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C3ED707B-EAF3-2B43-9905-94D57681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8" y="2915501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(1886)</a:t>
            </a:r>
          </a:p>
        </p:txBody>
      </p:sp>
      <p:pic>
        <p:nvPicPr>
          <p:cNvPr id="45" name="Picture 16" descr="may bay.jpg">
            <a:extLst>
              <a:ext uri="{FF2B5EF4-FFF2-40B4-BE49-F238E27FC236}">
                <a16:creationId xmlns:a16="http://schemas.microsoft.com/office/drawing/2014/main" id="{1A238DF7-F6AF-F643-8FC4-9091C27885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" y="4454031"/>
            <a:ext cx="1648935" cy="104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15EDA872-4E5E-0849-92E5-0BD79B8C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913470"/>
            <a:ext cx="3048000" cy="523220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(1903)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004D4E68-7BA5-D748-A712-66218C81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595" y="5322574"/>
            <a:ext cx="3499226" cy="492443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(1946)</a:t>
            </a:r>
          </a:p>
        </p:txBody>
      </p:sp>
      <p:pic>
        <p:nvPicPr>
          <p:cNvPr id="48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411C5F3F-695F-A245-9E42-ECAC9570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22" y="5757281"/>
            <a:ext cx="2007398" cy="10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ve tinh nhan tao 1957.jpg">
            <a:extLst>
              <a:ext uri="{FF2B5EF4-FFF2-40B4-BE49-F238E27FC236}">
                <a16:creationId xmlns:a16="http://schemas.microsoft.com/office/drawing/2014/main" id="{0A08317E-4735-7047-9A00-DDC2555F4A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1" y="5934173"/>
            <a:ext cx="1866395" cy="9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>
            <a:extLst>
              <a:ext uri="{FF2B5EF4-FFF2-40B4-BE49-F238E27FC236}">
                <a16:creationId xmlns:a16="http://schemas.microsoft.com/office/drawing/2014/main" id="{1ED1D4D6-98AB-1E4C-B70A-BE73EED2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86" y="5527030"/>
            <a:ext cx="35466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(1957)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8782259F-70A5-9E46-B84F-66EF9EFB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42" y="1505491"/>
            <a:ext cx="228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id="{926AF3F7-1A2C-4C4D-BF31-66CA44E3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007" y="1264977"/>
            <a:ext cx="2388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XVIII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BAA86B12-F862-7340-AFCF-041B7B10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724" y="1406995"/>
            <a:ext cx="2226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218A30EE-4281-EB4B-83C7-A8A7458E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3470731"/>
            <a:ext cx="2197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:a16="http://schemas.microsoft.com/office/drawing/2014/main" id="{B3C07804-A1A2-2643-913D-03ACBD7C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69" y="3535190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6" name="Text Box 4">
            <a:extLst>
              <a:ext uri="{FF2B5EF4-FFF2-40B4-BE49-F238E27FC236}">
                <a16:creationId xmlns:a16="http://schemas.microsoft.com/office/drawing/2014/main" id="{0EBC54B2-0087-9F48-A8EE-72282E17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1" y="4578898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7" name="Text Box 4">
            <a:extLst>
              <a:ext uri="{FF2B5EF4-FFF2-40B4-BE49-F238E27FC236}">
                <a16:creationId xmlns:a16="http://schemas.microsoft.com/office/drawing/2014/main" id="{F3A3407B-7E2C-0142-98A0-E43625940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064" y="5918913"/>
            <a:ext cx="2190662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8" name="Text Box 4">
            <a:extLst>
              <a:ext uri="{FF2B5EF4-FFF2-40B4-BE49-F238E27FC236}">
                <a16:creationId xmlns:a16="http://schemas.microsoft.com/office/drawing/2014/main" id="{45355EE7-048F-E348-A1F5-57F15AE8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5989063"/>
            <a:ext cx="2385791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6188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52" y="672989"/>
            <a:ext cx="8061170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12" y="4299908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9549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530" y="-74413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A4AA9F-573A-4D29-B4F4-28F2EAF0D5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1" y="907205"/>
            <a:ext cx="4685653" cy="11776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A92320-2F7A-495F-959A-BA8B8BD896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6" y="1953619"/>
            <a:ext cx="7539717" cy="3355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/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solidFill>
                <a:srgbClr val="E7F9FF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b) 3 giờ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1,5 giờ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giờ	</a:t>
                </a:r>
                <a:r>
                  <a:rPr kumimoji="0" lang="en-VN" altLang="en-VN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 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 giờ  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lang="en-VN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7807569" cy="715089"/>
          </a:xfrm>
          <a:custGeom>
            <a:avLst/>
            <a:gdLst>
              <a:gd name="connsiteX0" fmla="*/ 0 w 7807569"/>
              <a:gd name="connsiteY0" fmla="*/ 119184 h 715089"/>
              <a:gd name="connsiteX1" fmla="*/ 119184 w 7807569"/>
              <a:gd name="connsiteY1" fmla="*/ 0 h 715089"/>
              <a:gd name="connsiteX2" fmla="*/ 882985 w 7807569"/>
              <a:gd name="connsiteY2" fmla="*/ 0 h 715089"/>
              <a:gd name="connsiteX3" fmla="*/ 1722478 w 7807569"/>
              <a:gd name="connsiteY3" fmla="*/ 0 h 715089"/>
              <a:gd name="connsiteX4" fmla="*/ 2183512 w 7807569"/>
              <a:gd name="connsiteY4" fmla="*/ 0 h 715089"/>
              <a:gd name="connsiteX5" fmla="*/ 2795929 w 7807569"/>
              <a:gd name="connsiteY5" fmla="*/ 0 h 715089"/>
              <a:gd name="connsiteX6" fmla="*/ 3635422 w 7807569"/>
              <a:gd name="connsiteY6" fmla="*/ 0 h 715089"/>
              <a:gd name="connsiteX7" fmla="*/ 4323531 w 7807569"/>
              <a:gd name="connsiteY7" fmla="*/ 0 h 715089"/>
              <a:gd name="connsiteX8" fmla="*/ 5087332 w 7807569"/>
              <a:gd name="connsiteY8" fmla="*/ 0 h 715089"/>
              <a:gd name="connsiteX9" fmla="*/ 5624057 w 7807569"/>
              <a:gd name="connsiteY9" fmla="*/ 0 h 715089"/>
              <a:gd name="connsiteX10" fmla="*/ 6463551 w 7807569"/>
              <a:gd name="connsiteY10" fmla="*/ 0 h 715089"/>
              <a:gd name="connsiteX11" fmla="*/ 6924584 w 7807569"/>
              <a:gd name="connsiteY11" fmla="*/ 0 h 715089"/>
              <a:gd name="connsiteX12" fmla="*/ 7688385 w 7807569"/>
              <a:gd name="connsiteY12" fmla="*/ 0 h 715089"/>
              <a:gd name="connsiteX13" fmla="*/ 7807569 w 7807569"/>
              <a:gd name="connsiteY13" fmla="*/ 119184 h 715089"/>
              <a:gd name="connsiteX14" fmla="*/ 7807569 w 7807569"/>
              <a:gd name="connsiteY14" fmla="*/ 595905 h 715089"/>
              <a:gd name="connsiteX15" fmla="*/ 7688385 w 7807569"/>
              <a:gd name="connsiteY15" fmla="*/ 715089 h 715089"/>
              <a:gd name="connsiteX16" fmla="*/ 7151660 w 7807569"/>
              <a:gd name="connsiteY16" fmla="*/ 715089 h 715089"/>
              <a:gd name="connsiteX17" fmla="*/ 6312167 w 7807569"/>
              <a:gd name="connsiteY17" fmla="*/ 715089 h 715089"/>
              <a:gd name="connsiteX18" fmla="*/ 5699749 w 7807569"/>
              <a:gd name="connsiteY18" fmla="*/ 715089 h 715089"/>
              <a:gd name="connsiteX19" fmla="*/ 5163024 w 7807569"/>
              <a:gd name="connsiteY19" fmla="*/ 715089 h 715089"/>
              <a:gd name="connsiteX20" fmla="*/ 4626299 w 7807569"/>
              <a:gd name="connsiteY20" fmla="*/ 715089 h 715089"/>
              <a:gd name="connsiteX21" fmla="*/ 4165266 w 7807569"/>
              <a:gd name="connsiteY21" fmla="*/ 715089 h 715089"/>
              <a:gd name="connsiteX22" fmla="*/ 3477157 w 7807569"/>
              <a:gd name="connsiteY22" fmla="*/ 715089 h 715089"/>
              <a:gd name="connsiteX23" fmla="*/ 2940432 w 7807569"/>
              <a:gd name="connsiteY23" fmla="*/ 715089 h 715089"/>
              <a:gd name="connsiteX24" fmla="*/ 2176630 w 7807569"/>
              <a:gd name="connsiteY24" fmla="*/ 715089 h 715089"/>
              <a:gd name="connsiteX25" fmla="*/ 1412829 w 7807569"/>
              <a:gd name="connsiteY25" fmla="*/ 715089 h 715089"/>
              <a:gd name="connsiteX26" fmla="*/ 876104 w 7807569"/>
              <a:gd name="connsiteY26" fmla="*/ 715089 h 715089"/>
              <a:gd name="connsiteX27" fmla="*/ 119184 w 7807569"/>
              <a:gd name="connsiteY27" fmla="*/ 715089 h 715089"/>
              <a:gd name="connsiteX28" fmla="*/ 0 w 7807569"/>
              <a:gd name="connsiteY28" fmla="*/ 595905 h 715089"/>
              <a:gd name="connsiteX29" fmla="*/ 0 w 7807569"/>
              <a:gd name="connsiteY29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7569" h="715089" fill="none" extrusionOk="0">
                <a:moveTo>
                  <a:pt x="0" y="119184"/>
                </a:moveTo>
                <a:cubicBezTo>
                  <a:pt x="-4726" y="53186"/>
                  <a:pt x="66294" y="-5408"/>
                  <a:pt x="119184" y="0"/>
                </a:cubicBezTo>
                <a:cubicBezTo>
                  <a:pt x="285255" y="10228"/>
                  <a:pt x="720478" y="-35164"/>
                  <a:pt x="882985" y="0"/>
                </a:cubicBezTo>
                <a:cubicBezTo>
                  <a:pt x="1045492" y="35164"/>
                  <a:pt x="1475480" y="-11206"/>
                  <a:pt x="1722478" y="0"/>
                </a:cubicBezTo>
                <a:cubicBezTo>
                  <a:pt x="1969476" y="11206"/>
                  <a:pt x="2000696" y="-11006"/>
                  <a:pt x="2183512" y="0"/>
                </a:cubicBezTo>
                <a:cubicBezTo>
                  <a:pt x="2366328" y="11006"/>
                  <a:pt x="2493685" y="-28147"/>
                  <a:pt x="2795929" y="0"/>
                </a:cubicBezTo>
                <a:cubicBezTo>
                  <a:pt x="3098173" y="28147"/>
                  <a:pt x="3239127" y="30982"/>
                  <a:pt x="3635422" y="0"/>
                </a:cubicBezTo>
                <a:cubicBezTo>
                  <a:pt x="4031717" y="-30982"/>
                  <a:pt x="4176950" y="8521"/>
                  <a:pt x="4323531" y="0"/>
                </a:cubicBezTo>
                <a:cubicBezTo>
                  <a:pt x="4470112" y="-8521"/>
                  <a:pt x="4738331" y="-25466"/>
                  <a:pt x="5087332" y="0"/>
                </a:cubicBezTo>
                <a:cubicBezTo>
                  <a:pt x="5436333" y="25466"/>
                  <a:pt x="5513958" y="-2963"/>
                  <a:pt x="5624057" y="0"/>
                </a:cubicBezTo>
                <a:cubicBezTo>
                  <a:pt x="5734157" y="2963"/>
                  <a:pt x="6227473" y="22207"/>
                  <a:pt x="6463551" y="0"/>
                </a:cubicBezTo>
                <a:cubicBezTo>
                  <a:pt x="6699629" y="-22207"/>
                  <a:pt x="6814104" y="-4741"/>
                  <a:pt x="6924584" y="0"/>
                </a:cubicBezTo>
                <a:cubicBezTo>
                  <a:pt x="7035064" y="4741"/>
                  <a:pt x="7310815" y="15361"/>
                  <a:pt x="7688385" y="0"/>
                </a:cubicBezTo>
                <a:cubicBezTo>
                  <a:pt x="7761232" y="-8879"/>
                  <a:pt x="7806587" y="48529"/>
                  <a:pt x="7807569" y="119184"/>
                </a:cubicBezTo>
                <a:cubicBezTo>
                  <a:pt x="7790818" y="228405"/>
                  <a:pt x="7795373" y="362980"/>
                  <a:pt x="7807569" y="595905"/>
                </a:cubicBezTo>
                <a:cubicBezTo>
                  <a:pt x="7803659" y="662105"/>
                  <a:pt x="7754028" y="712159"/>
                  <a:pt x="7688385" y="715089"/>
                </a:cubicBezTo>
                <a:cubicBezTo>
                  <a:pt x="7518081" y="719752"/>
                  <a:pt x="7381107" y="709413"/>
                  <a:pt x="7151660" y="715089"/>
                </a:cubicBezTo>
                <a:cubicBezTo>
                  <a:pt x="6922214" y="720765"/>
                  <a:pt x="6684379" y="749598"/>
                  <a:pt x="6312167" y="715089"/>
                </a:cubicBezTo>
                <a:cubicBezTo>
                  <a:pt x="5939955" y="680580"/>
                  <a:pt x="5972959" y="741792"/>
                  <a:pt x="5699749" y="715089"/>
                </a:cubicBezTo>
                <a:cubicBezTo>
                  <a:pt x="5426539" y="688386"/>
                  <a:pt x="5383192" y="725671"/>
                  <a:pt x="5163024" y="715089"/>
                </a:cubicBezTo>
                <a:cubicBezTo>
                  <a:pt x="4942857" y="704507"/>
                  <a:pt x="4859429" y="713224"/>
                  <a:pt x="4626299" y="715089"/>
                </a:cubicBezTo>
                <a:cubicBezTo>
                  <a:pt x="4393170" y="716954"/>
                  <a:pt x="4324316" y="697657"/>
                  <a:pt x="4165266" y="715089"/>
                </a:cubicBezTo>
                <a:cubicBezTo>
                  <a:pt x="4006216" y="732521"/>
                  <a:pt x="3742155" y="734768"/>
                  <a:pt x="3477157" y="715089"/>
                </a:cubicBezTo>
                <a:cubicBezTo>
                  <a:pt x="3212159" y="695410"/>
                  <a:pt x="3144368" y="721065"/>
                  <a:pt x="2940432" y="715089"/>
                </a:cubicBezTo>
                <a:cubicBezTo>
                  <a:pt x="2736497" y="709113"/>
                  <a:pt x="2478186" y="684612"/>
                  <a:pt x="2176630" y="715089"/>
                </a:cubicBezTo>
                <a:cubicBezTo>
                  <a:pt x="1875074" y="745566"/>
                  <a:pt x="1652558" y="690189"/>
                  <a:pt x="1412829" y="715089"/>
                </a:cubicBezTo>
                <a:cubicBezTo>
                  <a:pt x="1173100" y="739989"/>
                  <a:pt x="1073914" y="708731"/>
                  <a:pt x="876104" y="715089"/>
                </a:cubicBezTo>
                <a:cubicBezTo>
                  <a:pt x="678295" y="721447"/>
                  <a:pt x="311752" y="744263"/>
                  <a:pt x="119184" y="715089"/>
                </a:cubicBezTo>
                <a:cubicBezTo>
                  <a:pt x="51125" y="712285"/>
                  <a:pt x="5833" y="665123"/>
                  <a:pt x="0" y="595905"/>
                </a:cubicBezTo>
                <a:cubicBezTo>
                  <a:pt x="-23215" y="426722"/>
                  <a:pt x="8803" y="284374"/>
                  <a:pt x="0" y="119184"/>
                </a:cubicBezTo>
                <a:close/>
              </a:path>
              <a:path w="7807569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16142" y="21226"/>
                  <a:pt x="582077" y="-24275"/>
                  <a:pt x="807293" y="0"/>
                </a:cubicBezTo>
                <a:cubicBezTo>
                  <a:pt x="1032509" y="24275"/>
                  <a:pt x="1289527" y="27617"/>
                  <a:pt x="1646786" y="0"/>
                </a:cubicBezTo>
                <a:cubicBezTo>
                  <a:pt x="2004045" y="-27617"/>
                  <a:pt x="2243391" y="-29763"/>
                  <a:pt x="2410588" y="0"/>
                </a:cubicBezTo>
                <a:cubicBezTo>
                  <a:pt x="2577785" y="29763"/>
                  <a:pt x="2690677" y="-5779"/>
                  <a:pt x="2871621" y="0"/>
                </a:cubicBezTo>
                <a:cubicBezTo>
                  <a:pt x="3052565" y="5779"/>
                  <a:pt x="3372645" y="34488"/>
                  <a:pt x="3711114" y="0"/>
                </a:cubicBezTo>
                <a:cubicBezTo>
                  <a:pt x="4049583" y="-34488"/>
                  <a:pt x="4294265" y="12650"/>
                  <a:pt x="4550607" y="0"/>
                </a:cubicBezTo>
                <a:cubicBezTo>
                  <a:pt x="4806949" y="-12650"/>
                  <a:pt x="4891603" y="-5914"/>
                  <a:pt x="5011640" y="0"/>
                </a:cubicBezTo>
                <a:cubicBezTo>
                  <a:pt x="5131677" y="5914"/>
                  <a:pt x="5406066" y="-28513"/>
                  <a:pt x="5699749" y="0"/>
                </a:cubicBezTo>
                <a:cubicBezTo>
                  <a:pt x="5993432" y="28513"/>
                  <a:pt x="6183099" y="-13670"/>
                  <a:pt x="6312167" y="0"/>
                </a:cubicBezTo>
                <a:cubicBezTo>
                  <a:pt x="6441235" y="13670"/>
                  <a:pt x="6553638" y="-12277"/>
                  <a:pt x="6773200" y="0"/>
                </a:cubicBezTo>
                <a:cubicBezTo>
                  <a:pt x="6992762" y="12277"/>
                  <a:pt x="7282972" y="-14954"/>
                  <a:pt x="7688385" y="0"/>
                </a:cubicBezTo>
                <a:cubicBezTo>
                  <a:pt x="7769802" y="3832"/>
                  <a:pt x="7810563" y="48925"/>
                  <a:pt x="7807569" y="119184"/>
                </a:cubicBezTo>
                <a:cubicBezTo>
                  <a:pt x="7822121" y="246118"/>
                  <a:pt x="7830202" y="447275"/>
                  <a:pt x="7807569" y="595905"/>
                </a:cubicBezTo>
                <a:cubicBezTo>
                  <a:pt x="7804703" y="661279"/>
                  <a:pt x="7743482" y="709987"/>
                  <a:pt x="7688385" y="715089"/>
                </a:cubicBezTo>
                <a:cubicBezTo>
                  <a:pt x="7483534" y="694482"/>
                  <a:pt x="7081648" y="691965"/>
                  <a:pt x="6848892" y="715089"/>
                </a:cubicBezTo>
                <a:cubicBezTo>
                  <a:pt x="6616136" y="738213"/>
                  <a:pt x="6600974" y="707779"/>
                  <a:pt x="6387859" y="715089"/>
                </a:cubicBezTo>
                <a:cubicBezTo>
                  <a:pt x="6174744" y="722399"/>
                  <a:pt x="5966813" y="686694"/>
                  <a:pt x="5624057" y="715089"/>
                </a:cubicBezTo>
                <a:cubicBezTo>
                  <a:pt x="5281301" y="743484"/>
                  <a:pt x="5256495" y="702695"/>
                  <a:pt x="5087332" y="715089"/>
                </a:cubicBezTo>
                <a:cubicBezTo>
                  <a:pt x="4918170" y="727483"/>
                  <a:pt x="4564597" y="750025"/>
                  <a:pt x="4323531" y="715089"/>
                </a:cubicBezTo>
                <a:cubicBezTo>
                  <a:pt x="4082465" y="680153"/>
                  <a:pt x="3966761" y="724274"/>
                  <a:pt x="3786806" y="715089"/>
                </a:cubicBezTo>
                <a:cubicBezTo>
                  <a:pt x="3606852" y="705904"/>
                  <a:pt x="3303547" y="736298"/>
                  <a:pt x="3098697" y="715089"/>
                </a:cubicBezTo>
                <a:cubicBezTo>
                  <a:pt x="2893847" y="693880"/>
                  <a:pt x="2633881" y="703520"/>
                  <a:pt x="2486280" y="715089"/>
                </a:cubicBezTo>
                <a:cubicBezTo>
                  <a:pt x="2338679" y="726658"/>
                  <a:pt x="2220292" y="736131"/>
                  <a:pt x="2025246" y="715089"/>
                </a:cubicBezTo>
                <a:cubicBezTo>
                  <a:pt x="1830200" y="694047"/>
                  <a:pt x="1598498" y="687469"/>
                  <a:pt x="1261445" y="715089"/>
                </a:cubicBezTo>
                <a:cubicBezTo>
                  <a:pt x="924392" y="742709"/>
                  <a:pt x="662107" y="729226"/>
                  <a:pt x="119184" y="715089"/>
                </a:cubicBezTo>
                <a:cubicBezTo>
                  <a:pt x="66527" y="713290"/>
                  <a:pt x="2948" y="663801"/>
                  <a:pt x="0" y="595905"/>
                </a:cubicBezTo>
                <a:cubicBezTo>
                  <a:pt x="1779" y="452222"/>
                  <a:pt x="548" y="223209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2 free icon">
            <a:extLst>
              <a:ext uri="{FF2B5EF4-FFF2-40B4-BE49-F238E27FC236}">
                <a16:creationId xmlns:a16="http://schemas.microsoft.com/office/drawing/2014/main" id="{92DFF177-8435-AE4D-A367-73B832D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" y="136451"/>
            <a:ext cx="1276056" cy="12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1F15774-0C74-2249-9C4E-FF247A54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58" y="1855993"/>
            <a:ext cx="5252231" cy="4222433"/>
          </a:xfrm>
          <a:custGeom>
            <a:avLst/>
            <a:gdLst>
              <a:gd name="connsiteX0" fmla="*/ 0 w 5252231"/>
              <a:gd name="connsiteY0" fmla="*/ 703753 h 4222433"/>
              <a:gd name="connsiteX1" fmla="*/ 703753 w 5252231"/>
              <a:gd name="connsiteY1" fmla="*/ 0 h 4222433"/>
              <a:gd name="connsiteX2" fmla="*/ 1306093 w 5252231"/>
              <a:gd name="connsiteY2" fmla="*/ 0 h 4222433"/>
              <a:gd name="connsiteX3" fmla="*/ 1985328 w 5252231"/>
              <a:gd name="connsiteY3" fmla="*/ 0 h 4222433"/>
              <a:gd name="connsiteX4" fmla="*/ 2626116 w 5252231"/>
              <a:gd name="connsiteY4" fmla="*/ 0 h 4222433"/>
              <a:gd name="connsiteX5" fmla="*/ 3190009 w 5252231"/>
              <a:gd name="connsiteY5" fmla="*/ 0 h 4222433"/>
              <a:gd name="connsiteX6" fmla="*/ 3869243 w 5252231"/>
              <a:gd name="connsiteY6" fmla="*/ 0 h 4222433"/>
              <a:gd name="connsiteX7" fmla="*/ 4548478 w 5252231"/>
              <a:gd name="connsiteY7" fmla="*/ 0 h 4222433"/>
              <a:gd name="connsiteX8" fmla="*/ 5252231 w 5252231"/>
              <a:gd name="connsiteY8" fmla="*/ 703753 h 4222433"/>
              <a:gd name="connsiteX9" fmla="*/ 5252231 w 5252231"/>
              <a:gd name="connsiteY9" fmla="*/ 1182291 h 4222433"/>
              <a:gd name="connsiteX10" fmla="*/ 5252231 w 5252231"/>
              <a:gd name="connsiteY10" fmla="*/ 1773425 h 4222433"/>
              <a:gd name="connsiteX11" fmla="*/ 5252231 w 5252231"/>
              <a:gd name="connsiteY11" fmla="*/ 2392709 h 4222433"/>
              <a:gd name="connsiteX12" fmla="*/ 5252231 w 5252231"/>
              <a:gd name="connsiteY12" fmla="*/ 2871247 h 4222433"/>
              <a:gd name="connsiteX13" fmla="*/ 5252231 w 5252231"/>
              <a:gd name="connsiteY13" fmla="*/ 3518680 h 4222433"/>
              <a:gd name="connsiteX14" fmla="*/ 4548478 w 5252231"/>
              <a:gd name="connsiteY14" fmla="*/ 4222433 h 4222433"/>
              <a:gd name="connsiteX15" fmla="*/ 4023032 w 5252231"/>
              <a:gd name="connsiteY15" fmla="*/ 4222433 h 4222433"/>
              <a:gd name="connsiteX16" fmla="*/ 3420692 w 5252231"/>
              <a:gd name="connsiteY16" fmla="*/ 4222433 h 4222433"/>
              <a:gd name="connsiteX17" fmla="*/ 2856799 w 5252231"/>
              <a:gd name="connsiteY17" fmla="*/ 4222433 h 4222433"/>
              <a:gd name="connsiteX18" fmla="*/ 2139117 w 5252231"/>
              <a:gd name="connsiteY18" fmla="*/ 4222433 h 4222433"/>
              <a:gd name="connsiteX19" fmla="*/ 1613671 w 5252231"/>
              <a:gd name="connsiteY19" fmla="*/ 4222433 h 4222433"/>
              <a:gd name="connsiteX20" fmla="*/ 703753 w 5252231"/>
              <a:gd name="connsiteY20" fmla="*/ 4222433 h 4222433"/>
              <a:gd name="connsiteX21" fmla="*/ 0 w 5252231"/>
              <a:gd name="connsiteY21" fmla="*/ 3518680 h 4222433"/>
              <a:gd name="connsiteX22" fmla="*/ 0 w 5252231"/>
              <a:gd name="connsiteY22" fmla="*/ 3011993 h 4222433"/>
              <a:gd name="connsiteX23" fmla="*/ 0 w 5252231"/>
              <a:gd name="connsiteY23" fmla="*/ 2420858 h 4222433"/>
              <a:gd name="connsiteX24" fmla="*/ 0 w 5252231"/>
              <a:gd name="connsiteY24" fmla="*/ 1829724 h 4222433"/>
              <a:gd name="connsiteX25" fmla="*/ 0 w 5252231"/>
              <a:gd name="connsiteY25" fmla="*/ 1238589 h 4222433"/>
              <a:gd name="connsiteX26" fmla="*/ 0 w 5252231"/>
              <a:gd name="connsiteY26" fmla="*/ 703753 h 422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2231" h="4222433" fill="none" extrusionOk="0">
                <a:moveTo>
                  <a:pt x="0" y="703753"/>
                </a:moveTo>
                <a:cubicBezTo>
                  <a:pt x="10826" y="337864"/>
                  <a:pt x="291638" y="72913"/>
                  <a:pt x="703753" y="0"/>
                </a:cubicBezTo>
                <a:cubicBezTo>
                  <a:pt x="873551" y="5781"/>
                  <a:pt x="1084131" y="130"/>
                  <a:pt x="1306093" y="0"/>
                </a:cubicBezTo>
                <a:cubicBezTo>
                  <a:pt x="1528055" y="-130"/>
                  <a:pt x="1666965" y="16362"/>
                  <a:pt x="1985328" y="0"/>
                </a:cubicBezTo>
                <a:cubicBezTo>
                  <a:pt x="2303691" y="-16362"/>
                  <a:pt x="2355408" y="11727"/>
                  <a:pt x="2626116" y="0"/>
                </a:cubicBezTo>
                <a:cubicBezTo>
                  <a:pt x="2896824" y="-11727"/>
                  <a:pt x="3049211" y="-10245"/>
                  <a:pt x="3190009" y="0"/>
                </a:cubicBezTo>
                <a:cubicBezTo>
                  <a:pt x="3330807" y="10245"/>
                  <a:pt x="3671975" y="-22447"/>
                  <a:pt x="3869243" y="0"/>
                </a:cubicBezTo>
                <a:cubicBezTo>
                  <a:pt x="4066511" y="22447"/>
                  <a:pt x="4269820" y="-2383"/>
                  <a:pt x="4548478" y="0"/>
                </a:cubicBezTo>
                <a:cubicBezTo>
                  <a:pt x="4995821" y="-60524"/>
                  <a:pt x="5230272" y="373786"/>
                  <a:pt x="5252231" y="703753"/>
                </a:cubicBezTo>
                <a:cubicBezTo>
                  <a:pt x="5229099" y="884889"/>
                  <a:pt x="5251702" y="1064938"/>
                  <a:pt x="5252231" y="1182291"/>
                </a:cubicBezTo>
                <a:cubicBezTo>
                  <a:pt x="5252760" y="1299644"/>
                  <a:pt x="5242338" y="1513471"/>
                  <a:pt x="5252231" y="1773425"/>
                </a:cubicBezTo>
                <a:cubicBezTo>
                  <a:pt x="5262124" y="2033379"/>
                  <a:pt x="5224498" y="2136137"/>
                  <a:pt x="5252231" y="2392709"/>
                </a:cubicBezTo>
                <a:cubicBezTo>
                  <a:pt x="5279964" y="2649281"/>
                  <a:pt x="5230929" y="2636487"/>
                  <a:pt x="5252231" y="2871247"/>
                </a:cubicBezTo>
                <a:cubicBezTo>
                  <a:pt x="5273533" y="3106007"/>
                  <a:pt x="5226131" y="3255433"/>
                  <a:pt x="5252231" y="3518680"/>
                </a:cubicBezTo>
                <a:cubicBezTo>
                  <a:pt x="5245690" y="3926358"/>
                  <a:pt x="4940354" y="4262990"/>
                  <a:pt x="4548478" y="4222433"/>
                </a:cubicBezTo>
                <a:cubicBezTo>
                  <a:pt x="4311553" y="4241582"/>
                  <a:pt x="4186491" y="4232772"/>
                  <a:pt x="4023032" y="4222433"/>
                </a:cubicBezTo>
                <a:cubicBezTo>
                  <a:pt x="3859573" y="4212094"/>
                  <a:pt x="3558355" y="4224745"/>
                  <a:pt x="3420692" y="4222433"/>
                </a:cubicBezTo>
                <a:cubicBezTo>
                  <a:pt x="3283029" y="4220121"/>
                  <a:pt x="3031998" y="4236641"/>
                  <a:pt x="2856799" y="4222433"/>
                </a:cubicBezTo>
                <a:cubicBezTo>
                  <a:pt x="2681600" y="4208225"/>
                  <a:pt x="2486781" y="4211540"/>
                  <a:pt x="2139117" y="4222433"/>
                </a:cubicBezTo>
                <a:cubicBezTo>
                  <a:pt x="1791453" y="4233326"/>
                  <a:pt x="1854193" y="4205592"/>
                  <a:pt x="1613671" y="4222433"/>
                </a:cubicBezTo>
                <a:cubicBezTo>
                  <a:pt x="1373149" y="4239274"/>
                  <a:pt x="1121082" y="4190419"/>
                  <a:pt x="703753" y="4222433"/>
                </a:cubicBezTo>
                <a:cubicBezTo>
                  <a:pt x="260423" y="4226577"/>
                  <a:pt x="-12936" y="3884830"/>
                  <a:pt x="0" y="3518680"/>
                </a:cubicBezTo>
                <a:cubicBezTo>
                  <a:pt x="7645" y="3266840"/>
                  <a:pt x="-18466" y="3131693"/>
                  <a:pt x="0" y="3011993"/>
                </a:cubicBezTo>
                <a:cubicBezTo>
                  <a:pt x="18466" y="2892293"/>
                  <a:pt x="13625" y="2579963"/>
                  <a:pt x="0" y="2420858"/>
                </a:cubicBezTo>
                <a:cubicBezTo>
                  <a:pt x="-13625" y="2261753"/>
                  <a:pt x="6712" y="2003328"/>
                  <a:pt x="0" y="1829724"/>
                </a:cubicBezTo>
                <a:cubicBezTo>
                  <a:pt x="-6712" y="1656120"/>
                  <a:pt x="21114" y="1476553"/>
                  <a:pt x="0" y="1238589"/>
                </a:cubicBezTo>
                <a:cubicBezTo>
                  <a:pt x="-21114" y="1000626"/>
                  <a:pt x="-2466" y="866023"/>
                  <a:pt x="0" y="703753"/>
                </a:cubicBezTo>
                <a:close/>
              </a:path>
              <a:path w="5252231" h="4222433" stroke="0" extrusionOk="0">
                <a:moveTo>
                  <a:pt x="0" y="703753"/>
                </a:moveTo>
                <a:cubicBezTo>
                  <a:pt x="75168" y="285722"/>
                  <a:pt x="342185" y="-36422"/>
                  <a:pt x="703753" y="0"/>
                </a:cubicBezTo>
                <a:cubicBezTo>
                  <a:pt x="929971" y="3484"/>
                  <a:pt x="1039529" y="-9527"/>
                  <a:pt x="1229199" y="0"/>
                </a:cubicBezTo>
                <a:cubicBezTo>
                  <a:pt x="1418869" y="9527"/>
                  <a:pt x="1731913" y="-27514"/>
                  <a:pt x="1946881" y="0"/>
                </a:cubicBezTo>
                <a:cubicBezTo>
                  <a:pt x="2161849" y="27514"/>
                  <a:pt x="2318646" y="-29843"/>
                  <a:pt x="2549221" y="0"/>
                </a:cubicBezTo>
                <a:cubicBezTo>
                  <a:pt x="2779796" y="29843"/>
                  <a:pt x="2932341" y="11283"/>
                  <a:pt x="3074667" y="0"/>
                </a:cubicBezTo>
                <a:cubicBezTo>
                  <a:pt x="3216993" y="-11283"/>
                  <a:pt x="3483367" y="-17048"/>
                  <a:pt x="3753902" y="0"/>
                </a:cubicBezTo>
                <a:cubicBezTo>
                  <a:pt x="4024438" y="17048"/>
                  <a:pt x="4378581" y="-22029"/>
                  <a:pt x="4548478" y="0"/>
                </a:cubicBezTo>
                <a:cubicBezTo>
                  <a:pt x="5008848" y="-16723"/>
                  <a:pt x="5180241" y="329600"/>
                  <a:pt x="5252231" y="703753"/>
                </a:cubicBezTo>
                <a:cubicBezTo>
                  <a:pt x="5250192" y="835547"/>
                  <a:pt x="5237184" y="951624"/>
                  <a:pt x="5252231" y="1182291"/>
                </a:cubicBezTo>
                <a:cubicBezTo>
                  <a:pt x="5267278" y="1412958"/>
                  <a:pt x="5236081" y="1534650"/>
                  <a:pt x="5252231" y="1717127"/>
                </a:cubicBezTo>
                <a:cubicBezTo>
                  <a:pt x="5268381" y="1899604"/>
                  <a:pt x="5243386" y="2059767"/>
                  <a:pt x="5252231" y="2308261"/>
                </a:cubicBezTo>
                <a:cubicBezTo>
                  <a:pt x="5261076" y="2556755"/>
                  <a:pt x="5238838" y="2753585"/>
                  <a:pt x="5252231" y="2927545"/>
                </a:cubicBezTo>
                <a:cubicBezTo>
                  <a:pt x="5265624" y="3101505"/>
                  <a:pt x="5252343" y="3256290"/>
                  <a:pt x="5252231" y="3518680"/>
                </a:cubicBezTo>
                <a:cubicBezTo>
                  <a:pt x="5208436" y="3882146"/>
                  <a:pt x="5010393" y="4200365"/>
                  <a:pt x="4548478" y="4222433"/>
                </a:cubicBezTo>
                <a:cubicBezTo>
                  <a:pt x="4289701" y="4254136"/>
                  <a:pt x="4156310" y="4230322"/>
                  <a:pt x="3907691" y="4222433"/>
                </a:cubicBezTo>
                <a:cubicBezTo>
                  <a:pt x="3659072" y="4214544"/>
                  <a:pt x="3410918" y="4218240"/>
                  <a:pt x="3228456" y="4222433"/>
                </a:cubicBezTo>
                <a:cubicBezTo>
                  <a:pt x="3045994" y="4226626"/>
                  <a:pt x="2783997" y="4235133"/>
                  <a:pt x="2664563" y="4222433"/>
                </a:cubicBezTo>
                <a:cubicBezTo>
                  <a:pt x="2545129" y="4209733"/>
                  <a:pt x="2287921" y="4238866"/>
                  <a:pt x="1946881" y="4222433"/>
                </a:cubicBezTo>
                <a:cubicBezTo>
                  <a:pt x="1605841" y="4206000"/>
                  <a:pt x="1643389" y="4231430"/>
                  <a:pt x="1382988" y="4222433"/>
                </a:cubicBezTo>
                <a:cubicBezTo>
                  <a:pt x="1122587" y="4213436"/>
                  <a:pt x="965394" y="4211930"/>
                  <a:pt x="703753" y="4222433"/>
                </a:cubicBezTo>
                <a:cubicBezTo>
                  <a:pt x="345967" y="4311632"/>
                  <a:pt x="59857" y="3875912"/>
                  <a:pt x="0" y="3518680"/>
                </a:cubicBezTo>
                <a:cubicBezTo>
                  <a:pt x="13881" y="3344229"/>
                  <a:pt x="17131" y="3180757"/>
                  <a:pt x="0" y="2983844"/>
                </a:cubicBezTo>
                <a:cubicBezTo>
                  <a:pt x="-17131" y="2786931"/>
                  <a:pt x="-11789" y="2634386"/>
                  <a:pt x="0" y="2364560"/>
                </a:cubicBezTo>
                <a:cubicBezTo>
                  <a:pt x="11789" y="2094734"/>
                  <a:pt x="-2576" y="2002805"/>
                  <a:pt x="0" y="1773425"/>
                </a:cubicBezTo>
                <a:cubicBezTo>
                  <a:pt x="2576" y="1544045"/>
                  <a:pt x="18778" y="1436890"/>
                  <a:pt x="0" y="1294888"/>
                </a:cubicBezTo>
                <a:cubicBezTo>
                  <a:pt x="-18778" y="1152886"/>
                  <a:pt x="-5226" y="868070"/>
                  <a:pt x="0" y="703753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974245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năm 	=  …... 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năm 2 tháng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năm rưỡi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0,5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rưỡi =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60325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731838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F8896-ECC8-BE4A-A577-D1CF6401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5" y="208422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9B333-713E-F84D-A434-FE9D7720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978" y="274534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57D50-7DF5-BE4C-BBAF-7B31829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923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22863-6E1C-5448-8769-DB9596B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4" y="402031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F6B66-BDB1-5044-B87F-052C68B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305" y="468143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33B0D-273B-7948-BE8F-CFFE6A2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851" y="5322012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87E52-F2F5-5C40-AD64-43125D9F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1" y="1868518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AAE59B-346C-4B4E-B090-4FC6F6D7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253147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F3F71-8467-1641-9112-F687E1F3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ED37C8-63F2-644E-B168-F80F1C74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10718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BD809-D83E-184E-B97B-8F3B6722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855187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0B598C-269E-6B4B-AE27-870BE75A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95" y="5682899"/>
            <a:ext cx="1115489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</a:p>
        </p:txBody>
      </p:sp>
    </p:spTree>
    <p:extLst>
      <p:ext uri="{BB962C8B-B14F-4D97-AF65-F5344CB8AC3E}">
        <p14:creationId xmlns:p14="http://schemas.microsoft.com/office/powerpoint/2010/main" val="1258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9260010" cy="715089"/>
          </a:xfrm>
          <a:custGeom>
            <a:avLst/>
            <a:gdLst>
              <a:gd name="connsiteX0" fmla="*/ 0 w 9260010"/>
              <a:gd name="connsiteY0" fmla="*/ 119184 h 715089"/>
              <a:gd name="connsiteX1" fmla="*/ 119184 w 9260010"/>
              <a:gd name="connsiteY1" fmla="*/ 0 h 715089"/>
              <a:gd name="connsiteX2" fmla="*/ 993589 w 9260010"/>
              <a:gd name="connsiteY2" fmla="*/ 0 h 715089"/>
              <a:gd name="connsiteX3" fmla="*/ 1507129 w 9260010"/>
              <a:gd name="connsiteY3" fmla="*/ 0 h 715089"/>
              <a:gd name="connsiteX4" fmla="*/ 2381534 w 9260010"/>
              <a:gd name="connsiteY4" fmla="*/ 0 h 715089"/>
              <a:gd name="connsiteX5" fmla="*/ 2804857 w 9260010"/>
              <a:gd name="connsiteY5" fmla="*/ 0 h 715089"/>
              <a:gd name="connsiteX6" fmla="*/ 3498830 w 9260010"/>
              <a:gd name="connsiteY6" fmla="*/ 0 h 715089"/>
              <a:gd name="connsiteX7" fmla="*/ 4102586 w 9260010"/>
              <a:gd name="connsiteY7" fmla="*/ 0 h 715089"/>
              <a:gd name="connsiteX8" fmla="*/ 4886775 w 9260010"/>
              <a:gd name="connsiteY8" fmla="*/ 0 h 715089"/>
              <a:gd name="connsiteX9" fmla="*/ 5670964 w 9260010"/>
              <a:gd name="connsiteY9" fmla="*/ 0 h 715089"/>
              <a:gd name="connsiteX10" fmla="*/ 6184503 w 9260010"/>
              <a:gd name="connsiteY10" fmla="*/ 0 h 715089"/>
              <a:gd name="connsiteX11" fmla="*/ 6698043 w 9260010"/>
              <a:gd name="connsiteY11" fmla="*/ 0 h 715089"/>
              <a:gd name="connsiteX12" fmla="*/ 7482232 w 9260010"/>
              <a:gd name="connsiteY12" fmla="*/ 0 h 715089"/>
              <a:gd name="connsiteX13" fmla="*/ 8356637 w 9260010"/>
              <a:gd name="connsiteY13" fmla="*/ 0 h 715089"/>
              <a:gd name="connsiteX14" fmla="*/ 9140826 w 9260010"/>
              <a:gd name="connsiteY14" fmla="*/ 0 h 715089"/>
              <a:gd name="connsiteX15" fmla="*/ 9260010 w 9260010"/>
              <a:gd name="connsiteY15" fmla="*/ 119184 h 715089"/>
              <a:gd name="connsiteX16" fmla="*/ 9260010 w 9260010"/>
              <a:gd name="connsiteY16" fmla="*/ 595905 h 715089"/>
              <a:gd name="connsiteX17" fmla="*/ 9140826 w 9260010"/>
              <a:gd name="connsiteY17" fmla="*/ 715089 h 715089"/>
              <a:gd name="connsiteX18" fmla="*/ 8717503 w 9260010"/>
              <a:gd name="connsiteY18" fmla="*/ 715089 h 715089"/>
              <a:gd name="connsiteX19" fmla="*/ 7933314 w 9260010"/>
              <a:gd name="connsiteY19" fmla="*/ 715089 h 715089"/>
              <a:gd name="connsiteX20" fmla="*/ 7419774 w 9260010"/>
              <a:gd name="connsiteY20" fmla="*/ 715089 h 715089"/>
              <a:gd name="connsiteX21" fmla="*/ 6906235 w 9260010"/>
              <a:gd name="connsiteY21" fmla="*/ 715089 h 715089"/>
              <a:gd name="connsiteX22" fmla="*/ 6302479 w 9260010"/>
              <a:gd name="connsiteY22" fmla="*/ 715089 h 715089"/>
              <a:gd name="connsiteX23" fmla="*/ 5608506 w 9260010"/>
              <a:gd name="connsiteY23" fmla="*/ 715089 h 715089"/>
              <a:gd name="connsiteX24" fmla="*/ 5004750 w 9260010"/>
              <a:gd name="connsiteY24" fmla="*/ 715089 h 715089"/>
              <a:gd name="connsiteX25" fmla="*/ 4130345 w 9260010"/>
              <a:gd name="connsiteY25" fmla="*/ 715089 h 715089"/>
              <a:gd name="connsiteX26" fmla="*/ 3526589 w 9260010"/>
              <a:gd name="connsiteY26" fmla="*/ 715089 h 715089"/>
              <a:gd name="connsiteX27" fmla="*/ 2742400 w 9260010"/>
              <a:gd name="connsiteY27" fmla="*/ 715089 h 715089"/>
              <a:gd name="connsiteX28" fmla="*/ 2138644 w 9260010"/>
              <a:gd name="connsiteY28" fmla="*/ 715089 h 715089"/>
              <a:gd name="connsiteX29" fmla="*/ 1534888 w 9260010"/>
              <a:gd name="connsiteY29" fmla="*/ 715089 h 715089"/>
              <a:gd name="connsiteX30" fmla="*/ 931132 w 9260010"/>
              <a:gd name="connsiteY30" fmla="*/ 715089 h 715089"/>
              <a:gd name="connsiteX31" fmla="*/ 119184 w 9260010"/>
              <a:gd name="connsiteY31" fmla="*/ 715089 h 715089"/>
              <a:gd name="connsiteX32" fmla="*/ 0 w 9260010"/>
              <a:gd name="connsiteY32" fmla="*/ 595905 h 715089"/>
              <a:gd name="connsiteX33" fmla="*/ 0 w 9260010"/>
              <a:gd name="connsiteY33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60010" h="715089" fill="none" extrusionOk="0">
                <a:moveTo>
                  <a:pt x="0" y="119184"/>
                </a:moveTo>
                <a:cubicBezTo>
                  <a:pt x="-5307" y="39311"/>
                  <a:pt x="46113" y="4526"/>
                  <a:pt x="119184" y="0"/>
                </a:cubicBezTo>
                <a:cubicBezTo>
                  <a:pt x="370185" y="-39607"/>
                  <a:pt x="646946" y="38119"/>
                  <a:pt x="993589" y="0"/>
                </a:cubicBezTo>
                <a:cubicBezTo>
                  <a:pt x="1340232" y="-38119"/>
                  <a:pt x="1374401" y="-11459"/>
                  <a:pt x="1507129" y="0"/>
                </a:cubicBezTo>
                <a:cubicBezTo>
                  <a:pt x="1639857" y="11459"/>
                  <a:pt x="2130219" y="16899"/>
                  <a:pt x="2381534" y="0"/>
                </a:cubicBezTo>
                <a:cubicBezTo>
                  <a:pt x="2632850" y="-16899"/>
                  <a:pt x="2633109" y="1618"/>
                  <a:pt x="2804857" y="0"/>
                </a:cubicBezTo>
                <a:cubicBezTo>
                  <a:pt x="2976605" y="-1618"/>
                  <a:pt x="3344966" y="-26028"/>
                  <a:pt x="3498830" y="0"/>
                </a:cubicBezTo>
                <a:cubicBezTo>
                  <a:pt x="3652694" y="26028"/>
                  <a:pt x="3882113" y="-27880"/>
                  <a:pt x="4102586" y="0"/>
                </a:cubicBezTo>
                <a:cubicBezTo>
                  <a:pt x="4323059" y="27880"/>
                  <a:pt x="4581390" y="-24921"/>
                  <a:pt x="4886775" y="0"/>
                </a:cubicBezTo>
                <a:cubicBezTo>
                  <a:pt x="5192160" y="24921"/>
                  <a:pt x="5500181" y="-28658"/>
                  <a:pt x="5670964" y="0"/>
                </a:cubicBezTo>
                <a:cubicBezTo>
                  <a:pt x="5841747" y="28658"/>
                  <a:pt x="5933307" y="6502"/>
                  <a:pt x="6184503" y="0"/>
                </a:cubicBezTo>
                <a:cubicBezTo>
                  <a:pt x="6435699" y="-6502"/>
                  <a:pt x="6559286" y="15909"/>
                  <a:pt x="6698043" y="0"/>
                </a:cubicBezTo>
                <a:cubicBezTo>
                  <a:pt x="6836800" y="-15909"/>
                  <a:pt x="7116223" y="-38850"/>
                  <a:pt x="7482232" y="0"/>
                </a:cubicBezTo>
                <a:cubicBezTo>
                  <a:pt x="7848241" y="38850"/>
                  <a:pt x="7926430" y="14494"/>
                  <a:pt x="8356637" y="0"/>
                </a:cubicBezTo>
                <a:cubicBezTo>
                  <a:pt x="8786844" y="-14494"/>
                  <a:pt x="8959367" y="8991"/>
                  <a:pt x="9140826" y="0"/>
                </a:cubicBezTo>
                <a:cubicBezTo>
                  <a:pt x="9202862" y="-15288"/>
                  <a:pt x="9270881" y="53917"/>
                  <a:pt x="9260010" y="119184"/>
                </a:cubicBezTo>
                <a:cubicBezTo>
                  <a:pt x="9250676" y="274954"/>
                  <a:pt x="9270571" y="363319"/>
                  <a:pt x="9260010" y="595905"/>
                </a:cubicBezTo>
                <a:cubicBezTo>
                  <a:pt x="9245372" y="663177"/>
                  <a:pt x="9210132" y="713407"/>
                  <a:pt x="9140826" y="715089"/>
                </a:cubicBezTo>
                <a:cubicBezTo>
                  <a:pt x="9018656" y="724117"/>
                  <a:pt x="8919504" y="694678"/>
                  <a:pt x="8717503" y="715089"/>
                </a:cubicBezTo>
                <a:cubicBezTo>
                  <a:pt x="8515502" y="735500"/>
                  <a:pt x="8276449" y="707211"/>
                  <a:pt x="7933314" y="715089"/>
                </a:cubicBezTo>
                <a:cubicBezTo>
                  <a:pt x="7590179" y="722967"/>
                  <a:pt x="7613850" y="737502"/>
                  <a:pt x="7419774" y="715089"/>
                </a:cubicBezTo>
                <a:cubicBezTo>
                  <a:pt x="7225698" y="692676"/>
                  <a:pt x="7026533" y="696165"/>
                  <a:pt x="6906235" y="715089"/>
                </a:cubicBezTo>
                <a:cubicBezTo>
                  <a:pt x="6785937" y="734013"/>
                  <a:pt x="6574359" y="739705"/>
                  <a:pt x="6302479" y="715089"/>
                </a:cubicBezTo>
                <a:cubicBezTo>
                  <a:pt x="6030599" y="690473"/>
                  <a:pt x="5749499" y="698043"/>
                  <a:pt x="5608506" y="715089"/>
                </a:cubicBezTo>
                <a:cubicBezTo>
                  <a:pt x="5467513" y="732135"/>
                  <a:pt x="5200869" y="728448"/>
                  <a:pt x="5004750" y="715089"/>
                </a:cubicBezTo>
                <a:cubicBezTo>
                  <a:pt x="4808631" y="701730"/>
                  <a:pt x="4358979" y="676959"/>
                  <a:pt x="4130345" y="715089"/>
                </a:cubicBezTo>
                <a:cubicBezTo>
                  <a:pt x="3901712" y="753219"/>
                  <a:pt x="3711868" y="714941"/>
                  <a:pt x="3526589" y="715089"/>
                </a:cubicBezTo>
                <a:cubicBezTo>
                  <a:pt x="3341310" y="715237"/>
                  <a:pt x="3106539" y="684125"/>
                  <a:pt x="2742400" y="715089"/>
                </a:cubicBezTo>
                <a:cubicBezTo>
                  <a:pt x="2378261" y="746053"/>
                  <a:pt x="2309546" y="718108"/>
                  <a:pt x="2138644" y="715089"/>
                </a:cubicBezTo>
                <a:cubicBezTo>
                  <a:pt x="1967742" y="712070"/>
                  <a:pt x="1730819" y="691274"/>
                  <a:pt x="1534888" y="715089"/>
                </a:cubicBezTo>
                <a:cubicBezTo>
                  <a:pt x="1338957" y="738904"/>
                  <a:pt x="1211120" y="694165"/>
                  <a:pt x="931132" y="715089"/>
                </a:cubicBezTo>
                <a:cubicBezTo>
                  <a:pt x="651144" y="736013"/>
                  <a:pt x="299868" y="684634"/>
                  <a:pt x="119184" y="715089"/>
                </a:cubicBezTo>
                <a:cubicBezTo>
                  <a:pt x="42870" y="707438"/>
                  <a:pt x="-6596" y="653375"/>
                  <a:pt x="0" y="595905"/>
                </a:cubicBezTo>
                <a:cubicBezTo>
                  <a:pt x="10085" y="405681"/>
                  <a:pt x="-6854" y="311208"/>
                  <a:pt x="0" y="119184"/>
                </a:cubicBezTo>
                <a:close/>
              </a:path>
              <a:path w="9260010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25177" y="27942"/>
                  <a:pt x="527257" y="-26786"/>
                  <a:pt x="813156" y="0"/>
                </a:cubicBezTo>
                <a:cubicBezTo>
                  <a:pt x="1099055" y="26786"/>
                  <a:pt x="1255145" y="17563"/>
                  <a:pt x="1687562" y="0"/>
                </a:cubicBezTo>
                <a:cubicBezTo>
                  <a:pt x="2119979" y="-17563"/>
                  <a:pt x="2221329" y="-24609"/>
                  <a:pt x="2471751" y="0"/>
                </a:cubicBezTo>
                <a:cubicBezTo>
                  <a:pt x="2722173" y="24609"/>
                  <a:pt x="2731381" y="-16052"/>
                  <a:pt x="2895074" y="0"/>
                </a:cubicBezTo>
                <a:cubicBezTo>
                  <a:pt x="3058767" y="16052"/>
                  <a:pt x="3435541" y="34932"/>
                  <a:pt x="3769479" y="0"/>
                </a:cubicBezTo>
                <a:cubicBezTo>
                  <a:pt x="4103417" y="-34932"/>
                  <a:pt x="4380925" y="-7530"/>
                  <a:pt x="4643884" y="0"/>
                </a:cubicBezTo>
                <a:cubicBezTo>
                  <a:pt x="4906843" y="7530"/>
                  <a:pt x="4904486" y="15607"/>
                  <a:pt x="5067208" y="0"/>
                </a:cubicBezTo>
                <a:cubicBezTo>
                  <a:pt x="5229930" y="-15607"/>
                  <a:pt x="5546105" y="1260"/>
                  <a:pt x="5761180" y="0"/>
                </a:cubicBezTo>
                <a:cubicBezTo>
                  <a:pt x="5976255" y="-1260"/>
                  <a:pt x="6127430" y="-6298"/>
                  <a:pt x="6364936" y="0"/>
                </a:cubicBezTo>
                <a:cubicBezTo>
                  <a:pt x="6602442" y="6298"/>
                  <a:pt x="6588773" y="-16041"/>
                  <a:pt x="6788259" y="0"/>
                </a:cubicBezTo>
                <a:cubicBezTo>
                  <a:pt x="6987745" y="16041"/>
                  <a:pt x="7255338" y="-34224"/>
                  <a:pt x="7482232" y="0"/>
                </a:cubicBezTo>
                <a:cubicBezTo>
                  <a:pt x="7709126" y="34224"/>
                  <a:pt x="7748883" y="1054"/>
                  <a:pt x="7905555" y="0"/>
                </a:cubicBezTo>
                <a:cubicBezTo>
                  <a:pt x="8062227" y="-1054"/>
                  <a:pt x="8134161" y="6873"/>
                  <a:pt x="8328878" y="0"/>
                </a:cubicBezTo>
                <a:cubicBezTo>
                  <a:pt x="8523595" y="-6873"/>
                  <a:pt x="8788190" y="11991"/>
                  <a:pt x="9140826" y="0"/>
                </a:cubicBezTo>
                <a:cubicBezTo>
                  <a:pt x="9203784" y="-450"/>
                  <a:pt x="9249283" y="48258"/>
                  <a:pt x="9260010" y="119184"/>
                </a:cubicBezTo>
                <a:cubicBezTo>
                  <a:pt x="9240296" y="238788"/>
                  <a:pt x="9246453" y="373314"/>
                  <a:pt x="9260010" y="595905"/>
                </a:cubicBezTo>
                <a:cubicBezTo>
                  <a:pt x="9253945" y="661371"/>
                  <a:pt x="9198202" y="716689"/>
                  <a:pt x="9140826" y="715089"/>
                </a:cubicBezTo>
                <a:cubicBezTo>
                  <a:pt x="8989018" y="741785"/>
                  <a:pt x="8816050" y="692515"/>
                  <a:pt x="8537070" y="715089"/>
                </a:cubicBezTo>
                <a:cubicBezTo>
                  <a:pt x="8258090" y="737663"/>
                  <a:pt x="7936107" y="743006"/>
                  <a:pt x="7752881" y="715089"/>
                </a:cubicBezTo>
                <a:cubicBezTo>
                  <a:pt x="7569655" y="687172"/>
                  <a:pt x="7437697" y="725281"/>
                  <a:pt x="7239341" y="715089"/>
                </a:cubicBezTo>
                <a:cubicBezTo>
                  <a:pt x="7040985" y="704897"/>
                  <a:pt x="6842056" y="719042"/>
                  <a:pt x="6545369" y="715089"/>
                </a:cubicBezTo>
                <a:cubicBezTo>
                  <a:pt x="6248682" y="711136"/>
                  <a:pt x="6098476" y="718156"/>
                  <a:pt x="5941613" y="715089"/>
                </a:cubicBezTo>
                <a:cubicBezTo>
                  <a:pt x="5784750" y="712022"/>
                  <a:pt x="5663162" y="732271"/>
                  <a:pt x="5518290" y="715089"/>
                </a:cubicBezTo>
                <a:cubicBezTo>
                  <a:pt x="5373418" y="697907"/>
                  <a:pt x="5115651" y="696093"/>
                  <a:pt x="4734101" y="715089"/>
                </a:cubicBezTo>
                <a:cubicBezTo>
                  <a:pt x="4352551" y="734085"/>
                  <a:pt x="4299189" y="705055"/>
                  <a:pt x="4130345" y="715089"/>
                </a:cubicBezTo>
                <a:cubicBezTo>
                  <a:pt x="3961501" y="725123"/>
                  <a:pt x="3650805" y="758667"/>
                  <a:pt x="3255940" y="715089"/>
                </a:cubicBezTo>
                <a:cubicBezTo>
                  <a:pt x="2861076" y="671511"/>
                  <a:pt x="2807008" y="687522"/>
                  <a:pt x="2471751" y="715089"/>
                </a:cubicBezTo>
                <a:cubicBezTo>
                  <a:pt x="2136494" y="742656"/>
                  <a:pt x="2244117" y="730763"/>
                  <a:pt x="2048427" y="715089"/>
                </a:cubicBezTo>
                <a:cubicBezTo>
                  <a:pt x="1852737" y="699415"/>
                  <a:pt x="1792391" y="719169"/>
                  <a:pt x="1625104" y="715089"/>
                </a:cubicBezTo>
                <a:cubicBezTo>
                  <a:pt x="1457817" y="711009"/>
                  <a:pt x="1325432" y="710388"/>
                  <a:pt x="1201781" y="715089"/>
                </a:cubicBezTo>
                <a:cubicBezTo>
                  <a:pt x="1078130" y="719790"/>
                  <a:pt x="390236" y="763527"/>
                  <a:pt x="119184" y="715089"/>
                </a:cubicBezTo>
                <a:cubicBezTo>
                  <a:pt x="55492" y="717261"/>
                  <a:pt x="-8309" y="650287"/>
                  <a:pt x="0" y="595905"/>
                </a:cubicBezTo>
                <a:cubicBezTo>
                  <a:pt x="9866" y="375376"/>
                  <a:pt x="17486" y="273490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-22214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649299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963C814-B0C9-7E45-87C6-6AC85879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753" y="1826978"/>
            <a:ext cx="8360202" cy="3675045"/>
          </a:xfrm>
          <a:prstGeom prst="rect">
            <a:avLst/>
          </a:prstGeom>
          <a:solidFill>
            <a:srgbClr val="E7F9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a) 84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210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.....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b) 90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……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br>
              <a:rPr lang="en-GB" alt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45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……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3B02D-8185-6743-A02F-CEEA2236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1910098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051AF-26C4-3949-82C8-42FD4C80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152" y="2848186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D755B-CD5C-3141-8CDE-F176F72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121" y="3818995"/>
            <a:ext cx="111826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0B8944-C1DC-4F45-95C0-397C5DFB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4708188"/>
            <a:ext cx="122264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0,75</a:t>
            </a:r>
          </a:p>
        </p:txBody>
      </p:sp>
      <p:pic>
        <p:nvPicPr>
          <p:cNvPr id="22530" name="Picture 2" descr="3 free icon">
            <a:extLst>
              <a:ext uri="{FF2B5EF4-FFF2-40B4-BE49-F238E27FC236}">
                <a16:creationId xmlns:a16="http://schemas.microsoft.com/office/drawing/2014/main" id="{BCCCFEF8-83BB-7D4C-941A-A13628CD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3986"/>
            <a:ext cx="1652992" cy="1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598509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74827" y="1975895"/>
            <a:ext cx="2608357" cy="3990291"/>
            <a:chOff x="547283" y="1778685"/>
            <a:chExt cx="2608357" cy="3990291"/>
          </a:xfrm>
        </p:grpSpPr>
        <p:grpSp>
          <p:nvGrpSpPr>
            <p:cNvPr id="16" name="组合 15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矩形 18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19618" y="1975895"/>
            <a:ext cx="2608357" cy="4010575"/>
            <a:chOff x="547283" y="1758401"/>
            <a:chExt cx="2608357" cy="4010575"/>
          </a:xfrm>
        </p:grpSpPr>
        <p:grpSp>
          <p:nvGrpSpPr>
            <p:cNvPr id="40" name="组合 39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矩形 41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7" name="直接连接符 36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>
              <a:off x="1630333" y="1758401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23554" name="Picture 2" descr="Girl free icon">
            <a:extLst>
              <a:ext uri="{FF2B5EF4-FFF2-40B4-BE49-F238E27FC236}">
                <a16:creationId xmlns:a16="http://schemas.microsoft.com/office/drawing/2014/main" id="{CE6D3F25-CDD4-2645-B6FB-D11F35F01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6" y="3248828"/>
            <a:ext cx="2391352" cy="23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E1EF4-22B3-2642-9075-9E86ABAF09AB}"/>
              </a:ext>
            </a:extLst>
          </p:cNvPr>
          <p:cNvSpPr txBox="1"/>
          <p:nvPr/>
        </p:nvSpPr>
        <p:spPr>
          <a:xfrm>
            <a:off x="1425301" y="245876"/>
            <a:ext cx="9952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Tìm hiểu các thành viên trong gia đình bạn sinh vào năm bao nhiêu và đó là thế kỉ thứ mấy?</a:t>
            </a:r>
          </a:p>
        </p:txBody>
      </p:sp>
      <p:pic>
        <p:nvPicPr>
          <p:cNvPr id="23556" name="Picture 4" descr="Boy free icon">
            <a:extLst>
              <a:ext uri="{FF2B5EF4-FFF2-40B4-BE49-F238E27FC236}">
                <a16:creationId xmlns:a16="http://schemas.microsoft.com/office/drawing/2014/main" id="{5F158C53-359B-C547-839C-B7654F3B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37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34">
            <a:extLst>
              <a:ext uri="{FF2B5EF4-FFF2-40B4-BE49-F238E27FC236}">
                <a16:creationId xmlns:a16="http://schemas.microsoft.com/office/drawing/2014/main" id="{DEDAFCD8-1BE6-9F48-ADA8-C16845540494}"/>
              </a:ext>
            </a:extLst>
          </p:cNvPr>
          <p:cNvGrpSpPr/>
          <p:nvPr/>
        </p:nvGrpSpPr>
        <p:grpSpPr>
          <a:xfrm>
            <a:off x="6297562" y="1996179"/>
            <a:ext cx="2608357" cy="3990291"/>
            <a:chOff x="547283" y="1778685"/>
            <a:chExt cx="2608357" cy="3990291"/>
          </a:xfrm>
        </p:grpSpPr>
        <p:grpSp>
          <p:nvGrpSpPr>
            <p:cNvPr id="46" name="组合 39">
              <a:extLst>
                <a:ext uri="{FF2B5EF4-FFF2-40B4-BE49-F238E27FC236}">
                  <a16:creationId xmlns:a16="http://schemas.microsoft.com/office/drawing/2014/main" id="{B7503DC2-1B1D-224C-AD4A-48EF216A9342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矩形 41">
                <a:extLst>
                  <a:ext uri="{FF2B5EF4-FFF2-40B4-BE49-F238E27FC236}">
                    <a16:creationId xmlns:a16="http://schemas.microsoft.com/office/drawing/2014/main" id="{76CB5358-12BA-204E-BB7D-AF21C0CFAE4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42">
                <a:extLst>
                  <a:ext uri="{FF2B5EF4-FFF2-40B4-BE49-F238E27FC236}">
                    <a16:creationId xmlns:a16="http://schemas.microsoft.com/office/drawing/2014/main" id="{A91AA114-A9D1-D64A-B790-0D56F81E1624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8" name="直接连接符 36">
              <a:extLst>
                <a:ext uri="{FF2B5EF4-FFF2-40B4-BE49-F238E27FC236}">
                  <a16:creationId xmlns:a16="http://schemas.microsoft.com/office/drawing/2014/main" id="{2CA5F737-EA68-A941-9607-27A3AD6FC667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37">
              <a:extLst>
                <a:ext uri="{FF2B5EF4-FFF2-40B4-BE49-F238E27FC236}">
                  <a16:creationId xmlns:a16="http://schemas.microsoft.com/office/drawing/2014/main" id="{4D8E6D13-7470-794E-A5E9-C0E16636C4EB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38">
              <a:extLst>
                <a:ext uri="{FF2B5EF4-FFF2-40B4-BE49-F238E27FC236}">
                  <a16:creationId xmlns:a16="http://schemas.microsoft.com/office/drawing/2014/main" id="{E68A7891-AA68-414A-B4F6-02038F077A15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34">
            <a:extLst>
              <a:ext uri="{FF2B5EF4-FFF2-40B4-BE49-F238E27FC236}">
                <a16:creationId xmlns:a16="http://schemas.microsoft.com/office/drawing/2014/main" id="{AB0AB86D-B47A-444E-BC65-968975D5439D}"/>
              </a:ext>
            </a:extLst>
          </p:cNvPr>
          <p:cNvGrpSpPr/>
          <p:nvPr/>
        </p:nvGrpSpPr>
        <p:grpSpPr>
          <a:xfrm>
            <a:off x="9190734" y="1996179"/>
            <a:ext cx="2608357" cy="3990291"/>
            <a:chOff x="547283" y="1778685"/>
            <a:chExt cx="2608357" cy="3990291"/>
          </a:xfrm>
        </p:grpSpPr>
        <p:grpSp>
          <p:nvGrpSpPr>
            <p:cNvPr id="66" name="组合 39">
              <a:extLst>
                <a:ext uri="{FF2B5EF4-FFF2-40B4-BE49-F238E27FC236}">
                  <a16:creationId xmlns:a16="http://schemas.microsoft.com/office/drawing/2014/main" id="{C50D03B2-88F8-6B44-BCDF-1D79947A5A76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矩形 41">
                <a:extLst>
                  <a:ext uri="{FF2B5EF4-FFF2-40B4-BE49-F238E27FC236}">
                    <a16:creationId xmlns:a16="http://schemas.microsoft.com/office/drawing/2014/main" id="{307FE7CD-43C0-614F-B5A1-79528C8EB316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42">
                <a:extLst>
                  <a:ext uri="{FF2B5EF4-FFF2-40B4-BE49-F238E27FC236}">
                    <a16:creationId xmlns:a16="http://schemas.microsoft.com/office/drawing/2014/main" id="{6DC5433F-D289-E347-A4EA-185D8E196D9A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7" name="直接连接符 36">
              <a:extLst>
                <a:ext uri="{FF2B5EF4-FFF2-40B4-BE49-F238E27FC236}">
                  <a16:creationId xmlns:a16="http://schemas.microsoft.com/office/drawing/2014/main" id="{3DEE010B-9038-9545-8345-ED4FDCE58280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37">
              <a:extLst>
                <a:ext uri="{FF2B5EF4-FFF2-40B4-BE49-F238E27FC236}">
                  <a16:creationId xmlns:a16="http://schemas.microsoft.com/office/drawing/2014/main" id="{7A1762CA-390F-774D-B8D1-C97C24BE82B6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38">
              <a:extLst>
                <a:ext uri="{FF2B5EF4-FFF2-40B4-BE49-F238E27FC236}">
                  <a16:creationId xmlns:a16="http://schemas.microsoft.com/office/drawing/2014/main" id="{87D9FEAB-325F-054A-90A1-7A2243C5CCA3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558" name="Picture 6" descr="Father free icon">
            <a:extLst>
              <a:ext uri="{FF2B5EF4-FFF2-40B4-BE49-F238E27FC236}">
                <a16:creationId xmlns:a16="http://schemas.microsoft.com/office/drawing/2014/main" id="{B3633AA6-B812-2440-AAE0-92F3E701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03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Mother">
            <a:extLst>
              <a:ext uri="{FF2B5EF4-FFF2-40B4-BE49-F238E27FC236}">
                <a16:creationId xmlns:a16="http://schemas.microsoft.com/office/drawing/2014/main" id="{9D484FE2-1753-1846-9628-6BF9424F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589" y="3086890"/>
            <a:ext cx="2622681" cy="262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847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Đánh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giá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  <p:pic>
        <p:nvPicPr>
          <p:cNvPr id="24578" name="Picture 2" descr="Check mark free icon">
            <a:extLst>
              <a:ext uri="{FF2B5EF4-FFF2-40B4-BE49-F238E27FC236}">
                <a16:creationId xmlns:a16="http://schemas.microsoft.com/office/drawing/2014/main" id="{E2731EDC-D2E5-5F4A-9DCB-89F55A44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12" y="2460103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free icon">
            <a:extLst>
              <a:ext uri="{FF2B5EF4-FFF2-40B4-BE49-F238E27FC236}">
                <a16:creationId xmlns:a16="http://schemas.microsoft.com/office/drawing/2014/main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53" y="5035300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21591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3181866" y="818580"/>
            <a:ext cx="8905860" cy="81924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70" y="4766145"/>
            <a:ext cx="4074481" cy="2257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15976-4DF8-4AEB-A744-71AF62D41117}"/>
              </a:ext>
            </a:extLst>
          </p:cNvPr>
          <p:cNvSpPr txBox="1"/>
          <p:nvPr/>
        </p:nvSpPr>
        <p:spPr>
          <a:xfrm>
            <a:off x="581891" y="496648"/>
            <a:ext cx="5514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80BD2D-95B8-4015-8A00-D1E9EFE3DFAF}"/>
              </a:ext>
            </a:extLst>
          </p:cNvPr>
          <p:cNvSpPr txBox="1"/>
          <p:nvPr/>
        </p:nvSpPr>
        <p:spPr>
          <a:xfrm>
            <a:off x="4367814" y="2914423"/>
            <a:ext cx="653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Chuẩn bị bài: </a:t>
            </a:r>
          </a:p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“Cộng số đo thời gian”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7752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676" y="360399"/>
            <a:ext cx="1092931" cy="87128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849562" y="-1207115"/>
            <a:ext cx="8062784" cy="57200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7758C00-FE36-4B86-A62F-8F9A705E2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83" y="938430"/>
            <a:ext cx="7189988" cy="2978102"/>
          </a:xfrm>
          <a:prstGeom prst="rect">
            <a:avLst/>
          </a:prstGeom>
        </p:spPr>
      </p:pic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00C84AB-2DE7-4CB1-85F2-50E7BB736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21" y="120679"/>
            <a:ext cx="2248513" cy="22485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531998" y="3909639"/>
            <a:ext cx="1660248" cy="1158339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61B84DD7-0B25-4034-A161-A1F01ECE30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67"/>
          <a:stretch>
            <a:fillRect/>
          </a:stretch>
        </p:blipFill>
        <p:spPr>
          <a:xfrm flipH="1">
            <a:off x="239696" y="2773790"/>
            <a:ext cx="3431688" cy="3674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142048" y="1244935"/>
            <a:ext cx="2113024" cy="53062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67754AF3-76BA-4EE6-AE39-B7F958F32B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96" y="2862000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2270603" y="585501"/>
            <a:ext cx="8042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kể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đơn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vị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đo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thời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gian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đã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học</a:t>
            </a:r>
            <a:endParaRPr lang="en-US" altLang="en-US" sz="3200" b="1" dirty="0">
              <a:solidFill>
                <a:srgbClr val="002060"/>
              </a:solidFill>
              <a:latin typeface="#9Slide03 AllRoundGothic Demi" panose="020B0703020202020104" pitchFamily="34" charset="77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193188" y="2677334"/>
            <a:ext cx="611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" y="2324322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672008" y="-789864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914390" y="56680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F6F318-B82B-4827-8BF9-A511D2B71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8" y="1565484"/>
            <a:ext cx="6388803" cy="2649687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101C9396-AEC0-4AAF-899C-18667598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3"/>
          <a:stretch/>
        </p:blipFill>
        <p:spPr>
          <a:xfrm flipH="1">
            <a:off x="8440767" y="630315"/>
            <a:ext cx="3781671" cy="6227685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id="{547D02F5-3A9B-47C1-AE6D-F646B23DD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71" y="3344199"/>
            <a:ext cx="2698813" cy="35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804291" y="979193"/>
            <a:ext cx="911962" cy="11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Branch free icon">
            <a:extLst>
              <a:ext uri="{FF2B5EF4-FFF2-40B4-BE49-F238E27FC236}">
                <a16:creationId xmlns:a16="http://schemas.microsoft.com/office/drawing/2014/main" id="{722F9BD7-F840-8D48-B128-E7B21204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11">
            <a:off x="-361341" y="-478036"/>
            <a:ext cx="6369115" cy="38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ehive free icon">
            <a:extLst>
              <a:ext uri="{FF2B5EF4-FFF2-40B4-BE49-F238E27FC236}">
                <a16:creationId xmlns:a16="http://schemas.microsoft.com/office/drawing/2014/main" id="{EE565C27-BBA2-C44D-A191-F4E5162F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2954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ris free icon">
            <a:extLst>
              <a:ext uri="{FF2B5EF4-FFF2-40B4-BE49-F238E27FC236}">
                <a16:creationId xmlns:a16="http://schemas.microsoft.com/office/drawing/2014/main" id="{9ABA6C34-A0BA-0C40-99B1-B1BED474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10181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ris free icon">
            <a:extLst>
              <a:ext uri="{FF2B5EF4-FFF2-40B4-BE49-F238E27FC236}">
                <a16:creationId xmlns:a16="http://schemas.microsoft.com/office/drawing/2014/main" id="{FBA2771A-6E4C-A44B-AF1E-7A54231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3" y="5246772"/>
            <a:ext cx="997379" cy="9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ris free icon">
            <a:extLst>
              <a:ext uri="{FF2B5EF4-FFF2-40B4-BE49-F238E27FC236}">
                <a16:creationId xmlns:a16="http://schemas.microsoft.com/office/drawing/2014/main" id="{2EDF4263-9005-A142-9250-CE2A72F0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341" y="4696912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e free icon">
            <a:extLst>
              <a:ext uri="{FF2B5EF4-FFF2-40B4-BE49-F238E27FC236}">
                <a16:creationId xmlns:a16="http://schemas.microsoft.com/office/drawing/2014/main" id="{ACC81517-9F93-D342-804C-17EFFED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0" y="3016691"/>
            <a:ext cx="1472720" cy="14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FC43B09-A2F0-2747-9E49-B9FE564AE4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3769"/>
            <a:ext cx="5359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38155 h 6228806"/>
              <a:gd name="connsiteX1" fmla="*/ 1038155 w 11605747"/>
              <a:gd name="connsiteY1" fmla="*/ 0 h 6228806"/>
              <a:gd name="connsiteX2" fmla="*/ 1528240 w 11605747"/>
              <a:gd name="connsiteY2" fmla="*/ 0 h 6228806"/>
              <a:gd name="connsiteX3" fmla="*/ 1923031 w 11605747"/>
              <a:gd name="connsiteY3" fmla="*/ 0 h 6228806"/>
              <a:gd name="connsiteX4" fmla="*/ 2699000 w 11605747"/>
              <a:gd name="connsiteY4" fmla="*/ 0 h 6228806"/>
              <a:gd name="connsiteX5" fmla="*/ 3284379 w 11605747"/>
              <a:gd name="connsiteY5" fmla="*/ 0 h 6228806"/>
              <a:gd name="connsiteX6" fmla="*/ 4155642 w 11605747"/>
              <a:gd name="connsiteY6" fmla="*/ 0 h 6228806"/>
              <a:gd name="connsiteX7" fmla="*/ 4645728 w 11605747"/>
              <a:gd name="connsiteY7" fmla="*/ 0 h 6228806"/>
              <a:gd name="connsiteX8" fmla="*/ 5231107 w 11605747"/>
              <a:gd name="connsiteY8" fmla="*/ 0 h 6228806"/>
              <a:gd name="connsiteX9" fmla="*/ 6007076 w 11605747"/>
              <a:gd name="connsiteY9" fmla="*/ 0 h 6228806"/>
              <a:gd name="connsiteX10" fmla="*/ 6592455 w 11605747"/>
              <a:gd name="connsiteY10" fmla="*/ 0 h 6228806"/>
              <a:gd name="connsiteX11" fmla="*/ 6987246 w 11605747"/>
              <a:gd name="connsiteY11" fmla="*/ 0 h 6228806"/>
              <a:gd name="connsiteX12" fmla="*/ 7572626 w 11605747"/>
              <a:gd name="connsiteY12" fmla="*/ 0 h 6228806"/>
              <a:gd name="connsiteX13" fmla="*/ 8158006 w 11605747"/>
              <a:gd name="connsiteY13" fmla="*/ 0 h 6228806"/>
              <a:gd name="connsiteX14" fmla="*/ 8838680 w 11605747"/>
              <a:gd name="connsiteY14" fmla="*/ 0 h 6228806"/>
              <a:gd name="connsiteX15" fmla="*/ 9328765 w 11605747"/>
              <a:gd name="connsiteY15" fmla="*/ 0 h 6228806"/>
              <a:gd name="connsiteX16" fmla="*/ 10567592 w 11605747"/>
              <a:gd name="connsiteY16" fmla="*/ 0 h 6228806"/>
              <a:gd name="connsiteX17" fmla="*/ 11605747 w 11605747"/>
              <a:gd name="connsiteY17" fmla="*/ 1038155 h 6228806"/>
              <a:gd name="connsiteX18" fmla="*/ 11605747 w 11605747"/>
              <a:gd name="connsiteY18" fmla="*/ 1771763 h 6228806"/>
              <a:gd name="connsiteX19" fmla="*/ 11605747 w 11605747"/>
              <a:gd name="connsiteY19" fmla="*/ 2339270 h 6228806"/>
              <a:gd name="connsiteX20" fmla="*/ 11605747 w 11605747"/>
              <a:gd name="connsiteY20" fmla="*/ 3072878 h 6228806"/>
              <a:gd name="connsiteX21" fmla="*/ 11605747 w 11605747"/>
              <a:gd name="connsiteY21" fmla="*/ 3723436 h 6228806"/>
              <a:gd name="connsiteX22" fmla="*/ 11605747 w 11605747"/>
              <a:gd name="connsiteY22" fmla="*/ 4457043 h 6228806"/>
              <a:gd name="connsiteX23" fmla="*/ 11605747 w 11605747"/>
              <a:gd name="connsiteY23" fmla="*/ 5190651 h 6228806"/>
              <a:gd name="connsiteX24" fmla="*/ 10567592 w 11605747"/>
              <a:gd name="connsiteY24" fmla="*/ 6228806 h 6228806"/>
              <a:gd name="connsiteX25" fmla="*/ 10077507 w 11605747"/>
              <a:gd name="connsiteY25" fmla="*/ 6228806 h 6228806"/>
              <a:gd name="connsiteX26" fmla="*/ 9206244 w 11605747"/>
              <a:gd name="connsiteY26" fmla="*/ 6228806 h 6228806"/>
              <a:gd name="connsiteX27" fmla="*/ 8525570 w 11605747"/>
              <a:gd name="connsiteY27" fmla="*/ 6228806 h 6228806"/>
              <a:gd name="connsiteX28" fmla="*/ 7844896 w 11605747"/>
              <a:gd name="connsiteY28" fmla="*/ 6228806 h 6228806"/>
              <a:gd name="connsiteX29" fmla="*/ 7164222 w 11605747"/>
              <a:gd name="connsiteY29" fmla="*/ 6228806 h 6228806"/>
              <a:gd name="connsiteX30" fmla="*/ 6292959 w 11605747"/>
              <a:gd name="connsiteY30" fmla="*/ 6228806 h 6228806"/>
              <a:gd name="connsiteX31" fmla="*/ 5421696 w 11605747"/>
              <a:gd name="connsiteY31" fmla="*/ 6228806 h 6228806"/>
              <a:gd name="connsiteX32" fmla="*/ 4645728 w 11605747"/>
              <a:gd name="connsiteY32" fmla="*/ 6228806 h 6228806"/>
              <a:gd name="connsiteX33" fmla="*/ 4250937 w 11605747"/>
              <a:gd name="connsiteY33" fmla="*/ 6228806 h 6228806"/>
              <a:gd name="connsiteX34" fmla="*/ 3760851 w 11605747"/>
              <a:gd name="connsiteY34" fmla="*/ 6228806 h 6228806"/>
              <a:gd name="connsiteX35" fmla="*/ 2984883 w 11605747"/>
              <a:gd name="connsiteY35" fmla="*/ 6228806 h 6228806"/>
              <a:gd name="connsiteX36" fmla="*/ 2113620 w 11605747"/>
              <a:gd name="connsiteY36" fmla="*/ 6228806 h 6228806"/>
              <a:gd name="connsiteX37" fmla="*/ 1038155 w 11605747"/>
              <a:gd name="connsiteY37" fmla="*/ 6228806 h 6228806"/>
              <a:gd name="connsiteX38" fmla="*/ 0 w 11605747"/>
              <a:gd name="connsiteY38" fmla="*/ 5190651 h 6228806"/>
              <a:gd name="connsiteX39" fmla="*/ 0 w 11605747"/>
              <a:gd name="connsiteY39" fmla="*/ 4581618 h 6228806"/>
              <a:gd name="connsiteX40" fmla="*/ 0 w 11605747"/>
              <a:gd name="connsiteY40" fmla="*/ 3931061 h 6228806"/>
              <a:gd name="connsiteX41" fmla="*/ 0 w 11605747"/>
              <a:gd name="connsiteY41" fmla="*/ 3322028 h 6228806"/>
              <a:gd name="connsiteX42" fmla="*/ 0 w 11605747"/>
              <a:gd name="connsiteY42" fmla="*/ 2754520 h 6228806"/>
              <a:gd name="connsiteX43" fmla="*/ 0 w 11605747"/>
              <a:gd name="connsiteY43" fmla="*/ 1979387 h 6228806"/>
              <a:gd name="connsiteX44" fmla="*/ 0 w 11605747"/>
              <a:gd name="connsiteY44" fmla="*/ 1038155 h 62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605747" h="6228806" fill="none" extrusionOk="0">
                <a:moveTo>
                  <a:pt x="0" y="1038155"/>
                </a:moveTo>
                <a:cubicBezTo>
                  <a:pt x="101081" y="387849"/>
                  <a:pt x="538998" y="6032"/>
                  <a:pt x="1038155" y="0"/>
                </a:cubicBezTo>
                <a:cubicBezTo>
                  <a:pt x="1199996" y="17343"/>
                  <a:pt x="1284592" y="3893"/>
                  <a:pt x="1528240" y="0"/>
                </a:cubicBezTo>
                <a:cubicBezTo>
                  <a:pt x="1771888" y="-3893"/>
                  <a:pt x="1741018" y="-9447"/>
                  <a:pt x="1923031" y="0"/>
                </a:cubicBezTo>
                <a:cubicBezTo>
                  <a:pt x="2105044" y="9447"/>
                  <a:pt x="2527636" y="-24641"/>
                  <a:pt x="2699000" y="0"/>
                </a:cubicBezTo>
                <a:cubicBezTo>
                  <a:pt x="2870364" y="24641"/>
                  <a:pt x="3050961" y="-20270"/>
                  <a:pt x="3284379" y="0"/>
                </a:cubicBezTo>
                <a:cubicBezTo>
                  <a:pt x="3517797" y="20270"/>
                  <a:pt x="3848912" y="1682"/>
                  <a:pt x="4155642" y="0"/>
                </a:cubicBezTo>
                <a:cubicBezTo>
                  <a:pt x="4462372" y="-1682"/>
                  <a:pt x="4447975" y="22798"/>
                  <a:pt x="4645728" y="0"/>
                </a:cubicBezTo>
                <a:cubicBezTo>
                  <a:pt x="4843481" y="-22798"/>
                  <a:pt x="5088886" y="-9810"/>
                  <a:pt x="5231107" y="0"/>
                </a:cubicBezTo>
                <a:cubicBezTo>
                  <a:pt x="5373328" y="9810"/>
                  <a:pt x="5632252" y="12296"/>
                  <a:pt x="6007076" y="0"/>
                </a:cubicBezTo>
                <a:cubicBezTo>
                  <a:pt x="6381900" y="-12296"/>
                  <a:pt x="6305355" y="-25439"/>
                  <a:pt x="6592455" y="0"/>
                </a:cubicBezTo>
                <a:cubicBezTo>
                  <a:pt x="6879555" y="25439"/>
                  <a:pt x="6851827" y="-5833"/>
                  <a:pt x="6987246" y="0"/>
                </a:cubicBezTo>
                <a:cubicBezTo>
                  <a:pt x="7122665" y="5833"/>
                  <a:pt x="7286064" y="17135"/>
                  <a:pt x="7572626" y="0"/>
                </a:cubicBezTo>
                <a:cubicBezTo>
                  <a:pt x="7859188" y="-17135"/>
                  <a:pt x="7891404" y="-21941"/>
                  <a:pt x="8158006" y="0"/>
                </a:cubicBezTo>
                <a:cubicBezTo>
                  <a:pt x="8424608" y="21941"/>
                  <a:pt x="8640777" y="-577"/>
                  <a:pt x="8838680" y="0"/>
                </a:cubicBezTo>
                <a:cubicBezTo>
                  <a:pt x="9036583" y="577"/>
                  <a:pt x="9206545" y="21238"/>
                  <a:pt x="9328765" y="0"/>
                </a:cubicBezTo>
                <a:cubicBezTo>
                  <a:pt x="9450985" y="-21238"/>
                  <a:pt x="10078144" y="-43101"/>
                  <a:pt x="10567592" y="0"/>
                </a:cubicBezTo>
                <a:cubicBezTo>
                  <a:pt x="11086086" y="7308"/>
                  <a:pt x="11673262" y="484042"/>
                  <a:pt x="11605747" y="1038155"/>
                </a:cubicBezTo>
                <a:cubicBezTo>
                  <a:pt x="11578784" y="1350959"/>
                  <a:pt x="11588082" y="1471135"/>
                  <a:pt x="11605747" y="1771763"/>
                </a:cubicBezTo>
                <a:cubicBezTo>
                  <a:pt x="11623412" y="2072391"/>
                  <a:pt x="11613911" y="2189550"/>
                  <a:pt x="11605747" y="2339270"/>
                </a:cubicBezTo>
                <a:cubicBezTo>
                  <a:pt x="11597583" y="2488990"/>
                  <a:pt x="11601822" y="2711718"/>
                  <a:pt x="11605747" y="3072878"/>
                </a:cubicBezTo>
                <a:cubicBezTo>
                  <a:pt x="11609672" y="3434038"/>
                  <a:pt x="11592245" y="3543678"/>
                  <a:pt x="11605747" y="3723436"/>
                </a:cubicBezTo>
                <a:cubicBezTo>
                  <a:pt x="11619249" y="3903194"/>
                  <a:pt x="11593864" y="4271486"/>
                  <a:pt x="11605747" y="4457043"/>
                </a:cubicBezTo>
                <a:cubicBezTo>
                  <a:pt x="11617630" y="4642600"/>
                  <a:pt x="11573613" y="4913025"/>
                  <a:pt x="11605747" y="5190651"/>
                </a:cubicBezTo>
                <a:cubicBezTo>
                  <a:pt x="11633491" y="5814762"/>
                  <a:pt x="11178364" y="6193480"/>
                  <a:pt x="10567592" y="6228806"/>
                </a:cubicBezTo>
                <a:cubicBezTo>
                  <a:pt x="10388013" y="6208613"/>
                  <a:pt x="10248285" y="6207799"/>
                  <a:pt x="10077507" y="6228806"/>
                </a:cubicBezTo>
                <a:cubicBezTo>
                  <a:pt x="9906729" y="6249813"/>
                  <a:pt x="9518969" y="6252257"/>
                  <a:pt x="9206244" y="6228806"/>
                </a:cubicBezTo>
                <a:cubicBezTo>
                  <a:pt x="8893519" y="6205355"/>
                  <a:pt x="8676664" y="6220828"/>
                  <a:pt x="8525570" y="6228806"/>
                </a:cubicBezTo>
                <a:cubicBezTo>
                  <a:pt x="8374476" y="6236784"/>
                  <a:pt x="8001903" y="6218500"/>
                  <a:pt x="7844896" y="6228806"/>
                </a:cubicBezTo>
                <a:cubicBezTo>
                  <a:pt x="7687889" y="6239112"/>
                  <a:pt x="7475578" y="6196408"/>
                  <a:pt x="7164222" y="6228806"/>
                </a:cubicBezTo>
                <a:cubicBezTo>
                  <a:pt x="6852866" y="6261204"/>
                  <a:pt x="6617296" y="6246572"/>
                  <a:pt x="6292959" y="6228806"/>
                </a:cubicBezTo>
                <a:cubicBezTo>
                  <a:pt x="5968622" y="6211040"/>
                  <a:pt x="5604452" y="6195944"/>
                  <a:pt x="5421696" y="6228806"/>
                </a:cubicBezTo>
                <a:cubicBezTo>
                  <a:pt x="5238940" y="6261668"/>
                  <a:pt x="4983257" y="6246988"/>
                  <a:pt x="4645728" y="6228806"/>
                </a:cubicBezTo>
                <a:cubicBezTo>
                  <a:pt x="4308199" y="6210624"/>
                  <a:pt x="4433692" y="6223826"/>
                  <a:pt x="4250937" y="6228806"/>
                </a:cubicBezTo>
                <a:cubicBezTo>
                  <a:pt x="4068182" y="6233786"/>
                  <a:pt x="3934698" y="6222997"/>
                  <a:pt x="3760851" y="6228806"/>
                </a:cubicBezTo>
                <a:cubicBezTo>
                  <a:pt x="3587004" y="6234615"/>
                  <a:pt x="3347061" y="6218135"/>
                  <a:pt x="2984883" y="6228806"/>
                </a:cubicBezTo>
                <a:cubicBezTo>
                  <a:pt x="2622705" y="6239477"/>
                  <a:pt x="2539596" y="6196348"/>
                  <a:pt x="2113620" y="6228806"/>
                </a:cubicBezTo>
                <a:cubicBezTo>
                  <a:pt x="1687644" y="6261264"/>
                  <a:pt x="1447667" y="6194899"/>
                  <a:pt x="1038155" y="6228806"/>
                </a:cubicBezTo>
                <a:cubicBezTo>
                  <a:pt x="536858" y="6268989"/>
                  <a:pt x="116171" y="5835211"/>
                  <a:pt x="0" y="5190651"/>
                </a:cubicBezTo>
                <a:cubicBezTo>
                  <a:pt x="-22526" y="5046684"/>
                  <a:pt x="-16995" y="4774017"/>
                  <a:pt x="0" y="4581618"/>
                </a:cubicBezTo>
                <a:cubicBezTo>
                  <a:pt x="16995" y="4389219"/>
                  <a:pt x="-7479" y="4172264"/>
                  <a:pt x="0" y="3931061"/>
                </a:cubicBezTo>
                <a:cubicBezTo>
                  <a:pt x="7479" y="3689858"/>
                  <a:pt x="4213" y="3460467"/>
                  <a:pt x="0" y="3322028"/>
                </a:cubicBezTo>
                <a:cubicBezTo>
                  <a:pt x="-4213" y="3183589"/>
                  <a:pt x="21344" y="2877357"/>
                  <a:pt x="0" y="2754520"/>
                </a:cubicBezTo>
                <a:cubicBezTo>
                  <a:pt x="-21344" y="2631683"/>
                  <a:pt x="-14120" y="2248043"/>
                  <a:pt x="0" y="1979387"/>
                </a:cubicBezTo>
                <a:cubicBezTo>
                  <a:pt x="14120" y="1710731"/>
                  <a:pt x="19297" y="1295108"/>
                  <a:pt x="0" y="1038155"/>
                </a:cubicBezTo>
                <a:close/>
              </a:path>
              <a:path w="11605747" h="6228806" stroke="0" extrusionOk="0">
                <a:moveTo>
                  <a:pt x="0" y="1038155"/>
                </a:moveTo>
                <a:cubicBezTo>
                  <a:pt x="19264" y="543046"/>
                  <a:pt x="507615" y="45754"/>
                  <a:pt x="1038155" y="0"/>
                </a:cubicBezTo>
                <a:cubicBezTo>
                  <a:pt x="1221608" y="-2049"/>
                  <a:pt x="1325944" y="-15905"/>
                  <a:pt x="1528240" y="0"/>
                </a:cubicBezTo>
                <a:cubicBezTo>
                  <a:pt x="1730537" y="15905"/>
                  <a:pt x="1964559" y="-6407"/>
                  <a:pt x="2113620" y="0"/>
                </a:cubicBezTo>
                <a:cubicBezTo>
                  <a:pt x="2262681" y="6407"/>
                  <a:pt x="2457772" y="13902"/>
                  <a:pt x="2794294" y="0"/>
                </a:cubicBezTo>
                <a:cubicBezTo>
                  <a:pt x="3130816" y="-13902"/>
                  <a:pt x="3180893" y="30104"/>
                  <a:pt x="3474968" y="0"/>
                </a:cubicBezTo>
                <a:cubicBezTo>
                  <a:pt x="3769043" y="-30104"/>
                  <a:pt x="3941114" y="12941"/>
                  <a:pt x="4155642" y="0"/>
                </a:cubicBezTo>
                <a:cubicBezTo>
                  <a:pt x="4370170" y="-12941"/>
                  <a:pt x="4540922" y="2521"/>
                  <a:pt x="4836316" y="0"/>
                </a:cubicBezTo>
                <a:cubicBezTo>
                  <a:pt x="5131710" y="-2521"/>
                  <a:pt x="5357429" y="-27810"/>
                  <a:pt x="5612285" y="0"/>
                </a:cubicBezTo>
                <a:cubicBezTo>
                  <a:pt x="5867141" y="27810"/>
                  <a:pt x="5982684" y="-15013"/>
                  <a:pt x="6102370" y="0"/>
                </a:cubicBezTo>
                <a:cubicBezTo>
                  <a:pt x="6222056" y="15013"/>
                  <a:pt x="6356286" y="-12819"/>
                  <a:pt x="6497161" y="0"/>
                </a:cubicBezTo>
                <a:cubicBezTo>
                  <a:pt x="6638036" y="12819"/>
                  <a:pt x="6955471" y="-23582"/>
                  <a:pt x="7082541" y="0"/>
                </a:cubicBezTo>
                <a:cubicBezTo>
                  <a:pt x="7209611" y="23582"/>
                  <a:pt x="7456132" y="-7129"/>
                  <a:pt x="7572626" y="0"/>
                </a:cubicBezTo>
                <a:cubicBezTo>
                  <a:pt x="7689120" y="7129"/>
                  <a:pt x="8208835" y="-43211"/>
                  <a:pt x="8443889" y="0"/>
                </a:cubicBezTo>
                <a:cubicBezTo>
                  <a:pt x="8678943" y="43211"/>
                  <a:pt x="8713649" y="363"/>
                  <a:pt x="8838680" y="0"/>
                </a:cubicBezTo>
                <a:cubicBezTo>
                  <a:pt x="8963711" y="-363"/>
                  <a:pt x="9356407" y="-25984"/>
                  <a:pt x="9519354" y="0"/>
                </a:cubicBezTo>
                <a:cubicBezTo>
                  <a:pt x="9682301" y="25984"/>
                  <a:pt x="10077933" y="-4682"/>
                  <a:pt x="10567592" y="0"/>
                </a:cubicBezTo>
                <a:cubicBezTo>
                  <a:pt x="11165515" y="-124208"/>
                  <a:pt x="11556900" y="423002"/>
                  <a:pt x="11605747" y="1038155"/>
                </a:cubicBezTo>
                <a:cubicBezTo>
                  <a:pt x="11625657" y="1226782"/>
                  <a:pt x="11618317" y="1456720"/>
                  <a:pt x="11605747" y="1688713"/>
                </a:cubicBezTo>
                <a:cubicBezTo>
                  <a:pt x="11593177" y="1920706"/>
                  <a:pt x="11598443" y="2199742"/>
                  <a:pt x="11605747" y="2380795"/>
                </a:cubicBezTo>
                <a:cubicBezTo>
                  <a:pt x="11613051" y="2561848"/>
                  <a:pt x="11630766" y="2946549"/>
                  <a:pt x="11605747" y="3155928"/>
                </a:cubicBezTo>
                <a:cubicBezTo>
                  <a:pt x="11580728" y="3365307"/>
                  <a:pt x="11616038" y="3442096"/>
                  <a:pt x="11605747" y="3723436"/>
                </a:cubicBezTo>
                <a:cubicBezTo>
                  <a:pt x="11595456" y="4004776"/>
                  <a:pt x="11600794" y="4238391"/>
                  <a:pt x="11605747" y="4457043"/>
                </a:cubicBezTo>
                <a:cubicBezTo>
                  <a:pt x="11610700" y="4675695"/>
                  <a:pt x="11578935" y="4871373"/>
                  <a:pt x="11605747" y="5190651"/>
                </a:cubicBezTo>
                <a:cubicBezTo>
                  <a:pt x="11727908" y="5793458"/>
                  <a:pt x="11178255" y="6255833"/>
                  <a:pt x="10567592" y="6228806"/>
                </a:cubicBezTo>
                <a:cubicBezTo>
                  <a:pt x="10358273" y="6233559"/>
                  <a:pt x="9975732" y="6228070"/>
                  <a:pt x="9791624" y="6228806"/>
                </a:cubicBezTo>
                <a:cubicBezTo>
                  <a:pt x="9607516" y="6229542"/>
                  <a:pt x="9380241" y="6222576"/>
                  <a:pt x="9015655" y="6228806"/>
                </a:cubicBezTo>
                <a:cubicBezTo>
                  <a:pt x="8651069" y="6235036"/>
                  <a:pt x="8603584" y="6244546"/>
                  <a:pt x="8430275" y="6228806"/>
                </a:cubicBezTo>
                <a:cubicBezTo>
                  <a:pt x="8256966" y="6213066"/>
                  <a:pt x="8159843" y="6241143"/>
                  <a:pt x="8035484" y="6228806"/>
                </a:cubicBezTo>
                <a:cubicBezTo>
                  <a:pt x="7911125" y="6216469"/>
                  <a:pt x="7655240" y="6215942"/>
                  <a:pt x="7545399" y="6228806"/>
                </a:cubicBezTo>
                <a:cubicBezTo>
                  <a:pt x="7435559" y="6241670"/>
                  <a:pt x="7122901" y="6203942"/>
                  <a:pt x="6864725" y="6228806"/>
                </a:cubicBezTo>
                <a:cubicBezTo>
                  <a:pt x="6606549" y="6253670"/>
                  <a:pt x="6577079" y="6212711"/>
                  <a:pt x="6374640" y="6228806"/>
                </a:cubicBezTo>
                <a:cubicBezTo>
                  <a:pt x="6172201" y="6244901"/>
                  <a:pt x="6123428" y="6221211"/>
                  <a:pt x="5979849" y="6228806"/>
                </a:cubicBezTo>
                <a:cubicBezTo>
                  <a:pt x="5836270" y="6236401"/>
                  <a:pt x="5534848" y="6237720"/>
                  <a:pt x="5203880" y="6228806"/>
                </a:cubicBezTo>
                <a:cubicBezTo>
                  <a:pt x="4872912" y="6219892"/>
                  <a:pt x="4944996" y="6220203"/>
                  <a:pt x="4809089" y="6228806"/>
                </a:cubicBezTo>
                <a:cubicBezTo>
                  <a:pt x="4673182" y="6237409"/>
                  <a:pt x="4402815" y="6233832"/>
                  <a:pt x="4033121" y="6228806"/>
                </a:cubicBezTo>
                <a:cubicBezTo>
                  <a:pt x="3663427" y="6223780"/>
                  <a:pt x="3735454" y="6209913"/>
                  <a:pt x="3543036" y="6228806"/>
                </a:cubicBezTo>
                <a:cubicBezTo>
                  <a:pt x="3350618" y="6247699"/>
                  <a:pt x="2867922" y="6258267"/>
                  <a:pt x="2671773" y="6228806"/>
                </a:cubicBezTo>
                <a:cubicBezTo>
                  <a:pt x="2475624" y="6199345"/>
                  <a:pt x="2282611" y="6252848"/>
                  <a:pt x="2181687" y="6228806"/>
                </a:cubicBezTo>
                <a:cubicBezTo>
                  <a:pt x="2080763" y="6204764"/>
                  <a:pt x="1435536" y="6177014"/>
                  <a:pt x="1038155" y="6228806"/>
                </a:cubicBezTo>
                <a:cubicBezTo>
                  <a:pt x="439210" y="6101837"/>
                  <a:pt x="37511" y="5799201"/>
                  <a:pt x="0" y="5190651"/>
                </a:cubicBezTo>
                <a:cubicBezTo>
                  <a:pt x="-9178" y="4947921"/>
                  <a:pt x="-14742" y="4667204"/>
                  <a:pt x="0" y="4498568"/>
                </a:cubicBezTo>
                <a:cubicBezTo>
                  <a:pt x="14742" y="4329932"/>
                  <a:pt x="28922" y="4155588"/>
                  <a:pt x="0" y="3848011"/>
                </a:cubicBezTo>
                <a:cubicBezTo>
                  <a:pt x="-28922" y="3540434"/>
                  <a:pt x="-3202" y="3462002"/>
                  <a:pt x="0" y="3155928"/>
                </a:cubicBezTo>
                <a:cubicBezTo>
                  <a:pt x="3202" y="2849854"/>
                  <a:pt x="8914" y="2676889"/>
                  <a:pt x="0" y="2380795"/>
                </a:cubicBezTo>
                <a:cubicBezTo>
                  <a:pt x="-8914" y="2084701"/>
                  <a:pt x="-6538" y="1987771"/>
                  <a:pt x="0" y="1771763"/>
                </a:cubicBezTo>
                <a:cubicBezTo>
                  <a:pt x="6538" y="1555755"/>
                  <a:pt x="8786" y="1195030"/>
                  <a:pt x="0" y="103815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8543</TotalTime>
  <Words>823</Words>
  <Application>Microsoft Office PowerPoint</Application>
  <PresentationFormat>Widescreen</PresentationFormat>
  <Paragraphs>181</Paragraphs>
  <Slides>25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</vt:lpstr>
      <vt:lpstr>等线 Light</vt:lpstr>
      <vt:lpstr>微软雅黑</vt:lpstr>
      <vt:lpstr>#9Slide03 AllRoundGothic</vt:lpstr>
      <vt:lpstr>#9SLIDE03 ALLROUNDGOTHIC DEMI</vt:lpstr>
      <vt:lpstr>#9SLIDE03 ALLROUNDGOTHIC DEMI</vt:lpstr>
      <vt:lpstr>#9Slide07 SVNDessert Menu Scrip</vt:lpstr>
      <vt:lpstr>Arial</vt:lpstr>
      <vt:lpstr>Calibri</vt:lpstr>
      <vt:lpstr>Cambria Math</vt:lpstr>
      <vt:lpstr>Times New Roman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dc:description>www.051661.com</dc:description>
  <cp:lastModifiedBy>Cúc Lê</cp:lastModifiedBy>
  <cp:revision>12</cp:revision>
  <dcterms:created xsi:type="dcterms:W3CDTF">2016-11-23T14:13:00Z</dcterms:created>
  <dcterms:modified xsi:type="dcterms:W3CDTF">2022-03-05T15:26:16Z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