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7.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28"/>
  </p:notesMasterIdLst>
  <p:sldIdLst>
    <p:sldId id="300" r:id="rId3"/>
    <p:sldId id="257" r:id="rId4"/>
    <p:sldId id="262" r:id="rId5"/>
    <p:sldId id="259" r:id="rId6"/>
    <p:sldId id="261" r:id="rId7"/>
    <p:sldId id="3754" r:id="rId8"/>
    <p:sldId id="3727" r:id="rId9"/>
    <p:sldId id="3758" r:id="rId10"/>
    <p:sldId id="3730" r:id="rId11"/>
    <p:sldId id="3731" r:id="rId12"/>
    <p:sldId id="3732" r:id="rId13"/>
    <p:sldId id="3747" r:id="rId14"/>
    <p:sldId id="3748" r:id="rId15"/>
    <p:sldId id="3757" r:id="rId16"/>
    <p:sldId id="3735" r:id="rId17"/>
    <p:sldId id="3750" r:id="rId18"/>
    <p:sldId id="3751" r:id="rId19"/>
    <p:sldId id="3752" r:id="rId20"/>
    <p:sldId id="3753" r:id="rId21"/>
    <p:sldId id="3756" r:id="rId22"/>
    <p:sldId id="3740" r:id="rId23"/>
    <p:sldId id="3759" r:id="rId24"/>
    <p:sldId id="3749" r:id="rId25"/>
    <p:sldId id="3745" r:id="rId26"/>
    <p:sldId id="3746"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userDrawn="1">
          <p15:clr>
            <a:srgbClr val="A4A3A4"/>
          </p15:clr>
        </p15:guide>
        <p15:guide id="3" orient="horz" userDrawn="1">
          <p15:clr>
            <a:srgbClr val="A4A3A4"/>
          </p15:clr>
        </p15:guide>
        <p15:guide id="4" pos="7680" userDrawn="1">
          <p15:clr>
            <a:srgbClr val="A4A3A4"/>
          </p15:clr>
        </p15:guide>
        <p15:guide id="5" orient="horz" pos="43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2774"/>
    <a:srgbClr val="EEEEEE"/>
    <a:srgbClr val="FF0075"/>
    <a:srgbClr val="77D970"/>
    <a:srgbClr val="F4C629"/>
    <a:srgbClr val="ED88AB"/>
    <a:srgbClr val="FE80A3"/>
    <a:srgbClr val="FD89A7"/>
    <a:srgbClr val="20A284"/>
    <a:srgbClr val="58C9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3" autoAdjust="0"/>
    <p:restoredTop sz="84035" autoAdjust="0"/>
  </p:normalViewPr>
  <p:slideViewPr>
    <p:cSldViewPr snapToGrid="0">
      <p:cViewPr varScale="1">
        <p:scale>
          <a:sx n="54" d="100"/>
          <a:sy n="54" d="100"/>
        </p:scale>
        <p:origin x="606" y="66"/>
      </p:cViewPr>
      <p:guideLst>
        <p:guide/>
        <p:guide orient="horz"/>
        <p:guide pos="7680"/>
        <p:guide orient="horz" pos="432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0E9C35-3B65-4F34-806E-5B1331E97CDC}" type="datetimeFigureOut">
              <a:rPr lang="zh-CN" altLang="en-US" smtClean="0"/>
              <a:t>2022/3/5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0E5A10-64EB-4B4E-9BF2-D181485ED980}" type="slidenum">
              <a:rPr lang="zh-CN" altLang="en-US" smtClean="0"/>
              <a:t>‹#›</a:t>
            </a:fld>
            <a:endParaRPr lang="zh-CN" altLang="en-US"/>
          </a:p>
        </p:txBody>
      </p:sp>
    </p:spTree>
    <p:extLst>
      <p:ext uri="{BB962C8B-B14F-4D97-AF65-F5344CB8AC3E}">
        <p14:creationId xmlns:p14="http://schemas.microsoft.com/office/powerpoint/2010/main" val="3496186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CAEDC9CC-17B1-4417-8E67-CD8538494D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id="{9E8051AE-B8C9-4804-B8C1-31454BA91B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100" name="灯片编号占位符 3">
            <a:extLst>
              <a:ext uri="{FF2B5EF4-FFF2-40B4-BE49-F238E27FC236}">
                <a16:creationId xmlns:a16="http://schemas.microsoft.com/office/drawing/2014/main" id="{5E5F4A96-B51F-4F7B-83A9-CCDE3D69C3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fontAlgn="base">
              <a:spcBef>
                <a:spcPct val="0"/>
              </a:spcBef>
              <a:spcAft>
                <a:spcPct val="0"/>
              </a:spcAft>
            </a:pPr>
            <a:fld id="{A6616D4F-9C8E-47FA-9A99-B5974A96C04D}" type="slidenum">
              <a:rPr lang="zh-CN" altLang="en-US" smtClean="0"/>
              <a:pPr fontAlgn="base">
                <a:spcBef>
                  <a:spcPct val="0"/>
                </a:spcBef>
                <a:spcAft>
                  <a:spcPct val="0"/>
                </a:spcAft>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70E5A10-64EB-4B4E-9BF2-D181485ED980}" type="slidenum">
              <a:rPr lang="zh-CN" altLang="en-US" smtClean="0"/>
              <a:t>10</a:t>
            </a:fld>
            <a:endParaRPr lang="zh-CN" altLang="en-US"/>
          </a:p>
        </p:txBody>
      </p:sp>
    </p:spTree>
    <p:extLst>
      <p:ext uri="{BB962C8B-B14F-4D97-AF65-F5344CB8AC3E}">
        <p14:creationId xmlns:p14="http://schemas.microsoft.com/office/powerpoint/2010/main" val="339410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70E5A10-64EB-4B4E-9BF2-D181485ED980}" type="slidenum">
              <a:rPr lang="zh-CN" altLang="en-US" smtClean="0"/>
              <a:t>11</a:t>
            </a:fld>
            <a:endParaRPr lang="zh-CN" altLang="en-US"/>
          </a:p>
        </p:txBody>
      </p:sp>
    </p:spTree>
    <p:extLst>
      <p:ext uri="{BB962C8B-B14F-4D97-AF65-F5344CB8AC3E}">
        <p14:creationId xmlns:p14="http://schemas.microsoft.com/office/powerpoint/2010/main" val="1067785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70E5A10-64EB-4B4E-9BF2-D181485ED980}" type="slidenum">
              <a:rPr lang="zh-CN" altLang="en-US" smtClean="0"/>
              <a:t>12</a:t>
            </a:fld>
            <a:endParaRPr lang="zh-CN" altLang="en-US"/>
          </a:p>
        </p:txBody>
      </p:sp>
    </p:spTree>
    <p:extLst>
      <p:ext uri="{BB962C8B-B14F-4D97-AF65-F5344CB8AC3E}">
        <p14:creationId xmlns:p14="http://schemas.microsoft.com/office/powerpoint/2010/main" val="2771456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70E5A10-64EB-4B4E-9BF2-D181485ED980}" type="slidenum">
              <a:rPr lang="zh-CN" altLang="en-US" smtClean="0"/>
              <a:t>13</a:t>
            </a:fld>
            <a:endParaRPr lang="zh-CN" altLang="en-US"/>
          </a:p>
        </p:txBody>
      </p:sp>
    </p:spTree>
    <p:extLst>
      <p:ext uri="{BB962C8B-B14F-4D97-AF65-F5344CB8AC3E}">
        <p14:creationId xmlns:p14="http://schemas.microsoft.com/office/powerpoint/2010/main" val="3735762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70E5A10-64EB-4B4E-9BF2-D181485ED980}" type="slidenum">
              <a:rPr lang="zh-CN" altLang="en-US" smtClean="0"/>
              <a:t>15</a:t>
            </a:fld>
            <a:endParaRPr lang="zh-CN" altLang="en-US"/>
          </a:p>
        </p:txBody>
      </p:sp>
    </p:spTree>
    <p:extLst>
      <p:ext uri="{BB962C8B-B14F-4D97-AF65-F5344CB8AC3E}">
        <p14:creationId xmlns:p14="http://schemas.microsoft.com/office/powerpoint/2010/main" val="205253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70E5A10-64EB-4B4E-9BF2-D181485ED980}" type="slidenum">
              <a:rPr lang="zh-CN" altLang="en-US" smtClean="0"/>
              <a:t>16</a:t>
            </a:fld>
            <a:endParaRPr lang="zh-CN" altLang="en-US"/>
          </a:p>
        </p:txBody>
      </p:sp>
    </p:spTree>
    <p:extLst>
      <p:ext uri="{BB962C8B-B14F-4D97-AF65-F5344CB8AC3E}">
        <p14:creationId xmlns:p14="http://schemas.microsoft.com/office/powerpoint/2010/main" val="2817313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70E5A10-64EB-4B4E-9BF2-D181485ED980}" type="slidenum">
              <a:rPr lang="zh-CN" altLang="en-US" smtClean="0"/>
              <a:t>17</a:t>
            </a:fld>
            <a:endParaRPr lang="zh-CN" altLang="en-US"/>
          </a:p>
        </p:txBody>
      </p:sp>
    </p:spTree>
    <p:extLst>
      <p:ext uri="{BB962C8B-B14F-4D97-AF65-F5344CB8AC3E}">
        <p14:creationId xmlns:p14="http://schemas.microsoft.com/office/powerpoint/2010/main" val="2003289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Bài</a:t>
            </a:r>
            <a:r>
              <a:rPr lang="en-US" altLang="zh-CN" baseline="0" dirty="0"/>
              <a:t> </a:t>
            </a:r>
            <a:r>
              <a:rPr lang="en-US" altLang="zh-CN" baseline="0" dirty="0" err="1"/>
              <a:t>tập</a:t>
            </a:r>
            <a:r>
              <a:rPr lang="en-US" altLang="zh-CN" baseline="0" dirty="0"/>
              <a:t> 2 </a:t>
            </a:r>
            <a:r>
              <a:rPr lang="en-US" altLang="zh-CN" baseline="0" dirty="0" err="1"/>
              <a:t>được</a:t>
            </a:r>
            <a:r>
              <a:rPr lang="en-US" altLang="zh-CN" baseline="0" dirty="0"/>
              <a:t> </a:t>
            </a:r>
            <a:r>
              <a:rPr lang="en-US" altLang="zh-CN" baseline="0" dirty="0" err="1"/>
              <a:t>thay</a:t>
            </a:r>
            <a:r>
              <a:rPr lang="en-US" altLang="zh-CN" baseline="0" dirty="0"/>
              <a:t> </a:t>
            </a:r>
            <a:r>
              <a:rPr lang="en-US" altLang="zh-CN" baseline="0" dirty="0" err="1"/>
              <a:t>đổi</a:t>
            </a:r>
            <a:r>
              <a:rPr lang="en-US" altLang="zh-CN" baseline="0" dirty="0"/>
              <a:t> </a:t>
            </a:r>
            <a:r>
              <a:rPr lang="en-US" altLang="zh-CN" baseline="0" dirty="0" err="1"/>
              <a:t>ngữ</a:t>
            </a:r>
            <a:r>
              <a:rPr lang="en-US" altLang="zh-CN" baseline="0" dirty="0"/>
              <a:t> </a:t>
            </a:r>
            <a:r>
              <a:rPr lang="en-US" altLang="zh-CN" baseline="0" dirty="0" err="1"/>
              <a:t>liệu</a:t>
            </a:r>
            <a:r>
              <a:rPr lang="en-US" altLang="zh-CN" baseline="0" dirty="0"/>
              <a:t>.</a:t>
            </a:r>
            <a:endParaRPr lang="zh-CN" altLang="en-US" dirty="0"/>
          </a:p>
        </p:txBody>
      </p:sp>
      <p:sp>
        <p:nvSpPr>
          <p:cNvPr id="4" name="灯片编号占位符 3"/>
          <p:cNvSpPr>
            <a:spLocks noGrp="1"/>
          </p:cNvSpPr>
          <p:nvPr>
            <p:ph type="sldNum" sz="quarter" idx="5"/>
          </p:nvPr>
        </p:nvSpPr>
        <p:spPr/>
        <p:txBody>
          <a:bodyPr/>
          <a:lstStyle/>
          <a:p>
            <a:fld id="{370E5A10-64EB-4B4E-9BF2-D181485ED980}" type="slidenum">
              <a:rPr lang="zh-CN" altLang="en-US" smtClean="0"/>
              <a:t>18</a:t>
            </a:fld>
            <a:endParaRPr lang="zh-CN" altLang="en-US"/>
          </a:p>
        </p:txBody>
      </p:sp>
    </p:spTree>
    <p:extLst>
      <p:ext uri="{BB962C8B-B14F-4D97-AF65-F5344CB8AC3E}">
        <p14:creationId xmlns:p14="http://schemas.microsoft.com/office/powerpoint/2010/main" val="2227571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70E5A10-64EB-4B4E-9BF2-D181485ED980}" type="slidenum">
              <a:rPr lang="zh-CN" altLang="en-US" smtClean="0"/>
              <a:t>19</a:t>
            </a:fld>
            <a:endParaRPr lang="zh-CN" altLang="en-US"/>
          </a:p>
        </p:txBody>
      </p:sp>
    </p:spTree>
    <p:extLst>
      <p:ext uri="{BB962C8B-B14F-4D97-AF65-F5344CB8AC3E}">
        <p14:creationId xmlns:p14="http://schemas.microsoft.com/office/powerpoint/2010/main" val="2346368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70E5A10-64EB-4B4E-9BF2-D181485ED980}" type="slidenum">
              <a:rPr lang="zh-CN" altLang="en-US" smtClean="0"/>
              <a:t>20</a:t>
            </a:fld>
            <a:endParaRPr lang="zh-CN" altLang="en-US"/>
          </a:p>
        </p:txBody>
      </p:sp>
    </p:spTree>
    <p:extLst>
      <p:ext uri="{BB962C8B-B14F-4D97-AF65-F5344CB8AC3E}">
        <p14:creationId xmlns:p14="http://schemas.microsoft.com/office/powerpoint/2010/main" val="1949426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70E5A10-64EB-4B4E-9BF2-D181485ED980}" type="slidenum">
              <a:rPr lang="zh-CN" altLang="en-US" smtClean="0"/>
              <a:t>2</a:t>
            </a:fld>
            <a:endParaRPr lang="zh-CN" altLang="en-US"/>
          </a:p>
        </p:txBody>
      </p:sp>
    </p:spTree>
    <p:extLst>
      <p:ext uri="{BB962C8B-B14F-4D97-AF65-F5344CB8AC3E}">
        <p14:creationId xmlns:p14="http://schemas.microsoft.com/office/powerpoint/2010/main" val="2193823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70E5A10-64EB-4B4E-9BF2-D181485ED980}" type="slidenum">
              <a:rPr lang="zh-CN" altLang="en-US" smtClean="0"/>
              <a:t>21</a:t>
            </a:fld>
            <a:endParaRPr lang="zh-CN" altLang="en-US"/>
          </a:p>
        </p:txBody>
      </p:sp>
    </p:spTree>
    <p:extLst>
      <p:ext uri="{BB962C8B-B14F-4D97-AF65-F5344CB8AC3E}">
        <p14:creationId xmlns:p14="http://schemas.microsoft.com/office/powerpoint/2010/main" val="1333250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70E5A10-64EB-4B4E-9BF2-D181485ED980}" type="slidenum">
              <a:rPr lang="zh-CN" altLang="en-US" smtClean="0"/>
              <a:t>23</a:t>
            </a:fld>
            <a:endParaRPr lang="zh-CN" altLang="en-US"/>
          </a:p>
        </p:txBody>
      </p:sp>
    </p:spTree>
    <p:extLst>
      <p:ext uri="{BB962C8B-B14F-4D97-AF65-F5344CB8AC3E}">
        <p14:creationId xmlns:p14="http://schemas.microsoft.com/office/powerpoint/2010/main" val="334643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70E5A10-64EB-4B4E-9BF2-D181485ED980}" type="slidenum">
              <a:rPr lang="zh-CN" altLang="en-US" smtClean="0"/>
              <a:t>24</a:t>
            </a:fld>
            <a:endParaRPr lang="zh-CN" altLang="en-US"/>
          </a:p>
        </p:txBody>
      </p:sp>
    </p:spTree>
    <p:extLst>
      <p:ext uri="{BB962C8B-B14F-4D97-AF65-F5344CB8AC3E}">
        <p14:creationId xmlns:p14="http://schemas.microsoft.com/office/powerpoint/2010/main" val="1609056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70E5A10-64EB-4B4E-9BF2-D181485ED980}" type="slidenum">
              <a:rPr lang="zh-CN" altLang="en-US" smtClean="0"/>
              <a:t>25</a:t>
            </a:fld>
            <a:endParaRPr lang="zh-CN" altLang="en-US"/>
          </a:p>
        </p:txBody>
      </p:sp>
    </p:spTree>
    <p:extLst>
      <p:ext uri="{BB962C8B-B14F-4D97-AF65-F5344CB8AC3E}">
        <p14:creationId xmlns:p14="http://schemas.microsoft.com/office/powerpoint/2010/main" val="1665724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70E5A10-64EB-4B4E-9BF2-D181485ED980}" type="slidenum">
              <a:rPr lang="zh-CN" altLang="en-US" smtClean="0"/>
              <a:t>3</a:t>
            </a:fld>
            <a:endParaRPr lang="zh-CN" altLang="en-US"/>
          </a:p>
        </p:txBody>
      </p:sp>
    </p:spTree>
    <p:extLst>
      <p:ext uri="{BB962C8B-B14F-4D97-AF65-F5344CB8AC3E}">
        <p14:creationId xmlns:p14="http://schemas.microsoft.com/office/powerpoint/2010/main" val="534898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70E5A10-64EB-4B4E-9BF2-D181485ED980}" type="slidenum">
              <a:rPr lang="zh-CN" altLang="en-US" smtClean="0"/>
              <a:t>4</a:t>
            </a:fld>
            <a:endParaRPr lang="zh-CN" altLang="en-US"/>
          </a:p>
        </p:txBody>
      </p:sp>
    </p:spTree>
    <p:extLst>
      <p:ext uri="{BB962C8B-B14F-4D97-AF65-F5344CB8AC3E}">
        <p14:creationId xmlns:p14="http://schemas.microsoft.com/office/powerpoint/2010/main" val="2969853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70E5A10-64EB-4B4E-9BF2-D181485ED980}" type="slidenum">
              <a:rPr lang="zh-CN" altLang="en-US" smtClean="0"/>
              <a:t>5</a:t>
            </a:fld>
            <a:endParaRPr lang="zh-CN" altLang="en-US"/>
          </a:p>
        </p:txBody>
      </p:sp>
    </p:spTree>
    <p:extLst>
      <p:ext uri="{BB962C8B-B14F-4D97-AF65-F5344CB8AC3E}">
        <p14:creationId xmlns:p14="http://schemas.microsoft.com/office/powerpoint/2010/main" val="2966768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baseline="0" dirty="0"/>
              <a:t> </a:t>
            </a:r>
            <a:r>
              <a:rPr lang="en-US" altLang="zh-CN" baseline="0" dirty="0" err="1"/>
              <a:t>vào</a:t>
            </a:r>
            <a:r>
              <a:rPr lang="en-US" altLang="zh-CN" baseline="0" dirty="0"/>
              <a:t> </a:t>
            </a:r>
            <a:r>
              <a:rPr lang="en-US" altLang="zh-CN" baseline="0" dirty="0" err="1"/>
              <a:t>từng</a:t>
            </a:r>
            <a:r>
              <a:rPr lang="en-US" altLang="zh-CN" baseline="0" dirty="0"/>
              <a:t> </a:t>
            </a:r>
            <a:r>
              <a:rPr lang="en-US" altLang="zh-CN" baseline="0" dirty="0" err="1"/>
              <a:t>chú</a:t>
            </a:r>
            <a:r>
              <a:rPr lang="en-US" altLang="zh-CN" baseline="0" dirty="0"/>
              <a:t> </a:t>
            </a:r>
            <a:r>
              <a:rPr lang="en-US" altLang="zh-CN" baseline="0" dirty="0" err="1"/>
              <a:t>lạc</a:t>
            </a:r>
            <a:r>
              <a:rPr lang="en-US" altLang="zh-CN" baseline="0" dirty="0"/>
              <a:t> </a:t>
            </a:r>
            <a:r>
              <a:rPr lang="en-US" altLang="zh-CN" baseline="0" dirty="0" err="1"/>
              <a:t>đà</a:t>
            </a:r>
            <a:r>
              <a:rPr lang="en-US" altLang="zh-CN" baseline="0" dirty="0"/>
              <a:t> </a:t>
            </a:r>
            <a:r>
              <a:rPr lang="en-US" altLang="zh-CN" baseline="0" dirty="0" err="1"/>
              <a:t>để</a:t>
            </a:r>
            <a:r>
              <a:rPr lang="en-US" altLang="zh-CN" baseline="0" dirty="0"/>
              <a:t> </a:t>
            </a:r>
            <a:r>
              <a:rPr lang="en-US" altLang="zh-CN" baseline="0" dirty="0" err="1"/>
              <a:t>đến</a:t>
            </a:r>
            <a:r>
              <a:rPr lang="en-US" altLang="zh-CN" baseline="0" dirty="0"/>
              <a:t> </a:t>
            </a:r>
            <a:r>
              <a:rPr lang="en-US" altLang="zh-CN" baseline="0" dirty="0" err="1"/>
              <a:t>với</a:t>
            </a:r>
            <a:r>
              <a:rPr lang="en-US" altLang="zh-CN" baseline="0" dirty="0"/>
              <a:t> </a:t>
            </a:r>
            <a:r>
              <a:rPr lang="en-US" altLang="zh-CN" baseline="0" dirty="0" err="1"/>
              <a:t>câu</a:t>
            </a:r>
            <a:r>
              <a:rPr lang="en-US" altLang="zh-CN" baseline="0" dirty="0"/>
              <a:t> </a:t>
            </a:r>
            <a:r>
              <a:rPr lang="en-US" altLang="zh-CN" baseline="0" dirty="0" err="1"/>
              <a:t>hỏi</a:t>
            </a:r>
            <a:r>
              <a:rPr lang="en-US" altLang="zh-CN" baseline="0" dirty="0"/>
              <a:t>.</a:t>
            </a:r>
          </a:p>
          <a:p>
            <a:r>
              <a:rPr lang="en-US" altLang="zh-CN" baseline="0" dirty="0" err="1"/>
              <a:t>Bấm</a:t>
            </a:r>
            <a:r>
              <a:rPr lang="en-US" altLang="zh-CN" baseline="0" dirty="0"/>
              <a:t> </a:t>
            </a:r>
            <a:r>
              <a:rPr lang="en-US" altLang="zh-CN" baseline="0" dirty="0" err="1"/>
              <a:t>vào</a:t>
            </a:r>
            <a:r>
              <a:rPr lang="en-US" altLang="zh-CN" baseline="0" dirty="0"/>
              <a:t> </a:t>
            </a:r>
            <a:r>
              <a:rPr lang="en-US" altLang="zh-CN" baseline="0" dirty="0" err="1"/>
              <a:t>bông</a:t>
            </a:r>
            <a:r>
              <a:rPr lang="en-US" altLang="zh-CN" baseline="0" dirty="0"/>
              <a:t> </a:t>
            </a:r>
            <a:r>
              <a:rPr lang="en-US" altLang="zh-CN" baseline="0" dirty="0" err="1"/>
              <a:t>hoa</a:t>
            </a:r>
            <a:r>
              <a:rPr lang="en-US" altLang="zh-CN" baseline="0" dirty="0"/>
              <a:t> </a:t>
            </a:r>
            <a:r>
              <a:rPr lang="en-US" altLang="zh-CN" baseline="0" dirty="0" err="1"/>
              <a:t>phía</a:t>
            </a:r>
            <a:r>
              <a:rPr lang="en-US" altLang="zh-CN" baseline="0" dirty="0"/>
              <a:t> </a:t>
            </a:r>
            <a:r>
              <a:rPr lang="en-US" altLang="zh-CN" baseline="0" dirty="0" err="1"/>
              <a:t>trên</a:t>
            </a:r>
            <a:r>
              <a:rPr lang="en-US" altLang="zh-CN" baseline="0" dirty="0"/>
              <a:t> </a:t>
            </a:r>
            <a:r>
              <a:rPr lang="en-US" altLang="zh-CN" baseline="0" dirty="0" err="1"/>
              <a:t>góc</a:t>
            </a:r>
            <a:r>
              <a:rPr lang="en-US" altLang="zh-CN" baseline="0" dirty="0"/>
              <a:t> </a:t>
            </a:r>
            <a:r>
              <a:rPr lang="en-US" altLang="zh-CN" baseline="0" dirty="0" err="1"/>
              <a:t>trái</a:t>
            </a:r>
            <a:r>
              <a:rPr lang="en-US" altLang="zh-CN" baseline="0" dirty="0"/>
              <a:t> </a:t>
            </a:r>
            <a:r>
              <a:rPr lang="en-US" altLang="zh-CN" baseline="0" dirty="0" err="1"/>
              <a:t>sau</a:t>
            </a:r>
            <a:r>
              <a:rPr lang="en-US" altLang="zh-CN" baseline="0" dirty="0"/>
              <a:t> </a:t>
            </a:r>
            <a:r>
              <a:rPr lang="en-US" altLang="zh-CN" baseline="0" dirty="0" err="1"/>
              <a:t>khi</a:t>
            </a:r>
            <a:r>
              <a:rPr lang="en-US" altLang="zh-CN" baseline="0" dirty="0"/>
              <a:t> HS </a:t>
            </a:r>
            <a:r>
              <a:rPr lang="en-US" altLang="zh-CN" baseline="0" dirty="0" err="1"/>
              <a:t>trả</a:t>
            </a:r>
            <a:r>
              <a:rPr lang="en-US" altLang="zh-CN" baseline="0" dirty="0"/>
              <a:t> </a:t>
            </a:r>
            <a:r>
              <a:rPr lang="en-US" altLang="zh-CN" baseline="0" dirty="0" err="1"/>
              <a:t>lời</a:t>
            </a:r>
            <a:r>
              <a:rPr lang="en-US" altLang="zh-CN" baseline="0" dirty="0"/>
              <a:t> </a:t>
            </a:r>
            <a:r>
              <a:rPr lang="en-US" altLang="zh-CN" baseline="0" dirty="0" err="1"/>
              <a:t>đúng</a:t>
            </a:r>
            <a:r>
              <a:rPr lang="en-US" altLang="zh-CN" baseline="0" dirty="0"/>
              <a:t> </a:t>
            </a:r>
            <a:r>
              <a:rPr lang="en-US" altLang="zh-CN" baseline="0" dirty="0" err="1"/>
              <a:t>các</a:t>
            </a:r>
            <a:r>
              <a:rPr lang="en-US" altLang="zh-CN" baseline="0" dirty="0"/>
              <a:t> </a:t>
            </a:r>
            <a:r>
              <a:rPr lang="en-US" altLang="zh-CN" baseline="0" dirty="0" err="1"/>
              <a:t>câu</a:t>
            </a:r>
            <a:r>
              <a:rPr lang="en-US" altLang="zh-CN" baseline="0" dirty="0"/>
              <a:t> </a:t>
            </a:r>
            <a:r>
              <a:rPr lang="en-US" altLang="zh-CN" baseline="0" dirty="0" err="1"/>
              <a:t>hỏi</a:t>
            </a:r>
            <a:r>
              <a:rPr lang="en-US" altLang="zh-CN" baseline="0" dirty="0"/>
              <a:t>.</a:t>
            </a:r>
          </a:p>
          <a:p>
            <a:r>
              <a:rPr lang="en-US" altLang="zh-CN" baseline="0" dirty="0" err="1"/>
              <a:t>Bấm</a:t>
            </a:r>
            <a:r>
              <a:rPr lang="en-US" altLang="zh-CN" baseline="0" dirty="0"/>
              <a:t> </a:t>
            </a:r>
            <a:r>
              <a:rPr lang="en-US" altLang="zh-CN" baseline="0" dirty="0" err="1"/>
              <a:t>vào</a:t>
            </a:r>
            <a:r>
              <a:rPr lang="en-US" altLang="zh-CN" baseline="0" dirty="0"/>
              <a:t> </a:t>
            </a:r>
            <a:r>
              <a:rPr lang="en-US" altLang="zh-CN" baseline="0" dirty="0" err="1"/>
              <a:t>câu</a:t>
            </a:r>
            <a:r>
              <a:rPr lang="en-US" altLang="zh-CN" baseline="0" dirty="0"/>
              <a:t> </a:t>
            </a:r>
            <a:r>
              <a:rPr lang="en-US" altLang="zh-CN" baseline="0" dirty="0" err="1"/>
              <a:t>xương</a:t>
            </a:r>
            <a:r>
              <a:rPr lang="en-US" altLang="zh-CN" baseline="0" dirty="0"/>
              <a:t> </a:t>
            </a:r>
            <a:r>
              <a:rPr lang="en-US" altLang="zh-CN" baseline="0" dirty="0" err="1"/>
              <a:t>rồng</a:t>
            </a:r>
            <a:r>
              <a:rPr lang="en-US" altLang="zh-CN" baseline="0" dirty="0"/>
              <a:t> </a:t>
            </a:r>
            <a:r>
              <a:rPr lang="en-US" altLang="zh-CN" baseline="0" dirty="0" err="1"/>
              <a:t>phía</a:t>
            </a:r>
            <a:r>
              <a:rPr lang="en-US" altLang="zh-CN" baseline="0" dirty="0"/>
              <a:t> </a:t>
            </a:r>
            <a:r>
              <a:rPr lang="en-US" altLang="zh-CN" baseline="0" dirty="0" err="1"/>
              <a:t>dưới</a:t>
            </a:r>
            <a:r>
              <a:rPr lang="en-US" altLang="zh-CN" baseline="0" dirty="0"/>
              <a:t> </a:t>
            </a:r>
            <a:r>
              <a:rPr lang="en-US" altLang="zh-CN" baseline="0" dirty="0" err="1"/>
              <a:t>góc</a:t>
            </a:r>
            <a:r>
              <a:rPr lang="en-US" altLang="zh-CN" baseline="0" dirty="0"/>
              <a:t> </a:t>
            </a:r>
            <a:r>
              <a:rPr lang="en-US" altLang="zh-CN" baseline="0" dirty="0" err="1"/>
              <a:t>phải</a:t>
            </a:r>
            <a:r>
              <a:rPr lang="en-US" altLang="zh-CN" baseline="0" dirty="0"/>
              <a:t>, </a:t>
            </a:r>
            <a:r>
              <a:rPr lang="en-US" altLang="zh-CN" baseline="0" dirty="0" err="1"/>
              <a:t>dưới</a:t>
            </a:r>
            <a:r>
              <a:rPr lang="en-US" altLang="zh-CN" baseline="0" dirty="0"/>
              <a:t> </a:t>
            </a:r>
            <a:r>
              <a:rPr lang="en-US" altLang="zh-CN" baseline="0" dirty="0" err="1"/>
              <a:t>cùng</a:t>
            </a:r>
            <a:r>
              <a:rPr lang="en-US" altLang="zh-CN" baseline="0" dirty="0"/>
              <a:t> </a:t>
            </a:r>
            <a:r>
              <a:rPr lang="en-US" altLang="zh-CN" baseline="0" dirty="0" err="1"/>
              <a:t>để</a:t>
            </a:r>
            <a:r>
              <a:rPr lang="en-US" altLang="zh-CN" baseline="0" dirty="0"/>
              <a:t> </a:t>
            </a:r>
            <a:r>
              <a:rPr lang="en-US" altLang="zh-CN" baseline="0" dirty="0" err="1"/>
              <a:t>đến</a:t>
            </a:r>
            <a:r>
              <a:rPr lang="en-US" altLang="zh-CN" baseline="0" dirty="0"/>
              <a:t> </a:t>
            </a:r>
            <a:r>
              <a:rPr lang="en-US" altLang="zh-CN" baseline="0" dirty="0" err="1"/>
              <a:t>với</a:t>
            </a:r>
            <a:r>
              <a:rPr lang="en-US" altLang="zh-CN" baseline="0" dirty="0"/>
              <a:t> </a:t>
            </a:r>
            <a:r>
              <a:rPr lang="en-US" altLang="zh-CN" baseline="0" dirty="0" err="1"/>
              <a:t>phần</a:t>
            </a:r>
            <a:r>
              <a:rPr lang="en-US" altLang="zh-CN" baseline="0" dirty="0"/>
              <a:t> 2. </a:t>
            </a:r>
            <a:r>
              <a:rPr lang="en-US" altLang="zh-CN" baseline="0" dirty="0" err="1"/>
              <a:t>Khám</a:t>
            </a:r>
            <a:r>
              <a:rPr lang="en-US" altLang="zh-CN" baseline="0" dirty="0"/>
              <a:t> </a:t>
            </a:r>
            <a:r>
              <a:rPr lang="en-US" altLang="zh-CN" baseline="0" dirty="0" err="1"/>
              <a:t>phá</a:t>
            </a:r>
            <a:endParaRPr lang="zh-CN" altLang="en-US" dirty="0"/>
          </a:p>
        </p:txBody>
      </p:sp>
      <p:sp>
        <p:nvSpPr>
          <p:cNvPr id="4" name="灯片编号占位符 3"/>
          <p:cNvSpPr>
            <a:spLocks noGrp="1"/>
          </p:cNvSpPr>
          <p:nvPr>
            <p:ph type="sldNum" sz="quarter" idx="5"/>
          </p:nvPr>
        </p:nvSpPr>
        <p:spPr/>
        <p:txBody>
          <a:bodyPr/>
          <a:lstStyle/>
          <a:p>
            <a:fld id="{370E5A10-64EB-4B4E-9BF2-D181485ED980}" type="slidenum">
              <a:rPr lang="zh-CN" altLang="en-US" smtClean="0"/>
              <a:t>6</a:t>
            </a:fld>
            <a:endParaRPr lang="zh-CN" altLang="en-US"/>
          </a:p>
        </p:txBody>
      </p:sp>
    </p:spTree>
    <p:extLst>
      <p:ext uri="{BB962C8B-B14F-4D97-AF65-F5344CB8AC3E}">
        <p14:creationId xmlns:p14="http://schemas.microsoft.com/office/powerpoint/2010/main" val="1958118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baseline="0" dirty="0"/>
              <a:t> </a:t>
            </a:r>
            <a:r>
              <a:rPr lang="en-US" altLang="zh-CN" baseline="0" dirty="0" err="1"/>
              <a:t>vào</a:t>
            </a:r>
            <a:r>
              <a:rPr lang="en-US" altLang="zh-CN" baseline="0" dirty="0"/>
              <a:t> </a:t>
            </a:r>
            <a:r>
              <a:rPr lang="en-US" altLang="zh-CN" baseline="0" dirty="0" err="1"/>
              <a:t>chú</a:t>
            </a:r>
            <a:r>
              <a:rPr lang="en-US" altLang="zh-CN" baseline="0" dirty="0"/>
              <a:t> </a:t>
            </a:r>
            <a:r>
              <a:rPr lang="en-US" altLang="zh-CN" baseline="0" dirty="0" err="1"/>
              <a:t>lạc</a:t>
            </a:r>
            <a:r>
              <a:rPr lang="en-US" altLang="zh-CN" baseline="0" dirty="0"/>
              <a:t> </a:t>
            </a:r>
            <a:r>
              <a:rPr lang="en-US" altLang="zh-CN" baseline="0" dirty="0" err="1"/>
              <a:t>đà</a:t>
            </a:r>
            <a:r>
              <a:rPr lang="en-US" altLang="zh-CN" baseline="0" dirty="0"/>
              <a:t> </a:t>
            </a:r>
            <a:r>
              <a:rPr lang="en-US" altLang="zh-CN" baseline="0" dirty="0" err="1"/>
              <a:t>để</a:t>
            </a:r>
            <a:r>
              <a:rPr lang="en-US" altLang="zh-CN" baseline="0" dirty="0"/>
              <a:t> </a:t>
            </a:r>
            <a:r>
              <a:rPr lang="en-US" altLang="zh-CN" baseline="0" dirty="0" err="1"/>
              <a:t>hiện</a:t>
            </a:r>
            <a:r>
              <a:rPr lang="en-US" altLang="zh-CN" baseline="0" dirty="0"/>
              <a:t> </a:t>
            </a:r>
            <a:r>
              <a:rPr lang="en-US" altLang="zh-CN" baseline="0" dirty="0" err="1"/>
              <a:t>câu</a:t>
            </a:r>
            <a:r>
              <a:rPr lang="en-US" altLang="zh-CN" baseline="0" dirty="0"/>
              <a:t> </a:t>
            </a:r>
            <a:r>
              <a:rPr lang="en-US" altLang="zh-CN" baseline="0" dirty="0" err="1"/>
              <a:t>trả</a:t>
            </a:r>
            <a:r>
              <a:rPr lang="en-US" altLang="zh-CN" baseline="0" dirty="0"/>
              <a:t> </a:t>
            </a:r>
            <a:r>
              <a:rPr lang="en-US" altLang="zh-CN" baseline="0" dirty="0" err="1"/>
              <a:t>lời</a:t>
            </a:r>
            <a:endParaRPr lang="en-US" altLang="zh-CN" baseline="0" dirty="0"/>
          </a:p>
          <a:p>
            <a:r>
              <a:rPr lang="en-US" altLang="zh-CN" baseline="0" dirty="0" err="1"/>
              <a:t>Bấm</a:t>
            </a:r>
            <a:r>
              <a:rPr lang="en-US" altLang="zh-CN" baseline="0" dirty="0"/>
              <a:t> </a:t>
            </a:r>
            <a:r>
              <a:rPr lang="en-US" altLang="zh-CN" baseline="0" dirty="0" err="1"/>
              <a:t>vào</a:t>
            </a:r>
            <a:r>
              <a:rPr lang="en-US" altLang="zh-CN" baseline="0" dirty="0"/>
              <a:t> </a:t>
            </a:r>
            <a:r>
              <a:rPr lang="en-US" altLang="zh-CN" baseline="0" dirty="0" err="1"/>
              <a:t>cây</a:t>
            </a:r>
            <a:r>
              <a:rPr lang="en-US" altLang="zh-CN" baseline="0" dirty="0"/>
              <a:t> </a:t>
            </a:r>
            <a:r>
              <a:rPr lang="en-US" altLang="zh-CN" baseline="0" dirty="0" err="1"/>
              <a:t>xương</a:t>
            </a:r>
            <a:r>
              <a:rPr lang="en-US" altLang="zh-CN" baseline="0" dirty="0"/>
              <a:t> </a:t>
            </a:r>
            <a:r>
              <a:rPr lang="en-US" altLang="zh-CN" baseline="0" dirty="0" err="1"/>
              <a:t>rồng</a:t>
            </a:r>
            <a:r>
              <a:rPr lang="en-US" altLang="zh-CN" baseline="0" dirty="0"/>
              <a:t> </a:t>
            </a:r>
            <a:r>
              <a:rPr lang="en-US" altLang="zh-CN" baseline="0" dirty="0" err="1"/>
              <a:t>để</a:t>
            </a:r>
            <a:r>
              <a:rPr lang="en-US" altLang="zh-CN" baseline="0" dirty="0"/>
              <a:t> quay </a:t>
            </a:r>
            <a:r>
              <a:rPr lang="en-US" altLang="zh-CN" baseline="0" dirty="0" err="1"/>
              <a:t>về</a:t>
            </a:r>
            <a:r>
              <a:rPr lang="en-US" altLang="zh-CN" baseline="0" dirty="0"/>
              <a:t> </a:t>
            </a:r>
            <a:endParaRPr lang="zh-CN" altLang="en-US" dirty="0"/>
          </a:p>
        </p:txBody>
      </p:sp>
      <p:sp>
        <p:nvSpPr>
          <p:cNvPr id="4" name="灯片编号占位符 3"/>
          <p:cNvSpPr>
            <a:spLocks noGrp="1"/>
          </p:cNvSpPr>
          <p:nvPr>
            <p:ph type="sldNum" sz="quarter" idx="5"/>
          </p:nvPr>
        </p:nvSpPr>
        <p:spPr/>
        <p:txBody>
          <a:bodyPr/>
          <a:lstStyle/>
          <a:p>
            <a:fld id="{370E5A10-64EB-4B4E-9BF2-D181485ED980}" type="slidenum">
              <a:rPr lang="zh-CN" altLang="en-US" smtClean="0"/>
              <a:t>7</a:t>
            </a:fld>
            <a:endParaRPr lang="zh-CN" altLang="en-US"/>
          </a:p>
        </p:txBody>
      </p:sp>
    </p:spTree>
    <p:extLst>
      <p:ext uri="{BB962C8B-B14F-4D97-AF65-F5344CB8AC3E}">
        <p14:creationId xmlns:p14="http://schemas.microsoft.com/office/powerpoint/2010/main" val="42734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baseline="0" dirty="0"/>
              <a:t> </a:t>
            </a:r>
            <a:r>
              <a:rPr lang="en-US" altLang="zh-CN" baseline="0" dirty="0" err="1"/>
              <a:t>vào</a:t>
            </a:r>
            <a:r>
              <a:rPr lang="en-US" altLang="zh-CN" baseline="0" dirty="0"/>
              <a:t> </a:t>
            </a:r>
            <a:r>
              <a:rPr lang="en-US" altLang="zh-CN" baseline="0" dirty="0" err="1"/>
              <a:t>chú</a:t>
            </a:r>
            <a:r>
              <a:rPr lang="en-US" altLang="zh-CN" baseline="0" dirty="0"/>
              <a:t> </a:t>
            </a:r>
            <a:r>
              <a:rPr lang="en-US" altLang="zh-CN" baseline="0" dirty="0" err="1"/>
              <a:t>lạc</a:t>
            </a:r>
            <a:r>
              <a:rPr lang="en-US" altLang="zh-CN" baseline="0" dirty="0"/>
              <a:t> </a:t>
            </a:r>
            <a:r>
              <a:rPr lang="en-US" altLang="zh-CN" baseline="0" dirty="0" err="1"/>
              <a:t>đà</a:t>
            </a:r>
            <a:r>
              <a:rPr lang="en-US" altLang="zh-CN" baseline="0" dirty="0"/>
              <a:t> </a:t>
            </a:r>
            <a:r>
              <a:rPr lang="en-US" altLang="zh-CN" baseline="0" dirty="0" err="1"/>
              <a:t>để</a:t>
            </a:r>
            <a:r>
              <a:rPr lang="en-US" altLang="zh-CN" baseline="0" dirty="0"/>
              <a:t> </a:t>
            </a:r>
            <a:r>
              <a:rPr lang="en-US" altLang="zh-CN" baseline="0" dirty="0" err="1"/>
              <a:t>hiện</a:t>
            </a:r>
            <a:r>
              <a:rPr lang="en-US" altLang="zh-CN" baseline="0" dirty="0"/>
              <a:t> </a:t>
            </a:r>
            <a:r>
              <a:rPr lang="en-US" altLang="zh-CN" baseline="0" dirty="0" err="1"/>
              <a:t>câu</a:t>
            </a:r>
            <a:r>
              <a:rPr lang="en-US" altLang="zh-CN" baseline="0" dirty="0"/>
              <a:t> </a:t>
            </a:r>
            <a:r>
              <a:rPr lang="en-US" altLang="zh-CN" baseline="0" dirty="0" err="1"/>
              <a:t>trả</a:t>
            </a:r>
            <a:r>
              <a:rPr lang="en-US" altLang="zh-CN" baseline="0" dirty="0"/>
              <a:t> </a:t>
            </a:r>
            <a:r>
              <a:rPr lang="en-US" altLang="zh-CN" baseline="0" dirty="0" err="1"/>
              <a:t>lời</a:t>
            </a:r>
            <a:endParaRPr lang="en-US" altLang="zh-CN" baseline="0" dirty="0"/>
          </a:p>
          <a:p>
            <a:r>
              <a:rPr lang="en-US" altLang="zh-CN" baseline="0" dirty="0" err="1"/>
              <a:t>Bấm</a:t>
            </a:r>
            <a:r>
              <a:rPr lang="en-US" altLang="zh-CN" baseline="0" dirty="0"/>
              <a:t> </a:t>
            </a:r>
            <a:r>
              <a:rPr lang="en-US" altLang="zh-CN" baseline="0" dirty="0" err="1"/>
              <a:t>vào</a:t>
            </a:r>
            <a:r>
              <a:rPr lang="en-US" altLang="zh-CN" baseline="0" dirty="0"/>
              <a:t> </a:t>
            </a:r>
            <a:r>
              <a:rPr lang="en-US" altLang="zh-CN" baseline="0" dirty="0" err="1"/>
              <a:t>cây</a:t>
            </a:r>
            <a:r>
              <a:rPr lang="en-US" altLang="zh-CN" baseline="0" dirty="0"/>
              <a:t> </a:t>
            </a:r>
            <a:r>
              <a:rPr lang="en-US" altLang="zh-CN" baseline="0" dirty="0" err="1"/>
              <a:t>xương</a:t>
            </a:r>
            <a:r>
              <a:rPr lang="en-US" altLang="zh-CN" baseline="0" dirty="0"/>
              <a:t> </a:t>
            </a:r>
            <a:r>
              <a:rPr lang="en-US" altLang="zh-CN" baseline="0" dirty="0" err="1"/>
              <a:t>rồng</a:t>
            </a:r>
            <a:r>
              <a:rPr lang="en-US" altLang="zh-CN" baseline="0" dirty="0"/>
              <a:t> </a:t>
            </a:r>
            <a:r>
              <a:rPr lang="en-US" altLang="zh-CN" baseline="0" dirty="0" err="1"/>
              <a:t>để</a:t>
            </a:r>
            <a:r>
              <a:rPr lang="en-US" altLang="zh-CN" baseline="0" dirty="0"/>
              <a:t> quay </a:t>
            </a:r>
            <a:r>
              <a:rPr lang="en-US" altLang="zh-CN" baseline="0" dirty="0" err="1"/>
              <a:t>về</a:t>
            </a:r>
            <a:r>
              <a:rPr lang="en-US" altLang="zh-CN" baseline="0" dirty="0"/>
              <a:t> </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370E5A10-64EB-4B4E-9BF2-D181485ED980}" type="slidenum">
              <a:rPr lang="zh-CN" altLang="en-US" smtClean="0"/>
              <a:t>8</a:t>
            </a:fld>
            <a:endParaRPr lang="zh-CN" altLang="en-US"/>
          </a:p>
        </p:txBody>
      </p:sp>
    </p:spTree>
    <p:extLst>
      <p:ext uri="{BB962C8B-B14F-4D97-AF65-F5344CB8AC3E}">
        <p14:creationId xmlns:p14="http://schemas.microsoft.com/office/powerpoint/2010/main" val="3087775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70E5A10-64EB-4B4E-9BF2-D181485ED980}" type="slidenum">
              <a:rPr lang="zh-CN" altLang="en-US" smtClean="0"/>
              <a:t>9</a:t>
            </a:fld>
            <a:endParaRPr lang="zh-CN" altLang="en-US"/>
          </a:p>
        </p:txBody>
      </p:sp>
    </p:spTree>
    <p:extLst>
      <p:ext uri="{BB962C8B-B14F-4D97-AF65-F5344CB8AC3E}">
        <p14:creationId xmlns:p14="http://schemas.microsoft.com/office/powerpoint/2010/main" val="2061217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extLst>
      <p:ext uri="{BB962C8B-B14F-4D97-AF65-F5344CB8AC3E}">
        <p14:creationId xmlns:p14="http://schemas.microsoft.com/office/powerpoint/2010/main" val="383159784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extLst>
      <p:ext uri="{BB962C8B-B14F-4D97-AF65-F5344CB8AC3E}">
        <p14:creationId xmlns:p14="http://schemas.microsoft.com/office/powerpoint/2010/main" val="239180949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extLst>
      <p:ext uri="{BB962C8B-B14F-4D97-AF65-F5344CB8AC3E}">
        <p14:creationId xmlns:p14="http://schemas.microsoft.com/office/powerpoint/2010/main" val="274175822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extLst>
      <p:ext uri="{BB962C8B-B14F-4D97-AF65-F5344CB8AC3E}">
        <p14:creationId xmlns:p14="http://schemas.microsoft.com/office/powerpoint/2010/main" val="279496922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0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extLst>
      <p:ext uri="{BB962C8B-B14F-4D97-AF65-F5344CB8AC3E}">
        <p14:creationId xmlns:p14="http://schemas.microsoft.com/office/powerpoint/2010/main" val="114654378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extLst>
      <p:ext uri="{BB962C8B-B14F-4D97-AF65-F5344CB8AC3E}">
        <p14:creationId xmlns:p14="http://schemas.microsoft.com/office/powerpoint/2010/main" val="198641707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extLst>
      <p:ext uri="{BB962C8B-B14F-4D97-AF65-F5344CB8AC3E}">
        <p14:creationId xmlns:p14="http://schemas.microsoft.com/office/powerpoint/2010/main" val="70358921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extLst>
      <p:ext uri="{BB962C8B-B14F-4D97-AF65-F5344CB8AC3E}">
        <p14:creationId xmlns:p14="http://schemas.microsoft.com/office/powerpoint/2010/main" val="377595115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extLst>
      <p:ext uri="{BB962C8B-B14F-4D97-AF65-F5344CB8AC3E}">
        <p14:creationId xmlns:p14="http://schemas.microsoft.com/office/powerpoint/2010/main" val="247590095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extLst>
      <p:ext uri="{BB962C8B-B14F-4D97-AF65-F5344CB8AC3E}">
        <p14:creationId xmlns:p14="http://schemas.microsoft.com/office/powerpoint/2010/main" val="280030914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extLst>
      <p:ext uri="{BB962C8B-B14F-4D97-AF65-F5344CB8AC3E}">
        <p14:creationId xmlns:p14="http://schemas.microsoft.com/office/powerpoint/2010/main" val="400269198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extLst>
      <p:ext uri="{BB962C8B-B14F-4D97-AF65-F5344CB8AC3E}">
        <p14:creationId xmlns:p14="http://schemas.microsoft.com/office/powerpoint/2010/main" val="278208533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extLst>
      <p:ext uri="{BB962C8B-B14F-4D97-AF65-F5344CB8AC3E}">
        <p14:creationId xmlns:p14="http://schemas.microsoft.com/office/powerpoint/2010/main" val="63373806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extLst>
      <p:ext uri="{BB962C8B-B14F-4D97-AF65-F5344CB8AC3E}">
        <p14:creationId xmlns:p14="http://schemas.microsoft.com/office/powerpoint/2010/main" val="131684558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extLst>
      <p:ext uri="{BB962C8B-B14F-4D97-AF65-F5344CB8AC3E}">
        <p14:creationId xmlns:p14="http://schemas.microsoft.com/office/powerpoint/2010/main" val="94608622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extLst>
      <p:ext uri="{BB962C8B-B14F-4D97-AF65-F5344CB8AC3E}">
        <p14:creationId xmlns:p14="http://schemas.microsoft.com/office/powerpoint/2010/main" val="168415106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extLst>
      <p:ext uri="{BB962C8B-B14F-4D97-AF65-F5344CB8AC3E}">
        <p14:creationId xmlns:p14="http://schemas.microsoft.com/office/powerpoint/2010/main" val="185796032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extLst>
      <p:ext uri="{BB962C8B-B14F-4D97-AF65-F5344CB8AC3E}">
        <p14:creationId xmlns:p14="http://schemas.microsoft.com/office/powerpoint/2010/main" val="366446453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extLst>
      <p:ext uri="{BB962C8B-B14F-4D97-AF65-F5344CB8AC3E}">
        <p14:creationId xmlns:p14="http://schemas.microsoft.com/office/powerpoint/2010/main" val="50482611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extLst>
      <p:ext uri="{BB962C8B-B14F-4D97-AF65-F5344CB8AC3E}">
        <p14:creationId xmlns:p14="http://schemas.microsoft.com/office/powerpoint/2010/main" val="122989493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extLst>
      <p:ext uri="{BB962C8B-B14F-4D97-AF65-F5344CB8AC3E}">
        <p14:creationId xmlns:p14="http://schemas.microsoft.com/office/powerpoint/2010/main" val="366420607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extLst>
      <p:ext uri="{BB962C8B-B14F-4D97-AF65-F5344CB8AC3E}">
        <p14:creationId xmlns:p14="http://schemas.microsoft.com/office/powerpoint/2010/main" val="339524837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extLst>
      <p:ext uri="{BB962C8B-B14F-4D97-AF65-F5344CB8AC3E}">
        <p14:creationId xmlns:p14="http://schemas.microsoft.com/office/powerpoint/2010/main" val="181385149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extLst>
      <p:ext uri="{BB962C8B-B14F-4D97-AF65-F5344CB8AC3E}">
        <p14:creationId xmlns:p14="http://schemas.microsoft.com/office/powerpoint/2010/main" val="240407367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extLst>
      <p:ext uri="{BB962C8B-B14F-4D97-AF65-F5344CB8AC3E}">
        <p14:creationId xmlns:p14="http://schemas.microsoft.com/office/powerpoint/2010/main" val="132530315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extLst>
      <p:ext uri="{BB962C8B-B14F-4D97-AF65-F5344CB8AC3E}">
        <p14:creationId xmlns:p14="http://schemas.microsoft.com/office/powerpoint/2010/main" val="223174939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B44302B-D3F4-4CBA-A399-F07F814BC2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B44302B-D3F4-4CBA-A399-F07F814BC2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B44302B-D3F4-4CBA-A399-F07F814BC2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B44302B-D3F4-4CBA-A399-F07F814BC2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B44302B-D3F4-4CBA-A399-F07F814BC2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extLst>
      <p:ext uri="{BB962C8B-B14F-4D97-AF65-F5344CB8AC3E}">
        <p14:creationId xmlns:p14="http://schemas.microsoft.com/office/powerpoint/2010/main" val="169743676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B44302B-D3F4-4CBA-A399-F07F814BC2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grpSp>
        <p:nvGrpSpPr>
          <p:cNvPr id="12" name="组合 11"/>
          <p:cNvGrpSpPr/>
          <p:nvPr userDrawn="1"/>
        </p:nvGrpSpPr>
        <p:grpSpPr>
          <a:xfrm>
            <a:off x="0" y="0"/>
            <a:ext cx="12192000" cy="6858000"/>
            <a:chOff x="0" y="0"/>
            <a:chExt cx="12192000" cy="6858000"/>
          </a:xfrm>
        </p:grpSpPr>
        <p:pic>
          <p:nvPicPr>
            <p:cNvPr id="4" name="图片 3"/>
            <p:cNvPicPr>
              <a:picLocks noChangeAspect="1"/>
            </p:cNvPicPr>
            <p:nvPr userDrawn="1"/>
          </p:nvPicPr>
          <p:blipFill rotWithShape="1">
            <a:blip r:embed="rId2">
              <a:extLst>
                <a:ext uri="{28A0092B-C50C-407E-A947-70E740481C1C}">
                  <a14:useLocalDpi xmlns:a14="http://schemas.microsoft.com/office/drawing/2010/main" val="0"/>
                </a:ext>
              </a:extLst>
            </a:blip>
            <a:srcRect l="15278" r="15278"/>
            <a:stretch>
              <a:fillRect/>
            </a:stretch>
          </p:blipFill>
          <p:spPr>
            <a:xfrm>
              <a:off x="0" y="0"/>
              <a:ext cx="12192000" cy="6858000"/>
            </a:xfrm>
            <a:prstGeom prst="rect">
              <a:avLst/>
            </a:prstGeom>
          </p:spPr>
        </p:pic>
        <p:sp>
          <p:nvSpPr>
            <p:cNvPr id="11" name="矩形: 圆角 10"/>
            <p:cNvSpPr/>
            <p:nvPr userDrawn="1"/>
          </p:nvSpPr>
          <p:spPr>
            <a:xfrm>
              <a:off x="711200" y="419101"/>
              <a:ext cx="10693400" cy="6146800"/>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标题 4"/>
          <p:cNvSpPr txBox="1"/>
          <p:nvPr userDrawn="1"/>
        </p:nvSpPr>
        <p:spPr>
          <a:xfrm>
            <a:off x="4448196" y="540363"/>
            <a:ext cx="5225625" cy="542617"/>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zh-CN" altLang="en-US" sz="2800" dirty="0"/>
              <a:t>请输入您的标题</a:t>
            </a:r>
          </a:p>
        </p:txBody>
      </p:sp>
      <p:pic>
        <p:nvPicPr>
          <p:cNvPr id="10" name="图片 9"/>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093127" y="1030497"/>
            <a:ext cx="3252218" cy="2450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grpSp>
        <p:nvGrpSpPr>
          <p:cNvPr id="7" name="组合 6"/>
          <p:cNvGrpSpPr/>
          <p:nvPr userDrawn="1"/>
        </p:nvGrpSpPr>
        <p:grpSpPr>
          <a:xfrm>
            <a:off x="0" y="0"/>
            <a:ext cx="12192000" cy="6858000"/>
            <a:chOff x="0" y="0"/>
            <a:chExt cx="12192000" cy="685800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l="15278" r="15278"/>
            <a:stretch>
              <a:fillRect/>
            </a:stretch>
          </p:blipFill>
          <p:spPr>
            <a:xfrm>
              <a:off x="0" y="0"/>
              <a:ext cx="12192000" cy="6858000"/>
            </a:xfrm>
            <a:prstGeom prst="rect">
              <a:avLst/>
            </a:prstGeom>
          </p:spPr>
        </p:pic>
        <p:sp>
          <p:nvSpPr>
            <p:cNvPr id="9" name="矩形: 圆角 8"/>
            <p:cNvSpPr/>
            <p:nvPr userDrawn="1"/>
          </p:nvSpPr>
          <p:spPr>
            <a:xfrm>
              <a:off x="711200" y="419101"/>
              <a:ext cx="10693400" cy="6146800"/>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标题 4"/>
          <p:cNvSpPr txBox="1"/>
          <p:nvPr userDrawn="1"/>
        </p:nvSpPr>
        <p:spPr>
          <a:xfrm>
            <a:off x="4377858" y="540224"/>
            <a:ext cx="5225625" cy="542617"/>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zh-CN" altLang="en-US" sz="2800" dirty="0"/>
              <a:t>请输入您的标题</a:t>
            </a:r>
          </a:p>
        </p:txBody>
      </p:sp>
      <p:pic>
        <p:nvPicPr>
          <p:cNvPr id="5" name="图片 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093127" y="1030497"/>
            <a:ext cx="3252218" cy="2450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grpSp>
        <p:nvGrpSpPr>
          <p:cNvPr id="5" name="组合 4"/>
          <p:cNvGrpSpPr/>
          <p:nvPr userDrawn="1"/>
        </p:nvGrpSpPr>
        <p:grpSpPr>
          <a:xfrm>
            <a:off x="0" y="0"/>
            <a:ext cx="12192000" cy="6858000"/>
            <a:chOff x="0" y="0"/>
            <a:chExt cx="12192000" cy="685800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5278" r="15278"/>
            <a:stretch>
              <a:fillRect/>
            </a:stretch>
          </p:blipFill>
          <p:spPr>
            <a:xfrm>
              <a:off x="0" y="0"/>
              <a:ext cx="12192000" cy="6858000"/>
            </a:xfrm>
            <a:prstGeom prst="rect">
              <a:avLst/>
            </a:prstGeom>
          </p:spPr>
        </p:pic>
        <p:sp>
          <p:nvSpPr>
            <p:cNvPr id="7" name="矩形: 圆角 6"/>
            <p:cNvSpPr/>
            <p:nvPr userDrawn="1"/>
          </p:nvSpPr>
          <p:spPr>
            <a:xfrm>
              <a:off x="711200" y="419101"/>
              <a:ext cx="10693400" cy="6146800"/>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4"/>
          <p:cNvSpPr txBox="1"/>
          <p:nvPr userDrawn="1"/>
        </p:nvSpPr>
        <p:spPr>
          <a:xfrm>
            <a:off x="4377858" y="552924"/>
            <a:ext cx="5225625" cy="542617"/>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zh-CN" altLang="en-US" sz="2800" dirty="0"/>
              <a:t>请输入您的标题</a:t>
            </a:r>
          </a:p>
        </p:txBody>
      </p:sp>
      <p:pic>
        <p:nvPicPr>
          <p:cNvPr id="3" name="图片 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093127" y="1030497"/>
            <a:ext cx="3252218" cy="2450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grpSp>
        <p:nvGrpSpPr>
          <p:cNvPr id="11" name="组合 10"/>
          <p:cNvGrpSpPr/>
          <p:nvPr userDrawn="1"/>
        </p:nvGrpSpPr>
        <p:grpSpPr>
          <a:xfrm>
            <a:off x="0" y="0"/>
            <a:ext cx="12192000" cy="6858000"/>
            <a:chOff x="0" y="0"/>
            <a:chExt cx="12192000" cy="6858000"/>
          </a:xfrm>
        </p:grpSpPr>
        <p:pic>
          <p:nvPicPr>
            <p:cNvPr id="12" name="图片 11"/>
            <p:cNvPicPr>
              <a:picLocks noChangeAspect="1"/>
            </p:cNvPicPr>
            <p:nvPr userDrawn="1"/>
          </p:nvPicPr>
          <p:blipFill rotWithShape="1">
            <a:blip r:embed="rId2">
              <a:extLst>
                <a:ext uri="{28A0092B-C50C-407E-A947-70E740481C1C}">
                  <a14:useLocalDpi xmlns:a14="http://schemas.microsoft.com/office/drawing/2010/main" val="0"/>
                </a:ext>
              </a:extLst>
            </a:blip>
            <a:srcRect l="15278" r="15278"/>
            <a:stretch>
              <a:fillRect/>
            </a:stretch>
          </p:blipFill>
          <p:spPr>
            <a:xfrm>
              <a:off x="0" y="0"/>
              <a:ext cx="12192000" cy="6858000"/>
            </a:xfrm>
            <a:prstGeom prst="rect">
              <a:avLst/>
            </a:prstGeom>
          </p:spPr>
        </p:pic>
        <p:sp>
          <p:nvSpPr>
            <p:cNvPr id="13" name="矩形: 圆角 12"/>
            <p:cNvSpPr/>
            <p:nvPr userDrawn="1"/>
          </p:nvSpPr>
          <p:spPr>
            <a:xfrm>
              <a:off x="711200" y="419101"/>
              <a:ext cx="10693400" cy="6146800"/>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4"/>
          <p:cNvSpPr txBox="1"/>
          <p:nvPr userDrawn="1"/>
        </p:nvSpPr>
        <p:spPr>
          <a:xfrm>
            <a:off x="4377858" y="527524"/>
            <a:ext cx="5225625" cy="542617"/>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zh-CN" altLang="en-US" sz="2800" dirty="0"/>
              <a:t>请输入您的标题</a:t>
            </a:r>
          </a:p>
        </p:txBody>
      </p:sp>
      <p:pic>
        <p:nvPicPr>
          <p:cNvPr id="3" name="图片 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093127" y="1030497"/>
            <a:ext cx="3252218" cy="2450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extLst>
      <p:ext uri="{BB962C8B-B14F-4D97-AF65-F5344CB8AC3E}">
        <p14:creationId xmlns:p14="http://schemas.microsoft.com/office/powerpoint/2010/main" val="223989021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extLst>
      <p:ext uri="{BB962C8B-B14F-4D97-AF65-F5344CB8AC3E}">
        <p14:creationId xmlns:p14="http://schemas.microsoft.com/office/powerpoint/2010/main" val="304553884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extLst>
      <p:ext uri="{BB962C8B-B14F-4D97-AF65-F5344CB8AC3E}">
        <p14:creationId xmlns:p14="http://schemas.microsoft.com/office/powerpoint/2010/main" val="340777377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44302B-D3F4-4CBA-A399-F07F814BC2DE}" type="slidenum">
              <a:rPr lang="zh-CN" altLang="en-US" smtClean="0"/>
              <a:t>‹#›</a:t>
            </a:fld>
            <a:endParaRPr lang="zh-CN" altLang="en-US"/>
          </a:p>
        </p:txBody>
      </p:sp>
    </p:spTree>
    <p:extLst>
      <p:ext uri="{BB962C8B-B14F-4D97-AF65-F5344CB8AC3E}">
        <p14:creationId xmlns:p14="http://schemas.microsoft.com/office/powerpoint/2010/main" val="291157677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E7ABA-8BB8-46D7-8CC6-B8EA1550342A}" type="datetimeFigureOut">
              <a:rPr lang="zh-CN" altLang="en-US" smtClean="0"/>
              <a:t>2022/3/5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44302B-D3F4-4CBA-A399-F07F814BC2DE}"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709" r:id="rId2"/>
    <p:sldLayoutId id="2147483701" r:id="rId3"/>
    <p:sldLayoutId id="2147483700" r:id="rId4"/>
    <p:sldLayoutId id="2147483650" r:id="rId5"/>
    <p:sldLayoutId id="2147483712" r:id="rId6"/>
    <p:sldLayoutId id="2147483711" r:id="rId7"/>
    <p:sldLayoutId id="2147483710" r:id="rId8"/>
    <p:sldLayoutId id="2147483708" r:id="rId9"/>
    <p:sldLayoutId id="2147483707" r:id="rId10"/>
    <p:sldLayoutId id="2147483706" r:id="rId11"/>
    <p:sldLayoutId id="2147483705" r:id="rId12"/>
    <p:sldLayoutId id="2147483704" r:id="rId13"/>
    <p:sldLayoutId id="2147483703" r:id="rId14"/>
    <p:sldLayoutId id="2147483702" r:id="rId15"/>
    <p:sldLayoutId id="2147483699" r:id="rId16"/>
    <p:sldLayoutId id="2147483698" r:id="rId17"/>
    <p:sldLayoutId id="2147483697" r:id="rId18"/>
    <p:sldLayoutId id="2147483696" r:id="rId19"/>
    <p:sldLayoutId id="2147483695" r:id="rId20"/>
    <p:sldLayoutId id="2147483694" r:id="rId21"/>
    <p:sldLayoutId id="2147483693" r:id="rId22"/>
    <p:sldLayoutId id="2147483692" r:id="rId23"/>
    <p:sldLayoutId id="2147483691" r:id="rId24"/>
    <p:sldLayoutId id="2147483690" r:id="rId25"/>
    <p:sldLayoutId id="2147483689" r:id="rId26"/>
    <p:sldLayoutId id="2147483688" r:id="rId27"/>
    <p:sldLayoutId id="2147483687" r:id="rId28"/>
    <p:sldLayoutId id="2147483686" r:id="rId29"/>
    <p:sldLayoutId id="2147483685" r:id="rId30"/>
    <p:sldLayoutId id="2147483684" r:id="rId31"/>
    <p:sldLayoutId id="2147483683" r:id="rId32"/>
    <p:sldLayoutId id="2147483682" r:id="rId33"/>
    <p:sldLayoutId id="2147483651" r:id="rId34"/>
    <p:sldLayoutId id="2147483652" r:id="rId35"/>
    <p:sldLayoutId id="2147483653" r:id="rId36"/>
    <p:sldLayoutId id="2147483654" r:id="rId37"/>
    <p:sldLayoutId id="2147483655" r:id="rId38"/>
    <p:sldLayoutId id="2147483656" r:id="rId39"/>
    <p:sldLayoutId id="2147483657" r:id="rId40"/>
    <p:sldLayoutId id="2147483658" r:id="rId41"/>
    <p:sldLayoutId id="2147483659" r:id="rId42"/>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4.xml"/><Relationship Id="rId7" Type="http://schemas.openxmlformats.org/officeDocument/2006/relationships/image" Target="../media/image1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1.jpg"/><Relationship Id="rId5" Type="http://schemas.openxmlformats.org/officeDocument/2006/relationships/notesSlide" Target="../notesSlides/notesSlide10.xml"/><Relationship Id="rId10" Type="http://schemas.openxmlformats.org/officeDocument/2006/relationships/image" Target="../media/image16.png"/><Relationship Id="rId4" Type="http://schemas.openxmlformats.org/officeDocument/2006/relationships/slideLayout" Target="../slideLayouts/slideLayout5.xml"/><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notesSlide" Target="../notesSlides/notesSlide12.xml"/><Relationship Id="rId7" Type="http://schemas.openxmlformats.org/officeDocument/2006/relationships/image" Target="../media/image45.png"/><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1.jp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7" Type="http://schemas.microsoft.com/office/2007/relationships/hdphoto" Target="../media/hdphoto4.wdp"/><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2.jpe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8.xml"/><Relationship Id="rId7" Type="http://schemas.openxmlformats.org/officeDocument/2006/relationships/image" Target="../media/image13.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2.jpeg"/><Relationship Id="rId11" Type="http://schemas.openxmlformats.org/officeDocument/2006/relationships/image" Target="../media/image50.jpg"/><Relationship Id="rId5" Type="http://schemas.openxmlformats.org/officeDocument/2006/relationships/notesSlide" Target="../notesSlides/notesSlide15.xml"/><Relationship Id="rId10" Type="http://schemas.openxmlformats.org/officeDocument/2006/relationships/image" Target="../media/image16.png"/><Relationship Id="rId4" Type="http://schemas.openxmlformats.org/officeDocument/2006/relationships/slideLayout" Target="../slideLayouts/slideLayout5.xml"/><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image" Target="../media/image50.jpg"/><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notesSlide" Target="../notesSlides/notesSlide16.xml"/><Relationship Id="rId2" Type="http://schemas.openxmlformats.org/officeDocument/2006/relationships/tags" Target="../tags/tag10.xml"/><Relationship Id="rId16" Type="http://schemas.openxmlformats.org/officeDocument/2006/relationships/image" Target="../media/image16.png"/><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slideLayout" Target="../slideLayouts/slideLayout5.xml"/><Relationship Id="rId5" Type="http://schemas.openxmlformats.org/officeDocument/2006/relationships/tags" Target="../tags/tag13.xml"/><Relationship Id="rId15" Type="http://schemas.openxmlformats.org/officeDocument/2006/relationships/image" Target="../media/image21.png"/><Relationship Id="rId10" Type="http://schemas.openxmlformats.org/officeDocument/2006/relationships/tags" Target="../tags/tag18.xml"/><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51.jpg"/><Relationship Id="rId5" Type="http://schemas.openxmlformats.org/officeDocument/2006/relationships/notesSlide" Target="../notesSlides/notesSlide17.xml"/><Relationship Id="rId4"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24.xml"/><Relationship Id="rId7" Type="http://schemas.openxmlformats.org/officeDocument/2006/relationships/image" Target="../media/image13.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51.jpg"/><Relationship Id="rId11" Type="http://schemas.openxmlformats.org/officeDocument/2006/relationships/image" Target="../media/image52.png"/><Relationship Id="rId5" Type="http://schemas.openxmlformats.org/officeDocument/2006/relationships/notesSlide" Target="../notesSlides/notesSlide18.xml"/><Relationship Id="rId10" Type="http://schemas.openxmlformats.org/officeDocument/2006/relationships/image" Target="../media/image16.png"/><Relationship Id="rId4" Type="http://schemas.openxmlformats.org/officeDocument/2006/relationships/slideLayout" Target="../slideLayouts/slideLayout5.xml"/><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slideLayout" Target="../slideLayouts/slideLayout5.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notesSlide" Target="../notesSlides/notesSlide2.xml"/><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12.jpeg"/><Relationship Id="rId7"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2.jpeg"/><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23.png"/><Relationship Id="rId5" Type="http://schemas.openxmlformats.org/officeDocument/2006/relationships/image" Target="../media/image13.png"/><Relationship Id="rId10" Type="http://schemas.microsoft.com/office/2007/relationships/hdphoto" Target="../media/hdphoto1.wdp"/><Relationship Id="rId4" Type="http://schemas.openxmlformats.org/officeDocument/2006/relationships/image" Target="../media/image12.jpeg"/><Relationship Id="rId9" Type="http://schemas.openxmlformats.org/officeDocument/2006/relationships/image" Target="../media/image22.png"/><Relationship Id="rId14"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2.jpeg"/><Relationship Id="rId7"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14.png"/><Relationship Id="rId10" Type="http://schemas.openxmlformats.org/officeDocument/2006/relationships/image" Target="../media/image58.png"/><Relationship Id="rId4" Type="http://schemas.openxmlformats.org/officeDocument/2006/relationships/image" Target="../media/image13.png"/><Relationship Id="rId9" Type="http://schemas.microsoft.com/office/2007/relationships/hdphoto" Target="../media/hdphoto5.wdp"/></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18.png"/><Relationship Id="rId3" Type="http://schemas.openxmlformats.org/officeDocument/2006/relationships/image" Target="../media/image12.jpeg"/><Relationship Id="rId7" Type="http://schemas.openxmlformats.org/officeDocument/2006/relationships/image" Target="../media/image15.png"/><Relationship Id="rId12"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62.png"/><Relationship Id="rId10" Type="http://schemas.openxmlformats.org/officeDocument/2006/relationships/image" Target="../media/image26.png"/><Relationship Id="rId4" Type="http://schemas.openxmlformats.org/officeDocument/2006/relationships/image" Target="../media/image59.png"/><Relationship Id="rId9" Type="http://schemas.openxmlformats.org/officeDocument/2006/relationships/image" Target="../media/image61.png"/><Relationship Id="rId1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jpeg"/><Relationship Id="rId7" Type="http://schemas.openxmlformats.org/officeDocument/2006/relationships/image" Target="../media/image19.png"/><Relationship Id="rId12"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14.png"/><Relationship Id="rId10" Type="http://schemas.openxmlformats.org/officeDocument/2006/relationships/image" Target="../media/image23.png"/><Relationship Id="rId4" Type="http://schemas.openxmlformats.org/officeDocument/2006/relationships/image" Target="../media/image13.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jpe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1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2.jpe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7.png"/><Relationship Id="rId18" Type="http://schemas.openxmlformats.org/officeDocument/2006/relationships/image" Target="../media/image39.png"/><Relationship Id="rId3" Type="http://schemas.openxmlformats.org/officeDocument/2006/relationships/slideLayout" Target="../slideLayouts/slideLayout5.xml"/><Relationship Id="rId21" Type="http://schemas.openxmlformats.org/officeDocument/2006/relationships/image" Target="../media/image20.png"/><Relationship Id="rId7" Type="http://schemas.openxmlformats.org/officeDocument/2006/relationships/image" Target="../media/image35.png"/><Relationship Id="rId12" Type="http://schemas.openxmlformats.org/officeDocument/2006/relationships/image" Target="../media/image14.png"/><Relationship Id="rId17" Type="http://schemas.openxmlformats.org/officeDocument/2006/relationships/slide" Target="slide7.xml"/><Relationship Id="rId2" Type="http://schemas.openxmlformats.org/officeDocument/2006/relationships/audio" Target="../media/media2.mp3"/><Relationship Id="rId16" Type="http://schemas.openxmlformats.org/officeDocument/2006/relationships/image" Target="../media/image21.png"/><Relationship Id="rId20" Type="http://schemas.openxmlformats.org/officeDocument/2006/relationships/image" Target="../media/image40.png"/><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slide" Target="slide9.xml"/><Relationship Id="rId5" Type="http://schemas.openxmlformats.org/officeDocument/2006/relationships/image" Target="../media/image12.jpeg"/><Relationship Id="rId15" Type="http://schemas.openxmlformats.org/officeDocument/2006/relationships/slide" Target="slide8.xml"/><Relationship Id="rId10" Type="http://schemas.microsoft.com/office/2007/relationships/hdphoto" Target="../media/hdphoto3.wdp"/><Relationship Id="rId19" Type="http://schemas.openxmlformats.org/officeDocument/2006/relationships/image" Target="../media/image19.png"/><Relationship Id="rId4" Type="http://schemas.openxmlformats.org/officeDocument/2006/relationships/notesSlide" Target="../notesSlides/notesSlide6.xml"/><Relationship Id="rId9" Type="http://schemas.openxmlformats.org/officeDocument/2006/relationships/image" Target="../media/image36.png"/><Relationship Id="rId14" Type="http://schemas.openxmlformats.org/officeDocument/2006/relationships/image" Target="../media/image38.sv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slide" Target="slide6.xml"/><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slide" Target="slide6.xml"/><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2.jpe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图片 10">
            <a:extLst>
              <a:ext uri="{FF2B5EF4-FFF2-40B4-BE49-F238E27FC236}">
                <a16:creationId xmlns:a16="http://schemas.microsoft.com/office/drawing/2014/main" id="{C36A41EF-75B1-436F-867C-1202AEDF3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62" y="4830763"/>
            <a:ext cx="77390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图片 20">
            <a:extLst>
              <a:ext uri="{FF2B5EF4-FFF2-40B4-BE49-F238E27FC236}">
                <a16:creationId xmlns:a16="http://schemas.microsoft.com/office/drawing/2014/main" id="{77031576-1701-4992-BF75-161A99E84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88" y="-265114"/>
            <a:ext cx="2593976" cy="1927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图片 12">
            <a:extLst>
              <a:ext uri="{FF2B5EF4-FFF2-40B4-BE49-F238E27FC236}">
                <a16:creationId xmlns:a16="http://schemas.microsoft.com/office/drawing/2014/main" id="{8158C4ED-7F12-404E-A183-E5C052740D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2865" y="2493965"/>
            <a:ext cx="3894137" cy="390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图片 4">
            <a:extLst>
              <a:ext uri="{FF2B5EF4-FFF2-40B4-BE49-F238E27FC236}">
                <a16:creationId xmlns:a16="http://schemas.microsoft.com/office/drawing/2014/main" id="{969F1E5A-08A7-42D5-9C2D-8FCF634F68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5265" y="3983039"/>
            <a:ext cx="3894137"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8" name="组合 16">
            <a:extLst>
              <a:ext uri="{FF2B5EF4-FFF2-40B4-BE49-F238E27FC236}">
                <a16:creationId xmlns:a16="http://schemas.microsoft.com/office/drawing/2014/main" id="{7151DE2E-99D1-45B5-A780-293C1F98E5E2}"/>
              </a:ext>
            </a:extLst>
          </p:cNvPr>
          <p:cNvGrpSpPr>
            <a:grpSpLocks/>
          </p:cNvGrpSpPr>
          <p:nvPr/>
        </p:nvGrpSpPr>
        <p:grpSpPr bwMode="auto">
          <a:xfrm>
            <a:off x="9956800" y="5003800"/>
            <a:ext cx="2995613" cy="1711325"/>
            <a:chOff x="3393422" y="3429000"/>
            <a:chExt cx="3117731" cy="2201738"/>
          </a:xfrm>
        </p:grpSpPr>
        <p:pic>
          <p:nvPicPr>
            <p:cNvPr id="3085" name="图片 6">
              <a:extLst>
                <a:ext uri="{FF2B5EF4-FFF2-40B4-BE49-F238E27FC236}">
                  <a16:creationId xmlns:a16="http://schemas.microsoft.com/office/drawing/2014/main" id="{F7F38184-81BF-46A2-94EA-948DE763587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图片 13">
              <a:extLst>
                <a:ext uri="{FF2B5EF4-FFF2-40B4-BE49-F238E27FC236}">
                  <a16:creationId xmlns:a16="http://schemas.microsoft.com/office/drawing/2014/main" id="{38B5A1DA-11E0-411C-97CD-0956762D87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9" name="图片 14">
            <a:extLst>
              <a:ext uri="{FF2B5EF4-FFF2-40B4-BE49-F238E27FC236}">
                <a16:creationId xmlns:a16="http://schemas.microsoft.com/office/drawing/2014/main" id="{A198AEE5-E00F-49B1-B26B-D62EC19C60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10377" y="5360990"/>
            <a:ext cx="1084263"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图片 15">
            <a:extLst>
              <a:ext uri="{FF2B5EF4-FFF2-40B4-BE49-F238E27FC236}">
                <a16:creationId xmlns:a16="http://schemas.microsoft.com/office/drawing/2014/main" id="{3B1B7892-3BA4-43A0-97FA-74FDDE9E55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42696">
            <a:off x="7542214" y="5843588"/>
            <a:ext cx="666751"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图片 9">
            <a:extLst>
              <a:ext uri="{FF2B5EF4-FFF2-40B4-BE49-F238E27FC236}">
                <a16:creationId xmlns:a16="http://schemas.microsoft.com/office/drawing/2014/main" id="{CB4B4B8E-ACC6-4AE0-88DF-C1900A1B86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29539" y="5327651"/>
            <a:ext cx="1616075"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图片 22">
            <a:extLst>
              <a:ext uri="{FF2B5EF4-FFF2-40B4-BE49-F238E27FC236}">
                <a16:creationId xmlns:a16="http://schemas.microsoft.com/office/drawing/2014/main" id="{E1A41D16-1A80-4B67-94BF-4506E130BC17}"/>
              </a:ext>
            </a:extLst>
          </p:cNvPr>
          <p:cNvPicPr>
            <a:picLocks noChangeAspect="1" noChangeArrowheads="1"/>
          </p:cNvPicPr>
          <p:nvPr/>
        </p:nvPicPr>
        <p:blipFill>
          <a:blip r:embed="rId11">
            <a:clrChange>
              <a:clrFrom>
                <a:srgbClr val="EFEDE0"/>
              </a:clrFrom>
              <a:clrTo>
                <a:srgbClr val="EFEDE0">
                  <a:alpha val="0"/>
                </a:srgbClr>
              </a:clrTo>
            </a:clrChange>
            <a:extLst>
              <a:ext uri="{28A0092B-C50C-407E-A947-70E740481C1C}">
                <a14:useLocalDpi xmlns:a14="http://schemas.microsoft.com/office/drawing/2010/main" val="0"/>
              </a:ext>
            </a:extLst>
          </a:blip>
          <a:srcRect l="65437" t="3641" r="24667" b="81693"/>
          <a:stretch>
            <a:fillRect/>
          </a:stretch>
        </p:blipFill>
        <p:spPr bwMode="auto">
          <a:xfrm>
            <a:off x="454025" y="4017963"/>
            <a:ext cx="877888"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CB6F49C-B0B3-439E-B36C-1BFCFFD36BBF}"/>
              </a:ext>
            </a:extLst>
          </p:cNvPr>
          <p:cNvSpPr txBox="1"/>
          <p:nvPr/>
        </p:nvSpPr>
        <p:spPr>
          <a:xfrm>
            <a:off x="2065339" y="128588"/>
            <a:ext cx="8626475" cy="584775"/>
          </a:xfrm>
          <a:prstGeom prst="rect">
            <a:avLst/>
          </a:prstGeom>
          <a:noFill/>
        </p:spPr>
        <p:txBody>
          <a:bodyPr>
            <a:spAutoFit/>
          </a:bodyPr>
          <a:lstStyle/>
          <a:p>
            <a:pPr>
              <a:defRPr/>
            </a:pPr>
            <a:r>
              <a:rPr lang="en-US" sz="3200"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sp>
        <p:nvSpPr>
          <p:cNvPr id="3084" name="TextBox 20">
            <a:extLst>
              <a:ext uri="{FF2B5EF4-FFF2-40B4-BE49-F238E27FC236}">
                <a16:creationId xmlns:a16="http://schemas.microsoft.com/office/drawing/2014/main" id="{2FAEEF50-5148-46B0-89C3-6843CA133D4D}"/>
              </a:ext>
            </a:extLst>
          </p:cNvPr>
          <p:cNvSpPr txBox="1">
            <a:spLocks noChangeArrowheads="1"/>
          </p:cNvSpPr>
          <p:nvPr/>
        </p:nvSpPr>
        <p:spPr bwMode="auto">
          <a:xfrm>
            <a:off x="457200" y="1490535"/>
            <a:ext cx="112776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en-US" altLang="en-US" sz="4800" b="1">
                <a:solidFill>
                  <a:srgbClr val="E83418"/>
                </a:solidFill>
                <a:latin typeface="Times New Roman" panose="02020603050405020304" pitchFamily="18" charset="0"/>
                <a:cs typeface="Times New Roman" panose="02020603050405020304" pitchFamily="18" charset="0"/>
              </a:rPr>
              <a:t>CHÀO MỪNG CÁC THẦY CÔ GIÁO</a:t>
            </a:r>
          </a:p>
          <a:p>
            <a:pPr algn="ctr" eaLnBrk="1" hangingPunct="1">
              <a:lnSpc>
                <a:spcPct val="100000"/>
              </a:lnSpc>
              <a:spcBef>
                <a:spcPct val="0"/>
              </a:spcBef>
              <a:buFontTx/>
              <a:buNone/>
            </a:pPr>
            <a:r>
              <a:rPr lang="en-US" altLang="en-US" sz="4800" b="1">
                <a:solidFill>
                  <a:srgbClr val="E83418"/>
                </a:solidFill>
                <a:latin typeface="Times New Roman" panose="02020603050405020304" pitchFamily="18" charset="0"/>
                <a:cs typeface="Times New Roman" panose="02020603050405020304" pitchFamily="18" charset="0"/>
              </a:rPr>
              <a:t> VỀ DỰ GIỜ MÔN LUYỆN TỪ VÀ CÂU</a:t>
            </a:r>
          </a:p>
          <a:p>
            <a:pPr algn="ctr" eaLnBrk="1" hangingPunct="1">
              <a:lnSpc>
                <a:spcPct val="100000"/>
              </a:lnSpc>
              <a:spcBef>
                <a:spcPct val="0"/>
              </a:spcBef>
              <a:buFontTx/>
              <a:buNone/>
            </a:pPr>
            <a:r>
              <a:rPr lang="en-US" altLang="en-US" sz="4800" b="1">
                <a:solidFill>
                  <a:srgbClr val="E83418"/>
                </a:solidFill>
                <a:latin typeface="Times New Roman" panose="02020603050405020304" pitchFamily="18" charset="0"/>
                <a:cs typeface="Times New Roman" panose="02020603050405020304" pitchFamily="18" charset="0"/>
              </a:rPr>
              <a:t>LỚP 5</a:t>
            </a:r>
          </a:p>
        </p:txBody>
      </p:sp>
    </p:spTree>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1" y="-35353"/>
            <a:ext cx="12192000" cy="6946701"/>
          </a:xfrm>
          <a:prstGeom prst="rect">
            <a:avLst/>
          </a:prstGeom>
        </p:spPr>
      </p:pic>
      <p:sp>
        <p:nvSpPr>
          <p:cNvPr id="5" name="矩形 4"/>
          <p:cNvSpPr/>
          <p:nvPr/>
        </p:nvSpPr>
        <p:spPr>
          <a:xfrm>
            <a:off x="143003" y="55020"/>
            <a:ext cx="11883385" cy="6747699"/>
          </a:xfrm>
          <a:prstGeom prst="rect">
            <a:avLst/>
          </a:prstGeom>
          <a:solidFill>
            <a:schemeClr val="bg1">
              <a:alpha val="70000"/>
            </a:schemeClr>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88409" y="7011356"/>
            <a:ext cx="5502026" cy="1009190"/>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54634" y="2852422"/>
            <a:ext cx="1742066" cy="3493349"/>
          </a:xfrm>
          <a:prstGeom prst="rect">
            <a:avLst/>
          </a:prstGeom>
        </p:spPr>
      </p:pic>
      <p:pic>
        <p:nvPicPr>
          <p:cNvPr id="8" name="图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80913" y="4801362"/>
            <a:ext cx="1114892" cy="1807029"/>
          </a:xfrm>
          <a:prstGeom prst="rect">
            <a:avLst/>
          </a:prstGeom>
        </p:spPr>
      </p:pic>
      <p:sp>
        <p:nvSpPr>
          <p:cNvPr id="9" name="文本框 30"/>
          <p:cNvSpPr txBox="1">
            <a:spLocks noChangeArrowheads="1"/>
          </p:cNvSpPr>
          <p:nvPr/>
        </p:nvSpPr>
        <p:spPr bwMode="auto">
          <a:xfrm>
            <a:off x="902216" y="54987"/>
            <a:ext cx="11124171" cy="1200329"/>
          </a:xfrm>
          <a:prstGeom prst="rect">
            <a:avLst/>
          </a:prstGeom>
          <a:noFill/>
        </p:spPr>
        <p:txBody>
          <a:bodyPr wrap="square" rtlCol="0">
            <a:spAutoFit/>
            <a:scene3d>
              <a:camera prst="orthographicFront"/>
              <a:lightRig rig="threePt" dir="t"/>
            </a:scene3d>
            <a:sp3d contourW="12700"/>
          </a:bodyPr>
          <a:lstStyle>
            <a:defPPr>
              <a:defRPr lang="zh-CN"/>
            </a:defPPr>
            <a:lvl1pPr marR="0" lvl="0" indent="0" algn="ctr" defTabSz="901065" fontAlgn="auto">
              <a:lnSpc>
                <a:spcPct val="100000"/>
              </a:lnSpc>
              <a:spcBef>
                <a:spcPts val="0"/>
              </a:spcBef>
              <a:spcAft>
                <a:spcPts val="0"/>
              </a:spcAft>
              <a:buClrTx/>
              <a:buSzTx/>
              <a:buFontTx/>
              <a:buNone/>
              <a:defRPr sz="6600" b="1">
                <a:solidFill>
                  <a:srgbClr val="5CD1B7"/>
                </a:solidFill>
                <a:effectLst>
                  <a:innerShdw blurRad="63500" dist="50800" dir="18900000">
                    <a:prstClr val="black">
                      <a:alpha val="50000"/>
                    </a:prstClr>
                  </a:innerShdw>
                </a:effectLst>
                <a:latin typeface="+mn-ea"/>
                <a:cs typeface="经典综艺体简" panose="02010609000101010101" pitchFamily="49" charset="-122"/>
              </a:defRPr>
            </a:lvl1pPr>
          </a:lstStyle>
          <a:p>
            <a:pPr marL="742950" indent="-742950">
              <a:buAutoNum type="arabicPeriod"/>
            </a:pP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Các</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câu</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trong</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đoạn</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văn</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sau</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nói</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về</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ai</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 </a:t>
            </a:r>
          </a:p>
          <a:p>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Những</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từ</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ngữ</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nào</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cho</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biết</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điều</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đó</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endParaRPr lang="zh-CN" altLang="en-US" sz="3600" dirty="0">
              <a:solidFill>
                <a:srgbClr val="172774"/>
              </a:solidFill>
              <a:latin typeface="#9Slide03 Arima Madurai Black" panose="00000A00000000000000" pitchFamily="2" charset="0"/>
              <a:cs typeface="#9Slide03 Arima Madurai Black" panose="00000A00000000000000" pitchFamily="2" charset="0"/>
            </a:endParaRPr>
          </a:p>
        </p:txBody>
      </p:sp>
      <p:grpSp>
        <p:nvGrpSpPr>
          <p:cNvPr id="14" name="PA_组合 19"/>
          <p:cNvGrpSpPr/>
          <p:nvPr>
            <p:custDataLst>
              <p:tags r:id="rId1"/>
            </p:custDataLst>
          </p:nvPr>
        </p:nvGrpSpPr>
        <p:grpSpPr>
          <a:xfrm>
            <a:off x="-1856558" y="-1065066"/>
            <a:ext cx="3713116" cy="878212"/>
            <a:chOff x="6563360" y="2553124"/>
            <a:chExt cx="3712633" cy="878416"/>
          </a:xfrm>
        </p:grpSpPr>
        <p:sp>
          <p:nvSpPr>
            <p:cNvPr id="15" name="任意多边形 23"/>
            <p:cNvSpPr/>
            <p:nvPr/>
          </p:nvSpPr>
          <p:spPr>
            <a:xfrm>
              <a:off x="6626860" y="2553124"/>
              <a:ext cx="3649133"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rgbClr val="FE80A3"/>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5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sp>
          <p:nvSpPr>
            <p:cNvPr id="16" name="Oval 54"/>
            <p:cNvSpPr>
              <a:spLocks noChangeArrowheads="1"/>
            </p:cNvSpPr>
            <p:nvPr/>
          </p:nvSpPr>
          <p:spPr bwMode="auto">
            <a:xfrm>
              <a:off x="6563360" y="3321473"/>
              <a:ext cx="110067" cy="110067"/>
            </a:xfrm>
            <a:prstGeom prst="ellipse">
              <a:avLst/>
            </a:prstGeom>
            <a:solidFill>
              <a:srgbClr val="FE80A3"/>
            </a:solidFill>
            <a:ln>
              <a:solidFill>
                <a:srgbClr val="FE80A3"/>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12185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grpSp>
      <p:grpSp>
        <p:nvGrpSpPr>
          <p:cNvPr id="17" name="PA_组合 22"/>
          <p:cNvGrpSpPr/>
          <p:nvPr>
            <p:custDataLst>
              <p:tags r:id="rId2"/>
            </p:custDataLst>
          </p:nvPr>
        </p:nvGrpSpPr>
        <p:grpSpPr>
          <a:xfrm>
            <a:off x="5802636" y="-1254745"/>
            <a:ext cx="3677129" cy="882445"/>
            <a:chOff x="6626860" y="4574541"/>
            <a:chExt cx="3676651" cy="882650"/>
          </a:xfrm>
        </p:grpSpPr>
        <p:sp>
          <p:nvSpPr>
            <p:cNvPr id="18" name="任意多边形 29"/>
            <p:cNvSpPr/>
            <p:nvPr/>
          </p:nvSpPr>
          <p:spPr>
            <a:xfrm>
              <a:off x="6686127" y="4574541"/>
              <a:ext cx="3617384"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rgbClr val="58C9B0"/>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5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sp>
          <p:nvSpPr>
            <p:cNvPr id="19" name="Oval 54"/>
            <p:cNvSpPr>
              <a:spLocks noChangeArrowheads="1"/>
            </p:cNvSpPr>
            <p:nvPr/>
          </p:nvSpPr>
          <p:spPr bwMode="auto">
            <a:xfrm>
              <a:off x="6626860" y="5347124"/>
              <a:ext cx="110067" cy="110067"/>
            </a:xfrm>
            <a:prstGeom prst="ellipse">
              <a:avLst/>
            </a:prstGeom>
            <a:solidFill>
              <a:srgbClr val="58C9B0"/>
            </a:solidFill>
            <a:ln>
              <a:solidFill>
                <a:srgbClr val="58C9B0"/>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12185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grpSp>
      <p:pic>
        <p:nvPicPr>
          <p:cNvPr id="22" name="图片 21">
            <a:extLst>
              <a:ext uri="{FF2B5EF4-FFF2-40B4-BE49-F238E27FC236}">
                <a16:creationId xmlns:a16="http://schemas.microsoft.com/office/drawing/2014/main" id="{ABA63209-3679-4CBB-8422-CBB3531D7E0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567048" y="2395475"/>
            <a:ext cx="2825156" cy="4407244"/>
          </a:xfrm>
          <a:prstGeom prst="rect">
            <a:avLst/>
          </a:prstGeom>
        </p:spPr>
      </p:pic>
      <p:sp>
        <p:nvSpPr>
          <p:cNvPr id="11" name="Rounded Rectangle 10"/>
          <p:cNvSpPr/>
          <p:nvPr/>
        </p:nvSpPr>
        <p:spPr>
          <a:xfrm>
            <a:off x="10145486" y="1117600"/>
            <a:ext cx="1880901" cy="537029"/>
          </a:xfrm>
          <a:prstGeom prst="roundRect">
            <a:avLst/>
          </a:prstGeom>
          <a:solidFill>
            <a:srgbClr val="FE8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1090738" y="2411310"/>
            <a:ext cx="3615761" cy="537029"/>
          </a:xfrm>
          <a:prstGeom prst="roundRect">
            <a:avLst/>
          </a:prstGeom>
          <a:solidFill>
            <a:srgbClr val="FE8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188806" y="1787891"/>
            <a:ext cx="1175537" cy="537029"/>
          </a:xfrm>
          <a:prstGeom prst="roundRect">
            <a:avLst/>
          </a:prstGeom>
          <a:solidFill>
            <a:srgbClr val="FE8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6794853" y="2395475"/>
            <a:ext cx="3161947" cy="537029"/>
          </a:xfrm>
          <a:prstGeom prst="roundRect">
            <a:avLst/>
          </a:prstGeom>
          <a:solidFill>
            <a:srgbClr val="FE8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3442426" y="3677682"/>
            <a:ext cx="2987404" cy="537029"/>
          </a:xfrm>
          <a:prstGeom prst="roundRect">
            <a:avLst/>
          </a:prstGeom>
          <a:solidFill>
            <a:srgbClr val="FE8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7282943" y="5022151"/>
            <a:ext cx="1077286" cy="537029"/>
          </a:xfrm>
          <a:prstGeom prst="roundRect">
            <a:avLst/>
          </a:prstGeom>
          <a:solidFill>
            <a:srgbClr val="FE8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Google Shape;2284;p44"/>
          <p:cNvSpPr/>
          <p:nvPr/>
        </p:nvSpPr>
        <p:spPr>
          <a:xfrm>
            <a:off x="497043" y="6168571"/>
            <a:ext cx="6297810" cy="572394"/>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rgbClr val="000000"/>
              </a:buClr>
              <a:buSzPts val="1100"/>
              <a:buFont typeface="Arial"/>
              <a:buNone/>
            </a:pPr>
            <a:endParaRPr dirty="0">
              <a:solidFill>
                <a:srgbClr val="FFFFFF"/>
              </a:solidFill>
              <a:latin typeface="Fredoka One"/>
              <a:ea typeface="Fredoka One"/>
              <a:cs typeface="Fredoka One"/>
              <a:sym typeface="Fredoka One"/>
            </a:endParaRPr>
          </a:p>
        </p:txBody>
      </p:sp>
      <p:sp>
        <p:nvSpPr>
          <p:cNvPr id="3" name="TextBox 2"/>
          <p:cNvSpPr txBox="1"/>
          <p:nvPr/>
        </p:nvSpPr>
        <p:spPr>
          <a:xfrm>
            <a:off x="625557" y="6204387"/>
            <a:ext cx="7095155"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Cố</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chắc</a:t>
            </a:r>
            <a:r>
              <a:rPr lang="en-US" sz="2800" dirty="0">
                <a:latin typeface="Arial" panose="020B0604020202020204" pitchFamily="34" charset="0"/>
                <a:cs typeface="Arial" panose="020B0604020202020204" pitchFamily="34" charset="0"/>
              </a:rPr>
              <a:t>.</a:t>
            </a:r>
          </a:p>
        </p:txBody>
      </p:sp>
      <p:sp>
        <p:nvSpPr>
          <p:cNvPr id="37" name="文本框 30"/>
          <p:cNvSpPr txBox="1">
            <a:spLocks noChangeArrowheads="1"/>
          </p:cNvSpPr>
          <p:nvPr/>
        </p:nvSpPr>
        <p:spPr bwMode="auto">
          <a:xfrm>
            <a:off x="1070361" y="108908"/>
            <a:ext cx="11124171" cy="1200329"/>
          </a:xfrm>
          <a:prstGeom prst="rect">
            <a:avLst/>
          </a:prstGeom>
          <a:noFill/>
        </p:spPr>
        <p:txBody>
          <a:bodyPr wrap="square" rtlCol="0">
            <a:spAutoFit/>
            <a:scene3d>
              <a:camera prst="orthographicFront"/>
              <a:lightRig rig="threePt" dir="t"/>
            </a:scene3d>
            <a:sp3d contourW="12700"/>
          </a:bodyPr>
          <a:lstStyle>
            <a:defPPr>
              <a:defRPr lang="zh-CN"/>
            </a:defPPr>
            <a:lvl1pPr marR="0" lvl="0" indent="0" algn="ctr" defTabSz="901065" fontAlgn="auto">
              <a:lnSpc>
                <a:spcPct val="100000"/>
              </a:lnSpc>
              <a:spcBef>
                <a:spcPts val="0"/>
              </a:spcBef>
              <a:spcAft>
                <a:spcPts val="0"/>
              </a:spcAft>
              <a:buClrTx/>
              <a:buSzTx/>
              <a:buFontTx/>
              <a:buNone/>
              <a:defRPr sz="6600" b="1">
                <a:solidFill>
                  <a:srgbClr val="5CD1B7"/>
                </a:solidFill>
                <a:effectLst>
                  <a:innerShdw blurRad="63500" dist="50800" dir="18900000">
                    <a:prstClr val="black">
                      <a:alpha val="50000"/>
                    </a:prstClr>
                  </a:innerShdw>
                </a:effectLst>
                <a:latin typeface="+mn-ea"/>
                <a:cs typeface="经典综艺体简" panose="02010609000101010101" pitchFamily="49" charset="-122"/>
              </a:defRPr>
            </a:lvl1pPr>
          </a:lstStyle>
          <a:p>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Các</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câu</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trong</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đoạn</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văn</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sau</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nói</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về</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p>
          <a:p>
            <a:r>
              <a:rPr lang="en-US" altLang="zh-CN" sz="3600" dirty="0" err="1">
                <a:solidFill>
                  <a:srgbClr val="FF0000"/>
                </a:solidFill>
                <a:latin typeface="#9Slide03 Arima Madurai Black" panose="00000A00000000000000" pitchFamily="2" charset="0"/>
                <a:cs typeface="#9Slide03 Arima Madurai Black" panose="00000A00000000000000" pitchFamily="2" charset="0"/>
              </a:rPr>
              <a:t>Hưng</a:t>
            </a:r>
            <a:r>
              <a:rPr lang="en-US" altLang="zh-CN" sz="3600" dirty="0">
                <a:solidFill>
                  <a:srgbClr val="FF0000"/>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FF0000"/>
                </a:solidFill>
                <a:latin typeface="#9Slide03 Arima Madurai Black" panose="00000A00000000000000" pitchFamily="2" charset="0"/>
                <a:cs typeface="#9Slide03 Arima Madurai Black" panose="00000A00000000000000" pitchFamily="2" charset="0"/>
              </a:rPr>
              <a:t>Đạo</a:t>
            </a:r>
            <a:r>
              <a:rPr lang="en-US" altLang="zh-CN" sz="3600" dirty="0">
                <a:solidFill>
                  <a:srgbClr val="FF0000"/>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FF0000"/>
                </a:solidFill>
                <a:latin typeface="#9Slide03 Arima Madurai Black" panose="00000A00000000000000" pitchFamily="2" charset="0"/>
                <a:cs typeface="#9Slide03 Arima Madurai Black" panose="00000A00000000000000" pitchFamily="2" charset="0"/>
              </a:rPr>
              <a:t>Vương</a:t>
            </a:r>
            <a:r>
              <a:rPr lang="en-US" altLang="zh-CN" sz="3600" dirty="0">
                <a:solidFill>
                  <a:srgbClr val="FF0000"/>
                </a:solidFill>
                <a:latin typeface="#9Slide03 Arima Madurai Black" panose="00000A00000000000000" pitchFamily="2" charset="0"/>
                <a:cs typeface="#9Slide03 Arima Madurai Black" panose="00000A00000000000000" pitchFamily="2" charset="0"/>
              </a:rPr>
              <a:t> – </a:t>
            </a:r>
            <a:r>
              <a:rPr lang="en-US" altLang="zh-CN" sz="3600" dirty="0" err="1">
                <a:solidFill>
                  <a:srgbClr val="FF0000"/>
                </a:solidFill>
                <a:latin typeface="#9Slide03 Arima Madurai Black" panose="00000A00000000000000" pitchFamily="2" charset="0"/>
                <a:cs typeface="#9Slide03 Arima Madurai Black" panose="00000A00000000000000" pitchFamily="2" charset="0"/>
              </a:rPr>
              <a:t>Trần</a:t>
            </a:r>
            <a:r>
              <a:rPr lang="en-US" altLang="zh-CN" sz="3600" dirty="0">
                <a:solidFill>
                  <a:srgbClr val="FF0000"/>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FF0000"/>
                </a:solidFill>
                <a:latin typeface="#9Slide03 Arima Madurai Black" panose="00000A00000000000000" pitchFamily="2" charset="0"/>
                <a:cs typeface="#9Slide03 Arima Madurai Black" panose="00000A00000000000000" pitchFamily="2" charset="0"/>
              </a:rPr>
              <a:t>Quốc</a:t>
            </a:r>
            <a:r>
              <a:rPr lang="en-US" altLang="zh-CN" sz="3600" dirty="0">
                <a:solidFill>
                  <a:srgbClr val="FF0000"/>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FF0000"/>
                </a:solidFill>
                <a:latin typeface="#9Slide03 Arima Madurai Black" panose="00000A00000000000000" pitchFamily="2" charset="0"/>
                <a:cs typeface="#9Slide03 Arima Madurai Black" panose="00000A00000000000000" pitchFamily="2" charset="0"/>
              </a:rPr>
              <a:t>Tuấn</a:t>
            </a:r>
            <a:r>
              <a:rPr lang="en-US" altLang="zh-CN" sz="3600" dirty="0">
                <a:solidFill>
                  <a:srgbClr val="FF0000"/>
                </a:solidFill>
                <a:latin typeface="#9Slide03 Arima Madurai Black" panose="00000A00000000000000" pitchFamily="2" charset="0"/>
                <a:cs typeface="#9Slide03 Arima Madurai Black" panose="00000A00000000000000" pitchFamily="2" charset="0"/>
              </a:rPr>
              <a:t>.</a:t>
            </a:r>
            <a:endParaRPr lang="zh-CN" altLang="en-US" sz="36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20" name="TextBox 19"/>
          <p:cNvSpPr txBox="1"/>
          <p:nvPr/>
        </p:nvSpPr>
        <p:spPr>
          <a:xfrm>
            <a:off x="632075" y="6226587"/>
            <a:ext cx="3973802"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 Lai </a:t>
            </a:r>
            <a:r>
              <a:rPr lang="en-US" sz="2800" b="1" dirty="0" err="1">
                <a:latin typeface="Arial" panose="020B0604020202020204" pitchFamily="34" charset="0"/>
                <a:cs typeface="Arial" panose="020B0604020202020204" pitchFamily="34" charset="0"/>
              </a:rPr>
              <a:t>kinh</a:t>
            </a:r>
            <a:r>
              <a:rPr lang="en-US" sz="2800" b="1"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về</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đô</a:t>
            </a:r>
            <a:r>
              <a:rPr lang="en-US" sz="2800" dirty="0">
                <a:latin typeface="Arial" panose="020B0604020202020204" pitchFamily="34" charset="0"/>
                <a:cs typeface="Arial" panose="020B0604020202020204" pitchFamily="34" charset="0"/>
              </a:rPr>
              <a:t>.</a:t>
            </a:r>
          </a:p>
        </p:txBody>
      </p:sp>
      <p:sp>
        <p:nvSpPr>
          <p:cNvPr id="28" name="Rounded Rectangle 27"/>
          <p:cNvSpPr/>
          <p:nvPr/>
        </p:nvSpPr>
        <p:spPr>
          <a:xfrm>
            <a:off x="3442426" y="4323370"/>
            <a:ext cx="861050" cy="537029"/>
          </a:xfrm>
          <a:prstGeom prst="roundRect">
            <a:avLst/>
          </a:prstGeom>
          <a:solidFill>
            <a:srgbClr val="FE8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A_矩形 1"/>
          <p:cNvSpPr>
            <a:spLocks noChangeArrowheads="1"/>
          </p:cNvSpPr>
          <p:nvPr>
            <p:custDataLst>
              <p:tags r:id="rId3"/>
            </p:custDataLst>
          </p:nvPr>
        </p:nvSpPr>
        <p:spPr bwMode="auto">
          <a:xfrm>
            <a:off x="121788" y="988566"/>
            <a:ext cx="11898141"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just" defTabSz="1218565" eaLnBrk="1" fontAlgn="base" hangingPunct="1">
              <a:lnSpc>
                <a:spcPct val="150000"/>
              </a:lnSpc>
              <a:spcBef>
                <a:spcPct val="0"/>
              </a:spcBef>
              <a:spcAft>
                <a:spcPct val="0"/>
              </a:spcAft>
              <a:defRPr/>
            </a:pP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Đã mấy năm vào Vương phủ Vạn Kiếp, sống gần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Hưng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Đạo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Vương</a:t>
            </a:r>
            <a:r>
              <a:rPr lang="vi-VN" sz="28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chàng thư sinh họ Trương thấy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Ông</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luôn điềm tĩnh. Không điều gì khiến vị Quốc công Tiết chế</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có thể rối trí. Vị Chủ tướng tài ba</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không quên một trong những điều hệ trọng để làm nên chiến thắng là phải cố kết lòng người. Chuyến này, Hưng Đạo Vương lai kinh cùng nhà vua dự Hội nghị Diên Hồng. Từ đấy, </a:t>
            </a:r>
            <a:r>
              <a:rPr lang="en-US" sz="2800" dirty="0">
                <a:latin typeface="Arial" panose="020B0604020202020204" pitchFamily="34" charset="0"/>
                <a:cs typeface="Arial" panose="020B0604020202020204" pitchFamily="34" charset="0"/>
              </a:rPr>
              <a:t>Ô</a:t>
            </a:r>
            <a:r>
              <a:rPr lang="vi-VN" sz="2800" dirty="0">
                <a:latin typeface="Arial" panose="020B0604020202020204" pitchFamily="34" charset="0"/>
                <a:cs typeface="Arial" panose="020B0604020202020204" pitchFamily="34" charset="0"/>
              </a:rPr>
              <a:t>ng sẽ đi thẳng ra chiến trận. Vào chốn gian nguy, trước v</a:t>
            </a:r>
            <a:r>
              <a:rPr lang="en-US" sz="2800" dirty="0">
                <a:latin typeface="Arial" panose="020B0604020202020204" pitchFamily="34" charset="0"/>
                <a:cs typeface="Arial" panose="020B0604020202020204" pitchFamily="34" charset="0"/>
              </a:rPr>
              <a:t>ậ</a:t>
            </a:r>
            <a:r>
              <a:rPr lang="vi-VN" sz="2800" dirty="0">
                <a:latin typeface="Arial" panose="020B0604020202020204" pitchFamily="34" charset="0"/>
                <a:cs typeface="Arial" panose="020B0604020202020204" pitchFamily="34" charset="0"/>
              </a:rPr>
              <a:t>n nước ngàn cân treo sợi tóc mà Người vẫn bình thản, tự tin, đĩnh đạc đến lạ lùng.</a:t>
            </a:r>
            <a:endParaRPr lang="en-US" sz="2800" dirty="0">
              <a:latin typeface="Arial" panose="020B0604020202020204" pitchFamily="34" charset="0"/>
              <a:cs typeface="Arial" panose="020B0604020202020204" pitchFamily="34" charset="0"/>
            </a:endParaRPr>
          </a:p>
          <a:p>
            <a:pPr lvl="0" algn="r" defTabSz="1218565" eaLnBrk="1" fontAlgn="base" hangingPunct="1">
              <a:lnSpc>
                <a:spcPct val="150000"/>
              </a:lnSpc>
              <a:spcBef>
                <a:spcPct val="0"/>
              </a:spcBef>
              <a:spcAft>
                <a:spcPct val="0"/>
              </a:spcAft>
              <a:defRPr/>
            </a:pPr>
            <a:r>
              <a:rPr kumimoji="0" lang="en-US" altLang="zh-CN" sz="2800" i="1"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panose="020B0503020204020204" pitchFamily="34" charset="-122"/>
                <a:cs typeface="Arial" panose="020B0604020202020204" pitchFamily="34" charset="0"/>
              </a:rPr>
              <a:t>Theo</a:t>
            </a:r>
            <a:r>
              <a:rPr kumimoji="0" lang="en-US" altLang="zh-CN" sz="280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2800"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微软雅黑" panose="020B0503020204020204" pitchFamily="34" charset="-122"/>
                <a:cs typeface="Arial" panose="020B0604020202020204" pitchFamily="34" charset="0"/>
              </a:rPr>
              <a:t>LÊ</a:t>
            </a:r>
            <a:r>
              <a:rPr kumimoji="0" lang="en-US" altLang="zh-CN" sz="2800" i="0" u="none" strike="noStrike" kern="1200" cap="none" spc="0" normalizeH="0" noProof="0" dirty="0">
                <a:ln>
                  <a:noFill/>
                </a:ln>
                <a:solidFill>
                  <a:schemeClr val="tx1">
                    <a:lumMod val="85000"/>
                    <a:lumOff val="15000"/>
                  </a:schemeClr>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2800" i="0" u="none" strike="noStrike" kern="1200" cap="none" spc="0" normalizeH="0" noProof="0" dirty="0" err="1">
                <a:ln>
                  <a:noFill/>
                </a:ln>
                <a:solidFill>
                  <a:schemeClr val="tx1">
                    <a:lumMod val="85000"/>
                    <a:lumOff val="15000"/>
                  </a:schemeClr>
                </a:solidFill>
                <a:effectLst/>
                <a:uLnTx/>
                <a:uFillTx/>
                <a:latin typeface="Arial" panose="020B0604020202020204" pitchFamily="34" charset="0"/>
                <a:ea typeface="微软雅黑" panose="020B0503020204020204" pitchFamily="34" charset="-122"/>
                <a:cs typeface="Arial" panose="020B0604020202020204" pitchFamily="34" charset="0"/>
              </a:rPr>
              <a:t>VÂN</a:t>
            </a:r>
            <a:endParaRPr kumimoji="0" lang="en-US" altLang="zh-CN" sz="280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9" name="文本框 30"/>
          <p:cNvSpPr txBox="1">
            <a:spLocks noChangeArrowheads="1"/>
          </p:cNvSpPr>
          <p:nvPr/>
        </p:nvSpPr>
        <p:spPr bwMode="auto">
          <a:xfrm>
            <a:off x="874543" y="304102"/>
            <a:ext cx="11124171" cy="646331"/>
          </a:xfrm>
          <a:prstGeom prst="rect">
            <a:avLst/>
          </a:prstGeom>
          <a:noFill/>
        </p:spPr>
        <p:txBody>
          <a:bodyPr wrap="square" rtlCol="0">
            <a:spAutoFit/>
            <a:scene3d>
              <a:camera prst="orthographicFront"/>
              <a:lightRig rig="threePt" dir="t"/>
            </a:scene3d>
            <a:sp3d contourW="12700"/>
          </a:bodyPr>
          <a:lstStyle>
            <a:defPPr>
              <a:defRPr lang="zh-CN"/>
            </a:defPPr>
            <a:lvl1pPr marR="0" lvl="0" indent="0" algn="ctr" defTabSz="901065" fontAlgn="auto">
              <a:lnSpc>
                <a:spcPct val="100000"/>
              </a:lnSpc>
              <a:spcBef>
                <a:spcPts val="0"/>
              </a:spcBef>
              <a:spcAft>
                <a:spcPts val="0"/>
              </a:spcAft>
              <a:buClrTx/>
              <a:buSzTx/>
              <a:buFontTx/>
              <a:buNone/>
              <a:defRPr sz="6600" b="1">
                <a:solidFill>
                  <a:srgbClr val="5CD1B7"/>
                </a:solidFill>
                <a:effectLst>
                  <a:innerShdw blurRad="63500" dist="50800" dir="18900000">
                    <a:prstClr val="black">
                      <a:alpha val="50000"/>
                    </a:prstClr>
                  </a:innerShdw>
                </a:effectLst>
                <a:latin typeface="+mn-ea"/>
                <a:cs typeface="经典综艺体简" panose="02010609000101010101" pitchFamily="49" charset="-122"/>
              </a:defRPr>
            </a:lvl1pPr>
          </a:lstStyle>
          <a:p>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Những</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từ</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ngữ</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cho</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biết</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chỉ</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Trần</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Quốc</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Tuấn</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là</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a:t>
            </a:r>
            <a:endParaRPr lang="zh-CN" altLang="en-US" sz="3600" dirty="0">
              <a:solidFill>
                <a:srgbClr val="172774"/>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3438933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par>
                                <p:cTn id="27" presetID="2" presetClass="entr" presetSubtype="4"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anim calcmode="lin" valueType="num">
                                      <p:cBhvr>
                                        <p:cTn id="40" dur="1000" fill="hold"/>
                                        <p:tgtEl>
                                          <p:spTgt spid="37"/>
                                        </p:tgtEl>
                                        <p:attrNameLst>
                                          <p:attrName>ppt_x</p:attrName>
                                        </p:attrNameLst>
                                      </p:cBhvr>
                                      <p:tavLst>
                                        <p:tav tm="0">
                                          <p:val>
                                            <p:strVal val="#ppt_x"/>
                                          </p:val>
                                        </p:tav>
                                        <p:tav tm="100000">
                                          <p:val>
                                            <p:strVal val="#ppt_x"/>
                                          </p:val>
                                        </p:tav>
                                      </p:tavLst>
                                    </p:anim>
                                    <p:anim calcmode="lin" valueType="num">
                                      <p:cBhvr>
                                        <p:cTn id="4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3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down)">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left)">
                                      <p:cBhvr>
                                        <p:cTn id="59" dur="500"/>
                                        <p:tgtEl>
                                          <p:spTgt spid="32"/>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left)">
                                      <p:cBhvr>
                                        <p:cTn id="63" dur="500"/>
                                        <p:tgtEl>
                                          <p:spTgt spid="31"/>
                                        </p:tgtEl>
                                      </p:cBhvr>
                                    </p:animEffect>
                                  </p:childTnLst>
                                </p:cTn>
                              </p:par>
                            </p:childTnLst>
                          </p:cTn>
                        </p:par>
                        <p:par>
                          <p:cTn id="64" fill="hold">
                            <p:stCondLst>
                              <p:cond delay="1500"/>
                            </p:stCondLst>
                            <p:childTnLst>
                              <p:par>
                                <p:cTn id="65" presetID="22" presetClass="entr" presetSubtype="8"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left)">
                                      <p:cBhvr>
                                        <p:cTn id="67" dur="500"/>
                                        <p:tgtEl>
                                          <p:spTgt spid="33"/>
                                        </p:tgtEl>
                                      </p:cBhvr>
                                    </p:animEffect>
                                  </p:childTnLst>
                                </p:cTn>
                              </p:par>
                            </p:childTnLst>
                          </p:cTn>
                        </p:par>
                        <p:par>
                          <p:cTn id="68" fill="hold">
                            <p:stCondLst>
                              <p:cond delay="2000"/>
                            </p:stCondLst>
                            <p:childTnLst>
                              <p:par>
                                <p:cTn id="69" presetID="22" presetClass="entr" presetSubtype="8" fill="hold" grpId="0" nodeType="after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ipe(left)">
                                      <p:cBhvr>
                                        <p:cTn id="71" dur="500"/>
                                        <p:tgtEl>
                                          <p:spTgt spid="34"/>
                                        </p:tgtEl>
                                      </p:cBhvr>
                                    </p:animEffect>
                                  </p:childTnLst>
                                </p:cTn>
                              </p:par>
                            </p:childTnLst>
                          </p:cTn>
                        </p:par>
                        <p:par>
                          <p:cTn id="72" fill="hold">
                            <p:stCondLst>
                              <p:cond delay="2500"/>
                            </p:stCondLst>
                            <p:childTnLst>
                              <p:par>
                                <p:cTn id="73" presetID="22" presetClass="entr" presetSubtype="8" fill="hold" grpId="0" nodeType="after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wipe(left)">
                                      <p:cBhvr>
                                        <p:cTn id="75" dur="500"/>
                                        <p:tgtEl>
                                          <p:spTgt spid="28"/>
                                        </p:tgtEl>
                                      </p:cBhvr>
                                    </p:animEffect>
                                  </p:childTnLst>
                                </p:cTn>
                              </p:par>
                            </p:childTnLst>
                          </p:cTn>
                        </p:par>
                        <p:par>
                          <p:cTn id="76" fill="hold">
                            <p:stCondLst>
                              <p:cond delay="3000"/>
                            </p:stCondLst>
                            <p:childTnLst>
                              <p:par>
                                <p:cTn id="77" presetID="22" presetClass="entr" presetSubtype="8" fill="hold" grpId="0" nodeType="after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wipe(left)">
                                      <p:cBhvr>
                                        <p:cTn id="7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1" grpId="0" animBg="1"/>
      <p:bldP spid="31" grpId="0" animBg="1"/>
      <p:bldP spid="32" grpId="0" animBg="1"/>
      <p:bldP spid="33" grpId="0" animBg="1"/>
      <p:bldP spid="34" grpId="0" animBg="1"/>
      <p:bldP spid="35" grpId="0" animBg="1"/>
      <p:bldP spid="36" grpId="0" animBg="1"/>
      <p:bldP spid="3" grpId="0"/>
      <p:bldP spid="3" grpId="1"/>
      <p:bldP spid="37" grpId="0"/>
      <p:bldP spid="37" grpId="1"/>
      <p:bldP spid="20" grpId="0"/>
      <p:bldP spid="28" grpId="0" animBg="1"/>
      <p:bldP spid="12"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242" y="7057599"/>
            <a:ext cx="5502026" cy="100919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97030" y="3068234"/>
            <a:ext cx="1742066" cy="3493349"/>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38480" y="4814908"/>
            <a:ext cx="1114892" cy="1807029"/>
          </a:xfrm>
          <a:prstGeom prst="rect">
            <a:avLst/>
          </a:prstGeom>
        </p:spPr>
      </p:pic>
      <p:grpSp>
        <p:nvGrpSpPr>
          <p:cNvPr id="3" name="Group 2"/>
          <p:cNvGrpSpPr/>
          <p:nvPr/>
        </p:nvGrpSpPr>
        <p:grpSpPr>
          <a:xfrm>
            <a:off x="0" y="5653920"/>
            <a:ext cx="4081567" cy="689526"/>
            <a:chOff x="384819" y="3301262"/>
            <a:chExt cx="4081567" cy="689526"/>
          </a:xfrm>
        </p:grpSpPr>
        <p:sp>
          <p:nvSpPr>
            <p:cNvPr id="5" name="矩形 4"/>
            <p:cNvSpPr/>
            <p:nvPr/>
          </p:nvSpPr>
          <p:spPr>
            <a:xfrm>
              <a:off x="412180" y="3301262"/>
              <a:ext cx="3984372" cy="689526"/>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30"/>
            <p:cNvSpPr txBox="1">
              <a:spLocks noChangeArrowheads="1"/>
            </p:cNvSpPr>
            <p:nvPr/>
          </p:nvSpPr>
          <p:spPr bwMode="auto">
            <a:xfrm>
              <a:off x="384819" y="3301262"/>
              <a:ext cx="4081567" cy="646331"/>
            </a:xfrm>
            <a:prstGeom prst="rect">
              <a:avLst/>
            </a:prstGeom>
            <a:noFill/>
          </p:spPr>
          <p:txBody>
            <a:bodyPr wrap="none" rtlCol="0">
              <a:spAutoFit/>
              <a:scene3d>
                <a:camera prst="orthographicFront"/>
                <a:lightRig rig="threePt" dir="t"/>
              </a:scene3d>
              <a:sp3d contourW="12700"/>
            </a:bodyPr>
            <a:lstStyle>
              <a:defPPr>
                <a:defRPr lang="zh-CN"/>
              </a:defPPr>
              <a:lvl1pPr marR="0" lvl="0" indent="0" algn="ctr" defTabSz="901065" fontAlgn="auto">
                <a:lnSpc>
                  <a:spcPct val="100000"/>
                </a:lnSpc>
                <a:spcBef>
                  <a:spcPts val="0"/>
                </a:spcBef>
                <a:spcAft>
                  <a:spcPts val="0"/>
                </a:spcAft>
                <a:buClrTx/>
                <a:buSzTx/>
                <a:buFontTx/>
                <a:buNone/>
                <a:defRPr sz="6600" b="1">
                  <a:solidFill>
                    <a:srgbClr val="5CD1B7"/>
                  </a:solidFill>
                  <a:effectLst>
                    <a:innerShdw blurRad="63500" dist="50800" dir="18900000">
                      <a:prstClr val="black">
                        <a:alpha val="50000"/>
                      </a:prstClr>
                    </a:innerShdw>
                  </a:effectLst>
                  <a:latin typeface="+mn-ea"/>
                  <a:cs typeface="经典综艺体简" panose="02010609000101010101" pitchFamily="49" charset="-122"/>
                </a:defRPr>
              </a:lvl1pPr>
            </a:lstStyle>
            <a:p>
              <a:r>
                <a:rPr lang="en-US" altLang="zh-CN" sz="3600" dirty="0" err="1">
                  <a:latin typeface="Arial" panose="020B0604020202020204" pitchFamily="34" charset="0"/>
                  <a:cs typeface="Arial" panose="020B0604020202020204" pitchFamily="34" charset="0"/>
                </a:rPr>
                <a:t>Hưng</a:t>
              </a:r>
              <a:r>
                <a:rPr lang="en-US" altLang="zh-CN" sz="3600" dirty="0">
                  <a:latin typeface="Arial" panose="020B0604020202020204" pitchFamily="34" charset="0"/>
                  <a:cs typeface="Arial" panose="020B0604020202020204" pitchFamily="34" charset="0"/>
                </a:rPr>
                <a:t> </a:t>
              </a:r>
              <a:r>
                <a:rPr lang="en-US" altLang="zh-CN" sz="3600" dirty="0" err="1">
                  <a:latin typeface="Arial" panose="020B0604020202020204" pitchFamily="34" charset="0"/>
                  <a:cs typeface="Arial" panose="020B0604020202020204" pitchFamily="34" charset="0"/>
                </a:rPr>
                <a:t>Đạo</a:t>
              </a:r>
              <a:r>
                <a:rPr lang="en-US" altLang="zh-CN" sz="3600" dirty="0">
                  <a:latin typeface="Arial" panose="020B0604020202020204" pitchFamily="34" charset="0"/>
                  <a:cs typeface="Arial" panose="020B0604020202020204" pitchFamily="34" charset="0"/>
                </a:rPr>
                <a:t> </a:t>
              </a:r>
              <a:r>
                <a:rPr lang="en-US" altLang="zh-CN" sz="3600" dirty="0" err="1">
                  <a:latin typeface="Arial" panose="020B0604020202020204" pitchFamily="34" charset="0"/>
                  <a:cs typeface="Arial" panose="020B0604020202020204" pitchFamily="34" charset="0"/>
                </a:rPr>
                <a:t>Vương</a:t>
              </a:r>
              <a:endParaRPr lang="zh-CN" altLang="en-US" sz="3600" dirty="0">
                <a:latin typeface="Arial" panose="020B0604020202020204" pitchFamily="34" charset="0"/>
                <a:cs typeface="Arial" panose="020B0604020202020204" pitchFamily="34" charset="0"/>
              </a:endParaRPr>
            </a:p>
          </p:txBody>
        </p:sp>
      </p:gr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7056" r="7780" b="-1908"/>
          <a:stretch/>
        </p:blipFill>
        <p:spPr>
          <a:xfrm>
            <a:off x="-80816" y="1822250"/>
            <a:ext cx="4065927" cy="3644250"/>
          </a:xfrm>
          <a:prstGeom prst="rect">
            <a:avLst/>
          </a:prstGeom>
          <a:ln>
            <a:noFill/>
          </a:ln>
          <a:effectLst>
            <a:outerShdw blurRad="190500" algn="tl" rotWithShape="0">
              <a:srgbClr val="000000">
                <a:alpha val="70000"/>
              </a:srgbClr>
            </a:outerShdw>
          </a:effectLst>
        </p:spPr>
      </p:pic>
      <p:grpSp>
        <p:nvGrpSpPr>
          <p:cNvPr id="12" name="Group 11"/>
          <p:cNvGrpSpPr/>
          <p:nvPr/>
        </p:nvGrpSpPr>
        <p:grpSpPr>
          <a:xfrm>
            <a:off x="8316760" y="522514"/>
            <a:ext cx="3390477" cy="1062326"/>
            <a:chOff x="8316760" y="522514"/>
            <a:chExt cx="3390477" cy="1062326"/>
          </a:xfrm>
        </p:grpSpPr>
        <p:sp>
          <p:nvSpPr>
            <p:cNvPr id="30" name="Rectangle 29"/>
            <p:cNvSpPr/>
            <p:nvPr/>
          </p:nvSpPr>
          <p:spPr>
            <a:xfrm>
              <a:off x="8316761" y="522514"/>
              <a:ext cx="3390476" cy="1062326"/>
            </a:xfrm>
            <a:prstGeom prst="rect">
              <a:avLst/>
            </a:prstGeom>
            <a:solidFill>
              <a:srgbClr val="ED8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316760" y="753446"/>
              <a:ext cx="3309257" cy="646331"/>
            </a:xfrm>
            <a:prstGeom prst="rect">
              <a:avLst/>
            </a:prstGeom>
            <a:noFill/>
          </p:spPr>
          <p:txBody>
            <a:bodyPr wrap="square" rtlCol="0">
              <a:spAutoFit/>
            </a:bodyPr>
            <a:lstStyle/>
            <a:p>
              <a:pPr algn="ctr"/>
              <a:r>
                <a:rPr lang="en-US" sz="3600" dirty="0" err="1">
                  <a:latin typeface="Arial" panose="020B0604020202020204" pitchFamily="34" charset="0"/>
                  <a:cs typeface="Arial" panose="020B0604020202020204" pitchFamily="34" charset="0"/>
                </a:rPr>
                <a:t>Ông</a:t>
              </a:r>
              <a:endParaRPr lang="en-US" sz="3600" dirty="0">
                <a:latin typeface="Arial" panose="020B0604020202020204" pitchFamily="34" charset="0"/>
                <a:cs typeface="Arial" panose="020B0604020202020204" pitchFamily="34" charset="0"/>
              </a:endParaRPr>
            </a:p>
          </p:txBody>
        </p:sp>
      </p:grpSp>
      <p:grpSp>
        <p:nvGrpSpPr>
          <p:cNvPr id="15" name="Group 14"/>
          <p:cNvGrpSpPr/>
          <p:nvPr/>
        </p:nvGrpSpPr>
        <p:grpSpPr>
          <a:xfrm>
            <a:off x="4892480" y="3893717"/>
            <a:ext cx="3339701" cy="2495345"/>
            <a:chOff x="4892480" y="3893717"/>
            <a:chExt cx="3339701" cy="2495345"/>
          </a:xfrm>
        </p:grpSpPr>
        <p:sp>
          <p:nvSpPr>
            <p:cNvPr id="29" name="Rectangle 28"/>
            <p:cNvSpPr/>
            <p:nvPr/>
          </p:nvSpPr>
          <p:spPr>
            <a:xfrm>
              <a:off x="4922924" y="3893717"/>
              <a:ext cx="3309257" cy="2495345"/>
            </a:xfrm>
            <a:prstGeom prst="rect">
              <a:avLst/>
            </a:prstGeom>
            <a:solidFill>
              <a:srgbClr val="58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892480" y="4394486"/>
              <a:ext cx="3261844" cy="1200329"/>
            </a:xfrm>
            <a:prstGeom prst="rect">
              <a:avLst/>
            </a:prstGeom>
            <a:noFill/>
          </p:spPr>
          <p:txBody>
            <a:bodyPr wrap="square" rtlCol="0">
              <a:spAutoFit/>
            </a:bodyPr>
            <a:lstStyle/>
            <a:p>
              <a:pPr algn="ctr"/>
              <a:r>
                <a:rPr lang="en-US" sz="3600" dirty="0" err="1">
                  <a:latin typeface="Arial" panose="020B0604020202020204" pitchFamily="34" charset="0"/>
                  <a:cs typeface="Arial" panose="020B0604020202020204" pitchFamily="34" charset="0"/>
                </a:rPr>
                <a:t>Thay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thế</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bằng</a:t>
              </a:r>
              <a:r>
                <a:rPr lang="en-US" sz="3600"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từ</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đồng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nghĩa</a:t>
              </a:r>
              <a:endParaRPr lang="en-US" sz="3600" b="1" dirty="0">
                <a:latin typeface="Arial" panose="020B0604020202020204" pitchFamily="34" charset="0"/>
                <a:cs typeface="Arial" panose="020B0604020202020204" pitchFamily="34" charset="0"/>
              </a:endParaRPr>
            </a:p>
          </p:txBody>
        </p:sp>
      </p:grpSp>
      <p:grpSp>
        <p:nvGrpSpPr>
          <p:cNvPr id="11" name="Group 10"/>
          <p:cNvGrpSpPr/>
          <p:nvPr/>
        </p:nvGrpSpPr>
        <p:grpSpPr>
          <a:xfrm>
            <a:off x="4868773" y="526822"/>
            <a:ext cx="3332964" cy="2235200"/>
            <a:chOff x="4868773" y="526822"/>
            <a:chExt cx="3332964" cy="2235200"/>
          </a:xfrm>
        </p:grpSpPr>
        <p:sp>
          <p:nvSpPr>
            <p:cNvPr id="20" name="Rectangle 19"/>
            <p:cNvSpPr/>
            <p:nvPr/>
          </p:nvSpPr>
          <p:spPr>
            <a:xfrm>
              <a:off x="4892480" y="526822"/>
              <a:ext cx="3309257" cy="2235200"/>
            </a:xfrm>
            <a:prstGeom prst="rect">
              <a:avLst/>
            </a:prstGeom>
            <a:solidFill>
              <a:srgbClr val="ED88AB"/>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TextBox 24"/>
            <p:cNvSpPr txBox="1"/>
            <p:nvPr/>
          </p:nvSpPr>
          <p:spPr>
            <a:xfrm>
              <a:off x="4868773" y="1206311"/>
              <a:ext cx="3309257" cy="1200329"/>
            </a:xfrm>
            <a:prstGeom prst="rect">
              <a:avLst/>
            </a:prstGeom>
            <a:noFill/>
          </p:spPr>
          <p:txBody>
            <a:bodyPr wrap="square" rtlCol="0">
              <a:spAutoFit/>
            </a:bodyPr>
            <a:lstStyle/>
            <a:p>
              <a:pPr algn="ctr"/>
              <a:r>
                <a:rPr lang="en-US" sz="3600" dirty="0" err="1">
                  <a:latin typeface="Arial" panose="020B0604020202020204" pitchFamily="34" charset="0"/>
                  <a:cs typeface="Arial" panose="020B0604020202020204" pitchFamily="34" charset="0"/>
                </a:rPr>
                <a:t>Thay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thế</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bằng</a:t>
              </a:r>
              <a:r>
                <a:rPr lang="en-US" sz="3600"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đại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từ</a:t>
              </a:r>
              <a:endParaRPr lang="en-US" sz="3600" b="1" dirty="0">
                <a:latin typeface="Arial" panose="020B0604020202020204" pitchFamily="34" charset="0"/>
                <a:cs typeface="Arial" panose="020B0604020202020204" pitchFamily="34" charset="0"/>
              </a:endParaRPr>
            </a:p>
          </p:txBody>
        </p:sp>
      </p:grpSp>
      <p:grpSp>
        <p:nvGrpSpPr>
          <p:cNvPr id="14" name="Group 13"/>
          <p:cNvGrpSpPr/>
          <p:nvPr/>
        </p:nvGrpSpPr>
        <p:grpSpPr>
          <a:xfrm>
            <a:off x="8316760" y="1651650"/>
            <a:ext cx="3410821" cy="1110371"/>
            <a:chOff x="8316760" y="1651650"/>
            <a:chExt cx="3410821" cy="1110371"/>
          </a:xfrm>
        </p:grpSpPr>
        <p:sp>
          <p:nvSpPr>
            <p:cNvPr id="33" name="Rectangle 32"/>
            <p:cNvSpPr/>
            <p:nvPr/>
          </p:nvSpPr>
          <p:spPr>
            <a:xfrm>
              <a:off x="8316760" y="1651650"/>
              <a:ext cx="3410821" cy="1110371"/>
            </a:xfrm>
            <a:prstGeom prst="rect">
              <a:avLst/>
            </a:prstGeom>
            <a:solidFill>
              <a:srgbClr val="ED8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394598" y="1818262"/>
              <a:ext cx="3309257" cy="646331"/>
            </a:xfrm>
            <a:prstGeom prst="rect">
              <a:avLst/>
            </a:prstGeom>
            <a:noFill/>
          </p:spPr>
          <p:txBody>
            <a:bodyPr wrap="square" rtlCol="0">
              <a:spAutoFit/>
            </a:bodyPr>
            <a:lstStyle/>
            <a:p>
              <a:pPr algn="ctr"/>
              <a:r>
                <a:rPr lang="en-US" sz="3600" dirty="0" err="1">
                  <a:latin typeface="Arial" panose="020B0604020202020204" pitchFamily="34" charset="0"/>
                  <a:cs typeface="Arial" panose="020B0604020202020204" pitchFamily="34" charset="0"/>
                </a:rPr>
                <a:t>Người</a:t>
              </a:r>
              <a:endParaRPr lang="en-US" sz="3600" dirty="0">
                <a:latin typeface="Arial" panose="020B0604020202020204" pitchFamily="34" charset="0"/>
                <a:cs typeface="Arial" panose="020B0604020202020204" pitchFamily="34" charset="0"/>
              </a:endParaRPr>
            </a:p>
          </p:txBody>
        </p:sp>
      </p:grpSp>
      <p:grpSp>
        <p:nvGrpSpPr>
          <p:cNvPr id="16" name="Group 15"/>
          <p:cNvGrpSpPr/>
          <p:nvPr/>
        </p:nvGrpSpPr>
        <p:grpSpPr>
          <a:xfrm>
            <a:off x="8319393" y="3866530"/>
            <a:ext cx="3424441" cy="1241454"/>
            <a:chOff x="8319393" y="3866530"/>
            <a:chExt cx="3424441" cy="1241454"/>
          </a:xfrm>
        </p:grpSpPr>
        <p:sp>
          <p:nvSpPr>
            <p:cNvPr id="32" name="Rectangle 31"/>
            <p:cNvSpPr/>
            <p:nvPr/>
          </p:nvSpPr>
          <p:spPr>
            <a:xfrm>
              <a:off x="8319393" y="3893717"/>
              <a:ext cx="3424441" cy="1214267"/>
            </a:xfrm>
            <a:prstGeom prst="rect">
              <a:avLst/>
            </a:prstGeom>
            <a:solidFill>
              <a:srgbClr val="58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8357370" y="3866530"/>
              <a:ext cx="3309257" cy="1200329"/>
            </a:xfrm>
            <a:prstGeom prst="rect">
              <a:avLst/>
            </a:prstGeom>
            <a:noFill/>
          </p:spPr>
          <p:txBody>
            <a:bodyPr wrap="square" rtlCol="0">
              <a:spAutoFit/>
            </a:bodyPr>
            <a:lstStyle/>
            <a:p>
              <a:pPr algn="ctr"/>
              <a:r>
                <a:rPr lang="en-US" sz="3600" dirty="0" err="1">
                  <a:latin typeface="Arial" panose="020B0604020202020204" pitchFamily="34" charset="0"/>
                  <a:cs typeface="Arial" panose="020B0604020202020204" pitchFamily="34" charset="0"/>
                </a:rPr>
                <a:t>vị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Quốc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chế</a:t>
              </a:r>
              <a:endParaRPr lang="en-US" sz="3600" dirty="0">
                <a:latin typeface="Arial" panose="020B0604020202020204" pitchFamily="34" charset="0"/>
                <a:cs typeface="Arial" panose="020B0604020202020204" pitchFamily="34" charset="0"/>
              </a:endParaRPr>
            </a:p>
          </p:txBody>
        </p:sp>
      </p:grpSp>
      <p:grpSp>
        <p:nvGrpSpPr>
          <p:cNvPr id="17" name="Group 16"/>
          <p:cNvGrpSpPr/>
          <p:nvPr/>
        </p:nvGrpSpPr>
        <p:grpSpPr>
          <a:xfrm>
            <a:off x="8319394" y="5199794"/>
            <a:ext cx="3467034" cy="1241454"/>
            <a:chOff x="8319394" y="5199794"/>
            <a:chExt cx="3467034" cy="1241454"/>
          </a:xfrm>
        </p:grpSpPr>
        <p:sp>
          <p:nvSpPr>
            <p:cNvPr id="31" name="Rectangle 30"/>
            <p:cNvSpPr/>
            <p:nvPr/>
          </p:nvSpPr>
          <p:spPr>
            <a:xfrm>
              <a:off x="8319394" y="5199794"/>
              <a:ext cx="3424440" cy="1214267"/>
            </a:xfrm>
            <a:prstGeom prst="rect">
              <a:avLst/>
            </a:prstGeom>
            <a:solidFill>
              <a:srgbClr val="58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8477171" y="5240919"/>
              <a:ext cx="3309257" cy="1200329"/>
            </a:xfrm>
            <a:prstGeom prst="rect">
              <a:avLst/>
            </a:prstGeom>
            <a:noFill/>
          </p:spPr>
          <p:txBody>
            <a:bodyPr wrap="square" rtlCol="0">
              <a:spAutoFit/>
            </a:bodyPr>
            <a:lstStyle/>
            <a:p>
              <a:pPr algn="ctr"/>
              <a:r>
                <a:rPr lang="en-US" sz="3600" dirty="0" err="1">
                  <a:latin typeface="Arial" panose="020B0604020202020204" pitchFamily="34" charset="0"/>
                  <a:cs typeface="Arial" panose="020B0604020202020204" pitchFamily="34" charset="0"/>
                </a:rPr>
                <a:t>vị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Chủ</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tướng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ba</a:t>
              </a:r>
              <a:endParaRPr lang="en-US" sz="3600" dirty="0">
                <a:latin typeface="Arial" panose="020B0604020202020204" pitchFamily="34" charset="0"/>
                <a:cs typeface="Arial" panose="020B0604020202020204" pitchFamily="34" charset="0"/>
              </a:endParaRPr>
            </a:p>
          </p:txBody>
        </p:sp>
      </p:grpSp>
      <p:cxnSp>
        <p:nvCxnSpPr>
          <p:cNvPr id="35" name="Straight Arrow Connector 34"/>
          <p:cNvCxnSpPr/>
          <p:nvPr/>
        </p:nvCxnSpPr>
        <p:spPr>
          <a:xfrm flipV="1">
            <a:off x="4064000" y="1818262"/>
            <a:ext cx="804773" cy="144888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4049486" y="4024907"/>
            <a:ext cx="819287" cy="121601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79922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up)">
                                      <p:cBhvr>
                                        <p:cTn id="25" dur="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1" y="0"/>
            <a:ext cx="12192000" cy="6911348"/>
          </a:xfrm>
          <a:prstGeom prst="rect">
            <a:avLst/>
          </a:prstGeom>
        </p:spPr>
      </p:pic>
      <p:sp>
        <p:nvSpPr>
          <p:cNvPr id="5" name="矩形 4"/>
          <p:cNvSpPr/>
          <p:nvPr/>
        </p:nvSpPr>
        <p:spPr>
          <a:xfrm>
            <a:off x="143003" y="55020"/>
            <a:ext cx="11883385" cy="6747699"/>
          </a:xfrm>
          <a:prstGeom prst="rect">
            <a:avLst/>
          </a:prstGeom>
          <a:solidFill>
            <a:schemeClr val="bg1">
              <a:alpha val="70000"/>
            </a:schemeClr>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30"/>
          <p:cNvSpPr txBox="1">
            <a:spLocks noChangeArrowheads="1"/>
          </p:cNvSpPr>
          <p:nvPr/>
        </p:nvSpPr>
        <p:spPr bwMode="auto">
          <a:xfrm>
            <a:off x="902216" y="54987"/>
            <a:ext cx="11124171" cy="1200329"/>
          </a:xfrm>
          <a:prstGeom prst="rect">
            <a:avLst/>
          </a:prstGeom>
          <a:noFill/>
        </p:spPr>
        <p:txBody>
          <a:bodyPr wrap="square" rtlCol="0">
            <a:spAutoFit/>
            <a:scene3d>
              <a:camera prst="orthographicFront"/>
              <a:lightRig rig="threePt" dir="t"/>
            </a:scene3d>
            <a:sp3d contourW="12700"/>
          </a:bodyPr>
          <a:lstStyle>
            <a:defPPr>
              <a:defRPr lang="zh-CN"/>
            </a:defPPr>
            <a:lvl1pPr marR="0" lvl="0" indent="0" algn="ctr" defTabSz="901065" fontAlgn="auto">
              <a:lnSpc>
                <a:spcPct val="100000"/>
              </a:lnSpc>
              <a:spcBef>
                <a:spcPts val="0"/>
              </a:spcBef>
              <a:spcAft>
                <a:spcPts val="0"/>
              </a:spcAft>
              <a:buClrTx/>
              <a:buSzTx/>
              <a:buFontTx/>
              <a:buNone/>
              <a:defRPr sz="6600" b="1">
                <a:solidFill>
                  <a:srgbClr val="5CD1B7"/>
                </a:solidFill>
                <a:effectLst>
                  <a:innerShdw blurRad="63500" dist="50800" dir="18900000">
                    <a:prstClr val="black">
                      <a:alpha val="50000"/>
                    </a:prstClr>
                  </a:innerShdw>
                </a:effectLst>
                <a:latin typeface="+mn-ea"/>
                <a:cs typeface="经典综艺体简" panose="02010609000101010101" pitchFamily="49" charset="-122"/>
              </a:defRPr>
            </a:lvl1pPr>
          </a:lstStyle>
          <a:p>
            <a:r>
              <a:rPr lang="en-US" altLang="zh-CN" sz="3600" dirty="0">
                <a:solidFill>
                  <a:srgbClr val="172774"/>
                </a:solidFill>
                <a:latin typeface="#9Slide03 Arima Madurai Black" panose="00000A00000000000000" pitchFamily="2" charset="0"/>
                <a:cs typeface="#9Slide03 Arima Madurai Black" panose="00000A00000000000000" pitchFamily="2" charset="0"/>
              </a:rPr>
              <a:t>2.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Vì</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sao</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có</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thể</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nói</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cách</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diễn</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đạt</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trong</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đoạn</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văn</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trên</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hay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hơn</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cách</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diễn</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đạt</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trong</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đoạn</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văn</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sau</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đây</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 </a:t>
            </a:r>
            <a:endParaRPr lang="zh-CN" altLang="en-US" sz="3600" dirty="0">
              <a:solidFill>
                <a:srgbClr val="172774"/>
              </a:solidFill>
              <a:latin typeface="#9Slide03 Arima Madurai Black" panose="00000A00000000000000" pitchFamily="2" charset="0"/>
              <a:cs typeface="#9Slide03 Arima Madurai Black" panose="00000A00000000000000" pitchFamily="2" charset="0"/>
            </a:endParaRPr>
          </a:p>
        </p:txBody>
      </p:sp>
      <p:sp>
        <p:nvSpPr>
          <p:cNvPr id="12" name="PA_矩形 1"/>
          <p:cNvSpPr>
            <a:spLocks noChangeArrowheads="1"/>
          </p:cNvSpPr>
          <p:nvPr>
            <p:custDataLst>
              <p:tags r:id="rId1"/>
            </p:custDataLst>
          </p:nvPr>
        </p:nvSpPr>
        <p:spPr bwMode="auto">
          <a:xfrm>
            <a:off x="143003" y="1303305"/>
            <a:ext cx="11898141" cy="51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just" defTabSz="1218565" eaLnBrk="1" fontAlgn="base" hangingPunct="1">
              <a:lnSpc>
                <a:spcPct val="150000"/>
              </a:lnSpc>
              <a:spcBef>
                <a:spcPct val="0"/>
              </a:spcBef>
              <a:spcAft>
                <a:spcPct val="0"/>
              </a:spcAft>
              <a:defRPr/>
            </a:pP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Đã mấy năm vào Vương phủ Vạn Kiếp, sống gần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Hưng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Đạo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Vương</a:t>
            </a:r>
            <a:r>
              <a:rPr lang="vi-VN" sz="28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chàng thư sinh họ Trương thấy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Hưng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Đạo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Vương</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luôn điềm tĩnh. Không điều gì khiến </a:t>
            </a:r>
            <a:r>
              <a:rPr lang="en-US" sz="2800" dirty="0" err="1">
                <a:latin typeface="Arial" panose="020B0604020202020204" pitchFamily="34" charset="0"/>
                <a:cs typeface="Arial" panose="020B0604020202020204" pitchFamily="34" charset="0"/>
              </a:rPr>
              <a:t>Hưng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Đạo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Vương</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có thể rối trí. </a:t>
            </a:r>
            <a:r>
              <a:rPr lang="en-US" sz="2800" dirty="0" err="1">
                <a:latin typeface="Arial" panose="020B0604020202020204" pitchFamily="34" charset="0"/>
                <a:cs typeface="Arial" panose="020B0604020202020204" pitchFamily="34" charset="0"/>
              </a:rPr>
              <a:t>Hưng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Đạo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Vương</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không quên một trong những điều hệ trọng để làm nên chiến thắng là phải cố kết lòng người. Chuyến này, Hưng Đạo Vương lai kinh cùng nhà vua dự Hội nghị Diên Hồng. Từ đấy, </a:t>
            </a:r>
            <a:r>
              <a:rPr lang="en-US" sz="2800" dirty="0" err="1">
                <a:latin typeface="Arial" panose="020B0604020202020204" pitchFamily="34" charset="0"/>
                <a:cs typeface="Arial" panose="020B0604020202020204" pitchFamily="34" charset="0"/>
              </a:rPr>
              <a:t>Hưng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Đạo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Vương</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sẽ đi thẳng ra chiến trận. Vào chốn gian nguy, trước v</a:t>
            </a:r>
            <a:r>
              <a:rPr lang="en-US" sz="2800" dirty="0">
                <a:latin typeface="Arial" panose="020B0604020202020204" pitchFamily="34" charset="0"/>
                <a:cs typeface="Arial" panose="020B0604020202020204" pitchFamily="34" charset="0"/>
              </a:rPr>
              <a:t>ậ</a:t>
            </a:r>
            <a:r>
              <a:rPr lang="vi-VN" sz="2800" dirty="0">
                <a:latin typeface="Arial" panose="020B0604020202020204" pitchFamily="34" charset="0"/>
                <a:cs typeface="Arial" panose="020B0604020202020204" pitchFamily="34" charset="0"/>
              </a:rPr>
              <a:t>n nước ngàn cân treo sợi tóc mà </a:t>
            </a:r>
            <a:r>
              <a:rPr lang="en-US" sz="2800" dirty="0" err="1">
                <a:latin typeface="Arial" panose="020B0604020202020204" pitchFamily="34" charset="0"/>
                <a:cs typeface="Arial" panose="020B0604020202020204" pitchFamily="34" charset="0"/>
              </a:rPr>
              <a:t>Hưng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Đạo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Vương</a:t>
            </a:r>
            <a:r>
              <a:rPr lang="vi-VN" sz="2800" dirty="0">
                <a:latin typeface="Arial" panose="020B0604020202020204" pitchFamily="34" charset="0"/>
                <a:cs typeface="Arial" panose="020B0604020202020204" pitchFamily="34" charset="0"/>
              </a:rPr>
              <a:t> vẫn bình thản, tự tin, đĩnh đạc đến lạ lùng.</a:t>
            </a:r>
            <a:endParaRPr lang="en-US" sz="2800" dirty="0">
              <a:latin typeface="Arial" panose="020B0604020202020204" pitchFamily="34" charset="0"/>
              <a:cs typeface="Arial" panose="020B0604020202020204" pitchFamily="34" charset="0"/>
            </a:endParaRPr>
          </a:p>
        </p:txBody>
      </p:sp>
      <p:grpSp>
        <p:nvGrpSpPr>
          <p:cNvPr id="36" name="Group 35"/>
          <p:cNvGrpSpPr/>
          <p:nvPr/>
        </p:nvGrpSpPr>
        <p:grpSpPr>
          <a:xfrm>
            <a:off x="167359" y="277404"/>
            <a:ext cx="11762769" cy="6330987"/>
            <a:chOff x="167359" y="277404"/>
            <a:chExt cx="11762769" cy="6330987"/>
          </a:xfrm>
        </p:grpSpPr>
        <p:sp>
          <p:nvSpPr>
            <p:cNvPr id="37" name="Oval 36"/>
            <p:cNvSpPr/>
            <p:nvPr/>
          </p:nvSpPr>
          <p:spPr>
            <a:xfrm>
              <a:off x="167359" y="1065178"/>
              <a:ext cx="1443851" cy="1375247"/>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172774"/>
                  </a:solidFill>
                  <a:latin typeface="Arial" panose="020B0604020202020204" pitchFamily="34" charset="0"/>
                  <a:cs typeface="Arial" panose="020B0604020202020204" pitchFamily="34" charset="0"/>
                </a:rPr>
                <a:t>1</a:t>
              </a:r>
            </a:p>
          </p:txBody>
        </p:sp>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4538" y="3574928"/>
              <a:ext cx="6649859" cy="30334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2668" y="277404"/>
              <a:ext cx="6649859" cy="29507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0" name="Oval 39"/>
            <p:cNvSpPr/>
            <p:nvPr/>
          </p:nvSpPr>
          <p:spPr>
            <a:xfrm>
              <a:off x="167359" y="4468042"/>
              <a:ext cx="1443851" cy="1375247"/>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172774"/>
                  </a:solidFill>
                  <a:latin typeface="Arial" panose="020B0604020202020204" pitchFamily="34" charset="0"/>
                  <a:cs typeface="Arial" panose="020B0604020202020204" pitchFamily="34" charset="0"/>
                </a:rPr>
                <a:t>2</a:t>
              </a:r>
            </a:p>
          </p:txBody>
        </p:sp>
        <p:pic>
          <p:nvPicPr>
            <p:cNvPr id="4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870657" y="1934598"/>
              <a:ext cx="3059471" cy="4673793"/>
            </a:xfrm>
            <a:prstGeom prst="rect">
              <a:avLst/>
            </a:prstGeom>
          </p:spPr>
        </p:pic>
      </p:grpSp>
    </p:spTree>
    <p:extLst>
      <p:ext uri="{BB962C8B-B14F-4D97-AF65-F5344CB8AC3E}">
        <p14:creationId xmlns:p14="http://schemas.microsoft.com/office/powerpoint/2010/main" val="1700464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9"/>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2" grpId="0"/>
      <p:bldP spid="1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450958" y="487043"/>
            <a:ext cx="11290083" cy="6020412"/>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3003" y="-71243"/>
            <a:ext cx="1010366" cy="980073"/>
          </a:xfrm>
          <a:prstGeom prst="rect">
            <a:avLst/>
          </a:prstGeom>
        </p:spPr>
      </p:pic>
      <p:pic>
        <p:nvPicPr>
          <p:cNvPr id="24"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891" y="73102"/>
            <a:ext cx="10682307" cy="6423242"/>
          </a:xfrm>
          <a:prstGeom prst="rect">
            <a:avLst/>
          </a:prstGeom>
        </p:spPr>
      </p:pic>
      <p:sp>
        <p:nvSpPr>
          <p:cNvPr id="14" name="文本框 13"/>
          <p:cNvSpPr txBox="1"/>
          <p:nvPr/>
        </p:nvSpPr>
        <p:spPr>
          <a:xfrm>
            <a:off x="1421526" y="993628"/>
            <a:ext cx="6978226" cy="470898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Tuy</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nội</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dung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hai</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đoạn</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văn</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giống</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nhau</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nhưng</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cách</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diễn</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đạt</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ở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đoạn</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1 hay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hơn</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vì</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từ</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ngữ</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được</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sử</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dụng</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linh</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hoạt</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hơn</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4000" b="1" i="0" u="none" strike="noStrike" kern="1200" cap="none" spc="0" normalizeH="0" baseline="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7" name="文本框 13"/>
          <p:cNvSpPr txBox="1"/>
          <p:nvPr/>
        </p:nvSpPr>
        <p:spPr>
          <a:xfrm>
            <a:off x="910843" y="1019650"/>
            <a:ext cx="7646321" cy="470898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Tác</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giả</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đã</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sử</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dụng</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các</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từ</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ngữ</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khác</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nhau</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cùng</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chỉ</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một</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đối</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tượng</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nên</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tránh</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được</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sự</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lặp</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lại</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đơn</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điệu</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nhàm</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chán</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và</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nặng</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nề</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như</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a:t>
            </a:r>
            <a:r>
              <a:rPr lang="en-US" altLang="zh-CN" sz="4000" b="1" noProof="0" dirty="0">
                <a:solidFill>
                  <a:srgbClr val="172774"/>
                </a:solidFill>
                <a:latin typeface="Arial" panose="020B0604020202020204" pitchFamily="34" charset="0"/>
                <a:ea typeface="微软雅黑" panose="020B0503020204020204" pitchFamily="34" charset="-122"/>
                <a:cs typeface="Arial" panose="020B0604020202020204" pitchFamily="34" charset="0"/>
              </a:rPr>
              <a:t>ở </a:t>
            </a:r>
            <a:r>
              <a:rPr kumimoji="0" lang="en-US" altLang="zh-CN" sz="4000" b="1" i="0" u="none" strike="noStrike" kern="1200" cap="none" spc="0" normalizeH="0" noProof="0" dirty="0" err="1">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đoạn</a:t>
            </a:r>
            <a:r>
              <a:rPr kumimoji="0" lang="en-US" altLang="zh-CN" sz="4000" b="1" i="0" u="none" strike="noStrike" kern="1200" cap="none" spc="0" normalizeH="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rPr>
              <a:t> 2.</a:t>
            </a:r>
            <a:endParaRPr kumimoji="0" lang="zh-CN" altLang="en-US" sz="4000" b="1" i="0" u="none" strike="noStrike" kern="1200" cap="none" spc="0" normalizeH="0" baseline="0" noProof="0" dirty="0">
              <a:ln>
                <a:noFill/>
              </a:ln>
              <a:solidFill>
                <a:srgbClr val="172774"/>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15" name="Picture 3"/>
          <p:cNvPicPr>
            <a:picLocks noChangeAspect="1"/>
          </p:cNvPicPr>
          <p:nvPr/>
        </p:nvPicPr>
        <p:blipFill>
          <a:blip r:embed="rId6">
            <a:extLst>
              <a:ext uri="{BEBA8EAE-BF5A-486C-A8C5-ECC9F3942E4B}">
                <a14:imgProps xmlns:a14="http://schemas.microsoft.com/office/drawing/2010/main">
                  <a14:imgLayer r:embed="rId7">
                    <a14:imgEffect>
                      <a14:backgroundRemoval t="9934" b="100000" l="9980" r="99864">
                        <a14:foregroundMark x1="71758" y1="57322" x2="71758" y2="57616"/>
                        <a14:foregroundMark x1="79430" y1="75717" x2="79430" y2="75717"/>
                        <a14:foregroundMark x1="82349" y1="76380" x2="83299" y2="80574"/>
                        <a14:foregroundMark x1="73999" y1="76748" x2="77529" y2="71523"/>
                        <a14:foregroundMark x1="89070" y1="76748" x2="86490" y2="71891"/>
                        <a14:foregroundMark x1="79430" y1="96542" x2="82621" y2="94776"/>
                        <a14:foregroundMark x1="87101" y1="96542" x2="90360" y2="94113"/>
                        <a14:backgroundMark x1="29464" y1="23988" x2="31704" y2="39588"/>
                        <a14:backgroundMark x1="40326" y1="76748" x2="50916" y2="83370"/>
                      </a14:backgroundRemoval>
                    </a14:imgEffect>
                  </a14:imgLayer>
                </a14:imgProps>
              </a:ext>
            </a:extLst>
          </a:blip>
          <a:srcRect/>
          <a:stretch>
            <a:fillRect/>
          </a:stretch>
        </p:blipFill>
        <p:spPr>
          <a:xfrm>
            <a:off x="2721537" y="-1950745"/>
            <a:ext cx="8916948" cy="8229600"/>
          </a:xfrm>
          <a:prstGeom prst="rect">
            <a:avLst/>
          </a:prstGeom>
        </p:spPr>
      </p:pic>
    </p:spTree>
    <p:extLst>
      <p:ext uri="{BB962C8B-B14F-4D97-AF65-F5344CB8AC3E}">
        <p14:creationId xmlns:p14="http://schemas.microsoft.com/office/powerpoint/2010/main" val="4245388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30"/>
          <p:cNvSpPr txBox="1">
            <a:spLocks noChangeArrowheads="1"/>
          </p:cNvSpPr>
          <p:nvPr/>
        </p:nvSpPr>
        <p:spPr bwMode="auto">
          <a:xfrm rot="18515617">
            <a:off x="-108466" y="739003"/>
            <a:ext cx="2291012" cy="830997"/>
          </a:xfrm>
          <a:prstGeom prst="rect">
            <a:avLst/>
          </a:prstGeom>
          <a:noFill/>
        </p:spPr>
        <p:txBody>
          <a:bodyPr wrap="none" rtlCol="0">
            <a:prstTxWarp prst="textDeflate">
              <a:avLst/>
            </a:prstTxWarp>
            <a:spAutoFit/>
            <a:scene3d>
              <a:camera prst="orthographicFront"/>
              <a:lightRig rig="threePt" dir="t"/>
            </a:scene3d>
            <a:sp3d contourW="12700"/>
          </a:bodyPr>
          <a:lstStyle>
            <a:defPPr>
              <a:defRPr lang="zh-CN"/>
            </a:defPPr>
            <a:lvl1pPr marR="0" lvl="0" indent="0" algn="ctr" defTabSz="901065" fontAlgn="auto">
              <a:lnSpc>
                <a:spcPct val="100000"/>
              </a:lnSpc>
              <a:spcBef>
                <a:spcPts val="0"/>
              </a:spcBef>
              <a:spcAft>
                <a:spcPts val="0"/>
              </a:spcAft>
              <a:buClrTx/>
              <a:buSzTx/>
              <a:buFontTx/>
              <a:buNone/>
              <a:defRPr sz="6600" b="1">
                <a:solidFill>
                  <a:srgbClr val="5CD1B7"/>
                </a:solidFill>
                <a:effectLst>
                  <a:innerShdw blurRad="63500" dist="50800" dir="18900000">
                    <a:prstClr val="black">
                      <a:alpha val="50000"/>
                    </a:prstClr>
                  </a:innerShdw>
                </a:effectLst>
                <a:latin typeface="+mn-ea"/>
                <a:cs typeface="经典综艺体简" panose="02010609000101010101" pitchFamily="49" charset="-122"/>
              </a:defRPr>
            </a:lvl1pPr>
          </a:lstStyle>
          <a:p>
            <a:r>
              <a:rPr lang="en-US" altLang="zh-CN" sz="4800" dirty="0" err="1">
                <a:solidFill>
                  <a:srgbClr val="FF0075"/>
                </a:solidFill>
                <a:latin typeface="#9Slide03 Arima Madurai Black" panose="00000A00000000000000" pitchFamily="2" charset="0"/>
                <a:cs typeface="#9Slide03 Arima Madurai Black" panose="00000A00000000000000" pitchFamily="2" charset="0"/>
              </a:rPr>
              <a:t>Ghi</a:t>
            </a:r>
            <a:r>
              <a:rPr lang="en-US" altLang="zh-CN" sz="4800" dirty="0">
                <a:solidFill>
                  <a:srgbClr val="FF0075"/>
                </a:solidFill>
                <a:latin typeface="#9Slide03 Arima Madurai Black" panose="00000A00000000000000" pitchFamily="2" charset="0"/>
                <a:cs typeface="#9Slide03 Arima Madurai Black" panose="00000A00000000000000" pitchFamily="2" charset="0"/>
              </a:rPr>
              <a:t> </a:t>
            </a:r>
            <a:r>
              <a:rPr lang="en-US" altLang="zh-CN" sz="4800" dirty="0" err="1">
                <a:solidFill>
                  <a:srgbClr val="FF0075"/>
                </a:solidFill>
                <a:latin typeface="#9Slide03 Arima Madurai Black" panose="00000A00000000000000" pitchFamily="2" charset="0"/>
                <a:cs typeface="#9Slide03 Arima Madurai Black" panose="00000A00000000000000" pitchFamily="2" charset="0"/>
              </a:rPr>
              <a:t>nhớ</a:t>
            </a:r>
            <a:endParaRPr lang="zh-CN" altLang="en-US" sz="4800" dirty="0">
              <a:solidFill>
                <a:srgbClr val="FF0075"/>
              </a:solidFill>
              <a:latin typeface="#9Slide03 Arima Madurai Black" panose="00000A00000000000000" pitchFamily="2" charset="0"/>
              <a:cs typeface="#9Slide03 Arima Madurai Black" panose="00000A00000000000000" pitchFamily="2" charset="0"/>
            </a:endParaRPr>
          </a:p>
        </p:txBody>
      </p:sp>
      <p:pic>
        <p:nvPicPr>
          <p:cNvPr id="6" name="Picture 5"/>
          <p:cNvPicPr>
            <a:picLocks noChangeAspect="1"/>
          </p:cNvPicPr>
          <p:nvPr/>
        </p:nvPicPr>
        <p:blipFill>
          <a:blip r:embed="rId2"/>
          <a:srcRect/>
          <a:stretch>
            <a:fillRect/>
          </a:stretch>
        </p:blipFill>
        <p:spPr>
          <a:xfrm>
            <a:off x="1037040" y="-193622"/>
            <a:ext cx="10515600" cy="7051622"/>
          </a:xfrm>
          <a:prstGeom prst="rect">
            <a:avLst/>
          </a:prstGeom>
        </p:spPr>
      </p:pic>
      <p:sp>
        <p:nvSpPr>
          <p:cNvPr id="3" name="TextBox 2"/>
          <p:cNvSpPr txBox="1"/>
          <p:nvPr/>
        </p:nvSpPr>
        <p:spPr>
          <a:xfrm>
            <a:off x="1819173" y="1154501"/>
            <a:ext cx="6829425" cy="4832092"/>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	Ta </a:t>
            </a:r>
            <a:r>
              <a:rPr lang="en-US" sz="4400" b="1" dirty="0" err="1">
                <a:latin typeface="Arial" panose="020B0604020202020204" pitchFamily="34" charset="0"/>
                <a:cs typeface="Arial" panose="020B0604020202020204" pitchFamily="34" charset="0"/>
              </a:rPr>
              <a:t>có</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thể</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dùng</a:t>
            </a:r>
            <a:r>
              <a:rPr lang="en-US" sz="4400" b="1" dirty="0">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đại</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từ</a:t>
            </a:r>
            <a:r>
              <a:rPr lang="en-US" sz="4400" b="1" dirty="0">
                <a:solidFill>
                  <a:srgbClr val="FF0000"/>
                </a:solidFill>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hoặc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những</a:t>
            </a:r>
            <a:r>
              <a:rPr lang="en-US" sz="4400" b="1" dirty="0">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từ</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ngữ</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đồng</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nghĩa</a:t>
            </a:r>
            <a:r>
              <a:rPr lang="en-US" sz="4400" b="1" dirty="0">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thay</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thế</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cho</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những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từ</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ngữ</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đã</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dùng</a:t>
            </a:r>
            <a:r>
              <a:rPr lang="en-US" sz="4400" b="1" dirty="0">
                <a:latin typeface="Arial" panose="020B0604020202020204" pitchFamily="34" charset="0"/>
                <a:cs typeface="Arial" panose="020B0604020202020204" pitchFamily="34" charset="0"/>
              </a:rPr>
              <a:t> ở </a:t>
            </a:r>
            <a:r>
              <a:rPr lang="en-US" sz="4400" b="1" dirty="0" err="1">
                <a:latin typeface="Arial" panose="020B0604020202020204" pitchFamily="34" charset="0"/>
                <a:cs typeface="Arial" panose="020B0604020202020204" pitchFamily="34" charset="0"/>
              </a:rPr>
              <a:t>câu</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trước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để</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tạo</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mối</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liên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hệ</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giữa</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các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câu</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và</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tránh</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lặp</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từ</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nhiều</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lần</a:t>
            </a:r>
            <a:r>
              <a:rPr lang="en-US" sz="44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90805554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713451" y="1724531"/>
            <a:ext cx="10622426" cy="3178628"/>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72774"/>
              </a:solidFill>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427" y="5605919"/>
            <a:ext cx="5502026" cy="100919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7583" y="203932"/>
            <a:ext cx="1302287" cy="1263241"/>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0165" y="4570896"/>
            <a:ext cx="1689436" cy="2356868"/>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51232" y="5410432"/>
            <a:ext cx="1784645" cy="1510811"/>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771" y="1467173"/>
            <a:ext cx="2682889" cy="4709259"/>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32545" y="4962938"/>
            <a:ext cx="934115" cy="1258223"/>
          </a:xfrm>
          <a:prstGeom prst="rect">
            <a:avLst/>
          </a:prstGeom>
        </p:spPr>
      </p:pic>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76503" y="1575373"/>
            <a:ext cx="1972673" cy="1369267"/>
          </a:xfrm>
          <a:prstGeom prst="rect">
            <a:avLst/>
          </a:prstGeom>
        </p:spPr>
      </p:pic>
      <p:pic>
        <p:nvPicPr>
          <p:cNvPr id="13" name="图片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78726" y="1660994"/>
            <a:ext cx="707192" cy="685989"/>
          </a:xfrm>
          <a:prstGeom prst="rect">
            <a:avLst/>
          </a:prstGeom>
        </p:spPr>
      </p:pic>
      <p:sp>
        <p:nvSpPr>
          <p:cNvPr id="15" name="椭圆 14"/>
          <p:cNvSpPr/>
          <p:nvPr/>
        </p:nvSpPr>
        <p:spPr>
          <a:xfrm>
            <a:off x="3057440" y="1724531"/>
            <a:ext cx="1668782" cy="649124"/>
          </a:xfrm>
          <a:prstGeom prst="ellipse">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a:ln>
                  <a:noFill/>
                </a:ln>
                <a:solidFill>
                  <a:schemeClr val="bg1"/>
                </a:solidFill>
                <a:effectLst>
                  <a:glow rad="228600">
                    <a:schemeClr val="accent5">
                      <a:satMod val="175000"/>
                      <a:alpha val="40000"/>
                    </a:schemeClr>
                  </a:glow>
                  <a:outerShdw blurRad="38100" dist="38100" dir="2700000" algn="tl">
                    <a:srgbClr val="000000">
                      <a:alpha val="43137"/>
                    </a:srgbClr>
                  </a:outerShdw>
                </a:effectLst>
                <a:uLnTx/>
                <a:uFillTx/>
                <a:latin typeface="Arial" panose="020B0604020202020204"/>
                <a:ea typeface="微软雅黑" panose="020B0503020204020204" pitchFamily="34" charset="-122"/>
                <a:cs typeface="+mn-cs"/>
              </a:rPr>
              <a:t>03</a:t>
            </a:r>
            <a:endParaRPr kumimoji="0" lang="zh-CN" altLang="en-US" sz="5400" b="1" i="0" u="none" strike="noStrike" kern="1200" cap="none" spc="0" normalizeH="0" baseline="0" noProof="0" dirty="0">
              <a:ln>
                <a:noFill/>
              </a:ln>
              <a:solidFill>
                <a:schemeClr val="bg1"/>
              </a:solidFill>
              <a:effectLst>
                <a:glow rad="228600">
                  <a:schemeClr val="accent5">
                    <a:satMod val="175000"/>
                    <a:alpha val="40000"/>
                  </a:schemeClr>
                </a:glow>
                <a:outerShdw blurRad="38100" dist="38100" dir="2700000" algn="tl">
                  <a:srgbClr val="000000">
                    <a:alpha val="43137"/>
                  </a:srgbClr>
                </a:outerShdw>
              </a:effectLst>
              <a:uLnTx/>
              <a:uFillTx/>
              <a:latin typeface="Arial" panose="020B0604020202020204"/>
              <a:ea typeface="微软雅黑" panose="020B0503020204020204" pitchFamily="34" charset="-122"/>
              <a:cs typeface="+mn-cs"/>
            </a:endParaRPr>
          </a:p>
        </p:txBody>
      </p:sp>
      <p:sp>
        <p:nvSpPr>
          <p:cNvPr id="16" name="文本框 30"/>
          <p:cNvSpPr txBox="1">
            <a:spLocks noChangeArrowheads="1"/>
          </p:cNvSpPr>
          <p:nvPr/>
        </p:nvSpPr>
        <p:spPr bwMode="auto">
          <a:xfrm>
            <a:off x="4742954" y="2615540"/>
            <a:ext cx="5700600" cy="1862048"/>
          </a:xfrm>
          <a:prstGeom prst="rect">
            <a:avLst/>
          </a:prstGeom>
          <a:noFill/>
        </p:spPr>
        <p:txBody>
          <a:bodyPr wrap="none" rtlCol="0">
            <a:spAutoFit/>
            <a:scene3d>
              <a:camera prst="orthographicFront"/>
              <a:lightRig rig="threePt" dir="t"/>
            </a:scene3d>
            <a:sp3d contourW="12700"/>
          </a:bodyPr>
          <a:lstStyle>
            <a:defPPr>
              <a:defRPr lang="zh-CN"/>
            </a:defPPr>
            <a:lvl1pPr marR="0" lvl="0" indent="0" algn="ctr" defTabSz="901065" fontAlgn="auto">
              <a:lnSpc>
                <a:spcPct val="100000"/>
              </a:lnSpc>
              <a:spcBef>
                <a:spcPts val="0"/>
              </a:spcBef>
              <a:spcAft>
                <a:spcPts val="0"/>
              </a:spcAft>
              <a:buClrTx/>
              <a:buSzTx/>
              <a:buFontTx/>
              <a:buNone/>
              <a:defRPr sz="6600" b="1">
                <a:solidFill>
                  <a:srgbClr val="5CD1B7"/>
                </a:solidFill>
                <a:effectLst>
                  <a:innerShdw blurRad="63500" dist="50800" dir="18900000">
                    <a:prstClr val="black">
                      <a:alpha val="50000"/>
                    </a:prstClr>
                  </a:innerShdw>
                </a:effectLst>
                <a:latin typeface="+mn-ea"/>
                <a:cs typeface="经典综艺体简" panose="02010609000101010101" pitchFamily="49" charset="-122"/>
              </a:defRPr>
            </a:lvl1pPr>
          </a:lstStyle>
          <a:p>
            <a:r>
              <a:rPr lang="en-US" altLang="zh-CN" sz="11500" dirty="0" err="1">
                <a:solidFill>
                  <a:srgbClr val="172774"/>
                </a:solidFill>
                <a:latin typeface="#9Slide05 Pattaya" panose="00000500000000000000" pitchFamily="2" charset="-34"/>
                <a:cs typeface="#9Slide05 Pattaya" panose="00000500000000000000" pitchFamily="2" charset="-34"/>
              </a:rPr>
              <a:t>Luyện</a:t>
            </a:r>
            <a:r>
              <a:rPr lang="en-US" altLang="zh-CN" sz="11500" dirty="0">
                <a:solidFill>
                  <a:srgbClr val="172774"/>
                </a:solidFill>
                <a:latin typeface="#9Slide05 Pattaya" panose="00000500000000000000" pitchFamily="2" charset="-34"/>
                <a:cs typeface="#9Slide05 Pattaya" panose="00000500000000000000" pitchFamily="2" charset="-34"/>
              </a:rPr>
              <a:t> </a:t>
            </a:r>
            <a:r>
              <a:rPr lang="en-US" altLang="zh-CN" sz="11500" dirty="0" err="1">
                <a:solidFill>
                  <a:srgbClr val="172774"/>
                </a:solidFill>
                <a:latin typeface="#9Slide05 Pattaya" panose="00000500000000000000" pitchFamily="2" charset="-34"/>
                <a:cs typeface="#9Slide05 Pattaya" panose="00000500000000000000" pitchFamily="2" charset="-34"/>
              </a:rPr>
              <a:t>tập</a:t>
            </a:r>
            <a:endParaRPr lang="zh-CN" altLang="en-US" sz="11500" dirty="0">
              <a:solidFill>
                <a:srgbClr val="172774"/>
              </a:solidFill>
              <a:latin typeface="#9Slide05 Pattaya" panose="00000500000000000000" pitchFamily="2" charset="-34"/>
              <a:cs typeface="#9Slide05 Pattaya" panose="00000500000000000000" pitchFamily="2" charset="-34"/>
            </a:endParaRPr>
          </a:p>
        </p:txBody>
      </p:sp>
    </p:spTree>
    <p:extLst>
      <p:ext uri="{BB962C8B-B14F-4D97-AF65-F5344CB8AC3E}">
        <p14:creationId xmlns:p14="http://schemas.microsoft.com/office/powerpoint/2010/main" val="25521697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3000"/>
                            </p:stCondLst>
                            <p:childTnLst>
                              <p:par>
                                <p:cTn id="35" presetID="22" presetClass="entr" presetSubtype="1"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childTnLst>
                          </p:cTn>
                        </p:par>
                        <p:par>
                          <p:cTn id="38" fill="hold">
                            <p:stCondLst>
                              <p:cond delay="3500"/>
                            </p:stCondLst>
                            <p:childTnLst>
                              <p:par>
                                <p:cTn id="39" presetID="31" presetClass="entr" presetSubtype="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1000" fill="hold"/>
                                        <p:tgtEl>
                                          <p:spTgt spid="15"/>
                                        </p:tgtEl>
                                        <p:attrNameLst>
                                          <p:attrName>ppt_w</p:attrName>
                                        </p:attrNameLst>
                                      </p:cBhvr>
                                      <p:tavLst>
                                        <p:tav tm="0">
                                          <p:val>
                                            <p:fltVal val="0"/>
                                          </p:val>
                                        </p:tav>
                                        <p:tav tm="100000">
                                          <p:val>
                                            <p:strVal val="#ppt_w"/>
                                          </p:val>
                                        </p:tav>
                                      </p:tavLst>
                                    </p:anim>
                                    <p:anim calcmode="lin" valueType="num">
                                      <p:cBhvr>
                                        <p:cTn id="42" dur="1000" fill="hold"/>
                                        <p:tgtEl>
                                          <p:spTgt spid="15"/>
                                        </p:tgtEl>
                                        <p:attrNameLst>
                                          <p:attrName>ppt_h</p:attrName>
                                        </p:attrNameLst>
                                      </p:cBhvr>
                                      <p:tavLst>
                                        <p:tav tm="0">
                                          <p:val>
                                            <p:fltVal val="0"/>
                                          </p:val>
                                        </p:tav>
                                        <p:tav tm="100000">
                                          <p:val>
                                            <p:strVal val="#ppt_h"/>
                                          </p:val>
                                        </p:tav>
                                      </p:tavLst>
                                    </p:anim>
                                    <p:anim calcmode="lin" valueType="num">
                                      <p:cBhvr>
                                        <p:cTn id="43" dur="1000" fill="hold"/>
                                        <p:tgtEl>
                                          <p:spTgt spid="15"/>
                                        </p:tgtEl>
                                        <p:attrNameLst>
                                          <p:attrName>style.rotation</p:attrName>
                                        </p:attrNameLst>
                                      </p:cBhvr>
                                      <p:tavLst>
                                        <p:tav tm="0">
                                          <p:val>
                                            <p:fltVal val="90"/>
                                          </p:val>
                                        </p:tav>
                                        <p:tav tm="100000">
                                          <p:val>
                                            <p:fltVal val="0"/>
                                          </p:val>
                                        </p:tav>
                                      </p:tavLst>
                                    </p:anim>
                                    <p:animEffect transition="in" filter="fade">
                                      <p:cBhvr>
                                        <p:cTn id="44" dur="1000"/>
                                        <p:tgtEl>
                                          <p:spTgt spid="15"/>
                                        </p:tgtEl>
                                      </p:cBhvr>
                                    </p:animEffect>
                                  </p:childTnLst>
                                </p:cTn>
                              </p:par>
                            </p:childTnLst>
                          </p:cTn>
                        </p:par>
                        <p:par>
                          <p:cTn id="45" fill="hold">
                            <p:stCondLst>
                              <p:cond delay="4500"/>
                            </p:stCondLst>
                            <p:childTnLst>
                              <p:par>
                                <p:cTn id="46" presetID="53" presetClass="entr" presetSubtype="16"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fltVal val="0"/>
                                          </p:val>
                                        </p:tav>
                                        <p:tav tm="100000">
                                          <p:val>
                                            <p:strVal val="#ppt_w"/>
                                          </p:val>
                                        </p:tav>
                                      </p:tavLst>
                                    </p:anim>
                                    <p:anim calcmode="lin" valueType="num">
                                      <p:cBhvr>
                                        <p:cTn id="49" dur="500" fill="hold"/>
                                        <p:tgtEl>
                                          <p:spTgt spid="7"/>
                                        </p:tgtEl>
                                        <p:attrNameLst>
                                          <p:attrName>ppt_h</p:attrName>
                                        </p:attrNameLst>
                                      </p:cBhvr>
                                      <p:tavLst>
                                        <p:tav tm="0">
                                          <p:val>
                                            <p:fltVal val="0"/>
                                          </p:val>
                                        </p:tav>
                                        <p:tav tm="100000">
                                          <p:val>
                                            <p:strVal val="#ppt_h"/>
                                          </p:val>
                                        </p:tav>
                                      </p:tavLst>
                                    </p:anim>
                                    <p:animEffect transition="in" filter="fade">
                                      <p:cBhvr>
                                        <p:cTn id="50" dur="500"/>
                                        <p:tgtEl>
                                          <p:spTgt spid="7"/>
                                        </p:tgtEl>
                                      </p:cBhvr>
                                    </p:animEffect>
                                  </p:childTnLst>
                                </p:cTn>
                              </p:par>
                            </p:childTnLst>
                          </p:cTn>
                        </p:par>
                        <p:par>
                          <p:cTn id="51" fill="hold">
                            <p:stCondLst>
                              <p:cond delay="5000"/>
                            </p:stCondLst>
                            <p:childTnLst>
                              <p:par>
                                <p:cTn id="52" presetID="53" presetClass="entr" presetSubtype="16" fill="hold" nodeType="after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fltVal val="0"/>
                                          </p:val>
                                        </p:tav>
                                        <p:tav tm="100000">
                                          <p:val>
                                            <p:strVal val="#ppt_w"/>
                                          </p:val>
                                        </p:tav>
                                      </p:tavLst>
                                    </p:anim>
                                    <p:anim calcmode="lin" valueType="num">
                                      <p:cBhvr>
                                        <p:cTn id="55" dur="500" fill="hold"/>
                                        <p:tgtEl>
                                          <p:spTgt spid="13"/>
                                        </p:tgtEl>
                                        <p:attrNameLst>
                                          <p:attrName>ppt_h</p:attrName>
                                        </p:attrNameLst>
                                      </p:cBhvr>
                                      <p:tavLst>
                                        <p:tav tm="0">
                                          <p:val>
                                            <p:fltVal val="0"/>
                                          </p:val>
                                        </p:tav>
                                        <p:tav tm="100000">
                                          <p:val>
                                            <p:strVal val="#ppt_h"/>
                                          </p:val>
                                        </p:tav>
                                      </p:tavLst>
                                    </p:anim>
                                    <p:animEffect transition="in" filter="fade">
                                      <p:cBhvr>
                                        <p:cTn id="56" dur="500"/>
                                        <p:tgtEl>
                                          <p:spTgt spid="13"/>
                                        </p:tgtEl>
                                      </p:cBhvr>
                                    </p:animEffect>
                                  </p:childTnLst>
                                </p:cTn>
                              </p:par>
                            </p:childTnLst>
                          </p:cTn>
                        </p:par>
                        <p:par>
                          <p:cTn id="57" fill="hold">
                            <p:stCondLst>
                              <p:cond delay="5500"/>
                            </p:stCondLst>
                            <p:childTnLst>
                              <p:par>
                                <p:cTn id="58" presetID="30" presetClass="entr" presetSubtype="0"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800" decel="100000"/>
                                        <p:tgtEl>
                                          <p:spTgt spid="16"/>
                                        </p:tgtEl>
                                      </p:cBhvr>
                                    </p:animEffect>
                                    <p:anim calcmode="lin" valueType="num">
                                      <p:cBhvr>
                                        <p:cTn id="61" dur="800" decel="100000" fill="hold"/>
                                        <p:tgtEl>
                                          <p:spTgt spid="16"/>
                                        </p:tgtEl>
                                        <p:attrNameLst>
                                          <p:attrName>style.rotation</p:attrName>
                                        </p:attrNameLst>
                                      </p:cBhvr>
                                      <p:tavLst>
                                        <p:tav tm="0">
                                          <p:val>
                                            <p:fltVal val="-90"/>
                                          </p:val>
                                        </p:tav>
                                        <p:tav tm="100000">
                                          <p:val>
                                            <p:fltVal val="0"/>
                                          </p:val>
                                        </p:tav>
                                      </p:tavLst>
                                    </p:anim>
                                    <p:anim calcmode="lin" valueType="num">
                                      <p:cBhvr>
                                        <p:cTn id="62" dur="800" decel="100000" fill="hold"/>
                                        <p:tgtEl>
                                          <p:spTgt spid="16"/>
                                        </p:tgtEl>
                                        <p:attrNameLst>
                                          <p:attrName>ppt_x</p:attrName>
                                        </p:attrNameLst>
                                      </p:cBhvr>
                                      <p:tavLst>
                                        <p:tav tm="0">
                                          <p:val>
                                            <p:strVal val="#ppt_x+0.4"/>
                                          </p:val>
                                        </p:tav>
                                        <p:tav tm="100000">
                                          <p:val>
                                            <p:strVal val="#ppt_x-0.05"/>
                                          </p:val>
                                        </p:tav>
                                      </p:tavLst>
                                    </p:anim>
                                    <p:anim calcmode="lin" valueType="num">
                                      <p:cBhvr>
                                        <p:cTn id="63" dur="800" decel="100000" fill="hold"/>
                                        <p:tgtEl>
                                          <p:spTgt spid="16"/>
                                        </p:tgtEl>
                                        <p:attrNameLst>
                                          <p:attrName>ppt_y</p:attrName>
                                        </p:attrNameLst>
                                      </p:cBhvr>
                                      <p:tavLst>
                                        <p:tav tm="0">
                                          <p:val>
                                            <p:strVal val="#ppt_y-0.4"/>
                                          </p:val>
                                        </p:tav>
                                        <p:tav tm="100000">
                                          <p:val>
                                            <p:strVal val="#ppt_y+0.1"/>
                                          </p:val>
                                        </p:tav>
                                      </p:tavLst>
                                    </p:anim>
                                    <p:anim calcmode="lin" valueType="num">
                                      <p:cBhvr>
                                        <p:cTn id="64"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65"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0" y="63798"/>
            <a:ext cx="12192000" cy="6858000"/>
          </a:xfrm>
          <a:prstGeom prst="rect">
            <a:avLst/>
          </a:prstGeom>
        </p:spPr>
      </p:pic>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88409" y="7011356"/>
            <a:ext cx="5502026" cy="1009190"/>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54634" y="2852422"/>
            <a:ext cx="1742066" cy="3493349"/>
          </a:xfrm>
          <a:prstGeom prst="rect">
            <a:avLst/>
          </a:prstGeom>
        </p:spPr>
      </p:pic>
      <p:pic>
        <p:nvPicPr>
          <p:cNvPr id="8" name="图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80913" y="4801362"/>
            <a:ext cx="1114892" cy="1807029"/>
          </a:xfrm>
          <a:prstGeom prst="rect">
            <a:avLst/>
          </a:prstGeom>
        </p:spPr>
      </p:pic>
      <p:grpSp>
        <p:nvGrpSpPr>
          <p:cNvPr id="14" name="PA_组合 19"/>
          <p:cNvGrpSpPr/>
          <p:nvPr>
            <p:custDataLst>
              <p:tags r:id="rId1"/>
            </p:custDataLst>
          </p:nvPr>
        </p:nvGrpSpPr>
        <p:grpSpPr>
          <a:xfrm>
            <a:off x="-1856558" y="-1065066"/>
            <a:ext cx="3713116" cy="878212"/>
            <a:chOff x="6563360" y="2553124"/>
            <a:chExt cx="3712633" cy="878416"/>
          </a:xfrm>
        </p:grpSpPr>
        <p:sp>
          <p:nvSpPr>
            <p:cNvPr id="15" name="任意多边形 23"/>
            <p:cNvSpPr/>
            <p:nvPr/>
          </p:nvSpPr>
          <p:spPr>
            <a:xfrm>
              <a:off x="6626860" y="2553124"/>
              <a:ext cx="3649133"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rgbClr val="FE80A3"/>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5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sp>
          <p:nvSpPr>
            <p:cNvPr id="16" name="Oval 54"/>
            <p:cNvSpPr>
              <a:spLocks noChangeArrowheads="1"/>
            </p:cNvSpPr>
            <p:nvPr/>
          </p:nvSpPr>
          <p:spPr bwMode="auto">
            <a:xfrm>
              <a:off x="6563360" y="3321473"/>
              <a:ext cx="110067" cy="110067"/>
            </a:xfrm>
            <a:prstGeom prst="ellipse">
              <a:avLst/>
            </a:prstGeom>
            <a:solidFill>
              <a:srgbClr val="FE80A3"/>
            </a:solidFill>
            <a:ln>
              <a:solidFill>
                <a:srgbClr val="FE80A3"/>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12185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grpSp>
      <p:grpSp>
        <p:nvGrpSpPr>
          <p:cNvPr id="17" name="PA_组合 22"/>
          <p:cNvGrpSpPr/>
          <p:nvPr>
            <p:custDataLst>
              <p:tags r:id="rId2"/>
            </p:custDataLst>
          </p:nvPr>
        </p:nvGrpSpPr>
        <p:grpSpPr>
          <a:xfrm>
            <a:off x="5802636" y="-1254745"/>
            <a:ext cx="3677129" cy="882445"/>
            <a:chOff x="6626860" y="4574541"/>
            <a:chExt cx="3676651" cy="882650"/>
          </a:xfrm>
        </p:grpSpPr>
        <p:sp>
          <p:nvSpPr>
            <p:cNvPr id="18" name="任意多边形 29"/>
            <p:cNvSpPr/>
            <p:nvPr/>
          </p:nvSpPr>
          <p:spPr>
            <a:xfrm>
              <a:off x="6686127" y="4574541"/>
              <a:ext cx="3617384"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rgbClr val="58C9B0"/>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5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sp>
          <p:nvSpPr>
            <p:cNvPr id="19" name="Oval 54"/>
            <p:cNvSpPr>
              <a:spLocks noChangeArrowheads="1"/>
            </p:cNvSpPr>
            <p:nvPr/>
          </p:nvSpPr>
          <p:spPr bwMode="auto">
            <a:xfrm>
              <a:off x="6626860" y="5347124"/>
              <a:ext cx="110067" cy="110067"/>
            </a:xfrm>
            <a:prstGeom prst="ellipse">
              <a:avLst/>
            </a:prstGeom>
            <a:solidFill>
              <a:srgbClr val="58C9B0"/>
            </a:solidFill>
            <a:ln>
              <a:solidFill>
                <a:srgbClr val="58C9B0"/>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12185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grpSp>
      <p:pic>
        <p:nvPicPr>
          <p:cNvPr id="22" name="图片 21">
            <a:extLst>
              <a:ext uri="{FF2B5EF4-FFF2-40B4-BE49-F238E27FC236}">
                <a16:creationId xmlns:a16="http://schemas.microsoft.com/office/drawing/2014/main" id="{ABA63209-3679-4CBB-8422-CBB3531D7E0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567048" y="2395475"/>
            <a:ext cx="2825156" cy="4407244"/>
          </a:xfrm>
          <a:prstGeom prst="rect">
            <a:avLst/>
          </a:prstGeom>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320" y="0"/>
            <a:ext cx="12122880" cy="6842013"/>
          </a:xfrm>
          <a:prstGeom prst="rect">
            <a:avLst/>
          </a:prstGeom>
        </p:spPr>
      </p:pic>
      <p:sp>
        <p:nvSpPr>
          <p:cNvPr id="5" name="矩形 4"/>
          <p:cNvSpPr/>
          <p:nvPr/>
        </p:nvSpPr>
        <p:spPr>
          <a:xfrm>
            <a:off x="144507" y="1634589"/>
            <a:ext cx="11883385" cy="4848928"/>
          </a:xfrm>
          <a:prstGeom prst="rect">
            <a:avLst/>
          </a:prstGeom>
          <a:solidFill>
            <a:schemeClr val="bg1">
              <a:alpha val="80000"/>
            </a:schemeClr>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PA_矩形 1"/>
          <p:cNvSpPr>
            <a:spLocks noChangeArrowheads="1"/>
          </p:cNvSpPr>
          <p:nvPr>
            <p:custDataLst>
              <p:tags r:id="rId3"/>
            </p:custDataLst>
          </p:nvPr>
        </p:nvSpPr>
        <p:spPr bwMode="auto">
          <a:xfrm>
            <a:off x="260865" y="1871179"/>
            <a:ext cx="1161998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just"/>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Hai Long phóng xe về phía Phú Lâm tìm hộp thư mật.</a:t>
            </a:r>
          </a:p>
          <a:p>
            <a:pPr algn="just"/>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Người đặt hộp thư lần nào cũng tạo cho </a:t>
            </a:r>
            <a:r>
              <a:rPr lang="vi-VN" sz="3600" b="1" dirty="0">
                <a:solidFill>
                  <a:srgbClr val="FF0000"/>
                </a:solidFill>
                <a:latin typeface="Arial" panose="020B0604020202020204" pitchFamily="34" charset="0"/>
                <a:cs typeface="Arial" panose="020B0604020202020204" pitchFamily="34" charset="0"/>
              </a:rPr>
              <a:t>anh</a:t>
            </a:r>
            <a:r>
              <a:rPr lang="vi-VN" sz="3600" dirty="0">
                <a:latin typeface="Arial" panose="020B0604020202020204" pitchFamily="34" charset="0"/>
                <a:cs typeface="Arial" panose="020B0604020202020204" pitchFamily="34" charset="0"/>
              </a:rPr>
              <a:t> sự bất ngờ. Bao giờ hộp thư cũng được đặt tại một nơi dễ tìm mà lại ít bị chú ý nhất. Nhiều lúc, </a:t>
            </a:r>
            <a:r>
              <a:rPr lang="vi-VN" sz="3600" b="1" dirty="0">
                <a:solidFill>
                  <a:srgbClr val="FF0000"/>
                </a:solidFill>
                <a:latin typeface="Arial" panose="020B0604020202020204" pitchFamily="34" charset="0"/>
                <a:cs typeface="Arial" panose="020B0604020202020204" pitchFamily="34" charset="0"/>
              </a:rPr>
              <a:t>người liên lạc</a:t>
            </a:r>
            <a:r>
              <a:rPr lang="vi-VN" sz="3600" dirty="0">
                <a:latin typeface="Arial" panose="020B0604020202020204" pitchFamily="34" charset="0"/>
                <a:cs typeface="Arial" panose="020B0604020202020204" pitchFamily="34" charset="0"/>
              </a:rPr>
              <a:t> còn gửi gắm vào đây m</a:t>
            </a:r>
            <a:r>
              <a:rPr lang="en-US" sz="3600" dirty="0">
                <a:latin typeface="Arial" panose="020B0604020202020204" pitchFamily="34" charset="0"/>
                <a:cs typeface="Arial" panose="020B0604020202020204" pitchFamily="34" charset="0"/>
              </a:rPr>
              <a:t>ộ</a:t>
            </a:r>
            <a:r>
              <a:rPr lang="vi-VN" sz="3600" dirty="0">
                <a:latin typeface="Arial" panose="020B0604020202020204" pitchFamily="34" charset="0"/>
                <a:cs typeface="Arial" panose="020B0604020202020204" pitchFamily="34" charset="0"/>
              </a:rPr>
              <a:t>t chút tình cảm của mình, thường bằng những vật gợi ra hình chữ V mà chỉ </a:t>
            </a:r>
            <a:r>
              <a:rPr lang="vi-VN" sz="3600" b="1" dirty="0">
                <a:solidFill>
                  <a:srgbClr val="FF0000"/>
                </a:solidFill>
                <a:latin typeface="Arial" panose="020B0604020202020204" pitchFamily="34" charset="0"/>
                <a:cs typeface="Arial" panose="020B0604020202020204" pitchFamily="34" charset="0"/>
              </a:rPr>
              <a:t>anh</a:t>
            </a:r>
            <a:r>
              <a:rPr lang="vi-VN" sz="3600" dirty="0">
                <a:latin typeface="Arial" panose="020B0604020202020204" pitchFamily="34" charset="0"/>
                <a:cs typeface="Arial" panose="020B0604020202020204" pitchFamily="34" charset="0"/>
              </a:rPr>
              <a:t> mới nhận thấy. </a:t>
            </a:r>
            <a:r>
              <a:rPr lang="vi-VN" sz="3600" b="1" dirty="0">
                <a:solidFill>
                  <a:srgbClr val="FF0000"/>
                </a:solidFill>
                <a:latin typeface="Arial" panose="020B0604020202020204" pitchFamily="34" charset="0"/>
                <a:cs typeface="Arial" panose="020B0604020202020204" pitchFamily="34" charset="0"/>
              </a:rPr>
              <a:t>Đó</a:t>
            </a:r>
            <a:r>
              <a:rPr lang="vi-VN" sz="3600" dirty="0">
                <a:latin typeface="Arial" panose="020B0604020202020204" pitchFamily="34" charset="0"/>
                <a:cs typeface="Arial" panose="020B0604020202020204" pitchFamily="34" charset="0"/>
              </a:rPr>
              <a:t> là tên Tổ quốc Việt Nam, là lời chào chiến thắng.</a:t>
            </a:r>
          </a:p>
          <a:p>
            <a:pPr algn="r"/>
            <a:r>
              <a:rPr lang="vi-VN" sz="3600" dirty="0">
                <a:latin typeface="Arial" panose="020B0604020202020204" pitchFamily="34" charset="0"/>
                <a:cs typeface="Arial" panose="020B0604020202020204" pitchFamily="34" charset="0"/>
              </a:rPr>
              <a:t>HỮU MAI</a:t>
            </a:r>
            <a:endParaRPr lang="vi-VN" sz="3600" dirty="0">
              <a:effectLst/>
              <a:latin typeface="Arial" panose="020B0604020202020204" pitchFamily="34" charset="0"/>
              <a:cs typeface="Arial" panose="020B0604020202020204" pitchFamily="34" charset="0"/>
            </a:endParaRPr>
          </a:p>
        </p:txBody>
      </p:sp>
      <p:sp>
        <p:nvSpPr>
          <p:cNvPr id="9" name="文本框 30"/>
          <p:cNvSpPr txBox="1">
            <a:spLocks noChangeArrowheads="1"/>
          </p:cNvSpPr>
          <p:nvPr/>
        </p:nvSpPr>
        <p:spPr bwMode="auto">
          <a:xfrm>
            <a:off x="430149" y="249029"/>
            <a:ext cx="11450704" cy="1200329"/>
          </a:xfrm>
          <a:prstGeom prst="rect">
            <a:avLst/>
          </a:prstGeom>
          <a:solidFill>
            <a:schemeClr val="bg1"/>
          </a:solidFill>
        </p:spPr>
        <p:txBody>
          <a:bodyPr wrap="square" rtlCol="0">
            <a:spAutoFit/>
            <a:scene3d>
              <a:camera prst="orthographicFront"/>
              <a:lightRig rig="threePt" dir="t"/>
            </a:scene3d>
            <a:sp3d contourW="12700"/>
          </a:bodyPr>
          <a:lstStyle>
            <a:defPPr>
              <a:defRPr lang="zh-CN"/>
            </a:defPPr>
            <a:lvl1pPr marR="0" lvl="0" indent="0" algn="ctr" defTabSz="901065" fontAlgn="auto">
              <a:lnSpc>
                <a:spcPct val="100000"/>
              </a:lnSpc>
              <a:spcBef>
                <a:spcPts val="0"/>
              </a:spcBef>
              <a:spcAft>
                <a:spcPts val="0"/>
              </a:spcAft>
              <a:buClrTx/>
              <a:buSzTx/>
              <a:buFontTx/>
              <a:buNone/>
              <a:defRPr sz="6600" b="1">
                <a:solidFill>
                  <a:srgbClr val="5CD1B7"/>
                </a:solidFill>
                <a:effectLst>
                  <a:innerShdw blurRad="63500" dist="50800" dir="18900000">
                    <a:prstClr val="black">
                      <a:alpha val="50000"/>
                    </a:prstClr>
                  </a:innerShdw>
                </a:effectLst>
                <a:latin typeface="+mn-ea"/>
                <a:cs typeface="经典综艺体简" panose="02010609000101010101" pitchFamily="49" charset="-122"/>
              </a:defRPr>
            </a:lvl1pPr>
          </a:lstStyle>
          <a:p>
            <a:r>
              <a:rPr lang="en-US" altLang="zh-CN" sz="3600" dirty="0">
                <a:solidFill>
                  <a:srgbClr val="172774"/>
                </a:solidFill>
                <a:latin typeface="#9Slide03 Arima Madurai Black" panose="00000A00000000000000" pitchFamily="2" charset="0"/>
                <a:cs typeface="#9Slide03 Arima Madurai Black" panose="00000A00000000000000" pitchFamily="2" charset="0"/>
              </a:rPr>
              <a:t>1.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Mỗi</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từ</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ngữ</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in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đậm</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dưới</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đây</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thay</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thế</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cho</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từ</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ngữ</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nào</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Cách</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thay</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thế</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từ</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ngữ</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ở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đây</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có</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tác</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dụng</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gì</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 </a:t>
            </a:r>
            <a:endParaRPr lang="zh-CN" altLang="en-US" sz="3600" dirty="0">
              <a:solidFill>
                <a:srgbClr val="172774"/>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0265342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5987"/>
            <a:ext cx="12122880" cy="6842013"/>
          </a:xfrm>
          <a:prstGeom prst="rect">
            <a:avLst/>
          </a:prstGeom>
        </p:spPr>
      </p:pic>
      <p:sp>
        <p:nvSpPr>
          <p:cNvPr id="5" name="矩形 4"/>
          <p:cNvSpPr/>
          <p:nvPr/>
        </p:nvSpPr>
        <p:spPr>
          <a:xfrm>
            <a:off x="345506" y="198116"/>
            <a:ext cx="11450705" cy="6567090"/>
          </a:xfrm>
          <a:prstGeom prst="rect">
            <a:avLst/>
          </a:prstGeom>
          <a:solidFill>
            <a:schemeClr val="bg1">
              <a:alpha val="70000"/>
            </a:schemeClr>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154634" y="2852422"/>
            <a:ext cx="1742066" cy="3493349"/>
          </a:xfrm>
          <a:prstGeom prst="rect">
            <a:avLst/>
          </a:prstGeom>
        </p:spPr>
      </p:pic>
      <p:pic>
        <p:nvPicPr>
          <p:cNvPr id="8" name="图片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280913" y="4801362"/>
            <a:ext cx="1114892" cy="1807029"/>
          </a:xfrm>
          <a:prstGeom prst="rect">
            <a:avLst/>
          </a:prstGeom>
        </p:spPr>
      </p:pic>
      <p:grpSp>
        <p:nvGrpSpPr>
          <p:cNvPr id="14" name="PA_组合 19"/>
          <p:cNvGrpSpPr/>
          <p:nvPr>
            <p:custDataLst>
              <p:tags r:id="rId1"/>
            </p:custDataLst>
          </p:nvPr>
        </p:nvGrpSpPr>
        <p:grpSpPr>
          <a:xfrm>
            <a:off x="-1856558" y="-1065066"/>
            <a:ext cx="3713116" cy="878212"/>
            <a:chOff x="6563360" y="2553124"/>
            <a:chExt cx="3712633" cy="878416"/>
          </a:xfrm>
        </p:grpSpPr>
        <p:sp>
          <p:nvSpPr>
            <p:cNvPr id="15" name="任意多边形 23"/>
            <p:cNvSpPr/>
            <p:nvPr/>
          </p:nvSpPr>
          <p:spPr>
            <a:xfrm>
              <a:off x="6626860" y="2553124"/>
              <a:ext cx="3649133"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rgbClr val="FE80A3"/>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5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sp>
          <p:nvSpPr>
            <p:cNvPr id="16" name="Oval 54"/>
            <p:cNvSpPr>
              <a:spLocks noChangeArrowheads="1"/>
            </p:cNvSpPr>
            <p:nvPr/>
          </p:nvSpPr>
          <p:spPr bwMode="auto">
            <a:xfrm>
              <a:off x="6563360" y="3321473"/>
              <a:ext cx="110067" cy="110067"/>
            </a:xfrm>
            <a:prstGeom prst="ellipse">
              <a:avLst/>
            </a:prstGeom>
            <a:solidFill>
              <a:srgbClr val="FE80A3"/>
            </a:solidFill>
            <a:ln>
              <a:solidFill>
                <a:srgbClr val="FE80A3"/>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12185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grpSp>
      <p:grpSp>
        <p:nvGrpSpPr>
          <p:cNvPr id="17" name="PA_组合 22"/>
          <p:cNvGrpSpPr/>
          <p:nvPr>
            <p:custDataLst>
              <p:tags r:id="rId2"/>
            </p:custDataLst>
          </p:nvPr>
        </p:nvGrpSpPr>
        <p:grpSpPr>
          <a:xfrm>
            <a:off x="5802636" y="-1254745"/>
            <a:ext cx="3677129" cy="882445"/>
            <a:chOff x="6626860" y="4574541"/>
            <a:chExt cx="3676651" cy="882650"/>
          </a:xfrm>
        </p:grpSpPr>
        <p:sp>
          <p:nvSpPr>
            <p:cNvPr id="18" name="任意多边形 29"/>
            <p:cNvSpPr/>
            <p:nvPr/>
          </p:nvSpPr>
          <p:spPr>
            <a:xfrm>
              <a:off x="6686127" y="4574541"/>
              <a:ext cx="3617384"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rgbClr val="58C9B0"/>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5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sp>
          <p:nvSpPr>
            <p:cNvPr id="19" name="Oval 54"/>
            <p:cNvSpPr>
              <a:spLocks noChangeArrowheads="1"/>
            </p:cNvSpPr>
            <p:nvPr/>
          </p:nvSpPr>
          <p:spPr bwMode="auto">
            <a:xfrm>
              <a:off x="6626860" y="5347124"/>
              <a:ext cx="110067" cy="110067"/>
            </a:xfrm>
            <a:prstGeom prst="ellipse">
              <a:avLst/>
            </a:prstGeom>
            <a:solidFill>
              <a:srgbClr val="58C9B0"/>
            </a:solidFill>
            <a:ln>
              <a:solidFill>
                <a:srgbClr val="58C9B0"/>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12185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grpSp>
      <p:pic>
        <p:nvPicPr>
          <p:cNvPr id="22" name="图片 21">
            <a:extLst>
              <a:ext uri="{FF2B5EF4-FFF2-40B4-BE49-F238E27FC236}">
                <a16:creationId xmlns:a16="http://schemas.microsoft.com/office/drawing/2014/main" id="{ABA63209-3679-4CBB-8422-CBB3531D7E0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3567048" y="2395475"/>
            <a:ext cx="2825156" cy="4407244"/>
          </a:xfrm>
          <a:prstGeom prst="rect">
            <a:avLst/>
          </a:prstGeom>
        </p:spPr>
      </p:pic>
      <p:sp>
        <p:nvSpPr>
          <p:cNvPr id="12" name="PA_矩形 1"/>
          <p:cNvSpPr>
            <a:spLocks noChangeArrowheads="1"/>
          </p:cNvSpPr>
          <p:nvPr>
            <p:custDataLst>
              <p:tags r:id="rId3"/>
            </p:custDataLst>
          </p:nvPr>
        </p:nvSpPr>
        <p:spPr bwMode="auto">
          <a:xfrm>
            <a:off x="832624" y="987696"/>
            <a:ext cx="52382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just"/>
            <a:r>
              <a:rPr lang="en-US" sz="3600" b="1" dirty="0" err="1">
                <a:latin typeface="Arial" panose="020B0604020202020204" pitchFamily="34" charset="0"/>
                <a:cs typeface="Arial" panose="020B0604020202020204" pitchFamily="34" charset="0"/>
              </a:rPr>
              <a:t>Từ</a:t>
            </a:r>
            <a:r>
              <a:rPr lang="en-US" sz="3600" b="1" dirty="0">
                <a:latin typeface="Arial" panose="020B0604020202020204" pitchFamily="34" charset="0"/>
                <a:cs typeface="Arial" panose="020B0604020202020204" pitchFamily="34" charset="0"/>
              </a:rPr>
              <a:t> in </a:t>
            </a:r>
            <a:r>
              <a:rPr lang="en-US" sz="3600" b="1" dirty="0" err="1">
                <a:latin typeface="Arial" panose="020B0604020202020204" pitchFamily="34" charset="0"/>
                <a:cs typeface="Arial" panose="020B0604020202020204" pitchFamily="34" charset="0"/>
              </a:rPr>
              <a:t>đậm</a:t>
            </a:r>
            <a:endParaRPr lang="vi-VN" sz="3600" b="1" dirty="0">
              <a:latin typeface="Arial" panose="020B0604020202020204" pitchFamily="34" charset="0"/>
              <a:cs typeface="Arial" panose="020B0604020202020204" pitchFamily="34" charset="0"/>
            </a:endParaRPr>
          </a:p>
        </p:txBody>
      </p:sp>
      <p:sp>
        <p:nvSpPr>
          <p:cNvPr id="23" name="PA_矩形 1"/>
          <p:cNvSpPr>
            <a:spLocks noChangeArrowheads="1"/>
          </p:cNvSpPr>
          <p:nvPr>
            <p:custDataLst>
              <p:tags r:id="rId4"/>
            </p:custDataLst>
          </p:nvPr>
        </p:nvSpPr>
        <p:spPr bwMode="auto">
          <a:xfrm>
            <a:off x="564401" y="3323103"/>
            <a:ext cx="39440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just"/>
            <a:r>
              <a:rPr lang="vi-VN" sz="3600" b="1" dirty="0">
                <a:solidFill>
                  <a:srgbClr val="FF0000"/>
                </a:solidFill>
                <a:latin typeface="Arial" panose="020B0604020202020204" pitchFamily="34" charset="0"/>
                <a:cs typeface="Arial" panose="020B0604020202020204" pitchFamily="34" charset="0"/>
              </a:rPr>
              <a:t>người liên l</a:t>
            </a:r>
            <a:r>
              <a:rPr lang="en-US" sz="3600" b="1" dirty="0" err="1">
                <a:solidFill>
                  <a:srgbClr val="FF0000"/>
                </a:solidFill>
                <a:latin typeface="Arial" panose="020B0604020202020204" pitchFamily="34" charset="0"/>
                <a:cs typeface="Arial" panose="020B0604020202020204" pitchFamily="34" charset="0"/>
              </a:rPr>
              <a:t>ạc</a:t>
            </a:r>
            <a:endParaRPr lang="vi-VN" sz="3600" b="1" dirty="0">
              <a:solidFill>
                <a:srgbClr val="FF0000"/>
              </a:solidFill>
              <a:effectLst/>
              <a:latin typeface="Arial" panose="020B0604020202020204" pitchFamily="34" charset="0"/>
              <a:cs typeface="Arial" panose="020B0604020202020204" pitchFamily="34" charset="0"/>
            </a:endParaRPr>
          </a:p>
        </p:txBody>
      </p:sp>
      <p:sp>
        <p:nvSpPr>
          <p:cNvPr id="26" name="PA_矩形 1"/>
          <p:cNvSpPr>
            <a:spLocks noChangeArrowheads="1"/>
          </p:cNvSpPr>
          <p:nvPr>
            <p:custDataLst>
              <p:tags r:id="rId5"/>
            </p:custDataLst>
          </p:nvPr>
        </p:nvSpPr>
        <p:spPr bwMode="auto">
          <a:xfrm>
            <a:off x="7508823" y="1025001"/>
            <a:ext cx="52382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just"/>
            <a:r>
              <a:rPr lang="en-US" sz="3600" b="1" dirty="0" err="1">
                <a:latin typeface="Arial" panose="020B0604020202020204" pitchFamily="34" charset="0"/>
                <a:cs typeface="Arial" panose="020B0604020202020204" pitchFamily="34" charset="0"/>
              </a:rPr>
              <a:t>Từ</a:t>
            </a:r>
            <a:r>
              <a:rPr lang="en-US" sz="3600"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thay</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thế</a:t>
            </a:r>
            <a:r>
              <a:rPr lang="vi-VN" sz="3600" dirty="0">
                <a:latin typeface="Arial" panose="020B0604020202020204" pitchFamily="34" charset="0"/>
                <a:cs typeface="Arial" panose="020B0604020202020204" pitchFamily="34" charset="0"/>
              </a:rPr>
              <a:t> </a:t>
            </a:r>
            <a:endParaRPr lang="vi-VN" sz="3600" dirty="0">
              <a:effectLst/>
              <a:latin typeface="Arial" panose="020B0604020202020204" pitchFamily="34" charset="0"/>
              <a:cs typeface="Arial" panose="020B0604020202020204" pitchFamily="34" charset="0"/>
            </a:endParaRPr>
          </a:p>
        </p:txBody>
      </p:sp>
      <p:sp>
        <p:nvSpPr>
          <p:cNvPr id="27" name="PA_矩形 1"/>
          <p:cNvSpPr>
            <a:spLocks noChangeArrowheads="1"/>
          </p:cNvSpPr>
          <p:nvPr>
            <p:custDataLst>
              <p:tags r:id="rId6"/>
            </p:custDataLst>
          </p:nvPr>
        </p:nvSpPr>
        <p:spPr bwMode="auto">
          <a:xfrm>
            <a:off x="1301626" y="2152521"/>
            <a:ext cx="16072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just"/>
            <a:r>
              <a:rPr lang="vi-VN" sz="3600" b="1" dirty="0">
                <a:solidFill>
                  <a:srgbClr val="FF0000"/>
                </a:solidFill>
                <a:latin typeface="Arial" panose="020B0604020202020204" pitchFamily="34" charset="0"/>
                <a:cs typeface="Arial" panose="020B0604020202020204" pitchFamily="34" charset="0"/>
              </a:rPr>
              <a:t>anh</a:t>
            </a:r>
            <a:endParaRPr lang="vi-VN" sz="3600" b="1" dirty="0">
              <a:solidFill>
                <a:srgbClr val="FF0000"/>
              </a:solidFill>
              <a:effectLst/>
              <a:latin typeface="Arial" panose="020B0604020202020204" pitchFamily="34" charset="0"/>
              <a:cs typeface="Arial" panose="020B0604020202020204" pitchFamily="34" charset="0"/>
            </a:endParaRPr>
          </a:p>
        </p:txBody>
      </p:sp>
      <p:sp>
        <p:nvSpPr>
          <p:cNvPr id="28" name="PA_矩形 1"/>
          <p:cNvSpPr>
            <a:spLocks noChangeArrowheads="1"/>
          </p:cNvSpPr>
          <p:nvPr>
            <p:custDataLst>
              <p:tags r:id="rId7"/>
            </p:custDataLst>
          </p:nvPr>
        </p:nvSpPr>
        <p:spPr bwMode="auto">
          <a:xfrm>
            <a:off x="1492071" y="4493685"/>
            <a:ext cx="16072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just"/>
            <a:r>
              <a:rPr lang="en-US" sz="3600" b="1" dirty="0" err="1">
                <a:solidFill>
                  <a:srgbClr val="FF0000"/>
                </a:solidFill>
                <a:latin typeface="Arial" panose="020B0604020202020204" pitchFamily="34" charset="0"/>
                <a:cs typeface="Arial" panose="020B0604020202020204" pitchFamily="34" charset="0"/>
              </a:rPr>
              <a:t>đó</a:t>
            </a:r>
            <a:endParaRPr lang="vi-VN" sz="3600" b="1" dirty="0">
              <a:solidFill>
                <a:srgbClr val="FF0000"/>
              </a:solidFill>
              <a:effectLst/>
              <a:latin typeface="Arial" panose="020B0604020202020204" pitchFamily="34" charset="0"/>
              <a:cs typeface="Arial" panose="020B0604020202020204" pitchFamily="34" charset="0"/>
            </a:endParaRPr>
          </a:p>
        </p:txBody>
      </p:sp>
      <p:sp>
        <p:nvSpPr>
          <p:cNvPr id="29" name="文本框 30"/>
          <p:cNvSpPr txBox="1">
            <a:spLocks noChangeArrowheads="1"/>
          </p:cNvSpPr>
          <p:nvPr/>
        </p:nvSpPr>
        <p:spPr bwMode="auto">
          <a:xfrm>
            <a:off x="345507" y="237513"/>
            <a:ext cx="11450704" cy="646331"/>
          </a:xfrm>
          <a:prstGeom prst="rect">
            <a:avLst/>
          </a:prstGeom>
          <a:noFill/>
        </p:spPr>
        <p:txBody>
          <a:bodyPr wrap="square" rtlCol="0">
            <a:spAutoFit/>
            <a:scene3d>
              <a:camera prst="orthographicFront"/>
              <a:lightRig rig="threePt" dir="t"/>
            </a:scene3d>
            <a:sp3d contourW="12700"/>
          </a:bodyPr>
          <a:lstStyle>
            <a:defPPr>
              <a:defRPr lang="zh-CN"/>
            </a:defPPr>
            <a:lvl1pPr marR="0" lvl="0" indent="0" algn="ctr" defTabSz="901065" fontAlgn="auto">
              <a:lnSpc>
                <a:spcPct val="100000"/>
              </a:lnSpc>
              <a:spcBef>
                <a:spcPts val="0"/>
              </a:spcBef>
              <a:spcAft>
                <a:spcPts val="0"/>
              </a:spcAft>
              <a:buClrTx/>
              <a:buSzTx/>
              <a:buFontTx/>
              <a:buNone/>
              <a:defRPr sz="6600" b="1">
                <a:solidFill>
                  <a:srgbClr val="5CD1B7"/>
                </a:solidFill>
                <a:effectLst>
                  <a:innerShdw blurRad="63500" dist="50800" dir="18900000">
                    <a:prstClr val="black">
                      <a:alpha val="50000"/>
                    </a:prstClr>
                  </a:innerShdw>
                </a:effectLst>
                <a:latin typeface="+mn-ea"/>
                <a:cs typeface="经典综艺体简" panose="02010609000101010101" pitchFamily="49" charset="-122"/>
              </a:defRPr>
            </a:lvl1pPr>
          </a:lstStyle>
          <a:p>
            <a:r>
              <a:rPr lang="en-US" altLang="zh-CN" sz="3600" dirty="0">
                <a:solidFill>
                  <a:srgbClr val="172774"/>
                </a:solidFill>
                <a:latin typeface="#9Slide03 Arima Madurai Black" panose="00000A00000000000000" pitchFamily="2" charset="0"/>
                <a:cs typeface="#9Slide03 Arima Madurai Black" panose="00000A00000000000000" pitchFamily="2" charset="0"/>
              </a:rPr>
              <a:t>1.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Mỗi</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từ</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ngữ</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in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đậm</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dưới</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đây</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thay</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thế</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cho</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từ</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ngữ</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172774"/>
                </a:solidFill>
                <a:latin typeface="#9Slide03 Arima Madurai Black" panose="00000A00000000000000" pitchFamily="2" charset="0"/>
                <a:cs typeface="#9Slide03 Arima Madurai Black" panose="00000A00000000000000" pitchFamily="2" charset="0"/>
              </a:rPr>
              <a:t>là</a:t>
            </a:r>
            <a:r>
              <a:rPr lang="en-US" altLang="zh-CN" sz="3600" dirty="0">
                <a:solidFill>
                  <a:srgbClr val="172774"/>
                </a:solidFill>
                <a:latin typeface="#9Slide03 Arima Madurai Black" panose="00000A00000000000000" pitchFamily="2" charset="0"/>
                <a:cs typeface="#9Slide03 Arima Madurai Black" panose="00000A00000000000000" pitchFamily="2" charset="0"/>
              </a:rPr>
              <a:t>:  </a:t>
            </a:r>
            <a:endParaRPr lang="zh-CN" altLang="en-US" sz="3600" dirty="0">
              <a:solidFill>
                <a:srgbClr val="172774"/>
              </a:solidFill>
              <a:latin typeface="#9Slide03 Arima Madurai Black" panose="00000A00000000000000" pitchFamily="2" charset="0"/>
              <a:cs typeface="#9Slide03 Arima Madurai Black" panose="00000A00000000000000" pitchFamily="2" charset="0"/>
            </a:endParaRPr>
          </a:p>
        </p:txBody>
      </p:sp>
      <p:sp>
        <p:nvSpPr>
          <p:cNvPr id="30" name="文本框 30"/>
          <p:cNvSpPr txBox="1">
            <a:spLocks noChangeArrowheads="1"/>
          </p:cNvSpPr>
          <p:nvPr/>
        </p:nvSpPr>
        <p:spPr bwMode="auto">
          <a:xfrm>
            <a:off x="473764" y="5710432"/>
            <a:ext cx="11283858" cy="1200329"/>
          </a:xfrm>
          <a:prstGeom prst="rect">
            <a:avLst/>
          </a:prstGeom>
          <a:noFill/>
        </p:spPr>
        <p:txBody>
          <a:bodyPr wrap="square" rtlCol="0">
            <a:spAutoFit/>
            <a:scene3d>
              <a:camera prst="orthographicFront"/>
              <a:lightRig rig="threePt" dir="t"/>
            </a:scene3d>
            <a:sp3d contourW="12700"/>
          </a:bodyPr>
          <a:lstStyle>
            <a:defPPr>
              <a:defRPr lang="zh-CN"/>
            </a:defPPr>
            <a:lvl1pPr marR="0" lvl="0" indent="0" algn="ctr" defTabSz="901065" fontAlgn="auto">
              <a:lnSpc>
                <a:spcPct val="100000"/>
              </a:lnSpc>
              <a:spcBef>
                <a:spcPts val="0"/>
              </a:spcBef>
              <a:spcAft>
                <a:spcPts val="0"/>
              </a:spcAft>
              <a:buClrTx/>
              <a:buSzTx/>
              <a:buFontTx/>
              <a:buNone/>
              <a:defRPr sz="6600" b="1">
                <a:solidFill>
                  <a:srgbClr val="5CD1B7"/>
                </a:solidFill>
                <a:effectLst>
                  <a:innerShdw blurRad="63500" dist="50800" dir="18900000">
                    <a:prstClr val="black">
                      <a:alpha val="50000"/>
                    </a:prstClr>
                  </a:innerShdw>
                </a:effectLst>
                <a:latin typeface="+mn-ea"/>
                <a:cs typeface="经典综艺体简" panose="02010609000101010101" pitchFamily="49" charset="-122"/>
              </a:defRPr>
            </a:lvl1pPr>
          </a:lstStyle>
          <a:p>
            <a:r>
              <a:rPr lang="en-US" altLang="zh-CN" sz="3600" dirty="0" err="1">
                <a:solidFill>
                  <a:srgbClr val="FF0075"/>
                </a:solidFill>
                <a:latin typeface="#9Slide03 Arima Madurai Black" panose="00000A00000000000000" pitchFamily="2" charset="0"/>
                <a:cs typeface="#9Slide03 Arima Madurai Black" panose="00000A00000000000000" pitchFamily="2" charset="0"/>
              </a:rPr>
              <a:t>Cách</a:t>
            </a:r>
            <a:r>
              <a:rPr lang="en-US" altLang="zh-CN" sz="3600" dirty="0">
                <a:solidFill>
                  <a:srgbClr val="FF0075"/>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FF0075"/>
                </a:solidFill>
                <a:latin typeface="#9Slide03 Arima Madurai Black" panose="00000A00000000000000" pitchFamily="2" charset="0"/>
                <a:cs typeface="#9Slide03 Arima Madurai Black" panose="00000A00000000000000" pitchFamily="2" charset="0"/>
              </a:rPr>
              <a:t>thay</a:t>
            </a:r>
            <a:r>
              <a:rPr lang="en-US" altLang="zh-CN" sz="3600" dirty="0">
                <a:solidFill>
                  <a:srgbClr val="FF0075"/>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FF0075"/>
                </a:solidFill>
                <a:latin typeface="#9Slide03 Arima Madurai Black" panose="00000A00000000000000" pitchFamily="2" charset="0"/>
                <a:cs typeface="#9Slide03 Arima Madurai Black" panose="00000A00000000000000" pitchFamily="2" charset="0"/>
              </a:rPr>
              <a:t>thế</a:t>
            </a:r>
            <a:r>
              <a:rPr lang="en-US" altLang="zh-CN" sz="3600" dirty="0">
                <a:solidFill>
                  <a:srgbClr val="FF0075"/>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FF0075"/>
                </a:solidFill>
                <a:latin typeface="#9Slide03 Arima Madurai Black" panose="00000A00000000000000" pitchFamily="2" charset="0"/>
                <a:cs typeface="#9Slide03 Arima Madurai Black" panose="00000A00000000000000" pitchFamily="2" charset="0"/>
              </a:rPr>
              <a:t>từ</a:t>
            </a:r>
            <a:r>
              <a:rPr lang="en-US" altLang="zh-CN" sz="3600" dirty="0">
                <a:solidFill>
                  <a:srgbClr val="FF0075"/>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FF0075"/>
                </a:solidFill>
                <a:latin typeface="#9Slide03 Arima Madurai Black" panose="00000A00000000000000" pitchFamily="2" charset="0"/>
                <a:cs typeface="#9Slide03 Arima Madurai Black" panose="00000A00000000000000" pitchFamily="2" charset="0"/>
              </a:rPr>
              <a:t>ngữ</a:t>
            </a:r>
            <a:r>
              <a:rPr lang="en-US" altLang="zh-CN" sz="3600" dirty="0">
                <a:solidFill>
                  <a:srgbClr val="FF0075"/>
                </a:solidFill>
                <a:latin typeface="#9Slide03 Arima Madurai Black" panose="00000A00000000000000" pitchFamily="2" charset="0"/>
                <a:cs typeface="#9Slide03 Arima Madurai Black" panose="00000A00000000000000" pitchFamily="2" charset="0"/>
              </a:rPr>
              <a:t> </a:t>
            </a:r>
            <a:r>
              <a:rPr lang="vi-VN" altLang="zh-CN" sz="3600" dirty="0">
                <a:solidFill>
                  <a:srgbClr val="FF0075"/>
                </a:solidFill>
                <a:latin typeface="#9Slide03 Arima Madurai Black" panose="00000A00000000000000" pitchFamily="2" charset="0"/>
                <a:cs typeface="#9Slide03 Arima Madurai Black" panose="00000A00000000000000" pitchFamily="2" charset="0"/>
              </a:rPr>
              <a:t>trong đoạn văn trên</a:t>
            </a:r>
            <a:r>
              <a:rPr lang="en-US" altLang="zh-CN" sz="3600" dirty="0">
                <a:solidFill>
                  <a:srgbClr val="FF0075"/>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FF0075"/>
                </a:solidFill>
                <a:latin typeface="#9Slide03 Arima Madurai Black" panose="00000A00000000000000" pitchFamily="2" charset="0"/>
                <a:cs typeface="#9Slide03 Arima Madurai Black" panose="00000A00000000000000" pitchFamily="2" charset="0"/>
              </a:rPr>
              <a:t>có</a:t>
            </a:r>
            <a:r>
              <a:rPr lang="en-US" altLang="zh-CN" sz="3600" dirty="0">
                <a:solidFill>
                  <a:srgbClr val="FF0075"/>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FF0075"/>
                </a:solidFill>
                <a:latin typeface="#9Slide03 Arima Madurai Black" panose="00000A00000000000000" pitchFamily="2" charset="0"/>
                <a:cs typeface="#9Slide03 Arima Madurai Black" panose="00000A00000000000000" pitchFamily="2" charset="0"/>
              </a:rPr>
              <a:t>tác</a:t>
            </a:r>
            <a:r>
              <a:rPr lang="en-US" altLang="zh-CN" sz="3600" dirty="0">
                <a:solidFill>
                  <a:srgbClr val="FF0075"/>
                </a:solidFill>
                <a:latin typeface="#9Slide03 Arima Madurai Black" panose="00000A00000000000000" pitchFamily="2" charset="0"/>
                <a:cs typeface="#9Slide03 Arima Madurai Black" panose="00000A00000000000000" pitchFamily="2" charset="0"/>
              </a:rPr>
              <a:t> </a:t>
            </a:r>
            <a:r>
              <a:rPr lang="en-US" altLang="zh-CN" sz="3600" dirty="0" err="1">
                <a:solidFill>
                  <a:srgbClr val="FF0075"/>
                </a:solidFill>
                <a:latin typeface="#9Slide03 Arima Madurai Black" panose="00000A00000000000000" pitchFamily="2" charset="0"/>
                <a:cs typeface="#9Slide03 Arima Madurai Black" panose="00000A00000000000000" pitchFamily="2" charset="0"/>
              </a:rPr>
              <a:t>dụng</a:t>
            </a:r>
            <a:r>
              <a:rPr lang="vi-VN" altLang="zh-CN" sz="3600" dirty="0">
                <a:solidFill>
                  <a:srgbClr val="FF0075"/>
                </a:solidFill>
                <a:latin typeface="#9Slide03 Arima Madurai Black" panose="00000A00000000000000" pitchFamily="2" charset="0"/>
                <a:cs typeface="#9Slide03 Arima Madurai Black" panose="00000A00000000000000" pitchFamily="2" charset="0"/>
              </a:rPr>
              <a:t> liên kết câu và tránh lặp từ.</a:t>
            </a:r>
            <a:r>
              <a:rPr lang="en-US" altLang="zh-CN" sz="3600" dirty="0">
                <a:solidFill>
                  <a:srgbClr val="FF0075"/>
                </a:solidFill>
                <a:latin typeface="#9Slide03 Arima Madurai Black" panose="00000A00000000000000" pitchFamily="2" charset="0"/>
                <a:cs typeface="#9Slide03 Arima Madurai Black" panose="00000A00000000000000" pitchFamily="2" charset="0"/>
              </a:rPr>
              <a:t>  </a:t>
            </a:r>
            <a:endParaRPr lang="zh-CN" altLang="en-US" sz="3600" dirty="0">
              <a:solidFill>
                <a:srgbClr val="FF0075"/>
              </a:solidFill>
              <a:latin typeface="#9Slide03 Arima Madurai Black" panose="00000A00000000000000" pitchFamily="2" charset="0"/>
              <a:cs typeface="#9Slide03 Arima Madurai Black" panose="00000A00000000000000" pitchFamily="2" charset="0"/>
            </a:endParaRPr>
          </a:p>
        </p:txBody>
      </p:sp>
      <p:sp>
        <p:nvSpPr>
          <p:cNvPr id="13" name="Right Arrow 12"/>
          <p:cNvSpPr/>
          <p:nvPr/>
        </p:nvSpPr>
        <p:spPr>
          <a:xfrm>
            <a:off x="4690561" y="2115031"/>
            <a:ext cx="1398836" cy="703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a:off x="4695203" y="3320567"/>
            <a:ext cx="1398836" cy="703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a:off x="4721280" y="4526103"/>
            <a:ext cx="1398836" cy="703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_矩形 1"/>
          <p:cNvSpPr>
            <a:spLocks noChangeArrowheads="1"/>
          </p:cNvSpPr>
          <p:nvPr>
            <p:custDataLst>
              <p:tags r:id="rId8"/>
            </p:custDataLst>
          </p:nvPr>
        </p:nvSpPr>
        <p:spPr bwMode="auto">
          <a:xfrm>
            <a:off x="7787432" y="2037534"/>
            <a:ext cx="23405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just"/>
            <a:r>
              <a:rPr lang="en-US" sz="3600" dirty="0" err="1">
                <a:effectLst/>
                <a:latin typeface="Arial" panose="020B0604020202020204" pitchFamily="34" charset="0"/>
                <a:cs typeface="Arial" panose="020B0604020202020204" pitchFamily="34" charset="0"/>
              </a:rPr>
              <a:t>Hai</a:t>
            </a:r>
            <a:r>
              <a:rPr lang="en-US" sz="3600" dirty="0">
                <a:effectLst/>
                <a:latin typeface="Arial" panose="020B0604020202020204" pitchFamily="34" charset="0"/>
                <a:cs typeface="Arial" panose="020B0604020202020204" pitchFamily="34" charset="0"/>
              </a:rPr>
              <a:t> Long</a:t>
            </a:r>
            <a:endParaRPr lang="vi-VN" sz="3600" dirty="0">
              <a:effectLst/>
              <a:latin typeface="Arial" panose="020B0604020202020204" pitchFamily="34" charset="0"/>
              <a:cs typeface="Arial" panose="020B0604020202020204" pitchFamily="34" charset="0"/>
            </a:endParaRPr>
          </a:p>
        </p:txBody>
      </p:sp>
      <p:sp>
        <p:nvSpPr>
          <p:cNvPr id="34" name="PA_矩形 1"/>
          <p:cNvSpPr>
            <a:spLocks noChangeArrowheads="1"/>
          </p:cNvSpPr>
          <p:nvPr>
            <p:custDataLst>
              <p:tags r:id="rId9"/>
            </p:custDataLst>
          </p:nvPr>
        </p:nvSpPr>
        <p:spPr bwMode="auto">
          <a:xfrm>
            <a:off x="6856205" y="3323103"/>
            <a:ext cx="41607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just"/>
            <a:r>
              <a:rPr lang="vi-VN" sz="3600" dirty="0">
                <a:latin typeface="Arial" panose="020B0604020202020204" pitchFamily="34" charset="0"/>
                <a:cs typeface="Arial" panose="020B0604020202020204" pitchFamily="34" charset="0"/>
              </a:rPr>
              <a:t>Người đặt hộp thư</a:t>
            </a:r>
            <a:endParaRPr lang="vi-VN" sz="3600" dirty="0">
              <a:effectLst/>
              <a:latin typeface="Arial" panose="020B0604020202020204" pitchFamily="34" charset="0"/>
              <a:cs typeface="Arial" panose="020B0604020202020204" pitchFamily="34" charset="0"/>
            </a:endParaRPr>
          </a:p>
        </p:txBody>
      </p:sp>
      <p:sp>
        <p:nvSpPr>
          <p:cNvPr id="35" name="PA_矩形 1"/>
          <p:cNvSpPr>
            <a:spLocks noChangeArrowheads="1"/>
          </p:cNvSpPr>
          <p:nvPr>
            <p:custDataLst>
              <p:tags r:id="rId10"/>
            </p:custDataLst>
          </p:nvPr>
        </p:nvSpPr>
        <p:spPr bwMode="auto">
          <a:xfrm>
            <a:off x="6808017" y="4444601"/>
            <a:ext cx="455445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vi-VN" sz="3600" dirty="0">
                <a:effectLst/>
                <a:latin typeface="Arial" panose="020B0604020202020204" pitchFamily="34" charset="0"/>
                <a:cs typeface="Arial" panose="020B0604020202020204" pitchFamily="34" charset="0"/>
              </a:rPr>
              <a:t>Những vật gợi ra hình chữ V</a:t>
            </a:r>
          </a:p>
        </p:txBody>
      </p:sp>
    </p:spTree>
    <p:extLst>
      <p:ext uri="{BB962C8B-B14F-4D97-AF65-F5344CB8AC3E}">
        <p14:creationId xmlns:p14="http://schemas.microsoft.com/office/powerpoint/2010/main" val="2590117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0">
                                            <p:txEl>
                                              <p:pRg st="0" end="0"/>
                                            </p:txEl>
                                          </p:spTgt>
                                        </p:tgtEl>
                                        <p:attrNameLst>
                                          <p:attrName>style.visibility</p:attrName>
                                        </p:attrNameLst>
                                      </p:cBhvr>
                                      <p:to>
                                        <p:strVal val="visible"/>
                                      </p:to>
                                    </p:set>
                                    <p:animEffect transition="in" filter="fade">
                                      <p:cBhvr>
                                        <p:cTn id="54" dur="1000"/>
                                        <p:tgtEl>
                                          <p:spTgt spid="30">
                                            <p:txEl>
                                              <p:pRg st="0" end="0"/>
                                            </p:txEl>
                                          </p:spTgt>
                                        </p:tgtEl>
                                      </p:cBhvr>
                                    </p:animEffect>
                                    <p:anim calcmode="lin" valueType="num">
                                      <p:cBhvr>
                                        <p:cTn id="55"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P spid="26" grpId="0"/>
      <p:bldP spid="27" grpId="0"/>
      <p:bldP spid="28" grpId="0"/>
      <p:bldP spid="13" grpId="0" animBg="1"/>
      <p:bldP spid="31" grpId="0" animBg="1"/>
      <p:bldP spid="32" grpId="0" animBg="1"/>
      <p:bldP spid="33" grpId="0"/>
      <p:bldP spid="34" grpId="0"/>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54" y="26239"/>
            <a:ext cx="12160246" cy="6776480"/>
          </a:xfrm>
          <a:prstGeom prst="rect">
            <a:avLst/>
          </a:prstGeom>
        </p:spPr>
      </p:pic>
      <p:sp>
        <p:nvSpPr>
          <p:cNvPr id="5" name="矩形 4"/>
          <p:cNvSpPr/>
          <p:nvPr/>
        </p:nvSpPr>
        <p:spPr>
          <a:xfrm>
            <a:off x="274702" y="77761"/>
            <a:ext cx="11619988" cy="6611844"/>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30"/>
          <p:cNvSpPr txBox="1">
            <a:spLocks noChangeArrowheads="1"/>
          </p:cNvSpPr>
          <p:nvPr/>
        </p:nvSpPr>
        <p:spPr bwMode="auto">
          <a:xfrm>
            <a:off x="686315" y="135338"/>
            <a:ext cx="11084106" cy="1569660"/>
          </a:xfrm>
          <a:prstGeom prst="rect">
            <a:avLst/>
          </a:prstGeom>
          <a:noFill/>
        </p:spPr>
        <p:txBody>
          <a:bodyPr wrap="square" rtlCol="0">
            <a:spAutoFit/>
            <a:scene3d>
              <a:camera prst="orthographicFront"/>
              <a:lightRig rig="threePt" dir="t"/>
            </a:scene3d>
            <a:sp3d contourW="12700"/>
          </a:bodyPr>
          <a:lstStyle>
            <a:defPPr>
              <a:defRPr lang="zh-CN"/>
            </a:defPPr>
            <a:lvl1pPr marR="0" lvl="0" indent="0" algn="ctr" defTabSz="901065" fontAlgn="auto">
              <a:lnSpc>
                <a:spcPct val="100000"/>
              </a:lnSpc>
              <a:spcBef>
                <a:spcPts val="0"/>
              </a:spcBef>
              <a:spcAft>
                <a:spcPts val="0"/>
              </a:spcAft>
              <a:buClrTx/>
              <a:buSzTx/>
              <a:buFontTx/>
              <a:buNone/>
              <a:defRPr sz="6600" b="1">
                <a:solidFill>
                  <a:srgbClr val="5CD1B7"/>
                </a:solidFill>
                <a:effectLst>
                  <a:innerShdw blurRad="63500" dist="50800" dir="18900000">
                    <a:prstClr val="black">
                      <a:alpha val="50000"/>
                    </a:prstClr>
                  </a:innerShdw>
                </a:effectLst>
                <a:latin typeface="+mn-ea"/>
                <a:cs typeface="经典综艺体简" panose="02010609000101010101" pitchFamily="49" charset="-122"/>
              </a:defRPr>
            </a:lvl1pPr>
          </a:lstStyle>
          <a:p>
            <a:pPr algn="just"/>
            <a:r>
              <a:rPr lang="vi-VN" altLang="zh-CN" sz="3200" dirty="0">
                <a:solidFill>
                  <a:srgbClr val="172774"/>
                </a:solidFill>
                <a:latin typeface="#9Slide03 Arima Madurai Black" panose="00000A00000000000000" pitchFamily="2" charset="0"/>
                <a:cs typeface="#9Slide03 Arima Madurai Black" panose="00000A00000000000000" pitchFamily="2" charset="0"/>
              </a:rPr>
              <a:t>2</a:t>
            </a:r>
            <a:r>
              <a:rPr lang="en-US" altLang="zh-CN" sz="3200" dirty="0">
                <a:solidFill>
                  <a:srgbClr val="172774"/>
                </a:solidFill>
                <a:latin typeface="#9Slide03 Arima Madurai Black" panose="00000A00000000000000" pitchFamily="2" charset="0"/>
                <a:cs typeface="#9Slide03 Arima Madurai Black" panose="00000A00000000000000" pitchFamily="2" charset="0"/>
              </a:rPr>
              <a:t>. </a:t>
            </a:r>
            <a:r>
              <a:rPr lang="vi-VN" altLang="zh-CN" sz="3200" dirty="0">
                <a:solidFill>
                  <a:srgbClr val="172774"/>
                </a:solidFill>
                <a:latin typeface="#9Slide03 Arima Madurai Black" panose="00000A00000000000000" pitchFamily="2" charset="0"/>
                <a:cs typeface="#9Slide03 Arima Madurai Black" panose="00000A00000000000000" pitchFamily="2" charset="0"/>
              </a:rPr>
              <a:t>Hãy thay thế những từ ngữ lặp lại trong mỗi câu                    của đoạn văn sau bằng những từ ngữ có giá trị tương đương để đảm bảo liên kết mà không lặp từ:</a:t>
            </a:r>
            <a:endParaRPr lang="zh-CN" altLang="en-US" sz="3200" dirty="0">
              <a:solidFill>
                <a:srgbClr val="172774"/>
              </a:solidFill>
              <a:latin typeface="#9Slide03 Arima Madurai Black" panose="00000A00000000000000" pitchFamily="2" charset="0"/>
              <a:cs typeface="#9Slide03 Arima Madurai Black" panose="00000A00000000000000" pitchFamily="2" charset="0"/>
            </a:endParaRPr>
          </a:p>
        </p:txBody>
      </p:sp>
      <p:grpSp>
        <p:nvGrpSpPr>
          <p:cNvPr id="14" name="PA_组合 19"/>
          <p:cNvGrpSpPr/>
          <p:nvPr>
            <p:custDataLst>
              <p:tags r:id="rId1"/>
            </p:custDataLst>
          </p:nvPr>
        </p:nvGrpSpPr>
        <p:grpSpPr>
          <a:xfrm>
            <a:off x="-1856558" y="-1065066"/>
            <a:ext cx="3713116" cy="878212"/>
            <a:chOff x="6563360" y="2553124"/>
            <a:chExt cx="3712633" cy="878416"/>
          </a:xfrm>
        </p:grpSpPr>
        <p:sp>
          <p:nvSpPr>
            <p:cNvPr id="15" name="任意多边形 23"/>
            <p:cNvSpPr/>
            <p:nvPr/>
          </p:nvSpPr>
          <p:spPr>
            <a:xfrm>
              <a:off x="6626860" y="2553124"/>
              <a:ext cx="3649133"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rgbClr val="FE80A3"/>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5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sp>
          <p:nvSpPr>
            <p:cNvPr id="16" name="Oval 54"/>
            <p:cNvSpPr>
              <a:spLocks noChangeArrowheads="1"/>
            </p:cNvSpPr>
            <p:nvPr/>
          </p:nvSpPr>
          <p:spPr bwMode="auto">
            <a:xfrm>
              <a:off x="6563360" y="3321473"/>
              <a:ext cx="110067" cy="110067"/>
            </a:xfrm>
            <a:prstGeom prst="ellipse">
              <a:avLst/>
            </a:prstGeom>
            <a:solidFill>
              <a:srgbClr val="FE80A3"/>
            </a:solidFill>
            <a:ln>
              <a:solidFill>
                <a:srgbClr val="FE80A3"/>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12185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grpSp>
      <p:grpSp>
        <p:nvGrpSpPr>
          <p:cNvPr id="17" name="PA_组合 22"/>
          <p:cNvGrpSpPr/>
          <p:nvPr>
            <p:custDataLst>
              <p:tags r:id="rId2"/>
            </p:custDataLst>
          </p:nvPr>
        </p:nvGrpSpPr>
        <p:grpSpPr>
          <a:xfrm>
            <a:off x="5802636" y="-1254745"/>
            <a:ext cx="3677129" cy="882445"/>
            <a:chOff x="6626860" y="4574541"/>
            <a:chExt cx="3676651" cy="882650"/>
          </a:xfrm>
        </p:grpSpPr>
        <p:sp>
          <p:nvSpPr>
            <p:cNvPr id="18" name="任意多边形 29"/>
            <p:cNvSpPr/>
            <p:nvPr/>
          </p:nvSpPr>
          <p:spPr>
            <a:xfrm>
              <a:off x="6686127" y="4574541"/>
              <a:ext cx="3617384"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rgbClr val="58C9B0"/>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5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sp>
          <p:nvSpPr>
            <p:cNvPr id="19" name="Oval 54"/>
            <p:cNvSpPr>
              <a:spLocks noChangeArrowheads="1"/>
            </p:cNvSpPr>
            <p:nvPr/>
          </p:nvSpPr>
          <p:spPr bwMode="auto">
            <a:xfrm>
              <a:off x="6626860" y="5347124"/>
              <a:ext cx="110067" cy="110067"/>
            </a:xfrm>
            <a:prstGeom prst="ellipse">
              <a:avLst/>
            </a:prstGeom>
            <a:solidFill>
              <a:srgbClr val="58C9B0"/>
            </a:solidFill>
            <a:ln>
              <a:solidFill>
                <a:srgbClr val="58C9B0"/>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12185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grpSp>
      <p:sp>
        <p:nvSpPr>
          <p:cNvPr id="12" name="PA_矩形 1"/>
          <p:cNvSpPr>
            <a:spLocks noChangeArrowheads="1"/>
          </p:cNvSpPr>
          <p:nvPr>
            <p:custDataLst>
              <p:tags r:id="rId3"/>
            </p:custDataLst>
          </p:nvPr>
        </p:nvSpPr>
        <p:spPr bwMode="auto">
          <a:xfrm>
            <a:off x="274701" y="1672847"/>
            <a:ext cx="11619988"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just"/>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Bà Hoàng Thị Đại, 68 tuổi sống ở quận 8 TP. HCM, người được chuyển đến Bệnh viện Phục hồi chức năng - Điều trị bệnh nghề nghiệp do mắc COVID-19 hồi cuối tháng 8/2021. Sau nửa tháng điều trị, bà Đại khỏi bệnh và trở về phòng trọ cũ nhưng một số chuyện buồn xảy đến, bà Đại không còn nơi để ở. Biết chuyện, bà Đại được Bệnh viện điều trị khỏi COVID-19 cho ở lại làm tình nguyện viên có trả lương. Hàng ngày, bà Đại giúp cơm nước cho F0 cao tuổi. Bà Đại vui mà các bệnh nhân khác cũng vui.</a:t>
            </a:r>
          </a:p>
          <a:p>
            <a:pPr algn="just"/>
            <a:endParaRPr lang="vi-VN" sz="3200" dirty="0">
              <a:effectLst/>
              <a:latin typeface="Arial" panose="020B0604020202020204" pitchFamily="34" charset="0"/>
              <a:cs typeface="Arial" panose="020B0604020202020204" pitchFamily="34" charset="0"/>
            </a:endParaRPr>
          </a:p>
        </p:txBody>
      </p:sp>
      <p:cxnSp>
        <p:nvCxnSpPr>
          <p:cNvPr id="13" name="Straight Connector 12"/>
          <p:cNvCxnSpPr/>
          <p:nvPr/>
        </p:nvCxnSpPr>
        <p:spPr>
          <a:xfrm>
            <a:off x="10520980" y="4133148"/>
            <a:ext cx="1249441" cy="16577"/>
          </a:xfrm>
          <a:prstGeom prst="line">
            <a:avLst/>
          </a:prstGeom>
          <a:ln w="38100">
            <a:solidFill>
              <a:srgbClr val="FE80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639540" y="4645842"/>
            <a:ext cx="1183340" cy="0"/>
          </a:xfrm>
          <a:prstGeom prst="line">
            <a:avLst/>
          </a:prstGeom>
          <a:ln w="38100">
            <a:solidFill>
              <a:srgbClr val="FE80A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938836" y="5625013"/>
            <a:ext cx="1183340" cy="0"/>
          </a:xfrm>
          <a:prstGeom prst="line">
            <a:avLst/>
          </a:prstGeom>
          <a:ln w="38100">
            <a:solidFill>
              <a:srgbClr val="FE80A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553150" y="5620752"/>
            <a:ext cx="1183340" cy="0"/>
          </a:xfrm>
          <a:prstGeom prst="line">
            <a:avLst/>
          </a:prstGeom>
          <a:ln w="38100">
            <a:solidFill>
              <a:srgbClr val="FE80A3"/>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0408274" y="3619500"/>
            <a:ext cx="1486416" cy="561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75"/>
                </a:solidFill>
                <a:latin typeface="Arial" panose="020B0604020202020204" pitchFamily="34" charset="0"/>
                <a:cs typeface="Arial" panose="020B0604020202020204" pitchFamily="34" charset="0"/>
              </a:rPr>
              <a:t>bà</a:t>
            </a:r>
            <a:endParaRPr lang="en-US" sz="3200" b="1" dirty="0">
              <a:solidFill>
                <a:srgbClr val="FF0075"/>
              </a:solidFill>
              <a:latin typeface="Arial" panose="020B0604020202020204" pitchFamily="34" charset="0"/>
              <a:cs typeface="Arial" panose="020B0604020202020204" pitchFamily="34" charset="0"/>
            </a:endParaRPr>
          </a:p>
        </p:txBody>
      </p:sp>
      <p:sp>
        <p:nvSpPr>
          <p:cNvPr id="26" name="Rectangle 25"/>
          <p:cNvSpPr/>
          <p:nvPr/>
        </p:nvSpPr>
        <p:spPr>
          <a:xfrm>
            <a:off x="6480005" y="4133148"/>
            <a:ext cx="1415068" cy="561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75"/>
                </a:solidFill>
                <a:latin typeface="Arial" panose="020B0604020202020204" pitchFamily="34" charset="0"/>
                <a:cs typeface="Arial" panose="020B0604020202020204" pitchFamily="34" charset="0"/>
              </a:rPr>
              <a:t>bà</a:t>
            </a:r>
            <a:r>
              <a:rPr lang="en-US" sz="3200" b="1" dirty="0">
                <a:solidFill>
                  <a:srgbClr val="FF0075"/>
                </a:solidFill>
                <a:latin typeface="Arial" panose="020B0604020202020204" pitchFamily="34" charset="0"/>
                <a:cs typeface="Arial" panose="020B0604020202020204" pitchFamily="34" charset="0"/>
              </a:rPr>
              <a:t> </a:t>
            </a:r>
            <a:r>
              <a:rPr lang="en-US" sz="3200" b="1" dirty="0" err="1">
                <a:solidFill>
                  <a:srgbClr val="FF0075"/>
                </a:solidFill>
                <a:latin typeface="Arial" panose="020B0604020202020204" pitchFamily="34" charset="0"/>
                <a:cs typeface="Arial" panose="020B0604020202020204" pitchFamily="34" charset="0"/>
              </a:rPr>
              <a:t>cụ</a:t>
            </a:r>
            <a:endParaRPr lang="en-US" sz="3200" b="1" dirty="0">
              <a:solidFill>
                <a:srgbClr val="FF0075"/>
              </a:solidFill>
              <a:latin typeface="Arial" panose="020B0604020202020204" pitchFamily="34" charset="0"/>
              <a:cs typeface="Arial" panose="020B0604020202020204" pitchFamily="34" charset="0"/>
            </a:endParaRPr>
          </a:p>
        </p:txBody>
      </p:sp>
      <p:sp>
        <p:nvSpPr>
          <p:cNvPr id="27" name="Rectangle 26"/>
          <p:cNvSpPr/>
          <p:nvPr/>
        </p:nvSpPr>
        <p:spPr>
          <a:xfrm>
            <a:off x="322999" y="5143586"/>
            <a:ext cx="11495720" cy="1531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chemeClr val="tx1"/>
                </a:solidFill>
                <a:latin typeface="Arial" panose="020B0604020202020204" pitchFamily="34" charset="0"/>
                <a:cs typeface="Arial" panose="020B0604020202020204" pitchFamily="34" charset="0"/>
              </a:rPr>
              <a:t>Hàng</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ngày</a:t>
            </a:r>
            <a:r>
              <a:rPr lang="en-US" sz="3200" dirty="0">
                <a:solidFill>
                  <a:schemeClr val="tx1"/>
                </a:solidFill>
                <a:latin typeface="Arial" panose="020B0604020202020204" pitchFamily="34" charset="0"/>
                <a:cs typeface="Arial" panose="020B0604020202020204" pitchFamily="34" charset="0"/>
              </a:rPr>
              <a:t>,</a:t>
            </a:r>
            <a:r>
              <a:rPr lang="vi-VN" sz="3200" b="1" dirty="0">
                <a:solidFill>
                  <a:schemeClr val="tx1"/>
                </a:solidFill>
                <a:latin typeface="Arial" panose="020B0604020202020204" pitchFamily="34" charset="0"/>
                <a:cs typeface="Arial" panose="020B0604020202020204" pitchFamily="34" charset="0"/>
              </a:rPr>
              <a:t> </a:t>
            </a:r>
            <a:r>
              <a:rPr lang="vi-VN" sz="3200" b="1" dirty="0">
                <a:solidFill>
                  <a:srgbClr val="FF0075"/>
                </a:solidFill>
                <a:latin typeface="Arial" panose="020B0604020202020204" pitchFamily="34" charset="0"/>
                <a:cs typeface="Arial" panose="020B0604020202020204" pitchFamily="34" charset="0"/>
              </a:rPr>
              <a:t>người tình nguyện viên đặc biệt</a:t>
            </a:r>
            <a:r>
              <a:rPr lang="en-US" sz="3200" b="1" dirty="0">
                <a:solidFill>
                  <a:srgbClr val="FF0075"/>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ấy</a:t>
            </a:r>
            <a:r>
              <a:rPr lang="en-US" sz="3200" b="1" dirty="0">
                <a:solidFill>
                  <a:schemeClr val="tx1"/>
                </a:solidFill>
                <a:latin typeface="Arial" panose="020B0604020202020204" pitchFamily="34" charset="0"/>
                <a:cs typeface="Arial" panose="020B0604020202020204" pitchFamily="34" charset="0"/>
              </a:rPr>
              <a:t> </a:t>
            </a:r>
            <a:r>
              <a:rPr lang="vi-VN" sz="3200" dirty="0">
                <a:solidFill>
                  <a:schemeClr val="tx1"/>
                </a:solidFill>
                <a:latin typeface="Arial" panose="020B0604020202020204" pitchFamily="34" charset="0"/>
                <a:cs typeface="Arial" panose="020B0604020202020204" pitchFamily="34" charset="0"/>
              </a:rPr>
              <a:t>giúp cơm nước cho F0 cao tuổi.</a:t>
            </a:r>
            <a:r>
              <a:rPr lang="en-US" sz="3200" b="1"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Bà</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Đại</a:t>
            </a:r>
            <a:r>
              <a:rPr lang="en-US" sz="3200" dirty="0">
                <a:solidFill>
                  <a:schemeClr val="tx1"/>
                </a:solidFill>
                <a:latin typeface="Arial" panose="020B0604020202020204" pitchFamily="34" charset="0"/>
                <a:cs typeface="Arial" panose="020B0604020202020204" pitchFamily="34" charset="0"/>
              </a:rPr>
              <a:t> </a:t>
            </a:r>
            <a:r>
              <a:rPr lang="vi-VN" sz="3200" dirty="0">
                <a:solidFill>
                  <a:schemeClr val="tx1"/>
                </a:solidFill>
                <a:latin typeface="Arial" panose="020B0604020202020204" pitchFamily="34" charset="0"/>
                <a:cs typeface="Arial" panose="020B0604020202020204" pitchFamily="34" charset="0"/>
              </a:rPr>
              <a:t>vui mà các bệnh nhân khác cũng vui.</a:t>
            </a:r>
          </a:p>
        </p:txBody>
      </p:sp>
      <p:cxnSp>
        <p:nvCxnSpPr>
          <p:cNvPr id="32" name="Straight Connector 31"/>
          <p:cNvCxnSpPr/>
          <p:nvPr/>
        </p:nvCxnSpPr>
        <p:spPr>
          <a:xfrm>
            <a:off x="4897565" y="6105452"/>
            <a:ext cx="1249441" cy="16577"/>
          </a:xfrm>
          <a:prstGeom prst="line">
            <a:avLst/>
          </a:prstGeom>
          <a:ln w="38100">
            <a:solidFill>
              <a:srgbClr val="FE80A3"/>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4902986" y="5708009"/>
            <a:ext cx="1412164" cy="459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75"/>
                </a:solidFill>
                <a:latin typeface="Arial" panose="020B0604020202020204" pitchFamily="34" charset="0"/>
                <a:cs typeface="Arial" panose="020B0604020202020204" pitchFamily="34" charset="0"/>
              </a:rPr>
              <a:t>Bà</a:t>
            </a:r>
            <a:endParaRPr lang="vi-VN" sz="3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44875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par>
                                <p:cTn id="20" presetID="22" presetClass="entr" presetSubtype="8"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par>
                                <p:cTn id="23" presetID="22" presetClass="entr" presetSubtype="8"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par>
                                <p:cTn id="41" presetID="1"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down)">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3" grpId="0" animBg="1"/>
      <p:bldP spid="26" grpId="0" animBg="1"/>
      <p:bldP spid="27"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54" y="26239"/>
            <a:ext cx="12160246" cy="6776480"/>
          </a:xfrm>
          <a:prstGeom prst="rect">
            <a:avLst/>
          </a:prstGeom>
        </p:spPr>
      </p:pic>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88409" y="7011356"/>
            <a:ext cx="5502026" cy="1009190"/>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54634" y="2852422"/>
            <a:ext cx="1742066" cy="3493349"/>
          </a:xfrm>
          <a:prstGeom prst="rect">
            <a:avLst/>
          </a:prstGeom>
        </p:spPr>
      </p:pic>
      <p:pic>
        <p:nvPicPr>
          <p:cNvPr id="8" name="图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80913" y="4801362"/>
            <a:ext cx="1114892" cy="1807029"/>
          </a:xfrm>
          <a:prstGeom prst="rect">
            <a:avLst/>
          </a:prstGeom>
        </p:spPr>
      </p:pic>
      <p:grpSp>
        <p:nvGrpSpPr>
          <p:cNvPr id="14" name="PA_组合 19"/>
          <p:cNvGrpSpPr/>
          <p:nvPr>
            <p:custDataLst>
              <p:tags r:id="rId1"/>
            </p:custDataLst>
          </p:nvPr>
        </p:nvGrpSpPr>
        <p:grpSpPr>
          <a:xfrm>
            <a:off x="-1856558" y="-1065066"/>
            <a:ext cx="3713116" cy="878212"/>
            <a:chOff x="6563360" y="2553124"/>
            <a:chExt cx="3712633" cy="878416"/>
          </a:xfrm>
        </p:grpSpPr>
        <p:sp>
          <p:nvSpPr>
            <p:cNvPr id="15" name="任意多边形 23"/>
            <p:cNvSpPr/>
            <p:nvPr/>
          </p:nvSpPr>
          <p:spPr>
            <a:xfrm>
              <a:off x="6626860" y="2553124"/>
              <a:ext cx="3649133"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rgbClr val="FE80A3"/>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5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sp>
          <p:nvSpPr>
            <p:cNvPr id="16" name="Oval 54"/>
            <p:cNvSpPr>
              <a:spLocks noChangeArrowheads="1"/>
            </p:cNvSpPr>
            <p:nvPr/>
          </p:nvSpPr>
          <p:spPr bwMode="auto">
            <a:xfrm>
              <a:off x="6563360" y="3321473"/>
              <a:ext cx="110067" cy="110067"/>
            </a:xfrm>
            <a:prstGeom prst="ellipse">
              <a:avLst/>
            </a:prstGeom>
            <a:solidFill>
              <a:srgbClr val="FE80A3"/>
            </a:solidFill>
            <a:ln>
              <a:solidFill>
                <a:srgbClr val="FE80A3"/>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12185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grpSp>
      <p:grpSp>
        <p:nvGrpSpPr>
          <p:cNvPr id="17" name="PA_组合 22"/>
          <p:cNvGrpSpPr/>
          <p:nvPr>
            <p:custDataLst>
              <p:tags r:id="rId2"/>
            </p:custDataLst>
          </p:nvPr>
        </p:nvGrpSpPr>
        <p:grpSpPr>
          <a:xfrm>
            <a:off x="5802636" y="-1254745"/>
            <a:ext cx="3677129" cy="882445"/>
            <a:chOff x="6626860" y="4574541"/>
            <a:chExt cx="3676651" cy="882650"/>
          </a:xfrm>
        </p:grpSpPr>
        <p:sp>
          <p:nvSpPr>
            <p:cNvPr id="18" name="任意多边形 29"/>
            <p:cNvSpPr/>
            <p:nvPr/>
          </p:nvSpPr>
          <p:spPr>
            <a:xfrm>
              <a:off x="6686127" y="4574541"/>
              <a:ext cx="3617384"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rgbClr val="58C9B0"/>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5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sp>
          <p:nvSpPr>
            <p:cNvPr id="19" name="Oval 54"/>
            <p:cNvSpPr>
              <a:spLocks noChangeArrowheads="1"/>
            </p:cNvSpPr>
            <p:nvPr/>
          </p:nvSpPr>
          <p:spPr bwMode="auto">
            <a:xfrm>
              <a:off x="6626860" y="5347124"/>
              <a:ext cx="110067" cy="110067"/>
            </a:xfrm>
            <a:prstGeom prst="ellipse">
              <a:avLst/>
            </a:prstGeom>
            <a:solidFill>
              <a:srgbClr val="58C9B0"/>
            </a:solidFill>
            <a:ln>
              <a:solidFill>
                <a:srgbClr val="58C9B0"/>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1218565"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grpSp>
      <p:pic>
        <p:nvPicPr>
          <p:cNvPr id="22" name="图片 21">
            <a:extLst>
              <a:ext uri="{FF2B5EF4-FFF2-40B4-BE49-F238E27FC236}">
                <a16:creationId xmlns:a16="http://schemas.microsoft.com/office/drawing/2014/main" id="{ABA63209-3679-4CBB-8422-CBB3531D7E0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567048" y="2395475"/>
            <a:ext cx="2825156" cy="4407244"/>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9686" y="81259"/>
            <a:ext cx="9220248" cy="5850060"/>
          </a:xfrm>
          <a:prstGeom prst="rect">
            <a:avLst/>
          </a:prstGeom>
        </p:spPr>
      </p:pic>
      <p:sp>
        <p:nvSpPr>
          <p:cNvPr id="5" name="矩形 4"/>
          <p:cNvSpPr/>
          <p:nvPr/>
        </p:nvSpPr>
        <p:spPr>
          <a:xfrm>
            <a:off x="762000" y="5905500"/>
            <a:ext cx="10618988" cy="897219"/>
          </a:xfrm>
          <a:prstGeom prst="rect">
            <a:avLst/>
          </a:prstGeom>
          <a:solidFill>
            <a:schemeClr val="bg1">
              <a:alpha val="70000"/>
            </a:schemeClr>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PA_矩形 1"/>
          <p:cNvSpPr>
            <a:spLocks noChangeArrowheads="1"/>
          </p:cNvSpPr>
          <p:nvPr>
            <p:custDataLst>
              <p:tags r:id="rId3"/>
            </p:custDataLst>
          </p:nvPr>
        </p:nvSpPr>
        <p:spPr bwMode="auto">
          <a:xfrm>
            <a:off x="489153" y="6094845"/>
            <a:ext cx="113343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just"/>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 Sau </a:t>
            </a:r>
            <a:r>
              <a:rPr lang="en-US" sz="3200" dirty="0" err="1">
                <a:latin typeface="Arial" panose="020B0604020202020204" pitchFamily="34" charset="0"/>
                <a:cs typeface="Arial" panose="020B0604020202020204" pitchFamily="34" charset="0"/>
              </a:rPr>
              <a:t>khi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khỏi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bệnh</a:t>
            </a:r>
            <a:r>
              <a:rPr lang="vi-VN"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Đại</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ở lại làm tình nguyện viên</a:t>
            </a:r>
            <a:r>
              <a:rPr lang="en-US" sz="3200" dirty="0">
                <a:latin typeface="Arial" panose="020B0604020202020204" pitchFamily="34" charset="0"/>
                <a:cs typeface="Arial" panose="020B0604020202020204" pitchFamily="34" charset="0"/>
              </a:rPr>
              <a:t>.</a:t>
            </a:r>
            <a:endParaRPr lang="vi-VN" sz="32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46925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6"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
                                        </p:tgtEl>
                                        <p:attrNameLst>
                                          <p:attrName>style.visibility</p:attrName>
                                        </p:attrNameLst>
                                      </p:cBhvr>
                                      <p:to>
                                        <p:strVal val="hidden"/>
                                      </p:to>
                                    </p:set>
                                  </p:childTnLst>
                                </p:cTn>
                              </p:par>
                              <p:par>
                                <p:cTn id="16" presetID="6"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矩形 16"/>
          <p:cNvSpPr/>
          <p:nvPr/>
        </p:nvSpPr>
        <p:spPr>
          <a:xfrm>
            <a:off x="959975" y="1077520"/>
            <a:ext cx="9822325" cy="4746171"/>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9228" y="5746819"/>
            <a:ext cx="5502026" cy="1009190"/>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49934" y="3147909"/>
            <a:ext cx="1742066" cy="3493349"/>
          </a:xfrm>
          <a:prstGeom prst="rect">
            <a:avLst/>
          </a:prstGeom>
        </p:spPr>
      </p:pic>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85419"/>
            <a:ext cx="2308675" cy="2239455"/>
          </a:xfrm>
          <a:prstGeom prst="rect">
            <a:avLst/>
          </a:prstGeom>
        </p:spPr>
      </p:pic>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35532" y="3233328"/>
            <a:ext cx="2239326" cy="3493349"/>
          </a:xfrm>
          <a:prstGeom prst="rect">
            <a:avLst/>
          </a:prstGeom>
          <a:ln>
            <a:noFill/>
          </a:ln>
          <a:effectLst>
            <a:outerShdw blurRad="292100" dist="139700" dir="2700000" algn="tl" rotWithShape="0">
              <a:srgbClr val="333333">
                <a:alpha val="65000"/>
              </a:srgbClr>
            </a:outerShdw>
          </a:effectLst>
        </p:spPr>
      </p:pic>
      <p:pic>
        <p:nvPicPr>
          <p:cNvPr id="14" name="图片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843" y="4451329"/>
            <a:ext cx="2751012" cy="2328899"/>
          </a:xfrm>
          <a:prstGeom prst="rect">
            <a:avLst/>
          </a:prstGeom>
        </p:spPr>
      </p:pic>
      <p:pic>
        <p:nvPicPr>
          <p:cNvPr id="19" name="图片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70775" y="2008905"/>
            <a:ext cx="1415668" cy="1373223"/>
          </a:xfrm>
          <a:prstGeom prst="rect">
            <a:avLst/>
          </a:prstGeom>
        </p:spPr>
      </p:pic>
      <p:pic>
        <p:nvPicPr>
          <p:cNvPr id="20" name="图片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2093685" y="656476"/>
            <a:ext cx="1010366" cy="980073"/>
          </a:xfrm>
          <a:prstGeom prst="rect">
            <a:avLst/>
          </a:prstGeom>
        </p:spPr>
      </p:pic>
      <p:grpSp>
        <p:nvGrpSpPr>
          <p:cNvPr id="35" name="组合 34"/>
          <p:cNvGrpSpPr/>
          <p:nvPr/>
        </p:nvGrpSpPr>
        <p:grpSpPr>
          <a:xfrm>
            <a:off x="3292017" y="4758880"/>
            <a:ext cx="1947502" cy="400111"/>
            <a:chOff x="2181433" y="4069492"/>
            <a:chExt cx="2017491" cy="414489"/>
          </a:xfrm>
          <a:solidFill>
            <a:schemeClr val="accent2"/>
          </a:solidFill>
        </p:grpSpPr>
        <p:sp>
          <p:nvSpPr>
            <p:cNvPr id="36" name="圆角矩形 82"/>
            <p:cNvSpPr/>
            <p:nvPr/>
          </p:nvSpPr>
          <p:spPr>
            <a:xfrm>
              <a:off x="2223819" y="4118459"/>
              <a:ext cx="1975105" cy="351130"/>
            </a:xfrm>
            <a:prstGeom prst="roundRect">
              <a:avLst>
                <a:gd name="adj" fmla="val 18750"/>
              </a:avLst>
            </a:prstGeom>
            <a:solidFill>
              <a:srgbClr val="5CD1B7"/>
            </a:solidFill>
            <a:ln>
              <a:solidFill>
                <a:schemeClr val="bg1"/>
              </a:solidFill>
            </a:ln>
            <a:effectLst>
              <a:outerShdw blurRad="1016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defRPr/>
              </a:pPr>
              <a:endParaRPr kumimoji="0" lang="zh-CN" altLang="en-US" sz="1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endParaRPr>
            </a:p>
          </p:txBody>
        </p:sp>
        <p:sp>
          <p:nvSpPr>
            <p:cNvPr id="37" name="TextBox 21"/>
            <p:cNvSpPr txBox="1"/>
            <p:nvPr/>
          </p:nvSpPr>
          <p:spPr>
            <a:xfrm>
              <a:off x="2181433" y="4069492"/>
              <a:ext cx="1975103" cy="4144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cs typeface="+mn-ea"/>
                  <a:sym typeface="+mn-lt"/>
                </a:rPr>
                <a:t>Luyện</a:t>
              </a:r>
              <a:r>
                <a:rPr kumimoji="0" lang="en-US" altLang="zh-CN" sz="2000" b="1" i="0" u="none" strike="noStrike" kern="1200" cap="none" spc="0" normalizeH="0" noProof="0" dirty="0">
                  <a:ln>
                    <a:noFill/>
                  </a:ln>
                  <a:solidFill>
                    <a:schemeClr val="bg1"/>
                  </a:solidFill>
                  <a:effectLst>
                    <a:outerShdw blurRad="38100" dist="38100" dir="2700000" algn="tl">
                      <a:srgbClr val="000000">
                        <a:alpha val="43137"/>
                      </a:srgbClr>
                    </a:outerShdw>
                  </a:effectLst>
                  <a:uLnTx/>
                  <a:uFillTx/>
                  <a:cs typeface="+mn-ea"/>
                  <a:sym typeface="+mn-lt"/>
                </a:rPr>
                <a:t> </a:t>
              </a:r>
              <a:r>
                <a:rPr kumimoji="0" lang="en-US" altLang="zh-CN" sz="2000" b="1"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cs typeface="+mn-ea"/>
                  <a:sym typeface="+mn-lt"/>
                </a:rPr>
                <a:t>từ</a:t>
              </a:r>
              <a:r>
                <a:rPr kumimoji="0" lang="en-US" altLang="zh-CN" sz="2000" b="1" i="0" u="none" strike="noStrike" kern="1200" cap="none" spc="0" normalizeH="0" noProof="0" dirty="0">
                  <a:ln>
                    <a:noFill/>
                  </a:ln>
                  <a:solidFill>
                    <a:schemeClr val="bg1"/>
                  </a:solidFill>
                  <a:effectLst>
                    <a:outerShdw blurRad="38100" dist="38100" dir="2700000" algn="tl">
                      <a:srgbClr val="000000">
                        <a:alpha val="43137"/>
                      </a:srgbClr>
                    </a:outerShdw>
                  </a:effectLst>
                  <a:uLnTx/>
                  <a:uFillTx/>
                  <a:cs typeface="+mn-ea"/>
                  <a:sym typeface="+mn-lt"/>
                </a:rPr>
                <a:t> </a:t>
              </a:r>
              <a:r>
                <a:rPr kumimoji="0" lang="en-US" altLang="zh-CN" sz="2000" b="1"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cs typeface="+mn-ea"/>
                  <a:sym typeface="+mn-lt"/>
                </a:rPr>
                <a:t>và</a:t>
              </a:r>
              <a:r>
                <a:rPr kumimoji="0" lang="en-US" altLang="zh-CN" sz="2000" b="1" i="0" u="none" strike="noStrike" kern="1200" cap="none" spc="0" normalizeH="0" noProof="0" dirty="0">
                  <a:ln>
                    <a:noFill/>
                  </a:ln>
                  <a:solidFill>
                    <a:schemeClr val="bg1"/>
                  </a:solidFill>
                  <a:effectLst>
                    <a:outerShdw blurRad="38100" dist="38100" dir="2700000" algn="tl">
                      <a:srgbClr val="000000">
                        <a:alpha val="43137"/>
                      </a:srgbClr>
                    </a:outerShdw>
                  </a:effectLst>
                  <a:uLnTx/>
                  <a:uFillTx/>
                  <a:cs typeface="+mn-ea"/>
                  <a:sym typeface="+mn-lt"/>
                </a:rPr>
                <a:t> </a:t>
              </a:r>
              <a:r>
                <a:rPr kumimoji="0" lang="en-US" altLang="zh-CN" sz="2000" b="1"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cs typeface="+mn-ea"/>
                  <a:sym typeface="+mn-lt"/>
                </a:rPr>
                <a:t>câu</a:t>
              </a:r>
              <a:endPar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endParaRPr>
            </a:p>
          </p:txBody>
        </p:sp>
      </p:grpSp>
      <p:grpSp>
        <p:nvGrpSpPr>
          <p:cNvPr id="38" name="组合 37"/>
          <p:cNvGrpSpPr/>
          <p:nvPr/>
        </p:nvGrpSpPr>
        <p:grpSpPr>
          <a:xfrm>
            <a:off x="6275863" y="4712510"/>
            <a:ext cx="1964373" cy="400110"/>
            <a:chOff x="5631483" y="4059298"/>
            <a:chExt cx="2034967" cy="414489"/>
          </a:xfrm>
          <a:solidFill>
            <a:schemeClr val="accent2"/>
          </a:solidFill>
        </p:grpSpPr>
        <p:sp>
          <p:nvSpPr>
            <p:cNvPr id="39" name="圆角矩形 83"/>
            <p:cNvSpPr/>
            <p:nvPr/>
          </p:nvSpPr>
          <p:spPr>
            <a:xfrm>
              <a:off x="5631483" y="4117240"/>
              <a:ext cx="1975105" cy="351130"/>
            </a:xfrm>
            <a:prstGeom prst="roundRect">
              <a:avLst>
                <a:gd name="adj" fmla="val 16667"/>
              </a:avLst>
            </a:prstGeom>
            <a:solidFill>
              <a:srgbClr val="FD89A7"/>
            </a:solidFill>
            <a:ln>
              <a:solidFill>
                <a:schemeClr val="bg1"/>
              </a:solidFill>
            </a:ln>
            <a:effectLst>
              <a:outerShdw blurRad="1016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endParaRPr>
            </a:p>
          </p:txBody>
        </p:sp>
        <p:sp>
          <p:nvSpPr>
            <p:cNvPr id="40" name="TextBox 22"/>
            <p:cNvSpPr txBox="1"/>
            <p:nvPr/>
          </p:nvSpPr>
          <p:spPr>
            <a:xfrm>
              <a:off x="5691345" y="4059298"/>
              <a:ext cx="1975105" cy="4144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cs typeface="+mn-ea"/>
                  <a:sym typeface="+mn-lt"/>
                </a:rPr>
                <a:t>Trang</a:t>
              </a:r>
              <a:r>
                <a:rPr kumimoji="0" lang="en-US" altLang="zh-CN"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 76</a:t>
              </a:r>
              <a:endPar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endParaRPr>
            </a:p>
          </p:txBody>
        </p:sp>
      </p:grpSp>
      <p:pic>
        <p:nvPicPr>
          <p:cNvPr id="44" name="周杰伦 - 甜甜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93240" y="-1231267"/>
            <a:ext cx="609600" cy="609600"/>
          </a:xfrm>
          <a:prstGeom prst="rect">
            <a:avLst/>
          </a:prstGeom>
        </p:spPr>
      </p:pic>
      <p:grpSp>
        <p:nvGrpSpPr>
          <p:cNvPr id="3" name="Group 2"/>
          <p:cNvGrpSpPr/>
          <p:nvPr/>
        </p:nvGrpSpPr>
        <p:grpSpPr>
          <a:xfrm>
            <a:off x="1370157" y="2205506"/>
            <a:ext cx="9615606" cy="794082"/>
            <a:chOff x="1370157" y="2205506"/>
            <a:chExt cx="9615606" cy="794082"/>
          </a:xfrm>
        </p:grpSpPr>
        <p:sp>
          <p:nvSpPr>
            <p:cNvPr id="33" name="文本框 32"/>
            <p:cNvSpPr txBox="1"/>
            <p:nvPr/>
          </p:nvSpPr>
          <p:spPr>
            <a:xfrm>
              <a:off x="1370157" y="2205506"/>
              <a:ext cx="9573070" cy="769441"/>
            </a:xfrm>
            <a:prstGeom prst="rect">
              <a:avLst/>
            </a:prstGeom>
            <a:noFill/>
          </p:spPr>
          <p:txBody>
            <a:bodyPr wrap="none" rtlCol="0">
              <a:spAutoFit/>
              <a:scene3d>
                <a:camera prst="orthographicFront"/>
                <a:lightRig rig="threePt" dir="t"/>
              </a:scene3d>
              <a:sp3d contourW="12700"/>
            </a:bodyPr>
            <a:lstStyle/>
            <a:p>
              <a:pPr marL="0" marR="0" lvl="0" indent="0" algn="ctr" defTabSz="901065" rtl="0" eaLnBrk="1" fontAlgn="auto" latinLnBrk="0" hangingPunct="1">
                <a:lnSpc>
                  <a:spcPct val="100000"/>
                </a:lnSpc>
                <a:spcBef>
                  <a:spcPts val="0"/>
                </a:spcBef>
                <a:spcAft>
                  <a:spcPts val="0"/>
                </a:spcAft>
                <a:buClrTx/>
                <a:buSzTx/>
                <a:buFontTx/>
                <a:buNone/>
                <a:defRPr/>
              </a:pPr>
              <a:r>
                <a:rPr lang="en-US" altLang="zh-CN" sz="4400" b="1" dirty="0" err="1">
                  <a:solidFill>
                    <a:srgbClr val="EEEEEE"/>
                  </a:solidFill>
                  <a:effectLst>
                    <a:innerShdw blurRad="63500" dist="50800" dir="18900000">
                      <a:prstClr val="black">
                        <a:alpha val="50000"/>
                      </a:prstClr>
                    </a:innerShdw>
                  </a:effectLst>
                  <a:latin typeface="#9Slide03 Smoothy Sans" panose="00000500000000000000" pitchFamily="2" charset="0"/>
                  <a:cs typeface="经典综艺体简" panose="02010609000101010101" pitchFamily="49" charset="-122"/>
                </a:rPr>
                <a:t>Liên</a:t>
              </a:r>
              <a:r>
                <a:rPr lang="en-US" altLang="zh-CN" sz="4400" b="1" dirty="0">
                  <a:solidFill>
                    <a:srgbClr val="EEEEEE"/>
                  </a:solidFill>
                  <a:effectLst>
                    <a:innerShdw blurRad="63500" dist="50800" dir="18900000">
                      <a:prstClr val="black">
                        <a:alpha val="50000"/>
                      </a:prstClr>
                    </a:innerShdw>
                  </a:effectLst>
                  <a:latin typeface="#9Slide03 Smoothy Sans" panose="00000500000000000000" pitchFamily="2" charset="0"/>
                  <a:cs typeface="经典综艺体简" panose="02010609000101010101" pitchFamily="49" charset="-122"/>
                </a:rPr>
                <a:t> </a:t>
              </a:r>
              <a:r>
                <a:rPr lang="en-US" altLang="zh-CN" sz="4400" b="1" dirty="0" err="1">
                  <a:solidFill>
                    <a:srgbClr val="EEEEEE"/>
                  </a:solidFill>
                  <a:effectLst>
                    <a:innerShdw blurRad="63500" dist="50800" dir="18900000">
                      <a:prstClr val="black">
                        <a:alpha val="50000"/>
                      </a:prstClr>
                    </a:innerShdw>
                  </a:effectLst>
                  <a:latin typeface="#9Slide03 Smoothy Sans" panose="00000500000000000000" pitchFamily="2" charset="0"/>
                  <a:cs typeface="经典综艺体简" panose="02010609000101010101" pitchFamily="49" charset="-122"/>
                </a:rPr>
                <a:t>kết</a:t>
              </a:r>
              <a:r>
                <a:rPr lang="en-US" altLang="zh-CN" sz="4400" b="1" dirty="0">
                  <a:solidFill>
                    <a:srgbClr val="EEEEEE"/>
                  </a:solidFill>
                  <a:effectLst>
                    <a:innerShdw blurRad="63500" dist="50800" dir="18900000">
                      <a:prstClr val="black">
                        <a:alpha val="50000"/>
                      </a:prstClr>
                    </a:innerShdw>
                  </a:effectLst>
                  <a:latin typeface="#9Slide03 Smoothy Sans" panose="00000500000000000000" pitchFamily="2" charset="0"/>
                  <a:cs typeface="经典综艺体简" panose="02010609000101010101" pitchFamily="49" charset="-122"/>
                </a:rPr>
                <a:t> </a:t>
              </a:r>
              <a:r>
                <a:rPr lang="en-US" altLang="zh-CN" sz="4400" b="1" dirty="0" err="1">
                  <a:solidFill>
                    <a:srgbClr val="EEEEEE"/>
                  </a:solidFill>
                  <a:effectLst>
                    <a:innerShdw blurRad="63500" dist="50800" dir="18900000">
                      <a:prstClr val="black">
                        <a:alpha val="50000"/>
                      </a:prstClr>
                    </a:innerShdw>
                  </a:effectLst>
                  <a:latin typeface="#9Slide03 Smoothy Sans" panose="00000500000000000000" pitchFamily="2" charset="0"/>
                  <a:cs typeface="经典综艺体简" panose="02010609000101010101" pitchFamily="49" charset="-122"/>
                </a:rPr>
                <a:t>các</a:t>
              </a:r>
              <a:r>
                <a:rPr lang="en-US" altLang="zh-CN" sz="4400" b="1" dirty="0">
                  <a:solidFill>
                    <a:srgbClr val="EEEEEE"/>
                  </a:solidFill>
                  <a:effectLst>
                    <a:innerShdw blurRad="63500" dist="50800" dir="18900000">
                      <a:prstClr val="black">
                        <a:alpha val="50000"/>
                      </a:prstClr>
                    </a:innerShdw>
                  </a:effectLst>
                  <a:latin typeface="#9Slide03 Smoothy Sans" panose="00000500000000000000" pitchFamily="2" charset="0"/>
                  <a:cs typeface="经典综艺体简" panose="02010609000101010101" pitchFamily="49" charset="-122"/>
                </a:rPr>
                <a:t> </a:t>
              </a:r>
              <a:r>
                <a:rPr lang="en-US" altLang="zh-CN" sz="4400" b="1" dirty="0" err="1">
                  <a:solidFill>
                    <a:srgbClr val="EEEEEE"/>
                  </a:solidFill>
                  <a:effectLst>
                    <a:innerShdw blurRad="63500" dist="50800" dir="18900000">
                      <a:prstClr val="black">
                        <a:alpha val="50000"/>
                      </a:prstClr>
                    </a:innerShdw>
                  </a:effectLst>
                  <a:latin typeface="#9Slide03 Smoothy Sans" panose="00000500000000000000" pitchFamily="2" charset="0"/>
                  <a:cs typeface="经典综艺体简" panose="02010609000101010101" pitchFamily="49" charset="-122"/>
                </a:rPr>
                <a:t>câu</a:t>
              </a:r>
              <a:r>
                <a:rPr lang="en-US" altLang="zh-CN" sz="4400" b="1" dirty="0">
                  <a:solidFill>
                    <a:srgbClr val="EEEEEE"/>
                  </a:solidFill>
                  <a:effectLst>
                    <a:innerShdw blurRad="63500" dist="50800" dir="18900000">
                      <a:prstClr val="black">
                        <a:alpha val="50000"/>
                      </a:prstClr>
                    </a:innerShdw>
                  </a:effectLst>
                  <a:latin typeface="#9Slide03 Smoothy Sans" panose="00000500000000000000" pitchFamily="2" charset="0"/>
                  <a:cs typeface="经典综艺体简" panose="02010609000101010101" pitchFamily="49" charset="-122"/>
                </a:rPr>
                <a:t> </a:t>
              </a:r>
              <a:r>
                <a:rPr lang="en-US" altLang="zh-CN" sz="4400" b="1" dirty="0" err="1">
                  <a:solidFill>
                    <a:srgbClr val="EEEEEE"/>
                  </a:solidFill>
                  <a:effectLst>
                    <a:innerShdw blurRad="63500" dist="50800" dir="18900000">
                      <a:prstClr val="black">
                        <a:alpha val="50000"/>
                      </a:prstClr>
                    </a:innerShdw>
                  </a:effectLst>
                  <a:latin typeface="#9Slide03 Smoothy Sans" panose="00000500000000000000" pitchFamily="2" charset="0"/>
                  <a:cs typeface="经典综艺体简" panose="02010609000101010101" pitchFamily="49" charset="-122"/>
                </a:rPr>
                <a:t>trong</a:t>
              </a:r>
              <a:r>
                <a:rPr lang="en-US" altLang="zh-CN" sz="4400" b="1" dirty="0">
                  <a:solidFill>
                    <a:srgbClr val="EEEEEE"/>
                  </a:solidFill>
                  <a:effectLst>
                    <a:innerShdw blurRad="63500" dist="50800" dir="18900000">
                      <a:prstClr val="black">
                        <a:alpha val="50000"/>
                      </a:prstClr>
                    </a:innerShdw>
                  </a:effectLst>
                  <a:latin typeface="#9Slide03 Smoothy Sans" panose="00000500000000000000" pitchFamily="2" charset="0"/>
                  <a:cs typeface="经典综艺体简" panose="02010609000101010101" pitchFamily="49" charset="-122"/>
                </a:rPr>
                <a:t> </a:t>
              </a:r>
              <a:r>
                <a:rPr lang="en-US" altLang="zh-CN" sz="4400" b="1" dirty="0" err="1">
                  <a:solidFill>
                    <a:srgbClr val="EEEEEE"/>
                  </a:solidFill>
                  <a:effectLst>
                    <a:innerShdw blurRad="63500" dist="50800" dir="18900000">
                      <a:prstClr val="black">
                        <a:alpha val="50000"/>
                      </a:prstClr>
                    </a:innerShdw>
                  </a:effectLst>
                  <a:latin typeface="#9Slide03 Smoothy Sans" panose="00000500000000000000" pitchFamily="2" charset="0"/>
                  <a:cs typeface="经典综艺体简" panose="02010609000101010101" pitchFamily="49" charset="-122"/>
                </a:rPr>
                <a:t>bài</a:t>
              </a:r>
              <a:r>
                <a:rPr lang="en-US" altLang="zh-CN" sz="4400" b="1" dirty="0">
                  <a:solidFill>
                    <a:srgbClr val="EEEEEE"/>
                  </a:solidFill>
                  <a:effectLst>
                    <a:innerShdw blurRad="63500" dist="50800" dir="18900000">
                      <a:prstClr val="black">
                        <a:alpha val="50000"/>
                      </a:prstClr>
                    </a:innerShdw>
                  </a:effectLst>
                  <a:latin typeface="#9Slide03 Smoothy Sans" panose="00000500000000000000" pitchFamily="2" charset="0"/>
                  <a:cs typeface="经典综艺体简" panose="02010609000101010101" pitchFamily="49" charset="-122"/>
                </a:rPr>
                <a:t> </a:t>
              </a:r>
            </a:p>
          </p:txBody>
        </p:sp>
        <p:sp>
          <p:nvSpPr>
            <p:cNvPr id="26" name="文本框 32"/>
            <p:cNvSpPr txBox="1"/>
            <p:nvPr/>
          </p:nvSpPr>
          <p:spPr>
            <a:xfrm>
              <a:off x="1412693" y="2230147"/>
              <a:ext cx="9573070" cy="769441"/>
            </a:xfrm>
            <a:prstGeom prst="rect">
              <a:avLst/>
            </a:prstGeom>
            <a:noFill/>
          </p:spPr>
          <p:txBody>
            <a:bodyPr wrap="none" rtlCol="0">
              <a:spAutoFit/>
              <a:scene3d>
                <a:camera prst="orthographicFront"/>
                <a:lightRig rig="threePt" dir="t"/>
              </a:scene3d>
              <a:sp3d contourW="12700"/>
            </a:bodyPr>
            <a:lstStyle/>
            <a:p>
              <a:pPr marL="0" marR="0" lvl="0" indent="0" algn="ctr" defTabSz="901065" rtl="0" eaLnBrk="1" fontAlgn="auto" latinLnBrk="0" hangingPunct="1">
                <a:lnSpc>
                  <a:spcPct val="100000"/>
                </a:lnSpc>
                <a:spcBef>
                  <a:spcPts val="0"/>
                </a:spcBef>
                <a:spcAft>
                  <a:spcPts val="0"/>
                </a:spcAft>
                <a:buClrTx/>
                <a:buSzTx/>
                <a:buFontTx/>
                <a:buNone/>
                <a:defRPr/>
              </a:pPr>
              <a:r>
                <a:rPr lang="en-US" altLang="zh-CN" sz="4400" b="1" dirty="0" err="1">
                  <a:solidFill>
                    <a:srgbClr val="172774"/>
                  </a:solidFill>
                  <a:effectLst>
                    <a:innerShdw blurRad="63500" dist="50800" dir="18900000">
                      <a:prstClr val="black">
                        <a:alpha val="50000"/>
                      </a:prstClr>
                    </a:innerShdw>
                  </a:effectLst>
                  <a:latin typeface="#9Slide03 Smoothy Sans" panose="00000500000000000000" pitchFamily="2" charset="0"/>
                  <a:cs typeface="经典综艺体简" panose="02010609000101010101" pitchFamily="49" charset="-122"/>
                </a:rPr>
                <a:t>Liên</a:t>
              </a:r>
              <a:r>
                <a:rPr lang="en-US" altLang="zh-CN" sz="4400" b="1" dirty="0">
                  <a:solidFill>
                    <a:srgbClr val="172774"/>
                  </a:solidFill>
                  <a:effectLst>
                    <a:innerShdw blurRad="63500" dist="50800" dir="18900000">
                      <a:prstClr val="black">
                        <a:alpha val="50000"/>
                      </a:prstClr>
                    </a:innerShdw>
                  </a:effectLst>
                  <a:latin typeface="#9Slide03 Smoothy Sans" panose="00000500000000000000" pitchFamily="2" charset="0"/>
                  <a:cs typeface="经典综艺体简" panose="02010609000101010101" pitchFamily="49" charset="-122"/>
                </a:rPr>
                <a:t> </a:t>
              </a:r>
              <a:r>
                <a:rPr lang="en-US" altLang="zh-CN" sz="4400" b="1" dirty="0" err="1">
                  <a:solidFill>
                    <a:srgbClr val="172774"/>
                  </a:solidFill>
                  <a:effectLst>
                    <a:innerShdw blurRad="63500" dist="50800" dir="18900000">
                      <a:prstClr val="black">
                        <a:alpha val="50000"/>
                      </a:prstClr>
                    </a:innerShdw>
                  </a:effectLst>
                  <a:latin typeface="#9Slide03 Smoothy Sans" panose="00000500000000000000" pitchFamily="2" charset="0"/>
                  <a:cs typeface="经典综艺体简" panose="02010609000101010101" pitchFamily="49" charset="-122"/>
                </a:rPr>
                <a:t>kết</a:t>
              </a:r>
              <a:r>
                <a:rPr lang="en-US" altLang="zh-CN" sz="4400" b="1" dirty="0">
                  <a:solidFill>
                    <a:srgbClr val="172774"/>
                  </a:solidFill>
                  <a:effectLst>
                    <a:innerShdw blurRad="63500" dist="50800" dir="18900000">
                      <a:prstClr val="black">
                        <a:alpha val="50000"/>
                      </a:prstClr>
                    </a:innerShdw>
                  </a:effectLst>
                  <a:latin typeface="#9Slide03 Smoothy Sans" panose="00000500000000000000" pitchFamily="2" charset="0"/>
                  <a:cs typeface="经典综艺体简" panose="02010609000101010101" pitchFamily="49" charset="-122"/>
                </a:rPr>
                <a:t> </a:t>
              </a:r>
              <a:r>
                <a:rPr lang="en-US" altLang="zh-CN" sz="4400" b="1" dirty="0" err="1">
                  <a:solidFill>
                    <a:srgbClr val="172774"/>
                  </a:solidFill>
                  <a:effectLst>
                    <a:innerShdw blurRad="63500" dist="50800" dir="18900000">
                      <a:prstClr val="black">
                        <a:alpha val="50000"/>
                      </a:prstClr>
                    </a:innerShdw>
                  </a:effectLst>
                  <a:latin typeface="#9Slide03 Smoothy Sans" panose="00000500000000000000" pitchFamily="2" charset="0"/>
                  <a:cs typeface="经典综艺体简" panose="02010609000101010101" pitchFamily="49" charset="-122"/>
                </a:rPr>
                <a:t>các</a:t>
              </a:r>
              <a:r>
                <a:rPr lang="en-US" altLang="zh-CN" sz="4400" b="1" dirty="0">
                  <a:solidFill>
                    <a:srgbClr val="172774"/>
                  </a:solidFill>
                  <a:effectLst>
                    <a:innerShdw blurRad="63500" dist="50800" dir="18900000">
                      <a:prstClr val="black">
                        <a:alpha val="50000"/>
                      </a:prstClr>
                    </a:innerShdw>
                  </a:effectLst>
                  <a:latin typeface="#9Slide03 Smoothy Sans" panose="00000500000000000000" pitchFamily="2" charset="0"/>
                  <a:cs typeface="经典综艺体简" panose="02010609000101010101" pitchFamily="49" charset="-122"/>
                </a:rPr>
                <a:t> </a:t>
              </a:r>
              <a:r>
                <a:rPr lang="en-US" altLang="zh-CN" sz="4400" b="1" dirty="0" err="1">
                  <a:solidFill>
                    <a:srgbClr val="172774"/>
                  </a:solidFill>
                  <a:effectLst>
                    <a:innerShdw blurRad="63500" dist="50800" dir="18900000">
                      <a:prstClr val="black">
                        <a:alpha val="50000"/>
                      </a:prstClr>
                    </a:innerShdw>
                  </a:effectLst>
                  <a:latin typeface="#9Slide03 Smoothy Sans" panose="00000500000000000000" pitchFamily="2" charset="0"/>
                  <a:cs typeface="经典综艺体简" panose="02010609000101010101" pitchFamily="49" charset="-122"/>
                </a:rPr>
                <a:t>câu</a:t>
              </a:r>
              <a:r>
                <a:rPr lang="en-US" altLang="zh-CN" sz="4400" b="1" dirty="0">
                  <a:solidFill>
                    <a:srgbClr val="172774"/>
                  </a:solidFill>
                  <a:effectLst>
                    <a:innerShdw blurRad="63500" dist="50800" dir="18900000">
                      <a:prstClr val="black">
                        <a:alpha val="50000"/>
                      </a:prstClr>
                    </a:innerShdw>
                  </a:effectLst>
                  <a:latin typeface="#9Slide03 Smoothy Sans" panose="00000500000000000000" pitchFamily="2" charset="0"/>
                  <a:cs typeface="经典综艺体简" panose="02010609000101010101" pitchFamily="49" charset="-122"/>
                </a:rPr>
                <a:t> </a:t>
              </a:r>
              <a:r>
                <a:rPr lang="en-US" altLang="zh-CN" sz="4400" b="1" dirty="0" err="1">
                  <a:solidFill>
                    <a:srgbClr val="172774"/>
                  </a:solidFill>
                  <a:effectLst>
                    <a:innerShdw blurRad="63500" dist="50800" dir="18900000">
                      <a:prstClr val="black">
                        <a:alpha val="50000"/>
                      </a:prstClr>
                    </a:innerShdw>
                  </a:effectLst>
                  <a:latin typeface="#9Slide03 Smoothy Sans" panose="00000500000000000000" pitchFamily="2" charset="0"/>
                  <a:cs typeface="经典综艺体简" panose="02010609000101010101" pitchFamily="49" charset="-122"/>
                </a:rPr>
                <a:t>trong</a:t>
              </a:r>
              <a:r>
                <a:rPr lang="en-US" altLang="zh-CN" sz="4400" b="1" dirty="0">
                  <a:solidFill>
                    <a:srgbClr val="172774"/>
                  </a:solidFill>
                  <a:effectLst>
                    <a:innerShdw blurRad="63500" dist="50800" dir="18900000">
                      <a:prstClr val="black">
                        <a:alpha val="50000"/>
                      </a:prstClr>
                    </a:innerShdw>
                  </a:effectLst>
                  <a:latin typeface="#9Slide03 Smoothy Sans" panose="00000500000000000000" pitchFamily="2" charset="0"/>
                  <a:cs typeface="经典综艺体简" panose="02010609000101010101" pitchFamily="49" charset="-122"/>
                </a:rPr>
                <a:t> </a:t>
              </a:r>
              <a:r>
                <a:rPr lang="en-US" altLang="zh-CN" sz="4400" b="1" dirty="0" err="1">
                  <a:solidFill>
                    <a:srgbClr val="172774"/>
                  </a:solidFill>
                  <a:effectLst>
                    <a:innerShdw blurRad="63500" dist="50800" dir="18900000">
                      <a:prstClr val="black">
                        <a:alpha val="50000"/>
                      </a:prstClr>
                    </a:innerShdw>
                  </a:effectLst>
                  <a:latin typeface="#9Slide03 Smoothy Sans" panose="00000500000000000000" pitchFamily="2" charset="0"/>
                  <a:cs typeface="经典综艺体简" panose="02010609000101010101" pitchFamily="49" charset="-122"/>
                </a:rPr>
                <a:t>bài</a:t>
              </a:r>
              <a:r>
                <a:rPr lang="en-US" altLang="zh-CN" sz="4400" b="1" dirty="0">
                  <a:solidFill>
                    <a:srgbClr val="172774"/>
                  </a:solidFill>
                  <a:effectLst>
                    <a:innerShdw blurRad="63500" dist="50800" dir="18900000">
                      <a:prstClr val="black">
                        <a:alpha val="50000"/>
                      </a:prstClr>
                    </a:innerShdw>
                  </a:effectLst>
                  <a:latin typeface="#9Slide03 Smoothy Sans" panose="00000500000000000000" pitchFamily="2" charset="0"/>
                  <a:cs typeface="经典综艺体简" panose="02010609000101010101" pitchFamily="49" charset="-122"/>
                </a:rPr>
                <a:t> </a:t>
              </a:r>
            </a:p>
          </p:txBody>
        </p:sp>
      </p:grpSp>
      <p:sp>
        <p:nvSpPr>
          <p:cNvPr id="27" name="文本框 40"/>
          <p:cNvSpPr txBox="1"/>
          <p:nvPr/>
        </p:nvSpPr>
        <p:spPr>
          <a:xfrm>
            <a:off x="2766041" y="3301720"/>
            <a:ext cx="6210192" cy="989681"/>
          </a:xfrm>
          <a:prstGeom prst="rect">
            <a:avLst/>
          </a:prstGeom>
          <a:noFill/>
        </p:spPr>
        <p:txBody>
          <a:bodyPr wrap="none" rtlCol="0">
            <a:prstTxWarp prst="textPlain">
              <a:avLst/>
            </a:prstTxWarp>
            <a:spAutoFit/>
            <a:scene3d>
              <a:camera prst="orthographicFront"/>
              <a:lightRig rig="threePt" dir="t"/>
            </a:scene3d>
            <a:sp3d contourW="12700"/>
          </a:bodyPr>
          <a:lstStyle/>
          <a:p>
            <a:pPr marL="0" marR="0" lvl="0" indent="0" algn="ctr" defTabSz="901065" rtl="0" eaLnBrk="1" fontAlgn="auto" latinLnBrk="0" hangingPunct="1">
              <a:lnSpc>
                <a:spcPct val="100000"/>
              </a:lnSpc>
              <a:spcBef>
                <a:spcPts val="0"/>
              </a:spcBef>
              <a:spcAft>
                <a:spcPts val="0"/>
              </a:spcAft>
              <a:buClrTx/>
              <a:buSzTx/>
              <a:buFontTx/>
              <a:buNone/>
              <a:defRPr/>
            </a:pPr>
            <a:r>
              <a:rPr lang="en-US" altLang="zh-CN" sz="6600" b="1" dirty="0" err="1">
                <a:solidFill>
                  <a:srgbClr val="FF0075"/>
                </a:solidFill>
                <a:effectLst>
                  <a:glow rad="63500">
                    <a:schemeClr val="accent2">
                      <a:satMod val="175000"/>
                      <a:alpha val="40000"/>
                    </a:schemeClr>
                  </a:glow>
                  <a:innerShdw blurRad="63500" dist="50800" dir="18900000">
                    <a:prstClr val="black">
                      <a:alpha val="50000"/>
                    </a:prstClr>
                  </a:innerShdw>
                </a:effectLst>
                <a:latin typeface="#9Slide05 SVNHaptic Script" panose="00000500000000000000" pitchFamily="2" charset="0"/>
                <a:cs typeface="#9Slide05 Pattaya" panose="00000500000000000000" pitchFamily="2" charset="-34"/>
              </a:rPr>
              <a:t>bằng</a:t>
            </a:r>
            <a:r>
              <a:rPr lang="en-US" altLang="zh-CN" sz="6600" b="1" dirty="0">
                <a:solidFill>
                  <a:srgbClr val="FF0075"/>
                </a:solidFill>
                <a:effectLst>
                  <a:glow rad="63500">
                    <a:schemeClr val="accent2">
                      <a:satMod val="175000"/>
                      <a:alpha val="40000"/>
                    </a:schemeClr>
                  </a:glow>
                  <a:innerShdw blurRad="63500" dist="50800" dir="18900000">
                    <a:prstClr val="black">
                      <a:alpha val="50000"/>
                    </a:prstClr>
                  </a:innerShdw>
                </a:effectLst>
                <a:latin typeface="#9Slide05 SVNHaptic Script" panose="00000500000000000000" pitchFamily="2" charset="0"/>
                <a:cs typeface="#9Slide05 Pattaya" panose="00000500000000000000" pitchFamily="2" charset="-34"/>
              </a:rPr>
              <a:t> </a:t>
            </a:r>
            <a:r>
              <a:rPr lang="en-US" altLang="zh-CN" sz="6600" b="1" dirty="0" err="1">
                <a:solidFill>
                  <a:srgbClr val="FF0075"/>
                </a:solidFill>
                <a:effectLst>
                  <a:glow rad="63500">
                    <a:schemeClr val="accent2">
                      <a:satMod val="175000"/>
                      <a:alpha val="40000"/>
                    </a:schemeClr>
                  </a:glow>
                  <a:innerShdw blurRad="63500" dist="50800" dir="18900000">
                    <a:prstClr val="black">
                      <a:alpha val="50000"/>
                    </a:prstClr>
                  </a:innerShdw>
                </a:effectLst>
                <a:latin typeface="#9Slide05 SVNHaptic Script" panose="00000500000000000000" pitchFamily="2" charset="0"/>
                <a:cs typeface="#9Slide05 Pattaya" panose="00000500000000000000" pitchFamily="2" charset="-34"/>
              </a:rPr>
              <a:t>cách</a:t>
            </a:r>
            <a:r>
              <a:rPr lang="en-US" altLang="zh-CN" sz="6600" b="1" dirty="0">
                <a:solidFill>
                  <a:srgbClr val="FF0075"/>
                </a:solidFill>
                <a:effectLst>
                  <a:glow rad="63500">
                    <a:schemeClr val="accent2">
                      <a:satMod val="175000"/>
                      <a:alpha val="40000"/>
                    </a:schemeClr>
                  </a:glow>
                  <a:innerShdw blurRad="63500" dist="50800" dir="18900000">
                    <a:prstClr val="black">
                      <a:alpha val="50000"/>
                    </a:prstClr>
                  </a:innerShdw>
                </a:effectLst>
                <a:latin typeface="#9Slide05 SVNHaptic Script" panose="00000500000000000000" pitchFamily="2" charset="0"/>
                <a:cs typeface="#9Slide05 Pattaya" panose="00000500000000000000" pitchFamily="2" charset="-34"/>
              </a:rPr>
              <a:t> </a:t>
            </a:r>
            <a:r>
              <a:rPr lang="en-US" altLang="zh-CN" sz="6600" b="1" dirty="0" err="1">
                <a:solidFill>
                  <a:srgbClr val="FF0075"/>
                </a:solidFill>
                <a:effectLst>
                  <a:glow rad="63500">
                    <a:schemeClr val="accent2">
                      <a:satMod val="175000"/>
                      <a:alpha val="40000"/>
                    </a:schemeClr>
                  </a:glow>
                  <a:innerShdw blurRad="63500" dist="50800" dir="18900000">
                    <a:prstClr val="black">
                      <a:alpha val="50000"/>
                    </a:prstClr>
                  </a:innerShdw>
                </a:effectLst>
                <a:latin typeface="#9Slide05 SVNHaptic Script" panose="00000500000000000000" pitchFamily="2" charset="0"/>
                <a:cs typeface="#9Slide05 Pattaya" panose="00000500000000000000" pitchFamily="2" charset="-34"/>
              </a:rPr>
              <a:t>thay</a:t>
            </a:r>
            <a:r>
              <a:rPr lang="en-US" altLang="zh-CN" sz="6600" b="1" dirty="0">
                <a:solidFill>
                  <a:srgbClr val="FF0075"/>
                </a:solidFill>
                <a:effectLst>
                  <a:glow rad="63500">
                    <a:schemeClr val="accent2">
                      <a:satMod val="175000"/>
                      <a:alpha val="40000"/>
                    </a:schemeClr>
                  </a:glow>
                  <a:innerShdw blurRad="63500" dist="50800" dir="18900000">
                    <a:prstClr val="black">
                      <a:alpha val="50000"/>
                    </a:prstClr>
                  </a:innerShdw>
                </a:effectLst>
                <a:latin typeface="#9Slide05 SVNHaptic Script" panose="00000500000000000000" pitchFamily="2" charset="0"/>
                <a:cs typeface="#9Slide05 Pattaya" panose="00000500000000000000" pitchFamily="2" charset="-34"/>
              </a:rPr>
              <a:t> </a:t>
            </a:r>
            <a:r>
              <a:rPr lang="en-US" altLang="zh-CN" sz="6600" b="1" dirty="0" err="1">
                <a:solidFill>
                  <a:srgbClr val="FF0075"/>
                </a:solidFill>
                <a:effectLst>
                  <a:glow rad="63500">
                    <a:schemeClr val="accent2">
                      <a:satMod val="175000"/>
                      <a:alpha val="40000"/>
                    </a:schemeClr>
                  </a:glow>
                  <a:innerShdw blurRad="63500" dist="50800" dir="18900000">
                    <a:prstClr val="black">
                      <a:alpha val="50000"/>
                    </a:prstClr>
                  </a:innerShdw>
                </a:effectLst>
                <a:latin typeface="#9Slide05 SVNHaptic Script" panose="00000500000000000000" pitchFamily="2" charset="0"/>
                <a:cs typeface="#9Slide05 Pattaya" panose="00000500000000000000" pitchFamily="2" charset="-34"/>
              </a:rPr>
              <a:t>thế</a:t>
            </a:r>
            <a:r>
              <a:rPr lang="en-US" altLang="zh-CN" sz="6600" b="1" dirty="0">
                <a:solidFill>
                  <a:srgbClr val="FF0075"/>
                </a:solidFill>
                <a:effectLst>
                  <a:glow rad="63500">
                    <a:schemeClr val="accent2">
                      <a:satMod val="175000"/>
                      <a:alpha val="40000"/>
                    </a:schemeClr>
                  </a:glow>
                  <a:innerShdw blurRad="63500" dist="50800" dir="18900000">
                    <a:prstClr val="black">
                      <a:alpha val="50000"/>
                    </a:prstClr>
                  </a:innerShdw>
                </a:effectLst>
                <a:latin typeface="#9Slide05 SVNHaptic Script" panose="00000500000000000000" pitchFamily="2" charset="0"/>
                <a:cs typeface="#9Slide05 Pattaya" panose="00000500000000000000" pitchFamily="2" charset="-34"/>
              </a:rPr>
              <a:t> </a:t>
            </a:r>
            <a:r>
              <a:rPr lang="en-US" altLang="zh-CN" sz="6600" b="1" dirty="0" err="1">
                <a:solidFill>
                  <a:srgbClr val="FF0075"/>
                </a:solidFill>
                <a:effectLst>
                  <a:glow rad="63500">
                    <a:schemeClr val="accent2">
                      <a:satMod val="175000"/>
                      <a:alpha val="40000"/>
                    </a:schemeClr>
                  </a:glow>
                  <a:innerShdw blurRad="63500" dist="50800" dir="18900000">
                    <a:prstClr val="black">
                      <a:alpha val="50000"/>
                    </a:prstClr>
                  </a:innerShdw>
                </a:effectLst>
                <a:latin typeface="#9Slide05 SVNHaptic Script" panose="00000500000000000000" pitchFamily="2" charset="0"/>
                <a:cs typeface="#9Slide05 Pattaya" panose="00000500000000000000" pitchFamily="2" charset="-34"/>
              </a:rPr>
              <a:t>từ</a:t>
            </a:r>
            <a:r>
              <a:rPr lang="en-US" altLang="zh-CN" sz="6600" b="1" dirty="0">
                <a:solidFill>
                  <a:srgbClr val="FF0075"/>
                </a:solidFill>
                <a:effectLst>
                  <a:glow rad="63500">
                    <a:schemeClr val="accent2">
                      <a:satMod val="175000"/>
                      <a:alpha val="40000"/>
                    </a:schemeClr>
                  </a:glow>
                  <a:innerShdw blurRad="63500" dist="50800" dir="18900000">
                    <a:prstClr val="black">
                      <a:alpha val="50000"/>
                    </a:prstClr>
                  </a:innerShdw>
                </a:effectLst>
                <a:latin typeface="#9Slide05 SVNHaptic Script" panose="00000500000000000000" pitchFamily="2" charset="0"/>
                <a:cs typeface="#9Slide05 Pattaya" panose="00000500000000000000" pitchFamily="2" charset="-34"/>
              </a:rPr>
              <a:t> </a:t>
            </a:r>
            <a:r>
              <a:rPr lang="en-US" altLang="zh-CN" sz="6600" b="1" dirty="0" err="1">
                <a:solidFill>
                  <a:srgbClr val="FF0075"/>
                </a:solidFill>
                <a:effectLst>
                  <a:glow rad="63500">
                    <a:schemeClr val="accent2">
                      <a:satMod val="175000"/>
                      <a:alpha val="40000"/>
                    </a:schemeClr>
                  </a:glow>
                  <a:innerShdw blurRad="63500" dist="50800" dir="18900000">
                    <a:prstClr val="black">
                      <a:alpha val="50000"/>
                    </a:prstClr>
                  </a:innerShdw>
                </a:effectLst>
                <a:latin typeface="#9Slide05 SVNHaptic Script" panose="00000500000000000000" pitchFamily="2" charset="0"/>
                <a:cs typeface="#9Slide05 Pattaya" panose="00000500000000000000" pitchFamily="2" charset="-34"/>
              </a:rPr>
              <a:t>ngữ</a:t>
            </a:r>
            <a:endParaRPr kumimoji="0" lang="zh-CN" altLang="en-US" sz="6600" b="1" i="0" u="none" strike="noStrike" kern="1200" cap="none" spc="0" normalizeH="0" baseline="0" noProof="0" dirty="0">
              <a:ln>
                <a:noFill/>
              </a:ln>
              <a:solidFill>
                <a:srgbClr val="FF0075"/>
              </a:solidFill>
              <a:effectLst>
                <a:glow rad="63500">
                  <a:schemeClr val="accent2">
                    <a:satMod val="175000"/>
                    <a:alpha val="40000"/>
                  </a:schemeClr>
                </a:glow>
                <a:innerShdw blurRad="63500" dist="50800" dir="18900000">
                  <a:prstClr val="black">
                    <a:alpha val="50000"/>
                  </a:prstClr>
                </a:innerShdw>
              </a:effectLst>
              <a:uLnTx/>
              <a:uFillTx/>
              <a:latin typeface="#9Slide05 SVNHaptic Script" panose="00000500000000000000" pitchFamily="2" charset="0"/>
              <a:cs typeface="#9Slide05 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905" fill="hold"/>
                                            <p:tgtEl>
                                              <p:spTgt spid="44"/>
                                            </p:tgtEl>
                                          </p:cBhvr>
                                        </p:cmd>
                                      </p:childTnLst>
                                    </p:cTn>
                                  </p:par>
                                  <p:par>
                                    <p:cTn id="7" presetID="53" presetClass="entr" presetSubtype="16"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500" fill="hold"/>
                                            <p:tgtEl>
                                              <p:spTgt spid="17"/>
                                            </p:tgtEl>
                                            <p:attrNameLst>
                                              <p:attrName>ppt_w</p:attrName>
                                            </p:attrNameLst>
                                          </p:cBhvr>
                                          <p:tavLst>
                                            <p:tav tm="0">
                                              <p:val>
                                                <p:fltVal val="0"/>
                                              </p:val>
                                            </p:tav>
                                            <p:tav tm="100000">
                                              <p:val>
                                                <p:strVal val="#ppt_w"/>
                                              </p:val>
                                            </p:tav>
                                          </p:tavLst>
                                        </p:anim>
                                        <p:anim calcmode="lin" valueType="num">
                                          <p:cBhvr>
                                            <p:cTn id="10" dur="500" fill="hold"/>
                                            <p:tgtEl>
                                              <p:spTgt spid="17"/>
                                            </p:tgtEl>
                                            <p:attrNameLst>
                                              <p:attrName>ppt_h</p:attrName>
                                            </p:attrNameLst>
                                          </p:cBhvr>
                                          <p:tavLst>
                                            <p:tav tm="0">
                                              <p:val>
                                                <p:fltVal val="0"/>
                                              </p:val>
                                            </p:tav>
                                            <p:tav tm="100000">
                                              <p:val>
                                                <p:strVal val="#ppt_h"/>
                                              </p:val>
                                            </p:tav>
                                          </p:tavLst>
                                        </p:anim>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53"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par>
                                    <p:cTn id="24" presetID="53" presetClass="entr" presetSubtype="16"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par>
                                    <p:cTn id="29" presetID="53"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par>
                              <p:cTn id="34" fill="hold">
                                <p:stCondLst>
                                  <p:cond delay="500"/>
                                </p:stCondLst>
                                <p:childTnLst>
                                  <p:par>
                                    <p:cTn id="35" presetID="14" presetClass="entr" presetSubtype="1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par>
                              <p:cTn id="38" fill="hold">
                                <p:stCondLst>
                                  <p:cond delay="1000"/>
                                </p:stCondLst>
                                <p:childTnLst>
                                  <p:par>
                                    <p:cTn id="39" presetID="22" presetClass="entr" presetSubtype="4"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par>
                                    <p:cTn id="42" presetID="22" presetClass="entr" presetSubtype="4"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par>
                                    <p:cTn id="45" presetID="2" presetClass="entr" presetSubtype="4" fill="hold" nodeType="withEffect" p14:presetBounceEnd="55000">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14:bounceEnd="55000">
                                          <p:cBhvr additive="base">
                                            <p:cTn id="47" dur="1000" fill="hold"/>
                                            <p:tgtEl>
                                              <p:spTgt spid="35"/>
                                            </p:tgtEl>
                                            <p:attrNameLst>
                                              <p:attrName>ppt_x</p:attrName>
                                            </p:attrNameLst>
                                          </p:cBhvr>
                                          <p:tavLst>
                                            <p:tav tm="0">
                                              <p:val>
                                                <p:strVal val="#ppt_x"/>
                                              </p:val>
                                            </p:tav>
                                            <p:tav tm="100000">
                                              <p:val>
                                                <p:strVal val="#ppt_x"/>
                                              </p:val>
                                            </p:tav>
                                          </p:tavLst>
                                        </p:anim>
                                        <p:anim calcmode="lin" valueType="num" p14:bounceEnd="55000">
                                          <p:cBhvr additive="base">
                                            <p:cTn id="48" dur="10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14:presetBounceEnd="52000">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14:bounceEnd="52000">
                                          <p:cBhvr additive="base">
                                            <p:cTn id="51" dur="1000" fill="hold"/>
                                            <p:tgtEl>
                                              <p:spTgt spid="38"/>
                                            </p:tgtEl>
                                            <p:attrNameLst>
                                              <p:attrName>ppt_x</p:attrName>
                                            </p:attrNameLst>
                                          </p:cBhvr>
                                          <p:tavLst>
                                            <p:tav tm="0">
                                              <p:val>
                                                <p:strVal val="#ppt_x"/>
                                              </p:val>
                                            </p:tav>
                                            <p:tav tm="100000">
                                              <p:val>
                                                <p:strVal val="#ppt_x"/>
                                              </p:val>
                                            </p:tav>
                                          </p:tavLst>
                                        </p:anim>
                                        <p:anim calcmode="lin" valueType="num" p14:bounceEnd="52000">
                                          <p:cBhvr additive="base">
                                            <p:cTn id="52"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wipe(down)">
                                          <p:cBhvr>
                                            <p:cTn id="57" dur="580">
                                              <p:stCondLst>
                                                <p:cond delay="0"/>
                                              </p:stCondLst>
                                            </p:cTn>
                                            <p:tgtEl>
                                              <p:spTgt spid="3"/>
                                            </p:tgtEl>
                                          </p:cBhvr>
                                        </p:animEffect>
                                        <p:anim calcmode="lin" valueType="num">
                                          <p:cBhvr>
                                            <p:cTn id="5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3" dur="26">
                                              <p:stCondLst>
                                                <p:cond delay="650"/>
                                              </p:stCondLst>
                                            </p:cTn>
                                            <p:tgtEl>
                                              <p:spTgt spid="3"/>
                                            </p:tgtEl>
                                          </p:cBhvr>
                                          <p:to x="100000" y="60000"/>
                                        </p:animScale>
                                        <p:animScale>
                                          <p:cBhvr>
                                            <p:cTn id="64" dur="166" decel="50000">
                                              <p:stCondLst>
                                                <p:cond delay="676"/>
                                              </p:stCondLst>
                                            </p:cTn>
                                            <p:tgtEl>
                                              <p:spTgt spid="3"/>
                                            </p:tgtEl>
                                          </p:cBhvr>
                                          <p:to x="100000" y="100000"/>
                                        </p:animScale>
                                        <p:animScale>
                                          <p:cBhvr>
                                            <p:cTn id="65" dur="26">
                                              <p:stCondLst>
                                                <p:cond delay="1312"/>
                                              </p:stCondLst>
                                            </p:cTn>
                                            <p:tgtEl>
                                              <p:spTgt spid="3"/>
                                            </p:tgtEl>
                                          </p:cBhvr>
                                          <p:to x="100000" y="80000"/>
                                        </p:animScale>
                                        <p:animScale>
                                          <p:cBhvr>
                                            <p:cTn id="66" dur="166" decel="50000">
                                              <p:stCondLst>
                                                <p:cond delay="1338"/>
                                              </p:stCondLst>
                                            </p:cTn>
                                            <p:tgtEl>
                                              <p:spTgt spid="3"/>
                                            </p:tgtEl>
                                          </p:cBhvr>
                                          <p:to x="100000" y="100000"/>
                                        </p:animScale>
                                        <p:animScale>
                                          <p:cBhvr>
                                            <p:cTn id="67" dur="26">
                                              <p:stCondLst>
                                                <p:cond delay="1642"/>
                                              </p:stCondLst>
                                            </p:cTn>
                                            <p:tgtEl>
                                              <p:spTgt spid="3"/>
                                            </p:tgtEl>
                                          </p:cBhvr>
                                          <p:to x="100000" y="90000"/>
                                        </p:animScale>
                                        <p:animScale>
                                          <p:cBhvr>
                                            <p:cTn id="68" dur="166" decel="50000">
                                              <p:stCondLst>
                                                <p:cond delay="1668"/>
                                              </p:stCondLst>
                                            </p:cTn>
                                            <p:tgtEl>
                                              <p:spTgt spid="3"/>
                                            </p:tgtEl>
                                          </p:cBhvr>
                                          <p:to x="100000" y="100000"/>
                                        </p:animScale>
                                        <p:animScale>
                                          <p:cBhvr>
                                            <p:cTn id="69" dur="26">
                                              <p:stCondLst>
                                                <p:cond delay="1808"/>
                                              </p:stCondLst>
                                            </p:cTn>
                                            <p:tgtEl>
                                              <p:spTgt spid="3"/>
                                            </p:tgtEl>
                                          </p:cBhvr>
                                          <p:to x="100000" y="95000"/>
                                        </p:animScale>
                                        <p:animScale>
                                          <p:cBhvr>
                                            <p:cTn id="70" dur="166" decel="50000">
                                              <p:stCondLst>
                                                <p:cond delay="1834"/>
                                              </p:stCondLst>
                                            </p:cTn>
                                            <p:tgtEl>
                                              <p:spTgt spid="3"/>
                                            </p:tgtEl>
                                          </p:cBhvr>
                                          <p:to x="100000" y="100000"/>
                                        </p:animScale>
                                      </p:childTnLst>
                                    </p:cTn>
                                  </p:par>
                                  <p:par>
                                    <p:cTn id="71" presetID="26" presetClass="entr" presetSubtype="0"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ipe(down)">
                                          <p:cBhvr>
                                            <p:cTn id="73" dur="580">
                                              <p:stCondLst>
                                                <p:cond delay="0"/>
                                              </p:stCondLst>
                                            </p:cTn>
                                            <p:tgtEl>
                                              <p:spTgt spid="27"/>
                                            </p:tgtEl>
                                          </p:cBhvr>
                                        </p:animEffect>
                                        <p:anim calcmode="lin" valueType="num">
                                          <p:cBhvr>
                                            <p:cTn id="74"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79" dur="26">
                                              <p:stCondLst>
                                                <p:cond delay="650"/>
                                              </p:stCondLst>
                                            </p:cTn>
                                            <p:tgtEl>
                                              <p:spTgt spid="27"/>
                                            </p:tgtEl>
                                          </p:cBhvr>
                                          <p:to x="100000" y="60000"/>
                                        </p:animScale>
                                        <p:animScale>
                                          <p:cBhvr>
                                            <p:cTn id="80" dur="166" decel="50000">
                                              <p:stCondLst>
                                                <p:cond delay="676"/>
                                              </p:stCondLst>
                                            </p:cTn>
                                            <p:tgtEl>
                                              <p:spTgt spid="27"/>
                                            </p:tgtEl>
                                          </p:cBhvr>
                                          <p:to x="100000" y="100000"/>
                                        </p:animScale>
                                        <p:animScale>
                                          <p:cBhvr>
                                            <p:cTn id="81" dur="26">
                                              <p:stCondLst>
                                                <p:cond delay="1312"/>
                                              </p:stCondLst>
                                            </p:cTn>
                                            <p:tgtEl>
                                              <p:spTgt spid="27"/>
                                            </p:tgtEl>
                                          </p:cBhvr>
                                          <p:to x="100000" y="80000"/>
                                        </p:animScale>
                                        <p:animScale>
                                          <p:cBhvr>
                                            <p:cTn id="82" dur="166" decel="50000">
                                              <p:stCondLst>
                                                <p:cond delay="1338"/>
                                              </p:stCondLst>
                                            </p:cTn>
                                            <p:tgtEl>
                                              <p:spTgt spid="27"/>
                                            </p:tgtEl>
                                          </p:cBhvr>
                                          <p:to x="100000" y="100000"/>
                                        </p:animScale>
                                        <p:animScale>
                                          <p:cBhvr>
                                            <p:cTn id="83" dur="26">
                                              <p:stCondLst>
                                                <p:cond delay="1642"/>
                                              </p:stCondLst>
                                            </p:cTn>
                                            <p:tgtEl>
                                              <p:spTgt spid="27"/>
                                            </p:tgtEl>
                                          </p:cBhvr>
                                          <p:to x="100000" y="90000"/>
                                        </p:animScale>
                                        <p:animScale>
                                          <p:cBhvr>
                                            <p:cTn id="84" dur="166" decel="50000">
                                              <p:stCondLst>
                                                <p:cond delay="1668"/>
                                              </p:stCondLst>
                                            </p:cTn>
                                            <p:tgtEl>
                                              <p:spTgt spid="27"/>
                                            </p:tgtEl>
                                          </p:cBhvr>
                                          <p:to x="100000" y="100000"/>
                                        </p:animScale>
                                        <p:animScale>
                                          <p:cBhvr>
                                            <p:cTn id="85" dur="26">
                                              <p:stCondLst>
                                                <p:cond delay="1808"/>
                                              </p:stCondLst>
                                            </p:cTn>
                                            <p:tgtEl>
                                              <p:spTgt spid="27"/>
                                            </p:tgtEl>
                                          </p:cBhvr>
                                          <p:to x="100000" y="95000"/>
                                        </p:animScale>
                                        <p:animScale>
                                          <p:cBhvr>
                                            <p:cTn id="86" dur="166" decel="50000">
                                              <p:stCondLst>
                                                <p:cond delay="1834"/>
                                              </p:stCondLst>
                                            </p:cTn>
                                            <p:tgtEl>
                                              <p:spTgt spid="27"/>
                                            </p:tgtEl>
                                          </p:cBhvr>
                                          <p:to x="100000" y="100000"/>
                                        </p:animScale>
                                      </p:childTnLst>
                                    </p:cTn>
                                  </p:par>
                                </p:childTnLst>
                              </p:cTn>
                            </p:par>
                            <p:par>
                              <p:cTn id="87" fill="hold">
                                <p:stCondLst>
                                  <p:cond delay="2000"/>
                                </p:stCondLst>
                                <p:childTnLst>
                                  <p:par>
                                    <p:cTn id="88" presetID="26" presetClass="emph" presetSubtype="0" fill="hold" nodeType="afterEffect">
                                      <p:stCondLst>
                                        <p:cond delay="0"/>
                                      </p:stCondLst>
                                      <p:childTnLst>
                                        <p:animEffect transition="out" filter="fade">
                                          <p:cBhvr>
                                            <p:cTn id="89" dur="500" tmFilter="0, 0; .2, .5; .8, .5; 1, 0"/>
                                            <p:tgtEl>
                                              <p:spTgt spid="3"/>
                                            </p:tgtEl>
                                          </p:cBhvr>
                                        </p:animEffect>
                                        <p:animScale>
                                          <p:cBhvr>
                                            <p:cTn id="90" dur="250" autoRev="1" fill="hold"/>
                                            <p:tgtEl>
                                              <p:spTgt spid="3"/>
                                            </p:tgtEl>
                                          </p:cBhvr>
                                          <p:by x="105000" y="105000"/>
                                        </p:animScale>
                                      </p:childTnLst>
                                    </p:cTn>
                                  </p:par>
                                  <p:par>
                                    <p:cTn id="91" presetID="26" presetClass="emph" presetSubtype="0" fill="hold" grpId="1" nodeType="withEffect">
                                      <p:stCondLst>
                                        <p:cond delay="0"/>
                                      </p:stCondLst>
                                      <p:childTnLst>
                                        <p:animEffect transition="out" filter="fade">
                                          <p:cBhvr>
                                            <p:cTn id="92" dur="500" tmFilter="0, 0; .2, .5; .8, .5; 1, 0"/>
                                            <p:tgtEl>
                                              <p:spTgt spid="27"/>
                                            </p:tgtEl>
                                          </p:cBhvr>
                                        </p:animEffect>
                                        <p:animScale>
                                          <p:cBhvr>
                                            <p:cTn id="93" dur="250" autoRev="1" fill="hold"/>
                                            <p:tgtEl>
                                              <p:spTgt spid="27"/>
                                            </p:tgtEl>
                                          </p:cBhvr>
                                          <p:by x="105000" y="105000"/>
                                        </p:animScale>
                                      </p:childTnLst>
                                    </p:cTn>
                                  </p:par>
                                </p:childTnLst>
                              </p:cTn>
                            </p:par>
                            <p:par>
                              <p:cTn id="94" fill="hold">
                                <p:stCondLst>
                                  <p:cond delay="2500"/>
                                </p:stCondLst>
                                <p:childTnLst>
                                  <p:par>
                                    <p:cTn id="95" presetID="32" presetClass="emph" presetSubtype="0" fill="hold" nodeType="afterEffect">
                                      <p:stCondLst>
                                        <p:cond delay="0"/>
                                      </p:stCondLst>
                                      <p:childTnLst>
                                        <p:animRot by="120000">
                                          <p:cBhvr>
                                            <p:cTn id="96" dur="100" fill="hold">
                                              <p:stCondLst>
                                                <p:cond delay="0"/>
                                              </p:stCondLst>
                                            </p:cTn>
                                            <p:tgtEl>
                                              <p:spTgt spid="3"/>
                                            </p:tgtEl>
                                            <p:attrNameLst>
                                              <p:attrName>r</p:attrName>
                                            </p:attrNameLst>
                                          </p:cBhvr>
                                        </p:animRot>
                                        <p:animRot by="-240000">
                                          <p:cBhvr>
                                            <p:cTn id="97" dur="200" fill="hold">
                                              <p:stCondLst>
                                                <p:cond delay="200"/>
                                              </p:stCondLst>
                                            </p:cTn>
                                            <p:tgtEl>
                                              <p:spTgt spid="3"/>
                                            </p:tgtEl>
                                            <p:attrNameLst>
                                              <p:attrName>r</p:attrName>
                                            </p:attrNameLst>
                                          </p:cBhvr>
                                        </p:animRot>
                                        <p:animRot by="240000">
                                          <p:cBhvr>
                                            <p:cTn id="98" dur="200" fill="hold">
                                              <p:stCondLst>
                                                <p:cond delay="400"/>
                                              </p:stCondLst>
                                            </p:cTn>
                                            <p:tgtEl>
                                              <p:spTgt spid="3"/>
                                            </p:tgtEl>
                                            <p:attrNameLst>
                                              <p:attrName>r</p:attrName>
                                            </p:attrNameLst>
                                          </p:cBhvr>
                                        </p:animRot>
                                        <p:animRot by="-240000">
                                          <p:cBhvr>
                                            <p:cTn id="99" dur="200" fill="hold">
                                              <p:stCondLst>
                                                <p:cond delay="600"/>
                                              </p:stCondLst>
                                            </p:cTn>
                                            <p:tgtEl>
                                              <p:spTgt spid="3"/>
                                            </p:tgtEl>
                                            <p:attrNameLst>
                                              <p:attrName>r</p:attrName>
                                            </p:attrNameLst>
                                          </p:cBhvr>
                                        </p:animRot>
                                        <p:animRot by="120000">
                                          <p:cBhvr>
                                            <p:cTn id="100" dur="200" fill="hold">
                                              <p:stCondLst>
                                                <p:cond delay="800"/>
                                              </p:stCondLst>
                                            </p:cTn>
                                            <p:tgtEl>
                                              <p:spTgt spid="3"/>
                                            </p:tgtEl>
                                            <p:attrNameLst>
                                              <p:attrName>r</p:attrName>
                                            </p:attrNameLst>
                                          </p:cBhvr>
                                        </p:animRot>
                                      </p:childTnLst>
                                    </p:cTn>
                                  </p:par>
                                  <p:par>
                                    <p:cTn id="101" presetID="32" presetClass="emph" presetSubtype="0" fill="hold" grpId="2" nodeType="withEffect">
                                      <p:stCondLst>
                                        <p:cond delay="0"/>
                                      </p:stCondLst>
                                      <p:childTnLst>
                                        <p:animRot by="120000">
                                          <p:cBhvr>
                                            <p:cTn id="102" dur="100" fill="hold">
                                              <p:stCondLst>
                                                <p:cond delay="0"/>
                                              </p:stCondLst>
                                            </p:cTn>
                                            <p:tgtEl>
                                              <p:spTgt spid="27"/>
                                            </p:tgtEl>
                                            <p:attrNameLst>
                                              <p:attrName>r</p:attrName>
                                            </p:attrNameLst>
                                          </p:cBhvr>
                                        </p:animRot>
                                        <p:animRot by="-240000">
                                          <p:cBhvr>
                                            <p:cTn id="103" dur="200" fill="hold">
                                              <p:stCondLst>
                                                <p:cond delay="200"/>
                                              </p:stCondLst>
                                            </p:cTn>
                                            <p:tgtEl>
                                              <p:spTgt spid="27"/>
                                            </p:tgtEl>
                                            <p:attrNameLst>
                                              <p:attrName>r</p:attrName>
                                            </p:attrNameLst>
                                          </p:cBhvr>
                                        </p:animRot>
                                        <p:animRot by="240000">
                                          <p:cBhvr>
                                            <p:cTn id="104" dur="200" fill="hold">
                                              <p:stCondLst>
                                                <p:cond delay="400"/>
                                              </p:stCondLst>
                                            </p:cTn>
                                            <p:tgtEl>
                                              <p:spTgt spid="27"/>
                                            </p:tgtEl>
                                            <p:attrNameLst>
                                              <p:attrName>r</p:attrName>
                                            </p:attrNameLst>
                                          </p:cBhvr>
                                        </p:animRot>
                                        <p:animRot by="-240000">
                                          <p:cBhvr>
                                            <p:cTn id="105" dur="200" fill="hold">
                                              <p:stCondLst>
                                                <p:cond delay="600"/>
                                              </p:stCondLst>
                                            </p:cTn>
                                            <p:tgtEl>
                                              <p:spTgt spid="27"/>
                                            </p:tgtEl>
                                            <p:attrNameLst>
                                              <p:attrName>r</p:attrName>
                                            </p:attrNameLst>
                                          </p:cBhvr>
                                        </p:animRot>
                                        <p:animRot by="120000">
                                          <p:cBhvr>
                                            <p:cTn id="106"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7" repeatCount="2000" fill="hold" display="0">
                      <p:stCondLst>
                        <p:cond delay="indefinite"/>
                      </p:stCondLst>
                      <p:endCondLst>
                        <p:cond evt="onStopAudio" delay="0">
                          <p:tgtEl>
                            <p:sldTgt/>
                          </p:tgtEl>
                        </p:cond>
                      </p:endCondLst>
                    </p:cTn>
                    <p:tgtEl>
                      <p:spTgt spid="44"/>
                    </p:tgtEl>
                  </p:cMediaNode>
                </p:audio>
              </p:childTnLst>
            </p:cTn>
          </p:par>
        </p:tnLst>
        <p:bldLst>
          <p:bldP spid="17" grpId="0" animBg="1"/>
          <p:bldP spid="27" grpId="0"/>
          <p:bldP spid="27" grpId="1"/>
          <p:bldP spid="27" grpId="2"/>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905" fill="hold"/>
                                            <p:tgtEl>
                                              <p:spTgt spid="44"/>
                                            </p:tgtEl>
                                          </p:cBhvr>
                                        </p:cmd>
                                      </p:childTnLst>
                                    </p:cTn>
                                  </p:par>
                                  <p:par>
                                    <p:cTn id="7" presetID="53" presetClass="entr" presetSubtype="16"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500" fill="hold"/>
                                            <p:tgtEl>
                                              <p:spTgt spid="17"/>
                                            </p:tgtEl>
                                            <p:attrNameLst>
                                              <p:attrName>ppt_w</p:attrName>
                                            </p:attrNameLst>
                                          </p:cBhvr>
                                          <p:tavLst>
                                            <p:tav tm="0">
                                              <p:val>
                                                <p:fltVal val="0"/>
                                              </p:val>
                                            </p:tav>
                                            <p:tav tm="100000">
                                              <p:val>
                                                <p:strVal val="#ppt_w"/>
                                              </p:val>
                                            </p:tav>
                                          </p:tavLst>
                                        </p:anim>
                                        <p:anim calcmode="lin" valueType="num">
                                          <p:cBhvr>
                                            <p:cTn id="10" dur="500" fill="hold"/>
                                            <p:tgtEl>
                                              <p:spTgt spid="17"/>
                                            </p:tgtEl>
                                            <p:attrNameLst>
                                              <p:attrName>ppt_h</p:attrName>
                                            </p:attrNameLst>
                                          </p:cBhvr>
                                          <p:tavLst>
                                            <p:tav tm="0">
                                              <p:val>
                                                <p:fltVal val="0"/>
                                              </p:val>
                                            </p:tav>
                                            <p:tav tm="100000">
                                              <p:val>
                                                <p:strVal val="#ppt_h"/>
                                              </p:val>
                                            </p:tav>
                                          </p:tavLst>
                                        </p:anim>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53"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par>
                                    <p:cTn id="24" presetID="53" presetClass="entr" presetSubtype="16"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par>
                                    <p:cTn id="29" presetID="53"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par>
                              <p:cTn id="34" fill="hold">
                                <p:stCondLst>
                                  <p:cond delay="500"/>
                                </p:stCondLst>
                                <p:childTnLst>
                                  <p:par>
                                    <p:cTn id="35" presetID="14" presetClass="entr" presetSubtype="1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par>
                              <p:cTn id="38" fill="hold">
                                <p:stCondLst>
                                  <p:cond delay="1000"/>
                                </p:stCondLst>
                                <p:childTnLst>
                                  <p:par>
                                    <p:cTn id="39" presetID="22" presetClass="entr" presetSubtype="4"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par>
                                    <p:cTn id="42" presetID="22" presetClass="entr" presetSubtype="4"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childTnLst>
                              </p:cTn>
                            </p:par>
                            <p:par>
                              <p:cTn id="45" fill="hold">
                                <p:stCondLst>
                                  <p:cond delay="1500"/>
                                </p:stCondLst>
                                <p:childTnLst>
                                  <p:par>
                                    <p:cTn id="46" presetID="22" presetClass="entr" presetSubtype="1"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up)">
                                          <p:cBhvr>
                                            <p:cTn id="48" dur="500"/>
                                            <p:tgtEl>
                                              <p:spTgt spid="15"/>
                                            </p:tgtEl>
                                          </p:cBhvr>
                                        </p:animEffect>
                                      </p:childTnLst>
                                    </p:cTn>
                                  </p:par>
                                  <p:par>
                                    <p:cTn id="49" presetID="2" presetClass="entr" presetSubtype="4"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1000" fill="hold"/>
                                            <p:tgtEl>
                                              <p:spTgt spid="35"/>
                                            </p:tgtEl>
                                            <p:attrNameLst>
                                              <p:attrName>ppt_x</p:attrName>
                                            </p:attrNameLst>
                                          </p:cBhvr>
                                          <p:tavLst>
                                            <p:tav tm="0">
                                              <p:val>
                                                <p:strVal val="#ppt_x"/>
                                              </p:val>
                                            </p:tav>
                                            <p:tav tm="100000">
                                              <p:val>
                                                <p:strVal val="#ppt_x"/>
                                              </p:val>
                                            </p:tav>
                                          </p:tavLst>
                                        </p:anim>
                                        <p:anim calcmode="lin" valueType="num">
                                          <p:cBhvr additive="base">
                                            <p:cTn id="52" dur="1000" fill="hold"/>
                                            <p:tgtEl>
                                              <p:spTgt spid="3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1000" fill="hold"/>
                                            <p:tgtEl>
                                              <p:spTgt spid="38"/>
                                            </p:tgtEl>
                                            <p:attrNameLst>
                                              <p:attrName>ppt_x</p:attrName>
                                            </p:attrNameLst>
                                          </p:cBhvr>
                                          <p:tavLst>
                                            <p:tav tm="0">
                                              <p:val>
                                                <p:strVal val="#ppt_x"/>
                                              </p:val>
                                            </p:tav>
                                            <p:tav tm="100000">
                                              <p:val>
                                                <p:strVal val="#ppt_x"/>
                                              </p:val>
                                            </p:tav>
                                          </p:tavLst>
                                        </p:anim>
                                        <p:anim calcmode="lin" valueType="num">
                                          <p:cBhvr additive="base">
                                            <p:cTn id="56"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80">
                                              <p:stCondLst>
                                                <p:cond delay="0"/>
                                              </p:stCondLst>
                                            </p:cTn>
                                            <p:tgtEl>
                                              <p:spTgt spid="3"/>
                                            </p:tgtEl>
                                          </p:cBhvr>
                                        </p:animEffect>
                                        <p:anim calcmode="lin" valueType="num">
                                          <p:cBhvr>
                                            <p:cTn id="6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gtEl>
                                          </p:cBhvr>
                                          <p:to x="100000" y="60000"/>
                                        </p:animScale>
                                        <p:animScale>
                                          <p:cBhvr>
                                            <p:cTn id="68" dur="166" decel="50000">
                                              <p:stCondLst>
                                                <p:cond delay="676"/>
                                              </p:stCondLst>
                                            </p:cTn>
                                            <p:tgtEl>
                                              <p:spTgt spid="3"/>
                                            </p:tgtEl>
                                          </p:cBhvr>
                                          <p:to x="100000" y="100000"/>
                                        </p:animScale>
                                        <p:animScale>
                                          <p:cBhvr>
                                            <p:cTn id="69" dur="26">
                                              <p:stCondLst>
                                                <p:cond delay="1312"/>
                                              </p:stCondLst>
                                            </p:cTn>
                                            <p:tgtEl>
                                              <p:spTgt spid="3"/>
                                            </p:tgtEl>
                                          </p:cBhvr>
                                          <p:to x="100000" y="80000"/>
                                        </p:animScale>
                                        <p:animScale>
                                          <p:cBhvr>
                                            <p:cTn id="70" dur="166" decel="50000">
                                              <p:stCondLst>
                                                <p:cond delay="1338"/>
                                              </p:stCondLst>
                                            </p:cTn>
                                            <p:tgtEl>
                                              <p:spTgt spid="3"/>
                                            </p:tgtEl>
                                          </p:cBhvr>
                                          <p:to x="100000" y="100000"/>
                                        </p:animScale>
                                        <p:animScale>
                                          <p:cBhvr>
                                            <p:cTn id="71" dur="26">
                                              <p:stCondLst>
                                                <p:cond delay="1642"/>
                                              </p:stCondLst>
                                            </p:cTn>
                                            <p:tgtEl>
                                              <p:spTgt spid="3"/>
                                            </p:tgtEl>
                                          </p:cBhvr>
                                          <p:to x="100000" y="90000"/>
                                        </p:animScale>
                                        <p:animScale>
                                          <p:cBhvr>
                                            <p:cTn id="72" dur="166" decel="50000">
                                              <p:stCondLst>
                                                <p:cond delay="1668"/>
                                              </p:stCondLst>
                                            </p:cTn>
                                            <p:tgtEl>
                                              <p:spTgt spid="3"/>
                                            </p:tgtEl>
                                          </p:cBhvr>
                                          <p:to x="100000" y="100000"/>
                                        </p:animScale>
                                        <p:animScale>
                                          <p:cBhvr>
                                            <p:cTn id="73" dur="26">
                                              <p:stCondLst>
                                                <p:cond delay="1808"/>
                                              </p:stCondLst>
                                            </p:cTn>
                                            <p:tgtEl>
                                              <p:spTgt spid="3"/>
                                            </p:tgtEl>
                                          </p:cBhvr>
                                          <p:to x="100000" y="95000"/>
                                        </p:animScale>
                                        <p:animScale>
                                          <p:cBhvr>
                                            <p:cTn id="74" dur="166" decel="50000">
                                              <p:stCondLst>
                                                <p:cond delay="1834"/>
                                              </p:stCondLst>
                                            </p:cTn>
                                            <p:tgtEl>
                                              <p:spTgt spid="3"/>
                                            </p:tgtEl>
                                          </p:cBhvr>
                                          <p:to x="100000" y="100000"/>
                                        </p:animScale>
                                      </p:childTnLst>
                                    </p:cTn>
                                  </p:par>
                                  <p:par>
                                    <p:cTn id="75" presetID="26" presetClass="entr" presetSubtype="0"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wipe(down)">
                                          <p:cBhvr>
                                            <p:cTn id="77" dur="580">
                                              <p:stCondLst>
                                                <p:cond delay="0"/>
                                              </p:stCondLst>
                                            </p:cTn>
                                            <p:tgtEl>
                                              <p:spTgt spid="27"/>
                                            </p:tgtEl>
                                          </p:cBhvr>
                                        </p:animEffect>
                                        <p:anim calcmode="lin" valueType="num">
                                          <p:cBhvr>
                                            <p:cTn id="7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83" dur="26">
                                              <p:stCondLst>
                                                <p:cond delay="650"/>
                                              </p:stCondLst>
                                            </p:cTn>
                                            <p:tgtEl>
                                              <p:spTgt spid="27"/>
                                            </p:tgtEl>
                                          </p:cBhvr>
                                          <p:to x="100000" y="60000"/>
                                        </p:animScale>
                                        <p:animScale>
                                          <p:cBhvr>
                                            <p:cTn id="84" dur="166" decel="50000">
                                              <p:stCondLst>
                                                <p:cond delay="676"/>
                                              </p:stCondLst>
                                            </p:cTn>
                                            <p:tgtEl>
                                              <p:spTgt spid="27"/>
                                            </p:tgtEl>
                                          </p:cBhvr>
                                          <p:to x="100000" y="100000"/>
                                        </p:animScale>
                                        <p:animScale>
                                          <p:cBhvr>
                                            <p:cTn id="85" dur="26">
                                              <p:stCondLst>
                                                <p:cond delay="1312"/>
                                              </p:stCondLst>
                                            </p:cTn>
                                            <p:tgtEl>
                                              <p:spTgt spid="27"/>
                                            </p:tgtEl>
                                          </p:cBhvr>
                                          <p:to x="100000" y="80000"/>
                                        </p:animScale>
                                        <p:animScale>
                                          <p:cBhvr>
                                            <p:cTn id="86" dur="166" decel="50000">
                                              <p:stCondLst>
                                                <p:cond delay="1338"/>
                                              </p:stCondLst>
                                            </p:cTn>
                                            <p:tgtEl>
                                              <p:spTgt spid="27"/>
                                            </p:tgtEl>
                                          </p:cBhvr>
                                          <p:to x="100000" y="100000"/>
                                        </p:animScale>
                                        <p:animScale>
                                          <p:cBhvr>
                                            <p:cTn id="87" dur="26">
                                              <p:stCondLst>
                                                <p:cond delay="1642"/>
                                              </p:stCondLst>
                                            </p:cTn>
                                            <p:tgtEl>
                                              <p:spTgt spid="27"/>
                                            </p:tgtEl>
                                          </p:cBhvr>
                                          <p:to x="100000" y="90000"/>
                                        </p:animScale>
                                        <p:animScale>
                                          <p:cBhvr>
                                            <p:cTn id="88" dur="166" decel="50000">
                                              <p:stCondLst>
                                                <p:cond delay="1668"/>
                                              </p:stCondLst>
                                            </p:cTn>
                                            <p:tgtEl>
                                              <p:spTgt spid="27"/>
                                            </p:tgtEl>
                                          </p:cBhvr>
                                          <p:to x="100000" y="100000"/>
                                        </p:animScale>
                                        <p:animScale>
                                          <p:cBhvr>
                                            <p:cTn id="89" dur="26">
                                              <p:stCondLst>
                                                <p:cond delay="1808"/>
                                              </p:stCondLst>
                                            </p:cTn>
                                            <p:tgtEl>
                                              <p:spTgt spid="27"/>
                                            </p:tgtEl>
                                          </p:cBhvr>
                                          <p:to x="100000" y="95000"/>
                                        </p:animScale>
                                        <p:animScale>
                                          <p:cBhvr>
                                            <p:cTn id="90" dur="166" decel="50000">
                                              <p:stCondLst>
                                                <p:cond delay="1834"/>
                                              </p:stCondLst>
                                            </p:cTn>
                                            <p:tgtEl>
                                              <p:spTgt spid="27"/>
                                            </p:tgtEl>
                                          </p:cBhvr>
                                          <p:to x="100000" y="100000"/>
                                        </p:animScale>
                                      </p:childTnLst>
                                    </p:cTn>
                                  </p:par>
                                </p:childTnLst>
                              </p:cTn>
                            </p:par>
                            <p:par>
                              <p:cTn id="91" fill="hold">
                                <p:stCondLst>
                                  <p:cond delay="2000"/>
                                </p:stCondLst>
                                <p:childTnLst>
                                  <p:par>
                                    <p:cTn id="92" presetID="26" presetClass="emph" presetSubtype="0" fill="hold" nodeType="afterEffect">
                                      <p:stCondLst>
                                        <p:cond delay="0"/>
                                      </p:stCondLst>
                                      <p:childTnLst>
                                        <p:animEffect transition="out" filter="fade">
                                          <p:cBhvr>
                                            <p:cTn id="93" dur="500" tmFilter="0, 0; .2, .5; .8, .5; 1, 0"/>
                                            <p:tgtEl>
                                              <p:spTgt spid="3"/>
                                            </p:tgtEl>
                                          </p:cBhvr>
                                        </p:animEffect>
                                        <p:animScale>
                                          <p:cBhvr>
                                            <p:cTn id="94" dur="250" autoRev="1" fill="hold"/>
                                            <p:tgtEl>
                                              <p:spTgt spid="3"/>
                                            </p:tgtEl>
                                          </p:cBhvr>
                                          <p:by x="105000" y="105000"/>
                                        </p:animScale>
                                      </p:childTnLst>
                                    </p:cTn>
                                  </p:par>
                                  <p:par>
                                    <p:cTn id="95" presetID="26" presetClass="emph" presetSubtype="0" fill="hold" grpId="1" nodeType="withEffect">
                                      <p:stCondLst>
                                        <p:cond delay="0"/>
                                      </p:stCondLst>
                                      <p:childTnLst>
                                        <p:animEffect transition="out" filter="fade">
                                          <p:cBhvr>
                                            <p:cTn id="96" dur="500" tmFilter="0, 0; .2, .5; .8, .5; 1, 0"/>
                                            <p:tgtEl>
                                              <p:spTgt spid="27"/>
                                            </p:tgtEl>
                                          </p:cBhvr>
                                        </p:animEffect>
                                        <p:animScale>
                                          <p:cBhvr>
                                            <p:cTn id="97" dur="250" autoRev="1" fill="hold"/>
                                            <p:tgtEl>
                                              <p:spTgt spid="27"/>
                                            </p:tgtEl>
                                          </p:cBhvr>
                                          <p:by x="105000" y="105000"/>
                                        </p:animScale>
                                      </p:childTnLst>
                                    </p:cTn>
                                  </p:par>
                                </p:childTnLst>
                              </p:cTn>
                            </p:par>
                            <p:par>
                              <p:cTn id="98" fill="hold">
                                <p:stCondLst>
                                  <p:cond delay="2500"/>
                                </p:stCondLst>
                                <p:childTnLst>
                                  <p:par>
                                    <p:cTn id="99" presetID="32" presetClass="emph" presetSubtype="0" fill="hold" nodeType="afterEffect">
                                      <p:stCondLst>
                                        <p:cond delay="0"/>
                                      </p:stCondLst>
                                      <p:childTnLst>
                                        <p:animRot by="120000">
                                          <p:cBhvr>
                                            <p:cTn id="100" dur="100" fill="hold">
                                              <p:stCondLst>
                                                <p:cond delay="0"/>
                                              </p:stCondLst>
                                            </p:cTn>
                                            <p:tgtEl>
                                              <p:spTgt spid="3"/>
                                            </p:tgtEl>
                                            <p:attrNameLst>
                                              <p:attrName>r</p:attrName>
                                            </p:attrNameLst>
                                          </p:cBhvr>
                                        </p:animRot>
                                        <p:animRot by="-240000">
                                          <p:cBhvr>
                                            <p:cTn id="101" dur="200" fill="hold">
                                              <p:stCondLst>
                                                <p:cond delay="200"/>
                                              </p:stCondLst>
                                            </p:cTn>
                                            <p:tgtEl>
                                              <p:spTgt spid="3"/>
                                            </p:tgtEl>
                                            <p:attrNameLst>
                                              <p:attrName>r</p:attrName>
                                            </p:attrNameLst>
                                          </p:cBhvr>
                                        </p:animRot>
                                        <p:animRot by="240000">
                                          <p:cBhvr>
                                            <p:cTn id="102" dur="200" fill="hold">
                                              <p:stCondLst>
                                                <p:cond delay="400"/>
                                              </p:stCondLst>
                                            </p:cTn>
                                            <p:tgtEl>
                                              <p:spTgt spid="3"/>
                                            </p:tgtEl>
                                            <p:attrNameLst>
                                              <p:attrName>r</p:attrName>
                                            </p:attrNameLst>
                                          </p:cBhvr>
                                        </p:animRot>
                                        <p:animRot by="-240000">
                                          <p:cBhvr>
                                            <p:cTn id="103" dur="200" fill="hold">
                                              <p:stCondLst>
                                                <p:cond delay="600"/>
                                              </p:stCondLst>
                                            </p:cTn>
                                            <p:tgtEl>
                                              <p:spTgt spid="3"/>
                                            </p:tgtEl>
                                            <p:attrNameLst>
                                              <p:attrName>r</p:attrName>
                                            </p:attrNameLst>
                                          </p:cBhvr>
                                        </p:animRot>
                                        <p:animRot by="120000">
                                          <p:cBhvr>
                                            <p:cTn id="104" dur="200" fill="hold">
                                              <p:stCondLst>
                                                <p:cond delay="800"/>
                                              </p:stCondLst>
                                            </p:cTn>
                                            <p:tgtEl>
                                              <p:spTgt spid="3"/>
                                            </p:tgtEl>
                                            <p:attrNameLst>
                                              <p:attrName>r</p:attrName>
                                            </p:attrNameLst>
                                          </p:cBhvr>
                                        </p:animRot>
                                      </p:childTnLst>
                                    </p:cTn>
                                  </p:par>
                                  <p:par>
                                    <p:cTn id="105" presetID="32" presetClass="emph" presetSubtype="0" fill="hold" grpId="2" nodeType="withEffect">
                                      <p:stCondLst>
                                        <p:cond delay="0"/>
                                      </p:stCondLst>
                                      <p:childTnLst>
                                        <p:animRot by="120000">
                                          <p:cBhvr>
                                            <p:cTn id="106" dur="100" fill="hold">
                                              <p:stCondLst>
                                                <p:cond delay="0"/>
                                              </p:stCondLst>
                                            </p:cTn>
                                            <p:tgtEl>
                                              <p:spTgt spid="27"/>
                                            </p:tgtEl>
                                            <p:attrNameLst>
                                              <p:attrName>r</p:attrName>
                                            </p:attrNameLst>
                                          </p:cBhvr>
                                        </p:animRot>
                                        <p:animRot by="-240000">
                                          <p:cBhvr>
                                            <p:cTn id="107" dur="200" fill="hold">
                                              <p:stCondLst>
                                                <p:cond delay="200"/>
                                              </p:stCondLst>
                                            </p:cTn>
                                            <p:tgtEl>
                                              <p:spTgt spid="27"/>
                                            </p:tgtEl>
                                            <p:attrNameLst>
                                              <p:attrName>r</p:attrName>
                                            </p:attrNameLst>
                                          </p:cBhvr>
                                        </p:animRot>
                                        <p:animRot by="240000">
                                          <p:cBhvr>
                                            <p:cTn id="108" dur="200" fill="hold">
                                              <p:stCondLst>
                                                <p:cond delay="400"/>
                                              </p:stCondLst>
                                            </p:cTn>
                                            <p:tgtEl>
                                              <p:spTgt spid="27"/>
                                            </p:tgtEl>
                                            <p:attrNameLst>
                                              <p:attrName>r</p:attrName>
                                            </p:attrNameLst>
                                          </p:cBhvr>
                                        </p:animRot>
                                        <p:animRot by="-240000">
                                          <p:cBhvr>
                                            <p:cTn id="109" dur="200" fill="hold">
                                              <p:stCondLst>
                                                <p:cond delay="600"/>
                                              </p:stCondLst>
                                            </p:cTn>
                                            <p:tgtEl>
                                              <p:spTgt spid="27"/>
                                            </p:tgtEl>
                                            <p:attrNameLst>
                                              <p:attrName>r</p:attrName>
                                            </p:attrNameLst>
                                          </p:cBhvr>
                                        </p:animRot>
                                        <p:animRot by="120000">
                                          <p:cBhvr>
                                            <p:cTn id="110"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1" repeatCount="2000" fill="hold" display="0">
                      <p:stCondLst>
                        <p:cond delay="indefinite"/>
                      </p:stCondLst>
                      <p:endCondLst>
                        <p:cond evt="onStopAudio" delay="0">
                          <p:tgtEl>
                            <p:sldTgt/>
                          </p:tgtEl>
                        </p:cond>
                      </p:endCondLst>
                    </p:cTn>
                    <p:tgtEl>
                      <p:spTgt spid="44"/>
                    </p:tgtEl>
                  </p:cMediaNode>
                </p:audio>
              </p:childTnLst>
            </p:cTn>
          </p:par>
        </p:tnLst>
        <p:bldLst>
          <p:bldP spid="17" grpId="0" animBg="1"/>
          <p:bldP spid="27" grpId="0"/>
          <p:bldP spid="27" grpId="1"/>
          <p:bldP spid="27" grpId="2"/>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242" y="7057599"/>
            <a:ext cx="5502026" cy="100919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97030" y="3068234"/>
            <a:ext cx="1742066" cy="3493349"/>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38480" y="4814908"/>
            <a:ext cx="1114892" cy="1807029"/>
          </a:xfrm>
          <a:prstGeom prst="rect">
            <a:avLst/>
          </a:prstGeom>
        </p:spPr>
      </p:pic>
      <p:grpSp>
        <p:nvGrpSpPr>
          <p:cNvPr id="3" name="Group 2"/>
          <p:cNvGrpSpPr/>
          <p:nvPr/>
        </p:nvGrpSpPr>
        <p:grpSpPr>
          <a:xfrm>
            <a:off x="96636" y="2560117"/>
            <a:ext cx="4788470" cy="2003849"/>
            <a:chOff x="134454" y="2761722"/>
            <a:chExt cx="4788470" cy="2003849"/>
          </a:xfrm>
        </p:grpSpPr>
        <p:sp>
          <p:nvSpPr>
            <p:cNvPr id="5" name="矩形 4"/>
            <p:cNvSpPr/>
            <p:nvPr/>
          </p:nvSpPr>
          <p:spPr>
            <a:xfrm>
              <a:off x="134454" y="2761722"/>
              <a:ext cx="4788470" cy="1817218"/>
            </a:xfrm>
            <a:prstGeom prst="round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30"/>
            <p:cNvSpPr txBox="1">
              <a:spLocks noChangeArrowheads="1"/>
            </p:cNvSpPr>
            <p:nvPr/>
          </p:nvSpPr>
          <p:spPr bwMode="auto">
            <a:xfrm>
              <a:off x="134454" y="2824614"/>
              <a:ext cx="4552995" cy="1940957"/>
            </a:xfrm>
            <a:prstGeom prst="roundRect">
              <a:avLst/>
            </a:prstGeom>
            <a:noFill/>
          </p:spPr>
          <p:txBody>
            <a:bodyPr wrap="square" rtlCol="0">
              <a:spAutoFit/>
              <a:scene3d>
                <a:camera prst="orthographicFront"/>
                <a:lightRig rig="threePt" dir="t"/>
              </a:scene3d>
              <a:sp3d contourW="12700"/>
            </a:bodyPr>
            <a:lstStyle>
              <a:defPPr>
                <a:defRPr lang="zh-CN"/>
              </a:defPPr>
              <a:lvl1pPr marR="0" lvl="0" indent="0" algn="ctr" defTabSz="901065" fontAlgn="auto">
                <a:lnSpc>
                  <a:spcPct val="100000"/>
                </a:lnSpc>
                <a:spcBef>
                  <a:spcPts val="0"/>
                </a:spcBef>
                <a:spcAft>
                  <a:spcPts val="0"/>
                </a:spcAft>
                <a:buClrTx/>
                <a:buSzTx/>
                <a:buFontTx/>
                <a:buNone/>
                <a:defRPr sz="6600" b="1">
                  <a:solidFill>
                    <a:srgbClr val="5CD1B7"/>
                  </a:solidFill>
                  <a:effectLst>
                    <a:innerShdw blurRad="63500" dist="50800" dir="18900000">
                      <a:prstClr val="black">
                        <a:alpha val="50000"/>
                      </a:prstClr>
                    </a:innerShdw>
                  </a:effectLst>
                  <a:latin typeface="+mn-ea"/>
                  <a:cs typeface="经典综艺体简" panose="02010609000101010101" pitchFamily="49" charset="-122"/>
                </a:defRPr>
              </a:lvl1pPr>
            </a:lstStyle>
            <a:p>
              <a:r>
                <a:rPr lang="en-US" altLang="zh-CN" sz="3600" dirty="0" err="1">
                  <a:solidFill>
                    <a:srgbClr val="172774"/>
                  </a:solidFill>
                  <a:latin typeface="Arial" panose="020B0604020202020204" pitchFamily="34" charset="0"/>
                  <a:cs typeface="Arial" panose="020B0604020202020204" pitchFamily="34" charset="0"/>
                </a:rPr>
                <a:t>Liên</a:t>
              </a:r>
              <a:r>
                <a:rPr lang="en-US" altLang="zh-CN" sz="3600" dirty="0">
                  <a:solidFill>
                    <a:srgbClr val="172774"/>
                  </a:solidFill>
                  <a:latin typeface="Arial" panose="020B0604020202020204" pitchFamily="34" charset="0"/>
                  <a:cs typeface="Arial" panose="020B0604020202020204" pitchFamily="34" charset="0"/>
                </a:rPr>
                <a:t> </a:t>
              </a:r>
              <a:r>
                <a:rPr lang="en-US" altLang="zh-CN" sz="3600" dirty="0" err="1">
                  <a:solidFill>
                    <a:srgbClr val="172774"/>
                  </a:solidFill>
                  <a:latin typeface="Arial" panose="020B0604020202020204" pitchFamily="34" charset="0"/>
                  <a:cs typeface="Arial" panose="020B0604020202020204" pitchFamily="34" charset="0"/>
                </a:rPr>
                <a:t>kết</a:t>
              </a:r>
              <a:r>
                <a:rPr lang="en-US" altLang="zh-CN" sz="3600" dirty="0">
                  <a:solidFill>
                    <a:srgbClr val="172774"/>
                  </a:solidFill>
                  <a:latin typeface="Arial" panose="020B0604020202020204" pitchFamily="34" charset="0"/>
                  <a:cs typeface="Arial" panose="020B0604020202020204" pitchFamily="34" charset="0"/>
                </a:rPr>
                <a:t> </a:t>
              </a:r>
              <a:r>
                <a:rPr lang="en-US" altLang="zh-CN" sz="3600" dirty="0" err="1">
                  <a:solidFill>
                    <a:srgbClr val="172774"/>
                  </a:solidFill>
                  <a:latin typeface="Arial" panose="020B0604020202020204" pitchFamily="34" charset="0"/>
                  <a:cs typeface="Arial" panose="020B0604020202020204" pitchFamily="34" charset="0"/>
                </a:rPr>
                <a:t>các</a:t>
              </a:r>
              <a:r>
                <a:rPr lang="en-US" altLang="zh-CN" sz="3600" dirty="0">
                  <a:solidFill>
                    <a:srgbClr val="172774"/>
                  </a:solidFill>
                  <a:latin typeface="Arial" panose="020B0604020202020204" pitchFamily="34" charset="0"/>
                  <a:cs typeface="Arial" panose="020B0604020202020204" pitchFamily="34" charset="0"/>
                </a:rPr>
                <a:t> </a:t>
              </a:r>
              <a:r>
                <a:rPr lang="en-US" altLang="zh-CN" sz="3600" dirty="0" err="1">
                  <a:solidFill>
                    <a:srgbClr val="172774"/>
                  </a:solidFill>
                  <a:latin typeface="Arial" panose="020B0604020202020204" pitchFamily="34" charset="0"/>
                  <a:cs typeface="Arial" panose="020B0604020202020204" pitchFamily="34" charset="0"/>
                </a:rPr>
                <a:t>câu</a:t>
              </a:r>
              <a:r>
                <a:rPr lang="en-US" altLang="zh-CN" sz="3600" dirty="0">
                  <a:solidFill>
                    <a:srgbClr val="172774"/>
                  </a:solidFill>
                  <a:latin typeface="Arial" panose="020B0604020202020204" pitchFamily="34" charset="0"/>
                  <a:cs typeface="Arial" panose="020B0604020202020204" pitchFamily="34" charset="0"/>
                </a:rPr>
                <a:t>  </a:t>
              </a:r>
              <a:r>
                <a:rPr lang="en-US" altLang="zh-CN" sz="3600" dirty="0" err="1">
                  <a:solidFill>
                    <a:srgbClr val="172774"/>
                  </a:solidFill>
                  <a:latin typeface="Arial" panose="020B0604020202020204" pitchFamily="34" charset="0"/>
                  <a:cs typeface="Arial" panose="020B0604020202020204" pitchFamily="34" charset="0"/>
                </a:rPr>
                <a:t>bằng</a:t>
              </a:r>
              <a:r>
                <a:rPr lang="en-US" altLang="zh-CN" sz="3600" dirty="0">
                  <a:solidFill>
                    <a:srgbClr val="172774"/>
                  </a:solidFill>
                  <a:latin typeface="Arial" panose="020B0604020202020204" pitchFamily="34" charset="0"/>
                  <a:cs typeface="Arial" panose="020B0604020202020204" pitchFamily="34" charset="0"/>
                </a:rPr>
                <a:t> </a:t>
              </a:r>
              <a:r>
                <a:rPr lang="en-US" altLang="zh-CN" sz="3600" dirty="0" err="1">
                  <a:solidFill>
                    <a:srgbClr val="172774"/>
                  </a:solidFill>
                  <a:latin typeface="Arial" panose="020B0604020202020204" pitchFamily="34" charset="0"/>
                  <a:cs typeface="Arial" panose="020B0604020202020204" pitchFamily="34" charset="0"/>
                </a:rPr>
                <a:t>cách</a:t>
              </a:r>
              <a:r>
                <a:rPr lang="en-US" altLang="zh-CN" sz="3600" dirty="0">
                  <a:solidFill>
                    <a:srgbClr val="172774"/>
                  </a:solidFill>
                  <a:latin typeface="Arial" panose="020B0604020202020204" pitchFamily="34" charset="0"/>
                  <a:cs typeface="Arial" panose="020B0604020202020204" pitchFamily="34" charset="0"/>
                </a:rPr>
                <a:t> </a:t>
              </a:r>
              <a:r>
                <a:rPr lang="en-US" altLang="zh-CN" sz="3600" dirty="0" err="1">
                  <a:solidFill>
                    <a:srgbClr val="172774"/>
                  </a:solidFill>
                  <a:latin typeface="Arial" panose="020B0604020202020204" pitchFamily="34" charset="0"/>
                  <a:cs typeface="Arial" panose="020B0604020202020204" pitchFamily="34" charset="0"/>
                </a:rPr>
                <a:t>thay</a:t>
              </a:r>
              <a:r>
                <a:rPr lang="en-US" altLang="zh-CN" sz="3600" dirty="0">
                  <a:solidFill>
                    <a:srgbClr val="172774"/>
                  </a:solidFill>
                  <a:latin typeface="Arial" panose="020B0604020202020204" pitchFamily="34" charset="0"/>
                  <a:cs typeface="Arial" panose="020B0604020202020204" pitchFamily="34" charset="0"/>
                </a:rPr>
                <a:t> </a:t>
              </a:r>
              <a:r>
                <a:rPr lang="en-US" altLang="zh-CN" sz="3600" dirty="0" err="1">
                  <a:solidFill>
                    <a:srgbClr val="172774"/>
                  </a:solidFill>
                  <a:latin typeface="Arial" panose="020B0604020202020204" pitchFamily="34" charset="0"/>
                  <a:cs typeface="Arial" panose="020B0604020202020204" pitchFamily="34" charset="0"/>
                </a:rPr>
                <a:t>thế</a:t>
              </a:r>
              <a:r>
                <a:rPr lang="en-US" altLang="zh-CN" sz="3600" dirty="0">
                  <a:solidFill>
                    <a:srgbClr val="172774"/>
                  </a:solidFill>
                  <a:latin typeface="Arial" panose="020B0604020202020204" pitchFamily="34" charset="0"/>
                  <a:cs typeface="Arial" panose="020B0604020202020204" pitchFamily="34" charset="0"/>
                </a:rPr>
                <a:t> </a:t>
              </a:r>
              <a:r>
                <a:rPr lang="en-US" altLang="zh-CN" sz="3600" dirty="0" err="1">
                  <a:solidFill>
                    <a:srgbClr val="172774"/>
                  </a:solidFill>
                  <a:latin typeface="Arial" panose="020B0604020202020204" pitchFamily="34" charset="0"/>
                  <a:cs typeface="Arial" panose="020B0604020202020204" pitchFamily="34" charset="0"/>
                </a:rPr>
                <a:t>từ</a:t>
              </a:r>
              <a:r>
                <a:rPr lang="en-US" altLang="zh-CN" sz="3600" dirty="0">
                  <a:solidFill>
                    <a:srgbClr val="172774"/>
                  </a:solidFill>
                  <a:latin typeface="Arial" panose="020B0604020202020204" pitchFamily="34" charset="0"/>
                  <a:cs typeface="Arial" panose="020B0604020202020204" pitchFamily="34" charset="0"/>
                </a:rPr>
                <a:t> </a:t>
              </a:r>
              <a:r>
                <a:rPr lang="en-US" altLang="zh-CN" sz="3600" dirty="0" err="1">
                  <a:solidFill>
                    <a:srgbClr val="172774"/>
                  </a:solidFill>
                  <a:latin typeface="Arial" panose="020B0604020202020204" pitchFamily="34" charset="0"/>
                  <a:cs typeface="Arial" panose="020B0604020202020204" pitchFamily="34" charset="0"/>
                </a:rPr>
                <a:t>ngữ</a:t>
              </a:r>
              <a:endParaRPr lang="zh-CN" altLang="en-US" sz="3600" dirty="0">
                <a:solidFill>
                  <a:srgbClr val="172774"/>
                </a:solidFill>
                <a:latin typeface="Arial" panose="020B0604020202020204" pitchFamily="34" charset="0"/>
                <a:cs typeface="Arial" panose="020B0604020202020204" pitchFamily="34" charset="0"/>
              </a:endParaRPr>
            </a:p>
          </p:txBody>
        </p:sp>
      </p:grpSp>
      <p:grpSp>
        <p:nvGrpSpPr>
          <p:cNvPr id="12" name="Group 11"/>
          <p:cNvGrpSpPr/>
          <p:nvPr/>
        </p:nvGrpSpPr>
        <p:grpSpPr>
          <a:xfrm>
            <a:off x="8591431" y="2443467"/>
            <a:ext cx="3390476" cy="2017063"/>
            <a:chOff x="8378666" y="786042"/>
            <a:chExt cx="3390476" cy="1062326"/>
          </a:xfrm>
        </p:grpSpPr>
        <p:sp>
          <p:nvSpPr>
            <p:cNvPr id="30" name="Rectangle 29"/>
            <p:cNvSpPr/>
            <p:nvPr/>
          </p:nvSpPr>
          <p:spPr>
            <a:xfrm>
              <a:off x="8378666" y="786042"/>
              <a:ext cx="3390476" cy="10623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378666" y="1115088"/>
              <a:ext cx="3309257" cy="376616"/>
            </a:xfrm>
            <a:prstGeom prst="roundRect">
              <a:avLst/>
            </a:prstGeom>
            <a:noFill/>
          </p:spPr>
          <p:txBody>
            <a:bodyPr wrap="square" rtlCol="0">
              <a:spAutoFit/>
            </a:bodyPr>
            <a:lstStyle/>
            <a:p>
              <a:pPr algn="ctr"/>
              <a:r>
                <a:rPr lang="en-US" sz="3600" dirty="0" err="1">
                  <a:latin typeface="Arial" panose="020B0604020202020204" pitchFamily="34" charset="0"/>
                  <a:cs typeface="Arial" panose="020B0604020202020204" pitchFamily="34" charset="0"/>
                </a:rPr>
                <a:t>Tránh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lặp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từ</a:t>
              </a:r>
              <a:endParaRPr lang="en-US" sz="3600" dirty="0">
                <a:latin typeface="Arial" panose="020B0604020202020204" pitchFamily="34" charset="0"/>
                <a:cs typeface="Arial" panose="020B0604020202020204" pitchFamily="34" charset="0"/>
              </a:endParaRPr>
            </a:p>
          </p:txBody>
        </p:sp>
      </p:grpSp>
      <p:grpSp>
        <p:nvGrpSpPr>
          <p:cNvPr id="15" name="Group 14"/>
          <p:cNvGrpSpPr/>
          <p:nvPr/>
        </p:nvGrpSpPr>
        <p:grpSpPr>
          <a:xfrm>
            <a:off x="5018023" y="4377335"/>
            <a:ext cx="3337933" cy="2415543"/>
            <a:chOff x="4892480" y="3937183"/>
            <a:chExt cx="3337933" cy="2415543"/>
          </a:xfrm>
        </p:grpSpPr>
        <p:sp>
          <p:nvSpPr>
            <p:cNvPr id="29" name="Rectangle 28"/>
            <p:cNvSpPr/>
            <p:nvPr/>
          </p:nvSpPr>
          <p:spPr>
            <a:xfrm>
              <a:off x="4921156" y="3937183"/>
              <a:ext cx="3309257" cy="2415543"/>
            </a:xfrm>
            <a:prstGeom prst="roundRect">
              <a:avLst/>
            </a:prstGeom>
            <a:solidFill>
              <a:srgbClr val="58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892480" y="4394486"/>
              <a:ext cx="3261844" cy="1940957"/>
            </a:xfrm>
            <a:prstGeom prst="roundRect">
              <a:avLst/>
            </a:prstGeom>
            <a:noFill/>
          </p:spPr>
          <p:txBody>
            <a:bodyPr wrap="square" rtlCol="0">
              <a:spAutoFit/>
            </a:bodyPr>
            <a:lstStyle/>
            <a:p>
              <a:pPr algn="ctr"/>
              <a:r>
                <a:rPr lang="en-US" sz="3600" dirty="0" err="1">
                  <a:latin typeface="Arial" panose="020B0604020202020204" pitchFamily="34" charset="0"/>
                  <a:cs typeface="Arial" panose="020B0604020202020204" pitchFamily="34" charset="0"/>
                </a:rPr>
                <a:t>Thay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thế</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bằng</a:t>
              </a:r>
              <a:r>
                <a:rPr lang="en-US" sz="3600"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từ</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đồng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nghĩa</a:t>
              </a:r>
              <a:endParaRPr lang="en-US" sz="3600" b="1" dirty="0">
                <a:latin typeface="Arial" panose="020B0604020202020204" pitchFamily="34" charset="0"/>
                <a:cs typeface="Arial" panose="020B0604020202020204" pitchFamily="34" charset="0"/>
              </a:endParaRPr>
            </a:p>
          </p:txBody>
        </p:sp>
      </p:grpSp>
      <p:grpSp>
        <p:nvGrpSpPr>
          <p:cNvPr id="11" name="Group 10"/>
          <p:cNvGrpSpPr/>
          <p:nvPr/>
        </p:nvGrpSpPr>
        <p:grpSpPr>
          <a:xfrm>
            <a:off x="5046699" y="208267"/>
            <a:ext cx="3358052" cy="2235200"/>
            <a:chOff x="4843685" y="526822"/>
            <a:chExt cx="3358052" cy="2235200"/>
          </a:xfrm>
        </p:grpSpPr>
        <p:sp>
          <p:nvSpPr>
            <p:cNvPr id="20" name="Rectangle 19"/>
            <p:cNvSpPr/>
            <p:nvPr/>
          </p:nvSpPr>
          <p:spPr>
            <a:xfrm>
              <a:off x="4892480" y="526822"/>
              <a:ext cx="3309257" cy="2235200"/>
            </a:xfrm>
            <a:prstGeom prst="roundRect">
              <a:avLst/>
            </a:prstGeom>
            <a:solidFill>
              <a:srgbClr val="ED88AB"/>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TextBox 24"/>
            <p:cNvSpPr txBox="1"/>
            <p:nvPr/>
          </p:nvSpPr>
          <p:spPr>
            <a:xfrm>
              <a:off x="4843685" y="1070304"/>
              <a:ext cx="3309257" cy="1328023"/>
            </a:xfrm>
            <a:prstGeom prst="roundRect">
              <a:avLst/>
            </a:prstGeom>
            <a:noFill/>
          </p:spPr>
          <p:txBody>
            <a:bodyPr wrap="square" rtlCol="0">
              <a:spAutoFit/>
            </a:bodyPr>
            <a:lstStyle/>
            <a:p>
              <a:pPr algn="ctr"/>
              <a:r>
                <a:rPr lang="en-US" sz="3600" dirty="0" err="1">
                  <a:latin typeface="Arial" panose="020B0604020202020204" pitchFamily="34" charset="0"/>
                  <a:cs typeface="Arial" panose="020B0604020202020204" pitchFamily="34" charset="0"/>
                </a:rPr>
                <a:t>Thay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thế</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bằng</a:t>
              </a:r>
              <a:r>
                <a:rPr lang="en-US" sz="3600"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đại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từ</a:t>
              </a:r>
              <a:endParaRPr lang="en-US" sz="3600" b="1" dirty="0">
                <a:latin typeface="Arial" panose="020B0604020202020204" pitchFamily="34" charset="0"/>
                <a:cs typeface="Arial" panose="020B0604020202020204" pitchFamily="34" charset="0"/>
              </a:endParaRPr>
            </a:p>
          </p:txBody>
        </p:sp>
      </p:grpSp>
      <p:cxnSp>
        <p:nvCxnSpPr>
          <p:cNvPr id="35" name="Straight Arrow Connector 34"/>
          <p:cNvCxnSpPr/>
          <p:nvPr/>
        </p:nvCxnSpPr>
        <p:spPr>
          <a:xfrm flipV="1">
            <a:off x="4032936" y="879158"/>
            <a:ext cx="804773" cy="144888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4032936" y="4685470"/>
            <a:ext cx="819287" cy="121601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5046699" y="3435103"/>
            <a:ext cx="3091611" cy="1689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22"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345" y="4016441"/>
            <a:ext cx="2820247" cy="2841559"/>
          </a:xfrm>
          <a:prstGeom prst="rect">
            <a:avLst/>
          </a:prstGeom>
        </p:spPr>
      </p:pic>
    </p:spTree>
    <p:extLst>
      <p:ext uri="{BB962C8B-B14F-4D97-AF65-F5344CB8AC3E}">
        <p14:creationId xmlns:p14="http://schemas.microsoft.com/office/powerpoint/2010/main" val="23487698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up)">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900103" y="1902044"/>
            <a:ext cx="10622426" cy="3178628"/>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427" y="5605919"/>
            <a:ext cx="5502026" cy="100919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7583" y="203932"/>
            <a:ext cx="1302287" cy="1263241"/>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0165" y="4570896"/>
            <a:ext cx="1689436" cy="2356868"/>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51232" y="5410432"/>
            <a:ext cx="1784645" cy="1510811"/>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771" y="1467173"/>
            <a:ext cx="2682889" cy="4709259"/>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32545" y="4962938"/>
            <a:ext cx="934115" cy="1258223"/>
          </a:xfrm>
          <a:prstGeom prst="rect">
            <a:avLst/>
          </a:prstGeom>
        </p:spPr>
      </p:pic>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89059" y="1777456"/>
            <a:ext cx="1972673" cy="1369267"/>
          </a:xfrm>
          <a:prstGeom prst="rect">
            <a:avLst/>
          </a:prstGeom>
        </p:spPr>
      </p:pic>
      <p:pic>
        <p:nvPicPr>
          <p:cNvPr id="13" name="图片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78726" y="1660994"/>
            <a:ext cx="707192" cy="685989"/>
          </a:xfrm>
          <a:prstGeom prst="rect">
            <a:avLst/>
          </a:prstGeom>
        </p:spPr>
      </p:pic>
      <p:sp>
        <p:nvSpPr>
          <p:cNvPr id="15" name="椭圆 14"/>
          <p:cNvSpPr/>
          <p:nvPr/>
        </p:nvSpPr>
        <p:spPr>
          <a:xfrm>
            <a:off x="9403862" y="1988411"/>
            <a:ext cx="1668782" cy="649124"/>
          </a:xfrm>
          <a:prstGeom prst="ellipse">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a:ln>
                  <a:noFill/>
                </a:ln>
                <a:solidFill>
                  <a:schemeClr val="bg1"/>
                </a:solidFill>
                <a:effectLst>
                  <a:glow rad="228600">
                    <a:schemeClr val="accent5">
                      <a:satMod val="175000"/>
                      <a:alpha val="40000"/>
                    </a:schemeClr>
                  </a:glow>
                  <a:outerShdw blurRad="38100" dist="38100" dir="2700000" algn="tl">
                    <a:srgbClr val="000000">
                      <a:alpha val="43137"/>
                    </a:srgbClr>
                  </a:outerShdw>
                </a:effectLst>
                <a:uLnTx/>
                <a:uFillTx/>
                <a:latin typeface="Arial" panose="020B0604020202020204"/>
                <a:ea typeface="微软雅黑" panose="020B0503020204020204" pitchFamily="34" charset="-122"/>
                <a:cs typeface="+mn-cs"/>
              </a:rPr>
              <a:t>04</a:t>
            </a:r>
            <a:endParaRPr kumimoji="0" lang="zh-CN" altLang="en-US" sz="5400" b="1" i="0" u="none" strike="noStrike" kern="1200" cap="none" spc="0" normalizeH="0" baseline="0" noProof="0" dirty="0">
              <a:ln>
                <a:noFill/>
              </a:ln>
              <a:solidFill>
                <a:schemeClr val="bg1"/>
              </a:solidFill>
              <a:effectLst>
                <a:glow rad="228600">
                  <a:schemeClr val="accent5">
                    <a:satMod val="175000"/>
                    <a:alpha val="40000"/>
                  </a:schemeClr>
                </a:glow>
                <a:outerShdw blurRad="38100" dist="38100" dir="2700000" algn="tl">
                  <a:srgbClr val="000000">
                    <a:alpha val="43137"/>
                  </a:srgbClr>
                </a:outerShdw>
              </a:effectLst>
              <a:uLnTx/>
              <a:uFillTx/>
              <a:latin typeface="Arial" panose="020B0604020202020204"/>
              <a:ea typeface="微软雅黑" panose="020B0503020204020204" pitchFamily="34" charset="-122"/>
              <a:cs typeface="+mn-cs"/>
            </a:endParaRPr>
          </a:p>
        </p:txBody>
      </p:sp>
      <p:sp>
        <p:nvSpPr>
          <p:cNvPr id="16" name="文本框 30"/>
          <p:cNvSpPr txBox="1">
            <a:spLocks noChangeArrowheads="1"/>
          </p:cNvSpPr>
          <p:nvPr/>
        </p:nvSpPr>
        <p:spPr bwMode="auto">
          <a:xfrm>
            <a:off x="3813232" y="2927786"/>
            <a:ext cx="5947462" cy="1862048"/>
          </a:xfrm>
          <a:prstGeom prst="rect">
            <a:avLst/>
          </a:prstGeom>
          <a:noFill/>
        </p:spPr>
        <p:txBody>
          <a:bodyPr wrap="none" rtlCol="0">
            <a:spAutoFit/>
            <a:scene3d>
              <a:camera prst="orthographicFront"/>
              <a:lightRig rig="threePt" dir="t"/>
            </a:scene3d>
            <a:sp3d contourW="12700"/>
          </a:bodyPr>
          <a:lstStyle>
            <a:defPPr>
              <a:defRPr lang="zh-CN"/>
            </a:defPPr>
            <a:lvl1pPr marR="0" lvl="0" indent="0" algn="ctr" defTabSz="901065" fontAlgn="auto">
              <a:lnSpc>
                <a:spcPct val="100000"/>
              </a:lnSpc>
              <a:spcBef>
                <a:spcPts val="0"/>
              </a:spcBef>
              <a:spcAft>
                <a:spcPts val="0"/>
              </a:spcAft>
              <a:buClrTx/>
              <a:buSzTx/>
              <a:buFontTx/>
              <a:buNone/>
              <a:defRPr sz="6600" b="1">
                <a:solidFill>
                  <a:srgbClr val="5CD1B7"/>
                </a:solidFill>
                <a:effectLst>
                  <a:innerShdw blurRad="63500" dist="50800" dir="18900000">
                    <a:prstClr val="black">
                      <a:alpha val="50000"/>
                    </a:prstClr>
                  </a:innerShdw>
                </a:effectLst>
                <a:latin typeface="+mn-ea"/>
                <a:cs typeface="经典综艺体简" panose="02010609000101010101" pitchFamily="49" charset="-122"/>
              </a:defRPr>
            </a:lvl1pPr>
          </a:lstStyle>
          <a:p>
            <a:r>
              <a:rPr lang="en-US" altLang="zh-CN" sz="11500" dirty="0" err="1">
                <a:solidFill>
                  <a:srgbClr val="172774"/>
                </a:solidFill>
                <a:latin typeface="#9Slide05 Pattaya" panose="00000500000000000000" pitchFamily="2" charset="-34"/>
                <a:cs typeface="#9Slide05 Pattaya" panose="00000500000000000000" pitchFamily="2" charset="-34"/>
              </a:rPr>
              <a:t>Vận</a:t>
            </a:r>
            <a:r>
              <a:rPr lang="en-US" altLang="zh-CN" sz="11500" dirty="0">
                <a:solidFill>
                  <a:srgbClr val="172774"/>
                </a:solidFill>
                <a:latin typeface="#9Slide05 Pattaya" panose="00000500000000000000" pitchFamily="2" charset="-34"/>
                <a:cs typeface="#9Slide05 Pattaya" panose="00000500000000000000" pitchFamily="2" charset="-34"/>
              </a:rPr>
              <a:t> </a:t>
            </a:r>
            <a:r>
              <a:rPr lang="en-US" altLang="zh-CN" sz="11500" dirty="0" err="1">
                <a:solidFill>
                  <a:srgbClr val="172774"/>
                </a:solidFill>
                <a:latin typeface="#9Slide05 Pattaya" panose="00000500000000000000" pitchFamily="2" charset="-34"/>
                <a:cs typeface="#9Slide05 Pattaya" panose="00000500000000000000" pitchFamily="2" charset="-34"/>
              </a:rPr>
              <a:t>dụng</a:t>
            </a:r>
            <a:endParaRPr lang="zh-CN" altLang="en-US" sz="11500" dirty="0">
              <a:solidFill>
                <a:srgbClr val="172774"/>
              </a:solidFill>
              <a:latin typeface="#9Slide05 Pattaya" panose="00000500000000000000" pitchFamily="2" charset="-34"/>
              <a:cs typeface="#9Slide05 Pattaya" panose="00000500000000000000" pitchFamily="2" charset="-34"/>
            </a:endParaRPr>
          </a:p>
        </p:txBody>
      </p:sp>
    </p:spTree>
    <p:extLst>
      <p:ext uri="{BB962C8B-B14F-4D97-AF65-F5344CB8AC3E}">
        <p14:creationId xmlns:p14="http://schemas.microsoft.com/office/powerpoint/2010/main" val="250517433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3000"/>
                            </p:stCondLst>
                            <p:childTnLst>
                              <p:par>
                                <p:cTn id="35" presetID="22" presetClass="entr" presetSubtype="1"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childTnLst>
                          </p:cTn>
                        </p:par>
                        <p:par>
                          <p:cTn id="38" fill="hold">
                            <p:stCondLst>
                              <p:cond delay="3500"/>
                            </p:stCondLst>
                            <p:childTnLst>
                              <p:par>
                                <p:cTn id="39" presetID="31" presetClass="entr" presetSubtype="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1000" fill="hold"/>
                                        <p:tgtEl>
                                          <p:spTgt spid="15"/>
                                        </p:tgtEl>
                                        <p:attrNameLst>
                                          <p:attrName>ppt_w</p:attrName>
                                        </p:attrNameLst>
                                      </p:cBhvr>
                                      <p:tavLst>
                                        <p:tav tm="0">
                                          <p:val>
                                            <p:fltVal val="0"/>
                                          </p:val>
                                        </p:tav>
                                        <p:tav tm="100000">
                                          <p:val>
                                            <p:strVal val="#ppt_w"/>
                                          </p:val>
                                        </p:tav>
                                      </p:tavLst>
                                    </p:anim>
                                    <p:anim calcmode="lin" valueType="num">
                                      <p:cBhvr>
                                        <p:cTn id="42" dur="1000" fill="hold"/>
                                        <p:tgtEl>
                                          <p:spTgt spid="15"/>
                                        </p:tgtEl>
                                        <p:attrNameLst>
                                          <p:attrName>ppt_h</p:attrName>
                                        </p:attrNameLst>
                                      </p:cBhvr>
                                      <p:tavLst>
                                        <p:tav tm="0">
                                          <p:val>
                                            <p:fltVal val="0"/>
                                          </p:val>
                                        </p:tav>
                                        <p:tav tm="100000">
                                          <p:val>
                                            <p:strVal val="#ppt_h"/>
                                          </p:val>
                                        </p:tav>
                                      </p:tavLst>
                                    </p:anim>
                                    <p:anim calcmode="lin" valueType="num">
                                      <p:cBhvr>
                                        <p:cTn id="43" dur="1000" fill="hold"/>
                                        <p:tgtEl>
                                          <p:spTgt spid="15"/>
                                        </p:tgtEl>
                                        <p:attrNameLst>
                                          <p:attrName>style.rotation</p:attrName>
                                        </p:attrNameLst>
                                      </p:cBhvr>
                                      <p:tavLst>
                                        <p:tav tm="0">
                                          <p:val>
                                            <p:fltVal val="90"/>
                                          </p:val>
                                        </p:tav>
                                        <p:tav tm="100000">
                                          <p:val>
                                            <p:fltVal val="0"/>
                                          </p:val>
                                        </p:tav>
                                      </p:tavLst>
                                    </p:anim>
                                    <p:animEffect transition="in" filter="fade">
                                      <p:cBhvr>
                                        <p:cTn id="44" dur="1000"/>
                                        <p:tgtEl>
                                          <p:spTgt spid="15"/>
                                        </p:tgtEl>
                                      </p:cBhvr>
                                    </p:animEffect>
                                  </p:childTnLst>
                                </p:cTn>
                              </p:par>
                            </p:childTnLst>
                          </p:cTn>
                        </p:par>
                        <p:par>
                          <p:cTn id="45" fill="hold">
                            <p:stCondLst>
                              <p:cond delay="4500"/>
                            </p:stCondLst>
                            <p:childTnLst>
                              <p:par>
                                <p:cTn id="46" presetID="53" presetClass="entr" presetSubtype="16"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fltVal val="0"/>
                                          </p:val>
                                        </p:tav>
                                        <p:tav tm="100000">
                                          <p:val>
                                            <p:strVal val="#ppt_w"/>
                                          </p:val>
                                        </p:tav>
                                      </p:tavLst>
                                    </p:anim>
                                    <p:anim calcmode="lin" valueType="num">
                                      <p:cBhvr>
                                        <p:cTn id="49" dur="500" fill="hold"/>
                                        <p:tgtEl>
                                          <p:spTgt spid="7"/>
                                        </p:tgtEl>
                                        <p:attrNameLst>
                                          <p:attrName>ppt_h</p:attrName>
                                        </p:attrNameLst>
                                      </p:cBhvr>
                                      <p:tavLst>
                                        <p:tav tm="0">
                                          <p:val>
                                            <p:fltVal val="0"/>
                                          </p:val>
                                        </p:tav>
                                        <p:tav tm="100000">
                                          <p:val>
                                            <p:strVal val="#ppt_h"/>
                                          </p:val>
                                        </p:tav>
                                      </p:tavLst>
                                    </p:anim>
                                    <p:animEffect transition="in" filter="fade">
                                      <p:cBhvr>
                                        <p:cTn id="50" dur="500"/>
                                        <p:tgtEl>
                                          <p:spTgt spid="7"/>
                                        </p:tgtEl>
                                      </p:cBhvr>
                                    </p:animEffect>
                                  </p:childTnLst>
                                </p:cTn>
                              </p:par>
                            </p:childTnLst>
                          </p:cTn>
                        </p:par>
                        <p:par>
                          <p:cTn id="51" fill="hold">
                            <p:stCondLst>
                              <p:cond delay="5000"/>
                            </p:stCondLst>
                            <p:childTnLst>
                              <p:par>
                                <p:cTn id="52" presetID="53" presetClass="entr" presetSubtype="16" fill="hold" nodeType="after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fltVal val="0"/>
                                          </p:val>
                                        </p:tav>
                                        <p:tav tm="100000">
                                          <p:val>
                                            <p:strVal val="#ppt_w"/>
                                          </p:val>
                                        </p:tav>
                                      </p:tavLst>
                                    </p:anim>
                                    <p:anim calcmode="lin" valueType="num">
                                      <p:cBhvr>
                                        <p:cTn id="55" dur="500" fill="hold"/>
                                        <p:tgtEl>
                                          <p:spTgt spid="13"/>
                                        </p:tgtEl>
                                        <p:attrNameLst>
                                          <p:attrName>ppt_h</p:attrName>
                                        </p:attrNameLst>
                                      </p:cBhvr>
                                      <p:tavLst>
                                        <p:tav tm="0">
                                          <p:val>
                                            <p:fltVal val="0"/>
                                          </p:val>
                                        </p:tav>
                                        <p:tav tm="100000">
                                          <p:val>
                                            <p:strVal val="#ppt_h"/>
                                          </p:val>
                                        </p:tav>
                                      </p:tavLst>
                                    </p:anim>
                                    <p:animEffect transition="in" filter="fade">
                                      <p:cBhvr>
                                        <p:cTn id="56" dur="500"/>
                                        <p:tgtEl>
                                          <p:spTgt spid="13"/>
                                        </p:tgtEl>
                                      </p:cBhvr>
                                    </p:animEffect>
                                  </p:childTnLst>
                                </p:cTn>
                              </p:par>
                            </p:childTnLst>
                          </p:cTn>
                        </p:par>
                        <p:par>
                          <p:cTn id="57" fill="hold">
                            <p:stCondLst>
                              <p:cond delay="5500"/>
                            </p:stCondLst>
                            <p:childTnLst>
                              <p:par>
                                <p:cTn id="58" presetID="30" presetClass="entr" presetSubtype="0"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800" decel="100000"/>
                                        <p:tgtEl>
                                          <p:spTgt spid="16"/>
                                        </p:tgtEl>
                                      </p:cBhvr>
                                    </p:animEffect>
                                    <p:anim calcmode="lin" valueType="num">
                                      <p:cBhvr>
                                        <p:cTn id="61" dur="800" decel="100000" fill="hold"/>
                                        <p:tgtEl>
                                          <p:spTgt spid="16"/>
                                        </p:tgtEl>
                                        <p:attrNameLst>
                                          <p:attrName>style.rotation</p:attrName>
                                        </p:attrNameLst>
                                      </p:cBhvr>
                                      <p:tavLst>
                                        <p:tav tm="0">
                                          <p:val>
                                            <p:fltVal val="-90"/>
                                          </p:val>
                                        </p:tav>
                                        <p:tav tm="100000">
                                          <p:val>
                                            <p:fltVal val="0"/>
                                          </p:val>
                                        </p:tav>
                                      </p:tavLst>
                                    </p:anim>
                                    <p:anim calcmode="lin" valueType="num">
                                      <p:cBhvr>
                                        <p:cTn id="62" dur="800" decel="100000" fill="hold"/>
                                        <p:tgtEl>
                                          <p:spTgt spid="16"/>
                                        </p:tgtEl>
                                        <p:attrNameLst>
                                          <p:attrName>ppt_x</p:attrName>
                                        </p:attrNameLst>
                                      </p:cBhvr>
                                      <p:tavLst>
                                        <p:tav tm="0">
                                          <p:val>
                                            <p:strVal val="#ppt_x+0.4"/>
                                          </p:val>
                                        </p:tav>
                                        <p:tav tm="100000">
                                          <p:val>
                                            <p:strVal val="#ppt_x-0.05"/>
                                          </p:val>
                                        </p:tav>
                                      </p:tavLst>
                                    </p:anim>
                                    <p:anim calcmode="lin" valueType="num">
                                      <p:cBhvr>
                                        <p:cTn id="63" dur="800" decel="100000" fill="hold"/>
                                        <p:tgtEl>
                                          <p:spTgt spid="16"/>
                                        </p:tgtEl>
                                        <p:attrNameLst>
                                          <p:attrName>ppt_y</p:attrName>
                                        </p:attrNameLst>
                                      </p:cBhvr>
                                      <p:tavLst>
                                        <p:tav tm="0">
                                          <p:val>
                                            <p:strVal val="#ppt_y-0.4"/>
                                          </p:val>
                                        </p:tav>
                                        <p:tav tm="100000">
                                          <p:val>
                                            <p:strVal val="#ppt_y+0.1"/>
                                          </p:val>
                                        </p:tav>
                                      </p:tavLst>
                                    </p:anim>
                                    <p:anim calcmode="lin" valueType="num">
                                      <p:cBhvr>
                                        <p:cTn id="64"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65"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3961321" y="228600"/>
            <a:ext cx="7962900" cy="3429000"/>
          </a:xfrm>
          <a:prstGeom prst="wedgeRoundRectCallout">
            <a:avLst>
              <a:gd name="adj1" fmla="val -45235"/>
              <a:gd name="adj2" fmla="val 6194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217208" y="422728"/>
            <a:ext cx="7451125" cy="2800767"/>
          </a:xfrm>
          <a:prstGeom prst="rect">
            <a:avLst/>
          </a:prstGeom>
          <a:noFill/>
        </p:spPr>
        <p:txBody>
          <a:bodyPr wrap="square" rtlCol="0">
            <a:spAutoFit/>
          </a:bodyPr>
          <a:lstStyle/>
          <a:p>
            <a:pPr algn="just"/>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Em</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hãy</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viết</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một</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đoạn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văn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ngắn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tả</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đồ</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vật</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trong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đó</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có</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sử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thay</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thế</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từ</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ngữ</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để</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liên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kết</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câu</a:t>
            </a:r>
            <a:r>
              <a:rPr lang="en-US" sz="4400" b="1" dirty="0">
                <a:latin typeface="Arial" panose="020B0604020202020204" pitchFamily="34" charset="0"/>
                <a:cs typeface="Arial" panose="020B0604020202020204" pitchFamily="34" charset="0"/>
              </a:rPr>
              <a:t>.</a:t>
            </a:r>
          </a:p>
        </p:txBody>
      </p:sp>
      <p:pic>
        <p:nvPicPr>
          <p:cNvPr id="7" name="Picture 6"/>
          <p:cNvPicPr>
            <a:picLocks noChangeAspect="1"/>
          </p:cNvPicPr>
          <p:nvPr/>
        </p:nvPicPr>
        <p:blipFill>
          <a:blip r:embed="rId2"/>
          <a:srcRect/>
          <a:stretch>
            <a:fillRect/>
          </a:stretch>
        </p:blipFill>
        <p:spPr>
          <a:xfrm>
            <a:off x="-31387" y="1352550"/>
            <a:ext cx="4559446" cy="5529393"/>
          </a:xfrm>
          <a:prstGeom prst="rect">
            <a:avLst/>
          </a:prstGeom>
        </p:spPr>
      </p:pic>
      <p:sp>
        <p:nvSpPr>
          <p:cNvPr id="5" name="文本框 30"/>
          <p:cNvSpPr txBox="1">
            <a:spLocks noChangeArrowheads="1"/>
          </p:cNvSpPr>
          <p:nvPr/>
        </p:nvSpPr>
        <p:spPr bwMode="auto">
          <a:xfrm>
            <a:off x="952500" y="3987435"/>
            <a:ext cx="2857500" cy="984615"/>
          </a:xfrm>
          <a:prstGeom prst="rect">
            <a:avLst/>
          </a:prstGeom>
          <a:noFill/>
        </p:spPr>
        <p:txBody>
          <a:bodyPr wrap="none" rtlCol="0">
            <a:prstTxWarp prst="textChevron">
              <a:avLst/>
            </a:prstTxWarp>
            <a:spAutoFit/>
            <a:scene3d>
              <a:camera prst="orthographicFront"/>
              <a:lightRig rig="threePt" dir="t"/>
            </a:scene3d>
            <a:sp3d contourW="12700"/>
          </a:bodyPr>
          <a:lstStyle>
            <a:defPPr>
              <a:defRPr lang="zh-CN"/>
            </a:defPPr>
            <a:lvl1pPr marR="0" lvl="0" indent="0" algn="ctr" defTabSz="901065" fontAlgn="auto">
              <a:lnSpc>
                <a:spcPct val="100000"/>
              </a:lnSpc>
              <a:spcBef>
                <a:spcPts val="0"/>
              </a:spcBef>
              <a:spcAft>
                <a:spcPts val="0"/>
              </a:spcAft>
              <a:buClrTx/>
              <a:buSzTx/>
              <a:buFontTx/>
              <a:buNone/>
              <a:defRPr sz="6600" b="1">
                <a:solidFill>
                  <a:srgbClr val="5CD1B7"/>
                </a:solidFill>
                <a:effectLst>
                  <a:innerShdw blurRad="63500" dist="50800" dir="18900000">
                    <a:prstClr val="black">
                      <a:alpha val="50000"/>
                    </a:prstClr>
                  </a:innerShdw>
                </a:effectLst>
                <a:latin typeface="+mn-ea"/>
                <a:cs typeface="经典综艺体简" panose="02010609000101010101" pitchFamily="49" charset="-122"/>
              </a:defRPr>
            </a:lvl1pPr>
          </a:lstStyle>
          <a:p>
            <a:r>
              <a:rPr lang="en-US" altLang="zh-CN" sz="4800" dirty="0" err="1">
                <a:solidFill>
                  <a:srgbClr val="FF0075"/>
                </a:solidFill>
                <a:latin typeface="#9Slide03 Arima Madurai Black" panose="00000A00000000000000" pitchFamily="2" charset="0"/>
                <a:cs typeface="#9Slide03 Arima Madurai Black" panose="00000A00000000000000" pitchFamily="2" charset="0"/>
              </a:rPr>
              <a:t>Viết</a:t>
            </a:r>
            <a:r>
              <a:rPr lang="en-US" altLang="zh-CN" sz="4800" dirty="0">
                <a:solidFill>
                  <a:srgbClr val="FF0075"/>
                </a:solidFill>
                <a:latin typeface="#9Slide03 Arima Madurai Black" panose="00000A00000000000000" pitchFamily="2" charset="0"/>
                <a:cs typeface="#9Slide03 Arima Madurai Black" panose="00000A00000000000000" pitchFamily="2" charset="0"/>
              </a:rPr>
              <a:t> </a:t>
            </a:r>
            <a:r>
              <a:rPr lang="en-US" altLang="zh-CN" sz="4800" dirty="0" err="1">
                <a:solidFill>
                  <a:srgbClr val="FF0075"/>
                </a:solidFill>
                <a:latin typeface="#9Slide03 Arima Madurai Black" panose="00000A00000000000000" pitchFamily="2" charset="0"/>
                <a:cs typeface="#9Slide03 Arima Madurai Black" panose="00000A00000000000000" pitchFamily="2" charset="0"/>
              </a:rPr>
              <a:t>đoạn</a:t>
            </a:r>
            <a:r>
              <a:rPr lang="en-US" altLang="zh-CN" sz="4800" dirty="0">
                <a:solidFill>
                  <a:srgbClr val="FF0075"/>
                </a:solidFill>
                <a:latin typeface="#9Slide03 Arima Madurai Black" panose="00000A00000000000000" pitchFamily="2" charset="0"/>
                <a:cs typeface="#9Slide03 Arima Madurai Black" panose="00000A00000000000000" pitchFamily="2" charset="0"/>
              </a:rPr>
              <a:t> </a:t>
            </a:r>
            <a:r>
              <a:rPr lang="en-US" altLang="zh-CN" sz="4800" dirty="0" err="1">
                <a:solidFill>
                  <a:srgbClr val="FF0075"/>
                </a:solidFill>
                <a:latin typeface="#9Slide03 Arima Madurai Black" panose="00000A00000000000000" pitchFamily="2" charset="0"/>
                <a:cs typeface="#9Slide03 Arima Madurai Black" panose="00000A00000000000000" pitchFamily="2" charset="0"/>
              </a:rPr>
              <a:t>văn</a:t>
            </a:r>
            <a:endParaRPr lang="zh-CN" altLang="en-US" sz="4800" dirty="0">
              <a:solidFill>
                <a:srgbClr val="FF0075"/>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95175552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409456" y="487043"/>
            <a:ext cx="11290083" cy="6020412"/>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8752" y="6056988"/>
            <a:ext cx="5502026" cy="1009190"/>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49934" y="3149504"/>
            <a:ext cx="1742066" cy="3493349"/>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55280" y="4754554"/>
            <a:ext cx="1114892" cy="1807029"/>
          </a:xfrm>
          <a:prstGeom prst="rect">
            <a:avLst/>
          </a:prstGeom>
        </p:spPr>
      </p:pic>
      <p:sp>
        <p:nvSpPr>
          <p:cNvPr id="9" name="文本框 30"/>
          <p:cNvSpPr txBox="1">
            <a:spLocks noChangeArrowheads="1"/>
          </p:cNvSpPr>
          <p:nvPr/>
        </p:nvSpPr>
        <p:spPr bwMode="auto">
          <a:xfrm>
            <a:off x="3524987" y="561252"/>
            <a:ext cx="5142026" cy="1015663"/>
          </a:xfrm>
          <a:prstGeom prst="rect">
            <a:avLst/>
          </a:prstGeom>
          <a:noFill/>
        </p:spPr>
        <p:txBody>
          <a:bodyPr wrap="square" rtlCol="0">
            <a:spAutoFit/>
            <a:scene3d>
              <a:camera prst="orthographicFront"/>
              <a:lightRig rig="threePt" dir="t"/>
            </a:scene3d>
            <a:sp3d contourW="12700"/>
          </a:bodyPr>
          <a:lstStyle>
            <a:defPPr>
              <a:defRPr lang="zh-CN"/>
            </a:defPPr>
            <a:lvl1pPr marR="0" lvl="0" indent="0" algn="ctr" defTabSz="901065" fontAlgn="auto">
              <a:lnSpc>
                <a:spcPct val="100000"/>
              </a:lnSpc>
              <a:spcBef>
                <a:spcPts val="0"/>
              </a:spcBef>
              <a:spcAft>
                <a:spcPts val="0"/>
              </a:spcAft>
              <a:buClrTx/>
              <a:buSzTx/>
              <a:buFontTx/>
              <a:buNone/>
              <a:defRPr sz="6600" b="1">
                <a:solidFill>
                  <a:srgbClr val="5CD1B7"/>
                </a:solidFill>
                <a:effectLst>
                  <a:innerShdw blurRad="63500" dist="50800" dir="18900000">
                    <a:prstClr val="black">
                      <a:alpha val="50000"/>
                    </a:prstClr>
                  </a:innerShdw>
                </a:effectLst>
                <a:latin typeface="+mn-ea"/>
                <a:cs typeface="经典综艺体简" panose="02010609000101010101" pitchFamily="49" charset="-122"/>
              </a:defRPr>
            </a:lvl1pPr>
          </a:lstStyle>
          <a:p>
            <a:r>
              <a:rPr lang="en-US" altLang="zh-CN" sz="6000" dirty="0" err="1">
                <a:solidFill>
                  <a:srgbClr val="172774"/>
                </a:solidFill>
                <a:latin typeface="#9Slide05 Habano" panose="02040603050506020204" pitchFamily="18" charset="0"/>
              </a:rPr>
              <a:t>Đánh</a:t>
            </a:r>
            <a:r>
              <a:rPr lang="en-US" altLang="zh-CN" sz="6000" dirty="0">
                <a:solidFill>
                  <a:srgbClr val="172774"/>
                </a:solidFill>
                <a:latin typeface="#9Slide05 Habano" panose="02040603050506020204" pitchFamily="18" charset="0"/>
              </a:rPr>
              <a:t> </a:t>
            </a:r>
            <a:r>
              <a:rPr lang="en-US" altLang="zh-CN" sz="6000" dirty="0" err="1">
                <a:solidFill>
                  <a:srgbClr val="172774"/>
                </a:solidFill>
                <a:latin typeface="#9Slide05 Habano" panose="02040603050506020204" pitchFamily="18" charset="0"/>
              </a:rPr>
              <a:t>giá</a:t>
            </a:r>
            <a:r>
              <a:rPr lang="en-US" altLang="zh-CN" sz="6000" dirty="0">
                <a:solidFill>
                  <a:srgbClr val="172774"/>
                </a:solidFill>
                <a:latin typeface="#9Slide05 Habano" panose="02040603050506020204" pitchFamily="18" charset="0"/>
              </a:rPr>
              <a:t> </a:t>
            </a:r>
            <a:r>
              <a:rPr lang="en-US" altLang="zh-CN" sz="6000" dirty="0" err="1">
                <a:solidFill>
                  <a:srgbClr val="172774"/>
                </a:solidFill>
                <a:latin typeface="#9Slide05 Habano" panose="02040603050506020204" pitchFamily="18" charset="0"/>
              </a:rPr>
              <a:t>mục</a:t>
            </a:r>
            <a:r>
              <a:rPr lang="en-US" altLang="zh-CN" sz="6000" dirty="0">
                <a:solidFill>
                  <a:srgbClr val="172774"/>
                </a:solidFill>
                <a:latin typeface="#9Slide05 Habano" panose="02040603050506020204" pitchFamily="18" charset="0"/>
              </a:rPr>
              <a:t> </a:t>
            </a:r>
            <a:r>
              <a:rPr lang="en-US" altLang="zh-CN" sz="6000" dirty="0" err="1">
                <a:solidFill>
                  <a:srgbClr val="172774"/>
                </a:solidFill>
                <a:latin typeface="#9Slide05 Habano" panose="02040603050506020204" pitchFamily="18" charset="0"/>
              </a:rPr>
              <a:t>tiêu</a:t>
            </a:r>
            <a:endParaRPr lang="zh-CN" altLang="en-US" sz="6000" dirty="0">
              <a:solidFill>
                <a:srgbClr val="172774"/>
              </a:solidFill>
              <a:latin typeface="#9Slide05 Habano" panose="02040603050506020204" pitchFamily="18" charset="0"/>
            </a:endParaRPr>
          </a:p>
        </p:txBody>
      </p:sp>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93003" y="-71243"/>
            <a:ext cx="1010366" cy="980073"/>
          </a:xfrm>
          <a:prstGeom prst="rect">
            <a:avLst/>
          </a:prstGeom>
        </p:spPr>
      </p:pic>
      <p:sp>
        <p:nvSpPr>
          <p:cNvPr id="13" name="TextBox 11"/>
          <p:cNvSpPr txBox="1"/>
          <p:nvPr/>
        </p:nvSpPr>
        <p:spPr>
          <a:xfrm>
            <a:off x="3120791" y="2034016"/>
            <a:ext cx="7191935" cy="1077218"/>
          </a:xfrm>
          <a:prstGeom prst="rect">
            <a:avLst/>
          </a:prstGeom>
          <a:noFill/>
        </p:spPr>
        <p:txBody>
          <a:bodyPr wrap="square" rtlCol="0">
            <a:spAutoFit/>
          </a:bodyPr>
          <a:lstStyle/>
          <a:p>
            <a:pPr>
              <a:defRPr/>
            </a:pPr>
            <a:r>
              <a:rPr lang="en-US" altLang="zh-CN" sz="3200" dirty="0" err="1">
                <a:solidFill>
                  <a:prstClr val="black"/>
                </a:solidFill>
                <a:latin typeface="Arial" panose="020B0604020202020204" pitchFamily="34" charset="0"/>
                <a:cs typeface="Arial" panose="020B0604020202020204" pitchFamily="34" charset="0"/>
                <a:sym typeface="+mn-lt"/>
              </a:rPr>
              <a:t>Hiểu</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thế</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nào</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là</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liên</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kết</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câu</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bằng</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cách</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thay</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thế</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từ</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ngữ</a:t>
            </a:r>
            <a:r>
              <a:rPr lang="en-US" altLang="zh-CN" sz="3200" dirty="0">
                <a:solidFill>
                  <a:prstClr val="black"/>
                </a:solidFill>
                <a:latin typeface="Arial" panose="020B0604020202020204" pitchFamily="34" charset="0"/>
                <a:cs typeface="Arial" panose="020B0604020202020204" pitchFamily="34" charset="0"/>
                <a:sym typeface="+mn-lt"/>
              </a:rPr>
              <a:t>.</a:t>
            </a:r>
            <a:endParaRPr kumimoji="0" sz="32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mn-lt"/>
            </a:endParaRPr>
          </a:p>
        </p:txBody>
      </p:sp>
      <p:sp>
        <p:nvSpPr>
          <p:cNvPr id="16" name="TextBox 11"/>
          <p:cNvSpPr txBox="1"/>
          <p:nvPr/>
        </p:nvSpPr>
        <p:spPr>
          <a:xfrm>
            <a:off x="3108712" y="3723502"/>
            <a:ext cx="7341222" cy="2062103"/>
          </a:xfrm>
          <a:prstGeom prst="rect">
            <a:avLst/>
          </a:prstGeom>
          <a:noFill/>
        </p:spPr>
        <p:txBody>
          <a:bodyPr wrap="square" rtlCol="0">
            <a:spAutoFit/>
          </a:bodyPr>
          <a:lstStyle/>
          <a:p>
            <a:pPr>
              <a:defRPr/>
            </a:pPr>
            <a:r>
              <a:rPr kumimoji="0" lang="en-US" altLang="zh-CN" sz="320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mn-lt"/>
              </a:rPr>
              <a:t>Biết</a:t>
            </a:r>
            <a:r>
              <a:rPr kumimoji="0" lang="en-US" altLang="zh-CN" sz="320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sử</a:t>
            </a:r>
            <a:r>
              <a:rPr kumimoji="0" lang="en-US" altLang="zh-CN" sz="320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dụng</a:t>
            </a:r>
            <a:r>
              <a:rPr kumimoji="0" lang="en-US" altLang="zh-CN" sz="320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cách</a:t>
            </a:r>
            <a:r>
              <a:rPr kumimoji="0" lang="en-US" altLang="zh-CN" sz="320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thay</a:t>
            </a:r>
            <a:r>
              <a:rPr kumimoji="0" lang="en-US" altLang="zh-CN" sz="320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thế</a:t>
            </a:r>
            <a:r>
              <a:rPr kumimoji="0" lang="en-US" altLang="zh-CN" sz="320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từ</a:t>
            </a:r>
            <a:r>
              <a:rPr kumimoji="0" lang="en-US" altLang="zh-CN" sz="320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ngữ</a:t>
            </a:r>
            <a:r>
              <a:rPr kumimoji="0" lang="en-US" altLang="zh-CN" sz="320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để</a:t>
            </a:r>
            <a:r>
              <a:rPr kumimoji="0" lang="en-US" altLang="zh-CN" sz="320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liên</a:t>
            </a:r>
            <a:r>
              <a:rPr kumimoji="0" lang="en-US" altLang="zh-CN" sz="320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kết</a:t>
            </a:r>
            <a:r>
              <a:rPr kumimoji="0" lang="en-US" altLang="zh-CN" sz="320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câu</a:t>
            </a:r>
            <a:r>
              <a:rPr kumimoji="0" lang="en-US" altLang="zh-CN" sz="320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và</a:t>
            </a:r>
            <a:r>
              <a:rPr kumimoji="0" lang="en-US" altLang="zh-CN" sz="320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h</a:t>
            </a:r>
            <a:r>
              <a:rPr lang="en-US" altLang="zh-CN" sz="3200" dirty="0" err="1">
                <a:solidFill>
                  <a:prstClr val="black"/>
                </a:solidFill>
                <a:latin typeface="Arial" panose="020B0604020202020204" pitchFamily="34" charset="0"/>
                <a:cs typeface="Arial" panose="020B0604020202020204" pitchFamily="34" charset="0"/>
                <a:sym typeface="+mn-lt"/>
              </a:rPr>
              <a:t>iểu</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tác</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dụng</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của</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việc</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thay</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thế</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đó</a:t>
            </a:r>
            <a:r>
              <a:rPr lang="en-US" altLang="zh-CN" sz="3200" dirty="0">
                <a:solidFill>
                  <a:prstClr val="black"/>
                </a:solidFill>
                <a:latin typeface="Arial" panose="020B0604020202020204" pitchFamily="34" charset="0"/>
                <a:cs typeface="Arial" panose="020B0604020202020204" pitchFamily="34" charset="0"/>
                <a:sym typeface="+mn-lt"/>
              </a:rPr>
              <a:t>.</a:t>
            </a:r>
            <a:endParaRPr lang="en-US" sz="3200" dirty="0">
              <a:solidFill>
                <a:prstClr val="black"/>
              </a:solidFill>
              <a:latin typeface="Arial" panose="020B0604020202020204" pitchFamily="34" charset="0"/>
              <a:cs typeface="Arial" panose="020B0604020202020204" pitchFamily="34" charset="0"/>
              <a:sym typeface="+mn-lt"/>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sz="32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mn-lt"/>
            </a:endParaRPr>
          </a:p>
        </p:txBody>
      </p:sp>
      <p:pic>
        <p:nvPicPr>
          <p:cNvPr id="22" name="内容占位符 3"/>
          <p:cNvPicPr>
            <a:picLocks noChangeAspect="1"/>
          </p:cNvPicPr>
          <p:nvPr/>
        </p:nvPicPr>
        <p:blipFill>
          <a:blip r:embed="rId9" cstate="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12606018" y="1789316"/>
            <a:ext cx="779277" cy="781646"/>
          </a:xfrm>
          <a:prstGeom prst="rect">
            <a:avLst/>
          </a:prstGeom>
        </p:spPr>
      </p:pic>
      <p:pic>
        <p:nvPicPr>
          <p:cNvPr id="24" name="图片 23">
            <a:extLst>
              <a:ext uri="{FF2B5EF4-FFF2-40B4-BE49-F238E27FC236}">
                <a16:creationId xmlns:a16="http://schemas.microsoft.com/office/drawing/2014/main" id="{4B809365-B465-4F0B-A72C-13C04F251F6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8996" y="2991737"/>
            <a:ext cx="1567765" cy="3493349"/>
          </a:xfrm>
          <a:prstGeom prst="rect">
            <a:avLst/>
          </a:prstGeom>
        </p:spPr>
      </p:pic>
      <p:pic>
        <p:nvPicPr>
          <p:cNvPr id="15"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01752" y="2072286"/>
            <a:ext cx="1024566" cy="962773"/>
          </a:xfrm>
          <a:prstGeom prst="rect">
            <a:avLst/>
          </a:prstGeom>
        </p:spPr>
      </p:pic>
      <p:pic>
        <p:nvPicPr>
          <p:cNvPr id="17" name="图片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46116" y="3723570"/>
            <a:ext cx="980202" cy="921085"/>
          </a:xfrm>
          <a:prstGeom prst="rect">
            <a:avLst/>
          </a:prstGeom>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31741" y="2030689"/>
            <a:ext cx="1164587" cy="1080545"/>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29251" y="3564110"/>
            <a:ext cx="1164587" cy="1080545"/>
          </a:xfrm>
          <a:prstGeom prst="rect">
            <a:avLst/>
          </a:prstGeom>
        </p:spPr>
      </p:pic>
    </p:spTree>
    <p:extLst>
      <p:ext uri="{BB962C8B-B14F-4D97-AF65-F5344CB8AC3E}">
        <p14:creationId xmlns:p14="http://schemas.microsoft.com/office/powerpoint/2010/main" val="13839483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450958" y="418794"/>
            <a:ext cx="11290083" cy="6020412"/>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8752" y="6056988"/>
            <a:ext cx="5502026" cy="100919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49934" y="3149504"/>
            <a:ext cx="1742066" cy="3493349"/>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5280" y="4754554"/>
            <a:ext cx="1114892" cy="1807029"/>
          </a:xfrm>
          <a:prstGeom prst="rect">
            <a:avLst/>
          </a:prstGeom>
        </p:spPr>
      </p:pic>
      <p:sp>
        <p:nvSpPr>
          <p:cNvPr id="9" name="文本框 30"/>
          <p:cNvSpPr txBox="1">
            <a:spLocks noChangeArrowheads="1"/>
          </p:cNvSpPr>
          <p:nvPr/>
        </p:nvSpPr>
        <p:spPr bwMode="auto">
          <a:xfrm>
            <a:off x="4389271" y="708527"/>
            <a:ext cx="3746770" cy="707886"/>
          </a:xfrm>
          <a:prstGeom prst="rect">
            <a:avLst/>
          </a:prstGeom>
          <a:noFill/>
        </p:spPr>
        <p:txBody>
          <a:bodyPr wrap="square" rtlCol="0">
            <a:spAutoFit/>
            <a:scene3d>
              <a:camera prst="orthographicFront"/>
              <a:lightRig rig="threePt" dir="t"/>
            </a:scene3d>
            <a:sp3d contourW="12700"/>
          </a:bodyPr>
          <a:lstStyle>
            <a:defPPr>
              <a:defRPr lang="zh-CN"/>
            </a:defPPr>
            <a:lvl1pPr marR="0" lvl="0" indent="0" algn="ctr" defTabSz="901065" fontAlgn="auto">
              <a:lnSpc>
                <a:spcPct val="100000"/>
              </a:lnSpc>
              <a:spcBef>
                <a:spcPts val="0"/>
              </a:spcBef>
              <a:spcAft>
                <a:spcPts val="0"/>
              </a:spcAft>
              <a:buClrTx/>
              <a:buSzTx/>
              <a:buFontTx/>
              <a:buNone/>
              <a:defRPr sz="6600" b="1">
                <a:solidFill>
                  <a:srgbClr val="5CD1B7"/>
                </a:solidFill>
                <a:effectLst>
                  <a:innerShdw blurRad="63500" dist="50800" dir="18900000">
                    <a:prstClr val="black">
                      <a:alpha val="50000"/>
                    </a:prstClr>
                  </a:innerShdw>
                </a:effectLst>
                <a:latin typeface="+mn-ea"/>
                <a:cs typeface="经典综艺体简" panose="02010609000101010101" pitchFamily="49" charset="-122"/>
              </a:defRPr>
            </a:lvl1pPr>
          </a:lstStyle>
          <a:p>
            <a:r>
              <a:rPr lang="en-US" altLang="zh-CN" sz="4000" dirty="0" err="1">
                <a:solidFill>
                  <a:srgbClr val="172774"/>
                </a:solidFill>
                <a:latin typeface="#9Slide03 Nokia" panose="02040603050506020204" pitchFamily="18" charset="0"/>
              </a:rPr>
              <a:t>Dặn</a:t>
            </a:r>
            <a:r>
              <a:rPr lang="en-US" altLang="zh-CN" sz="4000" dirty="0">
                <a:solidFill>
                  <a:srgbClr val="172774"/>
                </a:solidFill>
                <a:latin typeface="#9Slide03 Nokia" panose="02040603050506020204" pitchFamily="18" charset="0"/>
              </a:rPr>
              <a:t> </a:t>
            </a:r>
            <a:r>
              <a:rPr lang="en-US" altLang="zh-CN" sz="4000" dirty="0" err="1">
                <a:solidFill>
                  <a:srgbClr val="172774"/>
                </a:solidFill>
                <a:latin typeface="#9Slide03 Nokia" panose="02040603050506020204" pitchFamily="18" charset="0"/>
              </a:rPr>
              <a:t>dò</a:t>
            </a:r>
            <a:endParaRPr lang="zh-CN" altLang="en-US" sz="4000" dirty="0">
              <a:solidFill>
                <a:srgbClr val="172774"/>
              </a:solidFill>
              <a:latin typeface="#9Slide03 Nokia" panose="02040603050506020204" pitchFamily="18" charset="0"/>
            </a:endParaRPr>
          </a:p>
        </p:txBody>
      </p:sp>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93003" y="-71243"/>
            <a:ext cx="1010366" cy="980073"/>
          </a:xfrm>
          <a:prstGeom prst="rect">
            <a:avLst/>
          </a:prstGeom>
        </p:spPr>
      </p:pic>
      <p:pic>
        <p:nvPicPr>
          <p:cNvPr id="12" name="内容占位符 3"/>
          <p:cNvPicPr>
            <a:picLocks noChangeAspect="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a:off x="3240176" y="2088257"/>
            <a:ext cx="1149095" cy="1152588"/>
          </a:xfrm>
          <a:prstGeom prst="rect">
            <a:avLst/>
          </a:prstGeom>
        </p:spPr>
      </p:pic>
      <p:pic>
        <p:nvPicPr>
          <p:cNvPr id="13" name="内容占位符 3"/>
          <p:cNvPicPr>
            <a:picLocks noChangeAspect="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a:off x="3219435" y="3781256"/>
            <a:ext cx="1149095" cy="1152588"/>
          </a:xfrm>
          <a:prstGeom prst="rect">
            <a:avLst/>
          </a:prstGeom>
        </p:spPr>
      </p:pic>
      <p:sp>
        <p:nvSpPr>
          <p:cNvPr id="15" name="TextBox 11"/>
          <p:cNvSpPr txBox="1"/>
          <p:nvPr/>
        </p:nvSpPr>
        <p:spPr>
          <a:xfrm>
            <a:off x="4438010" y="2311161"/>
            <a:ext cx="73030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mn-lt"/>
              </a:rPr>
              <a:t>Hoàn</a:t>
            </a:r>
            <a:r>
              <a:rPr kumimoji="0" lang="en-US" altLang="zh-CN"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thành</a:t>
            </a:r>
            <a:r>
              <a:rPr kumimoji="0" lang="en-US" altLang="zh-CN"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các</a:t>
            </a: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mn-lt"/>
              </a:rPr>
              <a:t>bài</a:t>
            </a:r>
            <a:r>
              <a:rPr kumimoji="0" lang="en-US" altLang="zh-CN"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tập</a:t>
            </a:r>
            <a:r>
              <a:rPr kumimoji="0" lang="en-US" altLang="zh-CN"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của</a:t>
            </a:r>
            <a:r>
              <a:rPr kumimoji="0" lang="en-US" altLang="zh-CN"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tiết</a:t>
            </a:r>
            <a:r>
              <a:rPr kumimoji="0" lang="en-US" altLang="zh-CN"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học</a:t>
            </a:r>
            <a:r>
              <a:rPr kumimoji="0" lang="en-US" altLang="zh-CN"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endParaRPr kumimoji="0"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mn-lt"/>
            </a:endParaRPr>
          </a:p>
        </p:txBody>
      </p:sp>
      <p:pic>
        <p:nvPicPr>
          <p:cNvPr id="20" name="图片 19">
            <a:extLst>
              <a:ext uri="{FF2B5EF4-FFF2-40B4-BE49-F238E27FC236}">
                <a16:creationId xmlns:a16="http://schemas.microsoft.com/office/drawing/2014/main" id="{43743F3E-67F8-4689-B1D1-3DF59510648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95655" y="2525162"/>
            <a:ext cx="2155309" cy="3493349"/>
          </a:xfrm>
          <a:prstGeom prst="rect">
            <a:avLst/>
          </a:prstGeom>
        </p:spPr>
      </p:pic>
      <p:sp>
        <p:nvSpPr>
          <p:cNvPr id="21" name="TextBox 11"/>
          <p:cNvSpPr txBox="1"/>
          <p:nvPr/>
        </p:nvSpPr>
        <p:spPr>
          <a:xfrm>
            <a:off x="4438010" y="3906726"/>
            <a:ext cx="6048354" cy="147841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mn-lt"/>
              </a:rPr>
              <a:t>Chuẩn</a:t>
            </a:r>
            <a:r>
              <a:rPr kumimoji="0" lang="en-US" altLang="zh-CN"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bị</a:t>
            </a:r>
            <a:r>
              <a:rPr kumimoji="0" lang="en-US" altLang="zh-CN"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bài</a:t>
            </a:r>
            <a:r>
              <a:rPr kumimoji="0" lang="en-US" altLang="zh-CN"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Mở</a:t>
            </a:r>
            <a:r>
              <a:rPr kumimoji="0" lang="en-US" altLang="zh-CN"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rộng</a:t>
            </a:r>
            <a:r>
              <a:rPr kumimoji="0" lang="en-US" altLang="zh-CN"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vốn</a:t>
            </a:r>
            <a:r>
              <a:rPr kumimoji="0" lang="en-US" altLang="zh-CN"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từ</a:t>
            </a:r>
            <a:r>
              <a:rPr kumimoji="0" lang="en-US" altLang="zh-CN"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Truyền</a:t>
            </a:r>
            <a:r>
              <a:rPr kumimoji="0" lang="en-US" altLang="zh-CN"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thống</a:t>
            </a:r>
            <a:r>
              <a:rPr kumimoji="0" lang="en-US" altLang="zh-CN"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endParaRPr kumimoji="0"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mn-lt"/>
            </a:endParaRPr>
          </a:p>
        </p:txBody>
      </p:sp>
    </p:spTree>
    <p:extLst>
      <p:ext uri="{BB962C8B-B14F-4D97-AF65-F5344CB8AC3E}">
        <p14:creationId xmlns:p14="http://schemas.microsoft.com/office/powerpoint/2010/main" val="23823969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1500"/>
                            </p:stCondLst>
                            <p:childTnLst>
                              <p:par>
                                <p:cTn id="21" presetID="14" presetClass="entr" presetSubtype="1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5"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矩形 16"/>
          <p:cNvSpPr/>
          <p:nvPr/>
        </p:nvSpPr>
        <p:spPr>
          <a:xfrm>
            <a:off x="959975" y="1077520"/>
            <a:ext cx="8146707" cy="4746171"/>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pitchFamily="2" charset="-122"/>
              <a:cs typeface="+mn-cs"/>
            </a:endParaRP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1308" y="101991"/>
            <a:ext cx="2239327" cy="2405301"/>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9228" y="5746819"/>
            <a:ext cx="5502026" cy="1009190"/>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49934" y="3147909"/>
            <a:ext cx="1742066" cy="3493349"/>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85419"/>
            <a:ext cx="2308675" cy="2239455"/>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6455" y="4670413"/>
            <a:ext cx="1240542" cy="1730632"/>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56298" y="-188881"/>
            <a:ext cx="3135726" cy="2176563"/>
          </a:xfrm>
          <a:prstGeom prst="rect">
            <a:avLst/>
          </a:prstGeom>
        </p:spPr>
      </p:pic>
      <p:pic>
        <p:nvPicPr>
          <p:cNvPr id="16" name="图片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48363" y="5159244"/>
            <a:ext cx="1240542" cy="1670970"/>
          </a:xfrm>
          <a:prstGeom prst="rect">
            <a:avLst/>
          </a:prstGeom>
        </p:spPr>
      </p:pic>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35556" y="2833603"/>
            <a:ext cx="2239326" cy="3493349"/>
          </a:xfrm>
          <a:prstGeom prst="rect">
            <a:avLst/>
          </a:prstGeom>
          <a:ln>
            <a:noFill/>
          </a:ln>
          <a:effectLst>
            <a:outerShdw blurRad="292100" dist="139700" dir="2700000" algn="tl" rotWithShape="0">
              <a:srgbClr val="333333">
                <a:alpha val="65000"/>
              </a:srgbClr>
            </a:outerShdw>
          </a:effectLst>
        </p:spPr>
      </p:pic>
      <p:pic>
        <p:nvPicPr>
          <p:cNvPr id="14" name="图片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633" y="4427110"/>
            <a:ext cx="2751012" cy="2328899"/>
          </a:xfrm>
          <a:prstGeom prst="rect">
            <a:avLst/>
          </a:prstGeom>
        </p:spPr>
      </p:pic>
      <p:pic>
        <p:nvPicPr>
          <p:cNvPr id="19" name="图片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70775" y="2008905"/>
            <a:ext cx="1415668" cy="1373223"/>
          </a:xfrm>
          <a:prstGeom prst="rect">
            <a:avLst/>
          </a:prstGeom>
        </p:spPr>
      </p:pic>
      <p:pic>
        <p:nvPicPr>
          <p:cNvPr id="20" name="图片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2093685" y="656476"/>
            <a:ext cx="1010366" cy="980073"/>
          </a:xfrm>
          <a:prstGeom prst="rect">
            <a:avLst/>
          </a:prstGeom>
        </p:spPr>
      </p:pic>
      <p:pic>
        <p:nvPicPr>
          <p:cNvPr id="21" name="图片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400000">
            <a:off x="99237" y="5921457"/>
            <a:ext cx="822072" cy="797425"/>
          </a:xfrm>
          <a:prstGeom prst="rect">
            <a:avLst/>
          </a:prstGeom>
        </p:spPr>
      </p:pic>
      <p:sp>
        <p:nvSpPr>
          <p:cNvPr id="41" name="文本框 40"/>
          <p:cNvSpPr txBox="1"/>
          <p:nvPr/>
        </p:nvSpPr>
        <p:spPr>
          <a:xfrm>
            <a:off x="1680472" y="2084470"/>
            <a:ext cx="6543096" cy="3046988"/>
          </a:xfrm>
          <a:prstGeom prst="rect">
            <a:avLst/>
          </a:prstGeom>
          <a:noFill/>
        </p:spPr>
        <p:txBody>
          <a:bodyPr wrap="square" rtlCol="0">
            <a:spAutoFit/>
            <a:scene3d>
              <a:camera prst="orthographicFront"/>
              <a:lightRig rig="threePt" dir="t"/>
            </a:scene3d>
            <a:sp3d contourW="12700"/>
          </a:bodyPr>
          <a:lstStyle/>
          <a:p>
            <a:pPr marL="0" marR="0" lvl="0" indent="0" algn="ctr" defTabSz="901065" rtl="0" eaLnBrk="1" fontAlgn="auto" latinLnBrk="0" hangingPunct="1">
              <a:lnSpc>
                <a:spcPct val="100000"/>
              </a:lnSpc>
              <a:spcBef>
                <a:spcPts val="0"/>
              </a:spcBef>
              <a:spcAft>
                <a:spcPts val="0"/>
              </a:spcAft>
              <a:buClrTx/>
              <a:buSzTx/>
              <a:buFontTx/>
              <a:buNone/>
              <a:tabLst/>
              <a:defRPr/>
            </a:pPr>
            <a:r>
              <a:rPr lang="en-US" altLang="zh-CN" sz="9600" b="1" dirty="0" err="1">
                <a:solidFill>
                  <a:srgbClr val="F4C629"/>
                </a:solidFill>
                <a:effectLst>
                  <a:innerShdw blurRad="63500" dist="50800" dir="18900000">
                    <a:prstClr val="black">
                      <a:alpha val="50000"/>
                    </a:prstClr>
                  </a:innerShdw>
                </a:effectLst>
                <a:latin typeface="#9Slide05 Pattaya" panose="00000500000000000000" pitchFamily="2" charset="-34"/>
                <a:ea typeface="等线" panose="02010600030101010101" pitchFamily="2" charset="-122"/>
                <a:cs typeface="#9Slide05 Pattaya" panose="00000500000000000000" pitchFamily="2" charset="-34"/>
              </a:rPr>
              <a:t>Chúc</a:t>
            </a:r>
            <a:r>
              <a:rPr lang="en-US" altLang="zh-CN" sz="9600" b="1" dirty="0">
                <a:solidFill>
                  <a:srgbClr val="F4C629"/>
                </a:solidFill>
                <a:effectLst>
                  <a:innerShdw blurRad="63500" dist="50800" dir="18900000">
                    <a:prstClr val="black">
                      <a:alpha val="50000"/>
                    </a:prstClr>
                  </a:innerShdw>
                </a:effectLst>
                <a:latin typeface="#9Slide05 Pattaya" panose="00000500000000000000" pitchFamily="2" charset="-34"/>
                <a:ea typeface="等线" panose="02010600030101010101" pitchFamily="2" charset="-122"/>
                <a:cs typeface="#9Slide05 Pattaya" panose="00000500000000000000" pitchFamily="2" charset="-34"/>
              </a:rPr>
              <a:t> </a:t>
            </a:r>
            <a:r>
              <a:rPr lang="en-US" altLang="zh-CN" sz="9600" b="1" dirty="0" err="1">
                <a:solidFill>
                  <a:srgbClr val="F4C629"/>
                </a:solidFill>
                <a:effectLst>
                  <a:innerShdw blurRad="63500" dist="50800" dir="18900000">
                    <a:prstClr val="black">
                      <a:alpha val="50000"/>
                    </a:prstClr>
                  </a:innerShdw>
                </a:effectLst>
                <a:latin typeface="#9Slide05 Pattaya" panose="00000500000000000000" pitchFamily="2" charset="-34"/>
                <a:ea typeface="等线" panose="02010600030101010101" pitchFamily="2" charset="-122"/>
                <a:cs typeface="#9Slide05 Pattaya" panose="00000500000000000000" pitchFamily="2" charset="-34"/>
              </a:rPr>
              <a:t>các</a:t>
            </a:r>
            <a:r>
              <a:rPr lang="en-US" altLang="zh-CN" sz="9600" b="1" dirty="0">
                <a:solidFill>
                  <a:srgbClr val="F4C629"/>
                </a:solidFill>
                <a:effectLst>
                  <a:innerShdw blurRad="63500" dist="50800" dir="18900000">
                    <a:prstClr val="black">
                      <a:alpha val="50000"/>
                    </a:prstClr>
                  </a:innerShdw>
                </a:effectLst>
                <a:latin typeface="#9Slide05 Pattaya" panose="00000500000000000000" pitchFamily="2" charset="-34"/>
                <a:ea typeface="等线" panose="02010600030101010101" pitchFamily="2" charset="-122"/>
                <a:cs typeface="#9Slide05 Pattaya" panose="00000500000000000000" pitchFamily="2" charset="-34"/>
              </a:rPr>
              <a:t> </a:t>
            </a:r>
            <a:r>
              <a:rPr lang="en-US" altLang="zh-CN" sz="9600" b="1" dirty="0" err="1">
                <a:solidFill>
                  <a:srgbClr val="F4C629"/>
                </a:solidFill>
                <a:effectLst>
                  <a:innerShdw blurRad="63500" dist="50800" dir="18900000">
                    <a:prstClr val="black">
                      <a:alpha val="50000"/>
                    </a:prstClr>
                  </a:innerShdw>
                </a:effectLst>
                <a:latin typeface="#9Slide05 Pattaya" panose="00000500000000000000" pitchFamily="2" charset="-34"/>
                <a:ea typeface="等线" panose="02010600030101010101" pitchFamily="2" charset="-122"/>
                <a:cs typeface="#9Slide05 Pattaya" panose="00000500000000000000" pitchFamily="2" charset="-34"/>
              </a:rPr>
              <a:t>em</a:t>
            </a:r>
            <a:r>
              <a:rPr lang="en-US" altLang="zh-CN" sz="9600" b="1" dirty="0">
                <a:solidFill>
                  <a:srgbClr val="F4C629"/>
                </a:solidFill>
                <a:effectLst>
                  <a:innerShdw blurRad="63500" dist="50800" dir="18900000">
                    <a:prstClr val="black">
                      <a:alpha val="50000"/>
                    </a:prstClr>
                  </a:innerShdw>
                </a:effectLst>
                <a:latin typeface="#9Slide05 Pattaya" panose="00000500000000000000" pitchFamily="2" charset="-34"/>
                <a:ea typeface="等线" panose="02010600030101010101" pitchFamily="2" charset="-122"/>
                <a:cs typeface="#9Slide05 Pattaya" panose="00000500000000000000" pitchFamily="2" charset="-34"/>
              </a:rPr>
              <a:t> </a:t>
            </a:r>
            <a:r>
              <a:rPr lang="en-US" altLang="zh-CN" sz="9600" b="1" dirty="0" err="1">
                <a:solidFill>
                  <a:srgbClr val="F4C629"/>
                </a:solidFill>
                <a:effectLst>
                  <a:innerShdw blurRad="63500" dist="50800" dir="18900000">
                    <a:prstClr val="black">
                      <a:alpha val="50000"/>
                    </a:prstClr>
                  </a:innerShdw>
                </a:effectLst>
                <a:latin typeface="#9Slide05 Pattaya" panose="00000500000000000000" pitchFamily="2" charset="-34"/>
                <a:ea typeface="等线" panose="02010600030101010101" pitchFamily="2" charset="-122"/>
                <a:cs typeface="#9Slide05 Pattaya" panose="00000500000000000000" pitchFamily="2" charset="-34"/>
              </a:rPr>
              <a:t>học</a:t>
            </a:r>
            <a:r>
              <a:rPr lang="en-US" altLang="zh-CN" sz="9600" b="1" dirty="0">
                <a:solidFill>
                  <a:srgbClr val="F4C629"/>
                </a:solidFill>
                <a:effectLst>
                  <a:innerShdw blurRad="63500" dist="50800" dir="18900000">
                    <a:prstClr val="black">
                      <a:alpha val="50000"/>
                    </a:prstClr>
                  </a:innerShdw>
                </a:effectLst>
                <a:latin typeface="#9Slide05 Pattaya" panose="00000500000000000000" pitchFamily="2" charset="-34"/>
                <a:ea typeface="等线" panose="02010600030101010101" pitchFamily="2" charset="-122"/>
                <a:cs typeface="#9Slide05 Pattaya" panose="00000500000000000000" pitchFamily="2" charset="-34"/>
              </a:rPr>
              <a:t> </a:t>
            </a:r>
            <a:r>
              <a:rPr lang="en-US" altLang="zh-CN" sz="9600" b="1" dirty="0" err="1">
                <a:solidFill>
                  <a:srgbClr val="F4C629"/>
                </a:solidFill>
                <a:effectLst>
                  <a:innerShdw blurRad="63500" dist="50800" dir="18900000">
                    <a:prstClr val="black">
                      <a:alpha val="50000"/>
                    </a:prstClr>
                  </a:innerShdw>
                </a:effectLst>
                <a:latin typeface="#9Slide05 Pattaya" panose="00000500000000000000" pitchFamily="2" charset="-34"/>
                <a:ea typeface="等线" panose="02010600030101010101" pitchFamily="2" charset="-122"/>
                <a:cs typeface="#9Slide05 Pattaya" panose="00000500000000000000" pitchFamily="2" charset="-34"/>
              </a:rPr>
              <a:t>tốt</a:t>
            </a:r>
            <a:r>
              <a:rPr lang="en-US" altLang="zh-CN" sz="9600" b="1" dirty="0">
                <a:solidFill>
                  <a:srgbClr val="F4C629"/>
                </a:solidFill>
                <a:effectLst>
                  <a:innerShdw blurRad="63500" dist="50800" dir="18900000">
                    <a:prstClr val="black">
                      <a:alpha val="50000"/>
                    </a:prstClr>
                  </a:innerShdw>
                </a:effectLst>
                <a:latin typeface="#9Slide05 Pattaya" panose="00000500000000000000" pitchFamily="2" charset="-34"/>
                <a:ea typeface="等线" panose="02010600030101010101" pitchFamily="2" charset="-122"/>
                <a:cs typeface="#9Slide05 Pattaya" panose="00000500000000000000" pitchFamily="2" charset="-34"/>
              </a:rPr>
              <a:t> !</a:t>
            </a:r>
            <a:endParaRPr kumimoji="0" lang="zh-CN" altLang="en-US" sz="9600" b="1" i="0" u="none" strike="noStrike" kern="1200" cap="none" spc="0" normalizeH="0" baseline="0" noProof="0" dirty="0">
              <a:ln>
                <a:noFill/>
              </a:ln>
              <a:solidFill>
                <a:srgbClr val="F4C629"/>
              </a:solidFill>
              <a:effectLst>
                <a:innerShdw blurRad="63500" dist="50800" dir="18900000">
                  <a:prstClr val="black">
                    <a:alpha val="50000"/>
                  </a:prstClr>
                </a:innerShdw>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Tree>
    <p:extLst>
      <p:ext uri="{BB962C8B-B14F-4D97-AF65-F5344CB8AC3E}">
        <p14:creationId xmlns:p14="http://schemas.microsoft.com/office/powerpoint/2010/main" val="11371855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par>
                                <p:cTn id="21" presetID="53" presetClass="entr" presetSubtype="16"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par>
                                <p:cTn id="26" presetID="53" presetClass="entr" presetSubtype="16"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par>
                                <p:cTn id="31" presetID="53" presetClass="entr" presetSubtype="16"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par>
                                <p:cTn id="36" presetID="53" presetClass="entr" presetSubtype="16"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fltVal val="0"/>
                                          </p:val>
                                        </p:tav>
                                        <p:tav tm="100000">
                                          <p:val>
                                            <p:strVal val="#ppt_w"/>
                                          </p:val>
                                        </p:tav>
                                      </p:tavLst>
                                    </p:anim>
                                    <p:anim calcmode="lin" valueType="num">
                                      <p:cBhvr>
                                        <p:cTn id="39" dur="500" fill="hold"/>
                                        <p:tgtEl>
                                          <p:spTgt spid="21"/>
                                        </p:tgtEl>
                                        <p:attrNameLst>
                                          <p:attrName>ppt_h</p:attrName>
                                        </p:attrNameLst>
                                      </p:cBhvr>
                                      <p:tavLst>
                                        <p:tav tm="0">
                                          <p:val>
                                            <p:fltVal val="0"/>
                                          </p:val>
                                        </p:tav>
                                        <p:tav tm="100000">
                                          <p:val>
                                            <p:strVal val="#ppt_h"/>
                                          </p:val>
                                        </p:tav>
                                      </p:tavLst>
                                    </p:anim>
                                    <p:animEffect transition="in" filter="fade">
                                      <p:cBhvr>
                                        <p:cTn id="40" dur="500"/>
                                        <p:tgtEl>
                                          <p:spTgt spid="21"/>
                                        </p:tgtEl>
                                      </p:cBhvr>
                                    </p:animEffect>
                                  </p:childTnLst>
                                </p:cTn>
                              </p:par>
                            </p:childTnLst>
                          </p:cTn>
                        </p:par>
                        <p:par>
                          <p:cTn id="41" fill="hold">
                            <p:stCondLst>
                              <p:cond delay="1000"/>
                            </p:stCondLst>
                            <p:childTnLst>
                              <p:par>
                                <p:cTn id="42" presetID="14" presetClass="entr" presetSubtype="1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randombar(horizontal)">
                                      <p:cBhvr>
                                        <p:cTn id="44" dur="500"/>
                                        <p:tgtEl>
                                          <p:spTgt spid="10"/>
                                        </p:tgtEl>
                                      </p:cBhvr>
                                    </p:animEffect>
                                  </p:childTnLst>
                                </p:cTn>
                              </p:par>
                            </p:childTnLst>
                          </p:cTn>
                        </p:par>
                        <p:par>
                          <p:cTn id="45" fill="hold">
                            <p:stCondLst>
                              <p:cond delay="1500"/>
                            </p:stCondLst>
                            <p:childTnLst>
                              <p:par>
                                <p:cTn id="46" presetID="22" presetClass="entr" presetSubtype="4"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par>
                                <p:cTn id="49" presetID="22" presetClass="entr" presetSubtype="4"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down)">
                                      <p:cBhvr>
                                        <p:cTn id="51" dur="500"/>
                                        <p:tgtEl>
                                          <p:spTgt spid="18"/>
                                        </p:tgtEl>
                                      </p:cBhvr>
                                    </p:animEffect>
                                  </p:childTnLst>
                                </p:cTn>
                              </p:par>
                              <p:par>
                                <p:cTn id="52" presetID="22" presetClass="entr" presetSubtype="4"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00"/>
                                        <p:tgtEl>
                                          <p:spTgt spid="13"/>
                                        </p:tgtEl>
                                      </p:cBhvr>
                                    </p:animEffect>
                                  </p:childTnLst>
                                </p:cTn>
                              </p:par>
                            </p:childTnLst>
                          </p:cTn>
                        </p:par>
                        <p:par>
                          <p:cTn id="55" fill="hold">
                            <p:stCondLst>
                              <p:cond delay="2000"/>
                            </p:stCondLst>
                            <p:childTnLst>
                              <p:par>
                                <p:cTn id="56" presetID="22" presetClass="entr" presetSubtype="1"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up)">
                                      <p:cBhvr>
                                        <p:cTn id="58" dur="500"/>
                                        <p:tgtEl>
                                          <p:spTgt spid="15"/>
                                        </p:tgtEl>
                                      </p:cBhvr>
                                    </p:animEffect>
                                  </p:childTnLst>
                                </p:cTn>
                              </p:par>
                            </p:childTnLst>
                          </p:cTn>
                        </p:par>
                        <p:par>
                          <p:cTn id="59" fill="hold">
                            <p:stCondLst>
                              <p:cond delay="2500"/>
                            </p:stCondLst>
                            <p:childTnLst>
                              <p:par>
                                <p:cTn id="60" presetID="53" presetClass="entr" presetSubtype="16" fill="hold" nodeType="after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p:cTn id="62" dur="500" fill="hold"/>
                                        <p:tgtEl>
                                          <p:spTgt spid="9"/>
                                        </p:tgtEl>
                                        <p:attrNameLst>
                                          <p:attrName>ppt_w</p:attrName>
                                        </p:attrNameLst>
                                      </p:cBhvr>
                                      <p:tavLst>
                                        <p:tav tm="0">
                                          <p:val>
                                            <p:fltVal val="0"/>
                                          </p:val>
                                        </p:tav>
                                        <p:tav tm="100000">
                                          <p:val>
                                            <p:strVal val="#ppt_w"/>
                                          </p:val>
                                        </p:tav>
                                      </p:tavLst>
                                    </p:anim>
                                    <p:anim calcmode="lin" valueType="num">
                                      <p:cBhvr>
                                        <p:cTn id="63" dur="500" fill="hold"/>
                                        <p:tgtEl>
                                          <p:spTgt spid="9"/>
                                        </p:tgtEl>
                                        <p:attrNameLst>
                                          <p:attrName>ppt_h</p:attrName>
                                        </p:attrNameLst>
                                      </p:cBhvr>
                                      <p:tavLst>
                                        <p:tav tm="0">
                                          <p:val>
                                            <p:fltVal val="0"/>
                                          </p:val>
                                        </p:tav>
                                        <p:tav tm="100000">
                                          <p:val>
                                            <p:strVal val="#ppt_h"/>
                                          </p:val>
                                        </p:tav>
                                      </p:tavLst>
                                    </p:anim>
                                    <p:animEffect transition="in" filter="fade">
                                      <p:cBhvr>
                                        <p:cTn id="64" dur="500"/>
                                        <p:tgtEl>
                                          <p:spTgt spid="9"/>
                                        </p:tgtEl>
                                      </p:cBhvr>
                                    </p:animEffect>
                                  </p:childTnLst>
                                </p:cTn>
                              </p:par>
                            </p:childTnLst>
                          </p:cTn>
                        </p:par>
                        <p:par>
                          <p:cTn id="65" fill="hold">
                            <p:stCondLst>
                              <p:cond delay="3000"/>
                            </p:stCondLst>
                            <p:childTnLst>
                              <p:par>
                                <p:cTn id="66" presetID="2" presetClass="entr" presetSubtype="8" fill="hold" grpId="0" nodeType="afterEffect">
                                  <p:stCondLst>
                                    <p:cond delay="0"/>
                                  </p:stCondLst>
                                  <p:childTnLst>
                                    <p:set>
                                      <p:cBhvr>
                                        <p:cTn id="67" dur="1" fill="hold">
                                          <p:stCondLst>
                                            <p:cond delay="0"/>
                                          </p:stCondLst>
                                        </p:cTn>
                                        <p:tgtEl>
                                          <p:spTgt spid="41"/>
                                        </p:tgtEl>
                                        <p:attrNameLst>
                                          <p:attrName>style.visibility</p:attrName>
                                        </p:attrNameLst>
                                      </p:cBhvr>
                                      <p:to>
                                        <p:strVal val="visible"/>
                                      </p:to>
                                    </p:set>
                                    <p:anim calcmode="lin" valueType="num">
                                      <p:cBhvr additive="base">
                                        <p:cTn id="68" dur="500" fill="hold"/>
                                        <p:tgtEl>
                                          <p:spTgt spid="41"/>
                                        </p:tgtEl>
                                        <p:attrNameLst>
                                          <p:attrName>ppt_x</p:attrName>
                                        </p:attrNameLst>
                                      </p:cBhvr>
                                      <p:tavLst>
                                        <p:tav tm="0">
                                          <p:val>
                                            <p:strVal val="0-#ppt_w/2"/>
                                          </p:val>
                                        </p:tav>
                                        <p:tav tm="100000">
                                          <p:val>
                                            <p:strVal val="#ppt_x"/>
                                          </p:val>
                                        </p:tav>
                                      </p:tavLst>
                                    </p:anim>
                                    <p:anim calcmode="lin" valueType="num">
                                      <p:cBhvr additive="base">
                                        <p:cTn id="69"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409456" y="487043"/>
            <a:ext cx="11290083" cy="6020412"/>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8752" y="6056988"/>
            <a:ext cx="5502026" cy="100919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49934" y="3149504"/>
            <a:ext cx="1742066" cy="3493349"/>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5280" y="4754554"/>
            <a:ext cx="1114892" cy="1807029"/>
          </a:xfrm>
          <a:prstGeom prst="rect">
            <a:avLst/>
          </a:prstGeom>
        </p:spPr>
      </p:pic>
      <p:sp>
        <p:nvSpPr>
          <p:cNvPr id="9" name="文本框 30"/>
          <p:cNvSpPr txBox="1">
            <a:spLocks noChangeArrowheads="1"/>
          </p:cNvSpPr>
          <p:nvPr/>
        </p:nvSpPr>
        <p:spPr bwMode="auto">
          <a:xfrm>
            <a:off x="3524987" y="561252"/>
            <a:ext cx="5142026" cy="1015663"/>
          </a:xfrm>
          <a:prstGeom prst="rect">
            <a:avLst/>
          </a:prstGeom>
          <a:noFill/>
        </p:spPr>
        <p:txBody>
          <a:bodyPr wrap="square" rtlCol="0">
            <a:spAutoFit/>
            <a:scene3d>
              <a:camera prst="orthographicFront"/>
              <a:lightRig rig="threePt" dir="t"/>
            </a:scene3d>
            <a:sp3d contourW="12700"/>
          </a:bodyPr>
          <a:lstStyle>
            <a:defPPr>
              <a:defRPr lang="zh-CN"/>
            </a:defPPr>
            <a:lvl1pPr marR="0" lvl="0" indent="0" algn="ctr" defTabSz="901065" fontAlgn="auto">
              <a:lnSpc>
                <a:spcPct val="100000"/>
              </a:lnSpc>
              <a:spcBef>
                <a:spcPts val="0"/>
              </a:spcBef>
              <a:spcAft>
                <a:spcPts val="0"/>
              </a:spcAft>
              <a:buClrTx/>
              <a:buSzTx/>
              <a:buFontTx/>
              <a:buNone/>
              <a:defRPr sz="6600" b="1">
                <a:solidFill>
                  <a:srgbClr val="5CD1B7"/>
                </a:solidFill>
                <a:effectLst>
                  <a:innerShdw blurRad="63500" dist="50800" dir="18900000">
                    <a:prstClr val="black">
                      <a:alpha val="50000"/>
                    </a:prstClr>
                  </a:innerShdw>
                </a:effectLst>
                <a:latin typeface="+mn-ea"/>
                <a:cs typeface="经典综艺体简" panose="02010609000101010101" pitchFamily="49" charset="-122"/>
              </a:defRPr>
            </a:lvl1pPr>
          </a:lstStyle>
          <a:p>
            <a:r>
              <a:rPr lang="en-US" altLang="zh-CN" sz="6000" dirty="0" err="1">
                <a:solidFill>
                  <a:srgbClr val="172774"/>
                </a:solidFill>
                <a:latin typeface="#9Slide05 Habano" panose="02040603050506020204" pitchFamily="18" charset="0"/>
              </a:rPr>
              <a:t>Mục</a:t>
            </a:r>
            <a:r>
              <a:rPr lang="en-US" altLang="zh-CN" sz="6000" dirty="0">
                <a:solidFill>
                  <a:srgbClr val="172774"/>
                </a:solidFill>
                <a:latin typeface="#9Slide05 Habano" panose="02040603050506020204" pitchFamily="18" charset="0"/>
              </a:rPr>
              <a:t> </a:t>
            </a:r>
            <a:r>
              <a:rPr lang="en-US" altLang="zh-CN" sz="6000" dirty="0" err="1">
                <a:solidFill>
                  <a:srgbClr val="172774"/>
                </a:solidFill>
                <a:latin typeface="#9Slide05 Habano" panose="02040603050506020204" pitchFamily="18" charset="0"/>
              </a:rPr>
              <a:t>tiêu</a:t>
            </a:r>
            <a:endParaRPr lang="zh-CN" altLang="en-US" sz="6000" dirty="0">
              <a:solidFill>
                <a:srgbClr val="172774"/>
              </a:solidFill>
              <a:latin typeface="#9Slide05 Habano" panose="02040603050506020204" pitchFamily="18" charset="0"/>
            </a:endParaRPr>
          </a:p>
        </p:txBody>
      </p:sp>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93003" y="-71243"/>
            <a:ext cx="1010366" cy="980073"/>
          </a:xfrm>
          <a:prstGeom prst="rect">
            <a:avLst/>
          </a:prstGeom>
        </p:spPr>
      </p:pic>
      <p:sp>
        <p:nvSpPr>
          <p:cNvPr id="13" name="TextBox 11"/>
          <p:cNvSpPr txBox="1"/>
          <p:nvPr/>
        </p:nvSpPr>
        <p:spPr>
          <a:xfrm>
            <a:off x="4129032" y="2072286"/>
            <a:ext cx="7191935" cy="1077218"/>
          </a:xfrm>
          <a:prstGeom prst="rect">
            <a:avLst/>
          </a:prstGeom>
          <a:noFill/>
        </p:spPr>
        <p:txBody>
          <a:bodyPr wrap="square" rtlCol="0">
            <a:spAutoFit/>
          </a:bodyPr>
          <a:lstStyle/>
          <a:p>
            <a:pPr>
              <a:defRPr/>
            </a:pPr>
            <a:r>
              <a:rPr lang="en-US" altLang="zh-CN" sz="3200" dirty="0" err="1">
                <a:solidFill>
                  <a:prstClr val="black"/>
                </a:solidFill>
                <a:latin typeface="Arial" panose="020B0604020202020204" pitchFamily="34" charset="0"/>
                <a:cs typeface="Arial" panose="020B0604020202020204" pitchFamily="34" charset="0"/>
                <a:sym typeface="+mn-lt"/>
              </a:rPr>
              <a:t>Hiểu</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thế</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nào</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là</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liên</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kết</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câu</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bằng</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cách</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thay</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thế</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từ</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ngữ</a:t>
            </a:r>
            <a:r>
              <a:rPr lang="en-US" altLang="zh-CN" sz="3200" dirty="0">
                <a:solidFill>
                  <a:prstClr val="black"/>
                </a:solidFill>
                <a:latin typeface="Arial" panose="020B0604020202020204" pitchFamily="34" charset="0"/>
                <a:cs typeface="Arial" panose="020B0604020202020204" pitchFamily="34" charset="0"/>
                <a:sym typeface="+mn-lt"/>
              </a:rPr>
              <a:t>.</a:t>
            </a:r>
            <a:endParaRPr kumimoji="0" sz="32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mn-lt"/>
            </a:endParaRPr>
          </a:p>
        </p:txBody>
      </p:sp>
      <p:sp>
        <p:nvSpPr>
          <p:cNvPr id="16" name="TextBox 11"/>
          <p:cNvSpPr txBox="1"/>
          <p:nvPr/>
        </p:nvSpPr>
        <p:spPr>
          <a:xfrm>
            <a:off x="3108712" y="3723502"/>
            <a:ext cx="7341222" cy="2062103"/>
          </a:xfrm>
          <a:prstGeom prst="rect">
            <a:avLst/>
          </a:prstGeom>
          <a:noFill/>
        </p:spPr>
        <p:txBody>
          <a:bodyPr wrap="square" rtlCol="0">
            <a:spAutoFit/>
          </a:bodyPr>
          <a:lstStyle/>
          <a:p>
            <a:pPr>
              <a:defRPr/>
            </a:pPr>
            <a:r>
              <a:rPr kumimoji="0" lang="en-US" altLang="zh-CN" sz="320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mn-lt"/>
              </a:rPr>
              <a:t>Biết</a:t>
            </a:r>
            <a:r>
              <a:rPr kumimoji="0" lang="en-US" altLang="zh-CN" sz="320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sử</a:t>
            </a:r>
            <a:r>
              <a:rPr kumimoji="0" lang="en-US" altLang="zh-CN" sz="320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dụng</a:t>
            </a:r>
            <a:r>
              <a:rPr kumimoji="0" lang="en-US" altLang="zh-CN" sz="320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cách</a:t>
            </a:r>
            <a:r>
              <a:rPr kumimoji="0" lang="en-US" altLang="zh-CN" sz="320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thay</a:t>
            </a:r>
            <a:r>
              <a:rPr kumimoji="0" lang="en-US" altLang="zh-CN" sz="320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thế</a:t>
            </a:r>
            <a:r>
              <a:rPr kumimoji="0" lang="en-US" altLang="zh-CN" sz="320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từ</a:t>
            </a:r>
            <a:r>
              <a:rPr kumimoji="0" lang="en-US" altLang="zh-CN" sz="320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ngữ</a:t>
            </a:r>
            <a:r>
              <a:rPr kumimoji="0" lang="en-US" altLang="zh-CN" sz="320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để</a:t>
            </a:r>
            <a:r>
              <a:rPr kumimoji="0" lang="en-US" altLang="zh-CN" sz="320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liên</a:t>
            </a:r>
            <a:r>
              <a:rPr kumimoji="0" lang="en-US" altLang="zh-CN" sz="320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kết</a:t>
            </a:r>
            <a:r>
              <a:rPr kumimoji="0" lang="en-US" altLang="zh-CN" sz="320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câu</a:t>
            </a:r>
            <a:r>
              <a:rPr kumimoji="0" lang="en-US" altLang="zh-CN" sz="320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a:t>
            </a:r>
            <a:r>
              <a:rPr kumimoji="0" lang="en-US" altLang="zh-CN" sz="320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sym typeface="+mn-lt"/>
              </a:rPr>
              <a:t>và</a:t>
            </a:r>
            <a:r>
              <a:rPr kumimoji="0" lang="en-US" altLang="zh-CN" sz="320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 h</a:t>
            </a:r>
            <a:r>
              <a:rPr lang="en-US" altLang="zh-CN" sz="3200" dirty="0" err="1">
                <a:solidFill>
                  <a:prstClr val="black"/>
                </a:solidFill>
                <a:latin typeface="Arial" panose="020B0604020202020204" pitchFamily="34" charset="0"/>
                <a:cs typeface="Arial" panose="020B0604020202020204" pitchFamily="34" charset="0"/>
                <a:sym typeface="+mn-lt"/>
              </a:rPr>
              <a:t>iểu</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tác</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dụng</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của</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việc</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thay</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thế</a:t>
            </a:r>
            <a:r>
              <a:rPr lang="en-US" altLang="zh-CN" sz="3200" dirty="0">
                <a:solidFill>
                  <a:prstClr val="black"/>
                </a:solidFill>
                <a:latin typeface="Arial" panose="020B0604020202020204" pitchFamily="34" charset="0"/>
                <a:cs typeface="Arial" panose="020B0604020202020204" pitchFamily="34" charset="0"/>
                <a:sym typeface="+mn-lt"/>
              </a:rPr>
              <a:t> </a:t>
            </a:r>
            <a:r>
              <a:rPr lang="en-US" altLang="zh-CN" sz="3200" dirty="0" err="1">
                <a:solidFill>
                  <a:prstClr val="black"/>
                </a:solidFill>
                <a:latin typeface="Arial" panose="020B0604020202020204" pitchFamily="34" charset="0"/>
                <a:cs typeface="Arial" panose="020B0604020202020204" pitchFamily="34" charset="0"/>
                <a:sym typeface="+mn-lt"/>
              </a:rPr>
              <a:t>đó</a:t>
            </a:r>
            <a:r>
              <a:rPr lang="en-US" altLang="zh-CN" sz="3200" dirty="0">
                <a:solidFill>
                  <a:prstClr val="black"/>
                </a:solidFill>
                <a:latin typeface="Arial" panose="020B0604020202020204" pitchFamily="34" charset="0"/>
                <a:cs typeface="Arial" panose="020B0604020202020204" pitchFamily="34" charset="0"/>
                <a:sym typeface="+mn-lt"/>
              </a:rPr>
              <a:t>.</a:t>
            </a:r>
            <a:endParaRPr lang="en-US" sz="3200" dirty="0">
              <a:solidFill>
                <a:prstClr val="black"/>
              </a:solidFill>
              <a:latin typeface="Arial" panose="020B0604020202020204" pitchFamily="34" charset="0"/>
              <a:cs typeface="Arial" panose="020B0604020202020204" pitchFamily="34" charset="0"/>
              <a:sym typeface="+mn-lt"/>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sz="32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mn-lt"/>
            </a:endParaRPr>
          </a:p>
        </p:txBody>
      </p:sp>
      <p:pic>
        <p:nvPicPr>
          <p:cNvPr id="22" name="内容占位符 3"/>
          <p:cNvPicPr>
            <a:picLocks noChangeAspect="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a:off x="12606018" y="1789316"/>
            <a:ext cx="779277" cy="781646"/>
          </a:xfrm>
          <a:prstGeom prst="rect">
            <a:avLst/>
          </a:prstGeom>
        </p:spPr>
      </p:pic>
      <p:pic>
        <p:nvPicPr>
          <p:cNvPr id="24" name="图片 23">
            <a:extLst>
              <a:ext uri="{FF2B5EF4-FFF2-40B4-BE49-F238E27FC236}">
                <a16:creationId xmlns:a16="http://schemas.microsoft.com/office/drawing/2014/main" id="{4B809365-B465-4F0B-A72C-13C04F251F6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8996" y="2991737"/>
            <a:ext cx="1567765" cy="3493349"/>
          </a:xfrm>
          <a:prstGeom prst="rect">
            <a:avLst/>
          </a:prstGeom>
        </p:spPr>
      </p:pic>
      <p:pic>
        <p:nvPicPr>
          <p:cNvPr id="15" name="图片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90448" y="2074135"/>
            <a:ext cx="1024566" cy="962773"/>
          </a:xfrm>
          <a:prstGeom prst="rect">
            <a:avLst/>
          </a:prstGeom>
        </p:spPr>
      </p:pic>
      <p:pic>
        <p:nvPicPr>
          <p:cNvPr id="17"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46116" y="3723570"/>
            <a:ext cx="980202" cy="92108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14"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80">
                                          <p:stCondLst>
                                            <p:cond delay="0"/>
                                          </p:stCondLst>
                                        </p:cTn>
                                        <p:tgtEl>
                                          <p:spTgt spid="15"/>
                                        </p:tgtEl>
                                      </p:cBhvr>
                                    </p:animEffect>
                                    <p:anim calcmode="lin" valueType="num">
                                      <p:cBhvr>
                                        <p:cTn id="4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9" dur="26">
                                          <p:stCondLst>
                                            <p:cond delay="650"/>
                                          </p:stCondLst>
                                        </p:cTn>
                                        <p:tgtEl>
                                          <p:spTgt spid="15"/>
                                        </p:tgtEl>
                                      </p:cBhvr>
                                      <p:to x="100000" y="60000"/>
                                    </p:animScale>
                                    <p:animScale>
                                      <p:cBhvr>
                                        <p:cTn id="50" dur="166" decel="50000">
                                          <p:stCondLst>
                                            <p:cond delay="676"/>
                                          </p:stCondLst>
                                        </p:cTn>
                                        <p:tgtEl>
                                          <p:spTgt spid="15"/>
                                        </p:tgtEl>
                                      </p:cBhvr>
                                      <p:to x="100000" y="100000"/>
                                    </p:animScale>
                                    <p:animScale>
                                      <p:cBhvr>
                                        <p:cTn id="51" dur="26">
                                          <p:stCondLst>
                                            <p:cond delay="1312"/>
                                          </p:stCondLst>
                                        </p:cTn>
                                        <p:tgtEl>
                                          <p:spTgt spid="15"/>
                                        </p:tgtEl>
                                      </p:cBhvr>
                                      <p:to x="100000" y="80000"/>
                                    </p:animScale>
                                    <p:animScale>
                                      <p:cBhvr>
                                        <p:cTn id="52" dur="166" decel="50000">
                                          <p:stCondLst>
                                            <p:cond delay="1338"/>
                                          </p:stCondLst>
                                        </p:cTn>
                                        <p:tgtEl>
                                          <p:spTgt spid="15"/>
                                        </p:tgtEl>
                                      </p:cBhvr>
                                      <p:to x="100000" y="100000"/>
                                    </p:animScale>
                                    <p:animScale>
                                      <p:cBhvr>
                                        <p:cTn id="53" dur="26">
                                          <p:stCondLst>
                                            <p:cond delay="1642"/>
                                          </p:stCondLst>
                                        </p:cTn>
                                        <p:tgtEl>
                                          <p:spTgt spid="15"/>
                                        </p:tgtEl>
                                      </p:cBhvr>
                                      <p:to x="100000" y="90000"/>
                                    </p:animScale>
                                    <p:animScale>
                                      <p:cBhvr>
                                        <p:cTn id="54" dur="166" decel="50000">
                                          <p:stCondLst>
                                            <p:cond delay="1668"/>
                                          </p:stCondLst>
                                        </p:cTn>
                                        <p:tgtEl>
                                          <p:spTgt spid="15"/>
                                        </p:tgtEl>
                                      </p:cBhvr>
                                      <p:to x="100000" y="100000"/>
                                    </p:animScale>
                                    <p:animScale>
                                      <p:cBhvr>
                                        <p:cTn id="55" dur="26">
                                          <p:stCondLst>
                                            <p:cond delay="1808"/>
                                          </p:stCondLst>
                                        </p:cTn>
                                        <p:tgtEl>
                                          <p:spTgt spid="15"/>
                                        </p:tgtEl>
                                      </p:cBhvr>
                                      <p:to x="100000" y="95000"/>
                                    </p:animScale>
                                    <p:animScale>
                                      <p:cBhvr>
                                        <p:cTn id="56" dur="166" decel="50000">
                                          <p:stCondLst>
                                            <p:cond delay="1834"/>
                                          </p:stCondLst>
                                        </p:cTn>
                                        <p:tgtEl>
                                          <p:spTgt spid="15"/>
                                        </p:tgtEl>
                                      </p:cBhvr>
                                      <p:to x="100000" y="100000"/>
                                    </p:animScale>
                                  </p:childTnLst>
                                </p:cTn>
                              </p:par>
                              <p:par>
                                <p:cTn id="57" presetID="26"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down)">
                                      <p:cBhvr>
                                        <p:cTn id="59" dur="580">
                                          <p:stCondLst>
                                            <p:cond delay="0"/>
                                          </p:stCondLst>
                                        </p:cTn>
                                        <p:tgtEl>
                                          <p:spTgt spid="13"/>
                                        </p:tgtEl>
                                      </p:cBhvr>
                                    </p:animEffect>
                                    <p:anim calcmode="lin" valueType="num">
                                      <p:cBhvr>
                                        <p:cTn id="6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5" dur="26">
                                          <p:stCondLst>
                                            <p:cond delay="650"/>
                                          </p:stCondLst>
                                        </p:cTn>
                                        <p:tgtEl>
                                          <p:spTgt spid="13"/>
                                        </p:tgtEl>
                                      </p:cBhvr>
                                      <p:to x="100000" y="60000"/>
                                    </p:animScale>
                                    <p:animScale>
                                      <p:cBhvr>
                                        <p:cTn id="66" dur="166" decel="50000">
                                          <p:stCondLst>
                                            <p:cond delay="676"/>
                                          </p:stCondLst>
                                        </p:cTn>
                                        <p:tgtEl>
                                          <p:spTgt spid="13"/>
                                        </p:tgtEl>
                                      </p:cBhvr>
                                      <p:to x="100000" y="100000"/>
                                    </p:animScale>
                                    <p:animScale>
                                      <p:cBhvr>
                                        <p:cTn id="67" dur="26">
                                          <p:stCondLst>
                                            <p:cond delay="1312"/>
                                          </p:stCondLst>
                                        </p:cTn>
                                        <p:tgtEl>
                                          <p:spTgt spid="13"/>
                                        </p:tgtEl>
                                      </p:cBhvr>
                                      <p:to x="100000" y="80000"/>
                                    </p:animScale>
                                    <p:animScale>
                                      <p:cBhvr>
                                        <p:cTn id="68" dur="166" decel="50000">
                                          <p:stCondLst>
                                            <p:cond delay="1338"/>
                                          </p:stCondLst>
                                        </p:cTn>
                                        <p:tgtEl>
                                          <p:spTgt spid="13"/>
                                        </p:tgtEl>
                                      </p:cBhvr>
                                      <p:to x="100000" y="100000"/>
                                    </p:animScale>
                                    <p:animScale>
                                      <p:cBhvr>
                                        <p:cTn id="69" dur="26">
                                          <p:stCondLst>
                                            <p:cond delay="1642"/>
                                          </p:stCondLst>
                                        </p:cTn>
                                        <p:tgtEl>
                                          <p:spTgt spid="13"/>
                                        </p:tgtEl>
                                      </p:cBhvr>
                                      <p:to x="100000" y="90000"/>
                                    </p:animScale>
                                    <p:animScale>
                                      <p:cBhvr>
                                        <p:cTn id="70" dur="166" decel="50000">
                                          <p:stCondLst>
                                            <p:cond delay="1668"/>
                                          </p:stCondLst>
                                        </p:cTn>
                                        <p:tgtEl>
                                          <p:spTgt spid="13"/>
                                        </p:tgtEl>
                                      </p:cBhvr>
                                      <p:to x="100000" y="100000"/>
                                    </p:animScale>
                                    <p:animScale>
                                      <p:cBhvr>
                                        <p:cTn id="71" dur="26">
                                          <p:stCondLst>
                                            <p:cond delay="1808"/>
                                          </p:stCondLst>
                                        </p:cTn>
                                        <p:tgtEl>
                                          <p:spTgt spid="13"/>
                                        </p:tgtEl>
                                      </p:cBhvr>
                                      <p:to x="100000" y="95000"/>
                                    </p:animScale>
                                    <p:animScale>
                                      <p:cBhvr>
                                        <p:cTn id="72" dur="166" decel="50000">
                                          <p:stCondLst>
                                            <p:cond delay="1834"/>
                                          </p:stCondLst>
                                        </p:cTn>
                                        <p:tgtEl>
                                          <p:spTgt spid="13"/>
                                        </p:tgtEl>
                                      </p:cBhvr>
                                      <p:to x="100000" y="100000"/>
                                    </p:animScale>
                                  </p:childTnLst>
                                </p:cTn>
                              </p:par>
                              <p:par>
                                <p:cTn id="73" presetID="26" presetClass="entr" presetSubtype="0"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down)">
                                      <p:cBhvr>
                                        <p:cTn id="75" dur="580">
                                          <p:stCondLst>
                                            <p:cond delay="0"/>
                                          </p:stCondLst>
                                        </p:cTn>
                                        <p:tgtEl>
                                          <p:spTgt spid="17"/>
                                        </p:tgtEl>
                                      </p:cBhvr>
                                    </p:animEffect>
                                    <p:anim calcmode="lin" valueType="num">
                                      <p:cBhvr>
                                        <p:cTn id="7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81" dur="26">
                                          <p:stCondLst>
                                            <p:cond delay="650"/>
                                          </p:stCondLst>
                                        </p:cTn>
                                        <p:tgtEl>
                                          <p:spTgt spid="17"/>
                                        </p:tgtEl>
                                      </p:cBhvr>
                                      <p:to x="100000" y="60000"/>
                                    </p:animScale>
                                    <p:animScale>
                                      <p:cBhvr>
                                        <p:cTn id="82" dur="166" decel="50000">
                                          <p:stCondLst>
                                            <p:cond delay="676"/>
                                          </p:stCondLst>
                                        </p:cTn>
                                        <p:tgtEl>
                                          <p:spTgt spid="17"/>
                                        </p:tgtEl>
                                      </p:cBhvr>
                                      <p:to x="100000" y="100000"/>
                                    </p:animScale>
                                    <p:animScale>
                                      <p:cBhvr>
                                        <p:cTn id="83" dur="26">
                                          <p:stCondLst>
                                            <p:cond delay="1312"/>
                                          </p:stCondLst>
                                        </p:cTn>
                                        <p:tgtEl>
                                          <p:spTgt spid="17"/>
                                        </p:tgtEl>
                                      </p:cBhvr>
                                      <p:to x="100000" y="80000"/>
                                    </p:animScale>
                                    <p:animScale>
                                      <p:cBhvr>
                                        <p:cTn id="84" dur="166" decel="50000">
                                          <p:stCondLst>
                                            <p:cond delay="1338"/>
                                          </p:stCondLst>
                                        </p:cTn>
                                        <p:tgtEl>
                                          <p:spTgt spid="17"/>
                                        </p:tgtEl>
                                      </p:cBhvr>
                                      <p:to x="100000" y="100000"/>
                                    </p:animScale>
                                    <p:animScale>
                                      <p:cBhvr>
                                        <p:cTn id="85" dur="26">
                                          <p:stCondLst>
                                            <p:cond delay="1642"/>
                                          </p:stCondLst>
                                        </p:cTn>
                                        <p:tgtEl>
                                          <p:spTgt spid="17"/>
                                        </p:tgtEl>
                                      </p:cBhvr>
                                      <p:to x="100000" y="90000"/>
                                    </p:animScale>
                                    <p:animScale>
                                      <p:cBhvr>
                                        <p:cTn id="86" dur="166" decel="50000">
                                          <p:stCondLst>
                                            <p:cond delay="1668"/>
                                          </p:stCondLst>
                                        </p:cTn>
                                        <p:tgtEl>
                                          <p:spTgt spid="17"/>
                                        </p:tgtEl>
                                      </p:cBhvr>
                                      <p:to x="100000" y="100000"/>
                                    </p:animScale>
                                    <p:animScale>
                                      <p:cBhvr>
                                        <p:cTn id="87" dur="26">
                                          <p:stCondLst>
                                            <p:cond delay="1808"/>
                                          </p:stCondLst>
                                        </p:cTn>
                                        <p:tgtEl>
                                          <p:spTgt spid="17"/>
                                        </p:tgtEl>
                                      </p:cBhvr>
                                      <p:to x="100000" y="95000"/>
                                    </p:animScale>
                                    <p:animScale>
                                      <p:cBhvr>
                                        <p:cTn id="88" dur="166" decel="50000">
                                          <p:stCondLst>
                                            <p:cond delay="1834"/>
                                          </p:stCondLst>
                                        </p:cTn>
                                        <p:tgtEl>
                                          <p:spTgt spid="17"/>
                                        </p:tgtEl>
                                      </p:cBhvr>
                                      <p:to x="100000" y="100000"/>
                                    </p:animScale>
                                  </p:childTnLst>
                                </p:cTn>
                              </p:par>
                              <p:par>
                                <p:cTn id="89" presetID="26" presetClass="entr" presetSubtype="0" fill="hold" grpId="0" nodeType="with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wipe(down)">
                                      <p:cBhvr>
                                        <p:cTn id="91" dur="580">
                                          <p:stCondLst>
                                            <p:cond delay="0"/>
                                          </p:stCondLst>
                                        </p:cTn>
                                        <p:tgtEl>
                                          <p:spTgt spid="16"/>
                                        </p:tgtEl>
                                      </p:cBhvr>
                                    </p:animEffect>
                                    <p:anim calcmode="lin" valueType="num">
                                      <p:cBhvr>
                                        <p:cTn id="92"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97" dur="26">
                                          <p:stCondLst>
                                            <p:cond delay="650"/>
                                          </p:stCondLst>
                                        </p:cTn>
                                        <p:tgtEl>
                                          <p:spTgt spid="16"/>
                                        </p:tgtEl>
                                      </p:cBhvr>
                                      <p:to x="100000" y="60000"/>
                                    </p:animScale>
                                    <p:animScale>
                                      <p:cBhvr>
                                        <p:cTn id="98" dur="166" decel="50000">
                                          <p:stCondLst>
                                            <p:cond delay="676"/>
                                          </p:stCondLst>
                                        </p:cTn>
                                        <p:tgtEl>
                                          <p:spTgt spid="16"/>
                                        </p:tgtEl>
                                      </p:cBhvr>
                                      <p:to x="100000" y="100000"/>
                                    </p:animScale>
                                    <p:animScale>
                                      <p:cBhvr>
                                        <p:cTn id="99" dur="26">
                                          <p:stCondLst>
                                            <p:cond delay="1312"/>
                                          </p:stCondLst>
                                        </p:cTn>
                                        <p:tgtEl>
                                          <p:spTgt spid="16"/>
                                        </p:tgtEl>
                                      </p:cBhvr>
                                      <p:to x="100000" y="80000"/>
                                    </p:animScale>
                                    <p:animScale>
                                      <p:cBhvr>
                                        <p:cTn id="100" dur="166" decel="50000">
                                          <p:stCondLst>
                                            <p:cond delay="1338"/>
                                          </p:stCondLst>
                                        </p:cTn>
                                        <p:tgtEl>
                                          <p:spTgt spid="16"/>
                                        </p:tgtEl>
                                      </p:cBhvr>
                                      <p:to x="100000" y="100000"/>
                                    </p:animScale>
                                    <p:animScale>
                                      <p:cBhvr>
                                        <p:cTn id="101" dur="26">
                                          <p:stCondLst>
                                            <p:cond delay="1642"/>
                                          </p:stCondLst>
                                        </p:cTn>
                                        <p:tgtEl>
                                          <p:spTgt spid="16"/>
                                        </p:tgtEl>
                                      </p:cBhvr>
                                      <p:to x="100000" y="90000"/>
                                    </p:animScale>
                                    <p:animScale>
                                      <p:cBhvr>
                                        <p:cTn id="102" dur="166" decel="50000">
                                          <p:stCondLst>
                                            <p:cond delay="1668"/>
                                          </p:stCondLst>
                                        </p:cTn>
                                        <p:tgtEl>
                                          <p:spTgt spid="16"/>
                                        </p:tgtEl>
                                      </p:cBhvr>
                                      <p:to x="100000" y="100000"/>
                                    </p:animScale>
                                    <p:animScale>
                                      <p:cBhvr>
                                        <p:cTn id="103" dur="26">
                                          <p:stCondLst>
                                            <p:cond delay="1808"/>
                                          </p:stCondLst>
                                        </p:cTn>
                                        <p:tgtEl>
                                          <p:spTgt spid="16"/>
                                        </p:tgtEl>
                                      </p:cBhvr>
                                      <p:to x="100000" y="95000"/>
                                    </p:animScale>
                                    <p:animScale>
                                      <p:cBhvr>
                                        <p:cTn id="104"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3"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785803" y="685635"/>
            <a:ext cx="10622426" cy="5424879"/>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850806" y="5222200"/>
            <a:ext cx="1240542" cy="167097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50" y="4538204"/>
            <a:ext cx="2751012" cy="2328899"/>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2120" y="-246081"/>
            <a:ext cx="4124093" cy="250356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9974" y="5883980"/>
            <a:ext cx="5502026" cy="100919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49934" y="3149504"/>
            <a:ext cx="1742066" cy="3493349"/>
          </a:xfrm>
          <a:prstGeom prst="rect">
            <a:avLst/>
          </a:prstGeom>
        </p:spPr>
      </p:pic>
      <p:sp>
        <p:nvSpPr>
          <p:cNvPr id="13" name="椭圆 12"/>
          <p:cNvSpPr/>
          <p:nvPr/>
        </p:nvSpPr>
        <p:spPr>
          <a:xfrm>
            <a:off x="6719081" y="4002521"/>
            <a:ext cx="814328" cy="726462"/>
          </a:xfrm>
          <a:prstGeom prst="ellipse">
            <a:avLst/>
          </a:prstGeom>
          <a:solidFill>
            <a:srgbClr val="F4C6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ea"/>
                <a:cs typeface="+mn-cs"/>
              </a:rPr>
              <a:t>04</a:t>
            </a:r>
            <a:endParaRPr kumimoji="0" lang="zh-CN"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ea"/>
              <a:cs typeface="+mn-cs"/>
            </a:endParaRPr>
          </a:p>
        </p:txBody>
      </p:sp>
      <p:sp>
        <p:nvSpPr>
          <p:cNvPr id="14" name="椭圆 13"/>
          <p:cNvSpPr/>
          <p:nvPr/>
        </p:nvSpPr>
        <p:spPr>
          <a:xfrm>
            <a:off x="6719081" y="2219866"/>
            <a:ext cx="814328" cy="726462"/>
          </a:xfrm>
          <a:prstGeom prst="ellipse">
            <a:avLst/>
          </a:prstGeom>
          <a:solidFill>
            <a:srgbClr val="F4C6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ea"/>
                <a:cs typeface="+mn-cs"/>
              </a:rPr>
              <a:t>02</a:t>
            </a:r>
            <a:endParaRPr kumimoji="0" lang="zh-CN"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ea"/>
              <a:cs typeface="+mn-cs"/>
            </a:endParaRPr>
          </a:p>
        </p:txBody>
      </p:sp>
      <p:sp>
        <p:nvSpPr>
          <p:cNvPr id="15" name="椭圆 14"/>
          <p:cNvSpPr/>
          <p:nvPr/>
        </p:nvSpPr>
        <p:spPr>
          <a:xfrm>
            <a:off x="2215033" y="2219866"/>
            <a:ext cx="814328" cy="726462"/>
          </a:xfrm>
          <a:prstGeom prst="ellipse">
            <a:avLst/>
          </a:prstGeom>
          <a:solidFill>
            <a:srgbClr val="F4C6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a:ea typeface="微软雅黑" panose="020B0503020204020204" pitchFamily="34" charset="-122"/>
                <a:cs typeface="+mn-cs"/>
              </a:rPr>
              <a:t>01</a:t>
            </a:r>
            <a:endParaRPr kumimoji="0" lang="zh-CN"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a:ea typeface="微软雅黑" panose="020B0503020204020204" pitchFamily="34" charset="-122"/>
              <a:cs typeface="+mn-cs"/>
            </a:endParaRPr>
          </a:p>
        </p:txBody>
      </p:sp>
      <p:sp>
        <p:nvSpPr>
          <p:cNvPr id="16" name="文本框 30"/>
          <p:cNvSpPr txBox="1">
            <a:spLocks noChangeArrowheads="1"/>
          </p:cNvSpPr>
          <p:nvPr/>
        </p:nvSpPr>
        <p:spPr bwMode="auto">
          <a:xfrm>
            <a:off x="3125035" y="2361131"/>
            <a:ext cx="2034531" cy="646331"/>
          </a:xfrm>
          <a:prstGeom prst="rect">
            <a:avLst/>
          </a:prstGeom>
          <a:noFill/>
        </p:spPr>
        <p:txBody>
          <a:bodyPr wrap="none" rtlCol="0">
            <a:spAutoFit/>
            <a:scene3d>
              <a:camera prst="orthographicFront"/>
              <a:lightRig rig="threePt" dir="t"/>
            </a:scene3d>
            <a:sp3d contourW="12700"/>
          </a:bodyPr>
          <a:lstStyle>
            <a:defPPr>
              <a:defRPr lang="zh-CN"/>
            </a:defPPr>
            <a:lvl1pPr>
              <a:defRPr sz="2000" b="1">
                <a:gradFill>
                  <a:gsLst>
                    <a:gs pos="0">
                      <a:srgbClr val="8A6327"/>
                    </a:gs>
                    <a:gs pos="100000">
                      <a:srgbClr val="FACC64"/>
                    </a:gs>
                  </a:gsLst>
                  <a:lin ang="13500000" scaled="1"/>
                </a:gradFill>
                <a:latin typeface="+mj-ea"/>
                <a:ea typeface="+mj-ea"/>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3600" dirty="0" err="1">
                <a:solidFill>
                  <a:schemeClr val="tx1">
                    <a:lumMod val="85000"/>
                    <a:lumOff val="15000"/>
                  </a:schemeClr>
                </a:solidFill>
                <a:latin typeface="#9Slide05 Pattaya" panose="00000500000000000000" pitchFamily="2" charset="-34"/>
                <a:ea typeface="+mn-ea"/>
                <a:cs typeface="#9Slide05 Pattaya" panose="00000500000000000000" pitchFamily="2" charset="-34"/>
              </a:rPr>
              <a:t>Khởi</a:t>
            </a:r>
            <a:r>
              <a:rPr lang="en-US" altLang="zh-CN" sz="3600" dirty="0">
                <a:solidFill>
                  <a:schemeClr val="tx1">
                    <a:lumMod val="85000"/>
                    <a:lumOff val="15000"/>
                  </a:schemeClr>
                </a:solidFill>
                <a:latin typeface="#9Slide05 Pattaya" panose="00000500000000000000" pitchFamily="2" charset="-34"/>
                <a:ea typeface="+mn-ea"/>
                <a:cs typeface="#9Slide05 Pattaya" panose="00000500000000000000" pitchFamily="2" charset="-34"/>
              </a:rPr>
              <a:t> </a:t>
            </a:r>
            <a:r>
              <a:rPr lang="en-US" altLang="zh-CN" sz="3600" dirty="0" err="1">
                <a:solidFill>
                  <a:schemeClr val="tx1">
                    <a:lumMod val="85000"/>
                    <a:lumOff val="15000"/>
                  </a:schemeClr>
                </a:solidFill>
                <a:latin typeface="#9Slide05 Pattaya" panose="00000500000000000000" pitchFamily="2" charset="-34"/>
                <a:ea typeface="+mn-ea"/>
                <a:cs typeface="#9Slide05 Pattaya" panose="00000500000000000000" pitchFamily="2" charset="-34"/>
              </a:rPr>
              <a:t>động</a:t>
            </a:r>
            <a:endParaRPr kumimoji="0" lang="zh-CN" altLang="en-US" sz="3600" b="1" i="0" u="none" strike="noStrike" kern="1200" cap="none" spc="0" normalizeH="0" baseline="0" noProof="0" dirty="0">
              <a:ln>
                <a:noFill/>
              </a:ln>
              <a:solidFill>
                <a:schemeClr val="tx1">
                  <a:lumMod val="85000"/>
                  <a:lumOff val="15000"/>
                </a:schemeClr>
              </a:solidFill>
              <a:effectLst/>
              <a:uLnTx/>
              <a:uFillTx/>
              <a:latin typeface="#9Slide05 Pattaya" panose="00000500000000000000" pitchFamily="2" charset="-34"/>
              <a:ea typeface="+mn-ea"/>
              <a:cs typeface="#9Slide05 Pattaya" panose="00000500000000000000" pitchFamily="2" charset="-34"/>
            </a:endParaRPr>
          </a:p>
        </p:txBody>
      </p:sp>
      <p:sp>
        <p:nvSpPr>
          <p:cNvPr id="17" name="文本框 36"/>
          <p:cNvSpPr txBox="1">
            <a:spLocks noChangeArrowheads="1"/>
          </p:cNvSpPr>
          <p:nvPr/>
        </p:nvSpPr>
        <p:spPr bwMode="auto">
          <a:xfrm>
            <a:off x="7622016" y="2372940"/>
            <a:ext cx="2082621" cy="646331"/>
          </a:xfrm>
          <a:prstGeom prst="rect">
            <a:avLst/>
          </a:prstGeom>
          <a:noFill/>
        </p:spPr>
        <p:txBody>
          <a:bodyPr wrap="none" rtlCol="0">
            <a:spAutoFit/>
            <a:scene3d>
              <a:camera prst="orthographicFront"/>
              <a:lightRig rig="threePt" dir="t"/>
            </a:scene3d>
            <a:sp3d contourW="12700"/>
          </a:bodyPr>
          <a:lstStyle>
            <a:defPPr>
              <a:defRPr lang="zh-CN"/>
            </a:defPPr>
            <a:lvl1pPr>
              <a:defRPr sz="2000" b="1">
                <a:gradFill>
                  <a:gsLst>
                    <a:gs pos="0">
                      <a:srgbClr val="8A6327"/>
                    </a:gs>
                    <a:gs pos="100000">
                      <a:srgbClr val="FACC64"/>
                    </a:gs>
                  </a:gsLst>
                  <a:lin ang="13500000" scaled="1"/>
                </a:gradFill>
                <a:latin typeface="+mj-ea"/>
                <a:ea typeface="+mj-ea"/>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3600" dirty="0" err="1">
                <a:solidFill>
                  <a:schemeClr val="tx1">
                    <a:lumMod val="85000"/>
                    <a:lumOff val="15000"/>
                  </a:schemeClr>
                </a:solidFill>
                <a:latin typeface="#9Slide05 Pattaya" panose="00000500000000000000" pitchFamily="2" charset="-34"/>
                <a:ea typeface="+mn-ea"/>
                <a:cs typeface="#9Slide05 Pattaya" panose="00000500000000000000" pitchFamily="2" charset="-34"/>
              </a:rPr>
              <a:t>Khám</a:t>
            </a:r>
            <a:r>
              <a:rPr lang="en-US" altLang="zh-CN" sz="3600" dirty="0">
                <a:solidFill>
                  <a:schemeClr val="tx1">
                    <a:lumMod val="85000"/>
                    <a:lumOff val="15000"/>
                  </a:schemeClr>
                </a:solidFill>
                <a:latin typeface="#9Slide05 Pattaya" panose="00000500000000000000" pitchFamily="2" charset="-34"/>
                <a:ea typeface="+mn-ea"/>
                <a:cs typeface="#9Slide05 Pattaya" panose="00000500000000000000" pitchFamily="2" charset="-34"/>
              </a:rPr>
              <a:t> </a:t>
            </a:r>
            <a:r>
              <a:rPr lang="en-US" altLang="zh-CN" sz="3600" dirty="0" err="1">
                <a:solidFill>
                  <a:schemeClr val="tx1">
                    <a:lumMod val="85000"/>
                    <a:lumOff val="15000"/>
                  </a:schemeClr>
                </a:solidFill>
                <a:latin typeface="#9Slide05 Pattaya" panose="00000500000000000000" pitchFamily="2" charset="-34"/>
                <a:ea typeface="+mn-ea"/>
                <a:cs typeface="#9Slide05 Pattaya" panose="00000500000000000000" pitchFamily="2" charset="-34"/>
              </a:rPr>
              <a:t>phá</a:t>
            </a:r>
            <a:endParaRPr kumimoji="0" lang="zh-CN" altLang="en-US" sz="3600" b="1" i="0" u="none" strike="noStrike" kern="1200" cap="none" spc="0" normalizeH="0" baseline="0" noProof="0" dirty="0">
              <a:ln>
                <a:noFill/>
              </a:ln>
              <a:solidFill>
                <a:schemeClr val="tx1">
                  <a:lumMod val="85000"/>
                  <a:lumOff val="15000"/>
                </a:schemeClr>
              </a:solidFill>
              <a:effectLst/>
              <a:uLnTx/>
              <a:uFillTx/>
              <a:latin typeface="#9Slide05 Pattaya" panose="00000500000000000000" pitchFamily="2" charset="-34"/>
              <a:ea typeface="+mn-ea"/>
              <a:cs typeface="#9Slide05 Pattaya" panose="00000500000000000000" pitchFamily="2" charset="-34"/>
            </a:endParaRPr>
          </a:p>
        </p:txBody>
      </p:sp>
      <p:sp>
        <p:nvSpPr>
          <p:cNvPr id="18" name="文本框 39"/>
          <p:cNvSpPr txBox="1">
            <a:spLocks noChangeArrowheads="1"/>
          </p:cNvSpPr>
          <p:nvPr/>
        </p:nvSpPr>
        <p:spPr bwMode="auto">
          <a:xfrm>
            <a:off x="7620519" y="4166657"/>
            <a:ext cx="1991251" cy="646331"/>
          </a:xfrm>
          <a:prstGeom prst="rect">
            <a:avLst/>
          </a:prstGeom>
          <a:noFill/>
        </p:spPr>
        <p:txBody>
          <a:bodyPr wrap="none" rtlCol="0">
            <a:spAutoFit/>
            <a:scene3d>
              <a:camera prst="orthographicFront"/>
              <a:lightRig rig="threePt" dir="t"/>
            </a:scene3d>
            <a:sp3d contourW="12700"/>
          </a:bodyPr>
          <a:lstStyle>
            <a:defPPr>
              <a:defRPr lang="zh-CN"/>
            </a:defPPr>
            <a:lvl1pPr>
              <a:defRPr sz="2000" b="1">
                <a:gradFill>
                  <a:gsLst>
                    <a:gs pos="0">
                      <a:srgbClr val="8A6327"/>
                    </a:gs>
                    <a:gs pos="100000">
                      <a:srgbClr val="FACC64"/>
                    </a:gs>
                  </a:gsLst>
                  <a:lin ang="13500000" scaled="1"/>
                </a:gradFill>
                <a:latin typeface="+mj-ea"/>
                <a:ea typeface="+mj-ea"/>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chemeClr val="tx1">
                    <a:lumMod val="85000"/>
                    <a:lumOff val="15000"/>
                  </a:schemeClr>
                </a:solidFill>
                <a:effectLst/>
                <a:uLnTx/>
                <a:uFillTx/>
                <a:latin typeface="#9Slide05 Pattaya" panose="00000500000000000000" pitchFamily="2" charset="-34"/>
                <a:ea typeface="+mn-ea"/>
                <a:cs typeface="#9Slide05 Pattaya" panose="00000500000000000000" pitchFamily="2" charset="-34"/>
              </a:rPr>
              <a:t>Vận</a:t>
            </a:r>
            <a:r>
              <a:rPr kumimoji="0" lang="en-US" altLang="zh-CN" sz="3600" b="1" i="0" u="none" strike="noStrike" kern="1200" cap="none" spc="0" normalizeH="0" noProof="0" dirty="0">
                <a:ln>
                  <a:noFill/>
                </a:ln>
                <a:solidFill>
                  <a:schemeClr val="tx1">
                    <a:lumMod val="85000"/>
                    <a:lumOff val="15000"/>
                  </a:schemeClr>
                </a:solidFill>
                <a:effectLst/>
                <a:uLnTx/>
                <a:uFillTx/>
                <a:latin typeface="#9Slide05 Pattaya" panose="00000500000000000000" pitchFamily="2" charset="-34"/>
                <a:ea typeface="+mn-ea"/>
                <a:cs typeface="#9Slide05 Pattaya" panose="00000500000000000000" pitchFamily="2" charset="-34"/>
              </a:rPr>
              <a:t> </a:t>
            </a:r>
            <a:r>
              <a:rPr kumimoji="0" lang="en-US" altLang="zh-CN" sz="3600" b="1" i="0" u="none" strike="noStrike" kern="1200" cap="none" spc="0" normalizeH="0" noProof="0" dirty="0" err="1">
                <a:ln>
                  <a:noFill/>
                </a:ln>
                <a:solidFill>
                  <a:schemeClr val="tx1">
                    <a:lumMod val="85000"/>
                    <a:lumOff val="15000"/>
                  </a:schemeClr>
                </a:solidFill>
                <a:effectLst/>
                <a:uLnTx/>
                <a:uFillTx/>
                <a:latin typeface="#9Slide05 Pattaya" panose="00000500000000000000" pitchFamily="2" charset="-34"/>
                <a:ea typeface="+mn-ea"/>
                <a:cs typeface="#9Slide05 Pattaya" panose="00000500000000000000" pitchFamily="2" charset="-34"/>
              </a:rPr>
              <a:t>dụng</a:t>
            </a:r>
            <a:endParaRPr kumimoji="0" lang="zh-CN" altLang="en-US" sz="3600" b="1" i="0" u="none" strike="noStrike" kern="1200" cap="none" spc="0" normalizeH="0" baseline="0" noProof="0" dirty="0">
              <a:ln>
                <a:noFill/>
              </a:ln>
              <a:solidFill>
                <a:schemeClr val="tx1">
                  <a:lumMod val="85000"/>
                  <a:lumOff val="15000"/>
                </a:schemeClr>
              </a:solidFill>
              <a:effectLst/>
              <a:uLnTx/>
              <a:uFillTx/>
              <a:latin typeface="#9Slide05 Pattaya" panose="00000500000000000000" pitchFamily="2" charset="-34"/>
              <a:ea typeface="+mn-ea"/>
              <a:cs typeface="#9Slide05 Pattaya" panose="00000500000000000000" pitchFamily="2" charset="-34"/>
            </a:endParaRPr>
          </a:p>
        </p:txBody>
      </p:sp>
      <p:sp>
        <p:nvSpPr>
          <p:cNvPr id="20" name="文本框 30"/>
          <p:cNvSpPr txBox="1">
            <a:spLocks noChangeArrowheads="1"/>
          </p:cNvSpPr>
          <p:nvPr/>
        </p:nvSpPr>
        <p:spPr bwMode="auto">
          <a:xfrm>
            <a:off x="3468960" y="922328"/>
            <a:ext cx="3570208" cy="769441"/>
          </a:xfrm>
          <a:prstGeom prst="rect">
            <a:avLst/>
          </a:prstGeom>
          <a:noFill/>
        </p:spPr>
        <p:txBody>
          <a:bodyPr wrap="none" rtlCol="0">
            <a:spAutoFit/>
            <a:scene3d>
              <a:camera prst="orthographicFront"/>
              <a:lightRig rig="threePt" dir="t"/>
            </a:scene3d>
            <a:sp3d contourW="12700"/>
          </a:bodyPr>
          <a:lstStyle>
            <a:defPPr>
              <a:defRPr lang="zh-CN"/>
            </a:defPPr>
            <a:lvl1pPr marR="0" lvl="0" indent="0" algn="ctr" defTabSz="901065" fontAlgn="auto">
              <a:lnSpc>
                <a:spcPct val="100000"/>
              </a:lnSpc>
              <a:spcBef>
                <a:spcPts val="0"/>
              </a:spcBef>
              <a:spcAft>
                <a:spcPts val="0"/>
              </a:spcAft>
              <a:buClrTx/>
              <a:buSzTx/>
              <a:buFontTx/>
              <a:buNone/>
              <a:defRPr sz="6600" b="1">
                <a:solidFill>
                  <a:srgbClr val="5CD1B7"/>
                </a:solidFill>
                <a:effectLst>
                  <a:innerShdw blurRad="63500" dist="50800" dir="18900000">
                    <a:prstClr val="black">
                      <a:alpha val="50000"/>
                    </a:prstClr>
                  </a:innerShdw>
                </a:effectLst>
                <a:latin typeface="+mn-ea"/>
                <a:cs typeface="经典综艺体简" panose="02010609000101010101" pitchFamily="49" charset="-122"/>
              </a:defRPr>
            </a:lvl1pPr>
          </a:lstStyle>
          <a:p>
            <a:r>
              <a:rPr lang="en-US" altLang="zh-CN" sz="4400" dirty="0" err="1">
                <a:solidFill>
                  <a:srgbClr val="172774"/>
                </a:solidFill>
                <a:latin typeface="#9Slide03 SFU Futura_05" panose="00000800000000000000" pitchFamily="2" charset="0"/>
              </a:rPr>
              <a:t>NỘI</a:t>
            </a:r>
            <a:r>
              <a:rPr lang="en-US" altLang="zh-CN" sz="4400" dirty="0">
                <a:solidFill>
                  <a:srgbClr val="172774"/>
                </a:solidFill>
                <a:latin typeface="#9Slide03 SFU Futura_05" panose="00000800000000000000" pitchFamily="2" charset="0"/>
              </a:rPr>
              <a:t> DUNG</a:t>
            </a:r>
            <a:endParaRPr lang="zh-CN" altLang="en-US" sz="4400" dirty="0">
              <a:solidFill>
                <a:srgbClr val="172774"/>
              </a:solidFill>
              <a:latin typeface="#9Slide03 SFU Futura_05" panose="00000800000000000000" pitchFamily="2" charset="0"/>
            </a:endParaRPr>
          </a:p>
        </p:txBody>
      </p:sp>
      <p:sp>
        <p:nvSpPr>
          <p:cNvPr id="22" name="椭圆 21"/>
          <p:cNvSpPr/>
          <p:nvPr/>
        </p:nvSpPr>
        <p:spPr>
          <a:xfrm>
            <a:off x="2215033" y="4024835"/>
            <a:ext cx="814328" cy="726462"/>
          </a:xfrm>
          <a:prstGeom prst="ellipse">
            <a:avLst/>
          </a:prstGeom>
          <a:solidFill>
            <a:srgbClr val="F4C6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a:ea typeface="微软雅黑" panose="020B0503020204020204" pitchFamily="34" charset="-122"/>
                <a:cs typeface="+mn-cs"/>
              </a:rPr>
              <a:t>03</a:t>
            </a:r>
            <a:endParaRPr kumimoji="0" lang="zh-CN"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a:ea typeface="微软雅黑" panose="020B0503020204020204" pitchFamily="34" charset="-122"/>
              <a:cs typeface="+mn-cs"/>
            </a:endParaRPr>
          </a:p>
        </p:txBody>
      </p:sp>
      <p:sp>
        <p:nvSpPr>
          <p:cNvPr id="23" name="文本框 33"/>
          <p:cNvSpPr txBox="1">
            <a:spLocks noChangeArrowheads="1"/>
          </p:cNvSpPr>
          <p:nvPr/>
        </p:nvSpPr>
        <p:spPr bwMode="auto">
          <a:xfrm>
            <a:off x="3149001" y="4197278"/>
            <a:ext cx="1914307" cy="646331"/>
          </a:xfrm>
          <a:prstGeom prst="rect">
            <a:avLst/>
          </a:prstGeom>
          <a:noFill/>
        </p:spPr>
        <p:txBody>
          <a:bodyPr wrap="none" rtlCol="0">
            <a:spAutoFit/>
            <a:scene3d>
              <a:camera prst="orthographicFront"/>
              <a:lightRig rig="threePt" dir="t"/>
            </a:scene3d>
            <a:sp3d contourW="12700"/>
          </a:bodyPr>
          <a:lstStyle>
            <a:defPPr>
              <a:defRPr lang="zh-CN"/>
            </a:defPPr>
            <a:lvl1pPr>
              <a:defRPr sz="2000" b="1">
                <a:gradFill>
                  <a:gsLst>
                    <a:gs pos="0">
                      <a:srgbClr val="8A6327"/>
                    </a:gs>
                    <a:gs pos="100000">
                      <a:srgbClr val="FACC64"/>
                    </a:gs>
                  </a:gsLst>
                  <a:lin ang="13500000" scaled="1"/>
                </a:gradFill>
                <a:latin typeface="+mj-ea"/>
                <a:ea typeface="+mj-ea"/>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chemeClr val="tx1">
                    <a:lumMod val="85000"/>
                    <a:lumOff val="15000"/>
                  </a:schemeClr>
                </a:solidFill>
                <a:effectLst/>
                <a:uLnTx/>
                <a:uFillTx/>
                <a:latin typeface="#9Slide05 Pattaya" panose="00000500000000000000" pitchFamily="2" charset="-34"/>
                <a:ea typeface="+mn-ea"/>
                <a:cs typeface="#9Slide05 Pattaya" panose="00000500000000000000" pitchFamily="2" charset="-34"/>
              </a:rPr>
              <a:t>Luyện</a:t>
            </a:r>
            <a:r>
              <a:rPr kumimoji="0" lang="en-US" altLang="zh-CN" sz="3600" b="1" i="0" u="none" strike="noStrike" kern="1200" cap="none" spc="0" normalizeH="0" noProof="0" dirty="0">
                <a:ln>
                  <a:noFill/>
                </a:ln>
                <a:solidFill>
                  <a:schemeClr val="tx1">
                    <a:lumMod val="85000"/>
                    <a:lumOff val="15000"/>
                  </a:schemeClr>
                </a:solidFill>
                <a:effectLst/>
                <a:uLnTx/>
                <a:uFillTx/>
                <a:latin typeface="#9Slide05 Pattaya" panose="00000500000000000000" pitchFamily="2" charset="-34"/>
                <a:ea typeface="+mn-ea"/>
                <a:cs typeface="#9Slide05 Pattaya" panose="00000500000000000000" pitchFamily="2" charset="-34"/>
              </a:rPr>
              <a:t> </a:t>
            </a:r>
            <a:r>
              <a:rPr kumimoji="0" lang="en-US" altLang="zh-CN" sz="3600" b="1" i="0" u="none" strike="noStrike" kern="1200" cap="none" spc="0" normalizeH="0" noProof="0" dirty="0" err="1">
                <a:ln>
                  <a:noFill/>
                </a:ln>
                <a:solidFill>
                  <a:schemeClr val="tx1">
                    <a:lumMod val="85000"/>
                    <a:lumOff val="15000"/>
                  </a:schemeClr>
                </a:solidFill>
                <a:effectLst/>
                <a:uLnTx/>
                <a:uFillTx/>
                <a:latin typeface="#9Slide05 Pattaya" panose="00000500000000000000" pitchFamily="2" charset="-34"/>
                <a:ea typeface="+mn-ea"/>
                <a:cs typeface="#9Slide05 Pattaya" panose="00000500000000000000" pitchFamily="2" charset="-34"/>
              </a:rPr>
              <a:t>tập</a:t>
            </a:r>
            <a:endParaRPr kumimoji="0" lang="zh-CN" altLang="en-US" sz="3600" b="1" i="0" u="none" strike="noStrike" kern="1200" cap="none" spc="0" normalizeH="0" baseline="0" noProof="0" dirty="0">
              <a:ln>
                <a:noFill/>
              </a:ln>
              <a:solidFill>
                <a:schemeClr val="tx1">
                  <a:lumMod val="85000"/>
                  <a:lumOff val="15000"/>
                </a:schemeClr>
              </a:solidFill>
              <a:effectLst/>
              <a:uLnTx/>
              <a:uFillTx/>
              <a:latin typeface="#9Slide05 Pattaya" panose="00000500000000000000" pitchFamily="2" charset="-34"/>
              <a:ea typeface="+mn-ea"/>
              <a:cs typeface="#9Slide05 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p14:dur="10" advClick="0">
        <p14:flip dir="r"/>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1500"/>
                            </p:stCondLst>
                            <p:childTnLst>
                              <p:par>
                                <p:cTn id="21" presetID="14" presetClass="entr" presetSubtype="1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par>
                          <p:cTn id="24" fill="hold">
                            <p:stCondLst>
                              <p:cond delay="2000"/>
                            </p:stCondLst>
                            <p:childTnLst>
                              <p:par>
                                <p:cTn id="25" presetID="22" presetClass="entr" presetSubtype="4"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childTnLst>
                          </p:cTn>
                        </p:par>
                        <p:par>
                          <p:cTn id="32" fill="hold">
                            <p:stCondLst>
                              <p:cond delay="3000"/>
                            </p:stCondLst>
                            <p:childTnLst>
                              <p:par>
                                <p:cTn id="33" presetID="12" presetClass="entr" presetSubtype="4"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p:tgtEl>
                                          <p:spTgt spid="15"/>
                                        </p:tgtEl>
                                        <p:attrNameLst>
                                          <p:attrName>ppt_y</p:attrName>
                                        </p:attrNameLst>
                                      </p:cBhvr>
                                      <p:tavLst>
                                        <p:tav tm="0">
                                          <p:val>
                                            <p:strVal val="#ppt_y+#ppt_h*1.125000"/>
                                          </p:val>
                                        </p:tav>
                                        <p:tav tm="100000">
                                          <p:val>
                                            <p:strVal val="#ppt_y"/>
                                          </p:val>
                                        </p:tav>
                                      </p:tavLst>
                                    </p:anim>
                                    <p:animEffect transition="in" filter="wipe(up)">
                                      <p:cBhvr>
                                        <p:cTn id="36" dur="500"/>
                                        <p:tgtEl>
                                          <p:spTgt spid="15"/>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p:tgtEl>
                                          <p:spTgt spid="14"/>
                                        </p:tgtEl>
                                        <p:attrNameLst>
                                          <p:attrName>ppt_y</p:attrName>
                                        </p:attrNameLst>
                                      </p:cBhvr>
                                      <p:tavLst>
                                        <p:tav tm="0">
                                          <p:val>
                                            <p:strVal val="#ppt_y+#ppt_h*1.125000"/>
                                          </p:val>
                                        </p:tav>
                                        <p:tav tm="100000">
                                          <p:val>
                                            <p:strVal val="#ppt_y"/>
                                          </p:val>
                                        </p:tav>
                                      </p:tavLst>
                                    </p:anim>
                                    <p:animEffect transition="in" filter="wipe(up)">
                                      <p:cBhvr>
                                        <p:cTn id="40" dur="500"/>
                                        <p:tgtEl>
                                          <p:spTgt spid="14"/>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p:tgtEl>
                                          <p:spTgt spid="22"/>
                                        </p:tgtEl>
                                        <p:attrNameLst>
                                          <p:attrName>ppt_y</p:attrName>
                                        </p:attrNameLst>
                                      </p:cBhvr>
                                      <p:tavLst>
                                        <p:tav tm="0">
                                          <p:val>
                                            <p:strVal val="#ppt_y+#ppt_h*1.125000"/>
                                          </p:val>
                                        </p:tav>
                                        <p:tav tm="100000">
                                          <p:val>
                                            <p:strVal val="#ppt_y"/>
                                          </p:val>
                                        </p:tav>
                                      </p:tavLst>
                                    </p:anim>
                                    <p:animEffect transition="in" filter="wipe(up)">
                                      <p:cBhvr>
                                        <p:cTn id="44" dur="500"/>
                                        <p:tgtEl>
                                          <p:spTgt spid="22"/>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p:tgtEl>
                                          <p:spTgt spid="13"/>
                                        </p:tgtEl>
                                        <p:attrNameLst>
                                          <p:attrName>ppt_y</p:attrName>
                                        </p:attrNameLst>
                                      </p:cBhvr>
                                      <p:tavLst>
                                        <p:tav tm="0">
                                          <p:val>
                                            <p:strVal val="#ppt_y+#ppt_h*1.125000"/>
                                          </p:val>
                                        </p:tav>
                                        <p:tav tm="100000">
                                          <p:val>
                                            <p:strVal val="#ppt_y"/>
                                          </p:val>
                                        </p:tav>
                                      </p:tavLst>
                                    </p:anim>
                                    <p:animEffect transition="in" filter="wipe(up)">
                                      <p:cBhvr>
                                        <p:cTn id="48" dur="500"/>
                                        <p:tgtEl>
                                          <p:spTgt spid="13"/>
                                        </p:tgtEl>
                                      </p:cBhvr>
                                    </p:animEffect>
                                  </p:childTnLst>
                                </p:cTn>
                              </p:par>
                            </p:childTnLst>
                          </p:cTn>
                        </p:par>
                        <p:par>
                          <p:cTn id="49" fill="hold">
                            <p:stCondLst>
                              <p:cond delay="3500"/>
                            </p:stCondLst>
                            <p:childTnLst>
                              <p:par>
                                <p:cTn id="50" presetID="30" presetClass="entr" presetSubtype="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800" decel="100000"/>
                                        <p:tgtEl>
                                          <p:spTgt spid="16"/>
                                        </p:tgtEl>
                                      </p:cBhvr>
                                    </p:animEffect>
                                    <p:anim calcmode="lin" valueType="num">
                                      <p:cBhvr>
                                        <p:cTn id="53" dur="800" decel="100000" fill="hold"/>
                                        <p:tgtEl>
                                          <p:spTgt spid="16"/>
                                        </p:tgtEl>
                                        <p:attrNameLst>
                                          <p:attrName>style.rotation</p:attrName>
                                        </p:attrNameLst>
                                      </p:cBhvr>
                                      <p:tavLst>
                                        <p:tav tm="0">
                                          <p:val>
                                            <p:fltVal val="-90"/>
                                          </p:val>
                                        </p:tav>
                                        <p:tav tm="100000">
                                          <p:val>
                                            <p:fltVal val="0"/>
                                          </p:val>
                                        </p:tav>
                                      </p:tavLst>
                                    </p:anim>
                                    <p:anim calcmode="lin" valueType="num">
                                      <p:cBhvr>
                                        <p:cTn id="54" dur="800" decel="100000" fill="hold"/>
                                        <p:tgtEl>
                                          <p:spTgt spid="16"/>
                                        </p:tgtEl>
                                        <p:attrNameLst>
                                          <p:attrName>ppt_x</p:attrName>
                                        </p:attrNameLst>
                                      </p:cBhvr>
                                      <p:tavLst>
                                        <p:tav tm="0">
                                          <p:val>
                                            <p:strVal val="#ppt_x+0.4"/>
                                          </p:val>
                                        </p:tav>
                                        <p:tav tm="100000">
                                          <p:val>
                                            <p:strVal val="#ppt_x-0.05"/>
                                          </p:val>
                                        </p:tav>
                                      </p:tavLst>
                                    </p:anim>
                                    <p:anim calcmode="lin" valueType="num">
                                      <p:cBhvr>
                                        <p:cTn id="55" dur="800" decel="100000" fill="hold"/>
                                        <p:tgtEl>
                                          <p:spTgt spid="16"/>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par>
                                <p:cTn id="58" presetID="30" presetClass="entr" presetSubtype="0" fill="hold" grpId="0" nodeType="withEffect">
                                  <p:stCondLst>
                                    <p:cond delay="20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800" decel="100000"/>
                                        <p:tgtEl>
                                          <p:spTgt spid="17"/>
                                        </p:tgtEl>
                                      </p:cBhvr>
                                    </p:animEffect>
                                    <p:anim calcmode="lin" valueType="num">
                                      <p:cBhvr>
                                        <p:cTn id="61" dur="800" decel="100000" fill="hold"/>
                                        <p:tgtEl>
                                          <p:spTgt spid="17"/>
                                        </p:tgtEl>
                                        <p:attrNameLst>
                                          <p:attrName>style.rotation</p:attrName>
                                        </p:attrNameLst>
                                      </p:cBhvr>
                                      <p:tavLst>
                                        <p:tav tm="0">
                                          <p:val>
                                            <p:fltVal val="-90"/>
                                          </p:val>
                                        </p:tav>
                                        <p:tav tm="100000">
                                          <p:val>
                                            <p:fltVal val="0"/>
                                          </p:val>
                                        </p:tav>
                                      </p:tavLst>
                                    </p:anim>
                                    <p:anim calcmode="lin" valueType="num">
                                      <p:cBhvr>
                                        <p:cTn id="62" dur="800" decel="100000" fill="hold"/>
                                        <p:tgtEl>
                                          <p:spTgt spid="17"/>
                                        </p:tgtEl>
                                        <p:attrNameLst>
                                          <p:attrName>ppt_x</p:attrName>
                                        </p:attrNameLst>
                                      </p:cBhvr>
                                      <p:tavLst>
                                        <p:tav tm="0">
                                          <p:val>
                                            <p:strVal val="#ppt_x+0.4"/>
                                          </p:val>
                                        </p:tav>
                                        <p:tav tm="100000">
                                          <p:val>
                                            <p:strVal val="#ppt_x-0.05"/>
                                          </p:val>
                                        </p:tav>
                                      </p:tavLst>
                                    </p:anim>
                                    <p:anim calcmode="lin" valueType="num">
                                      <p:cBhvr>
                                        <p:cTn id="63" dur="800" decel="100000" fill="hold"/>
                                        <p:tgtEl>
                                          <p:spTgt spid="17"/>
                                        </p:tgtEl>
                                        <p:attrNameLst>
                                          <p:attrName>ppt_y</p:attrName>
                                        </p:attrNameLst>
                                      </p:cBhvr>
                                      <p:tavLst>
                                        <p:tav tm="0">
                                          <p:val>
                                            <p:strVal val="#ppt_y-0.4"/>
                                          </p:val>
                                        </p:tav>
                                        <p:tav tm="100000">
                                          <p:val>
                                            <p:strVal val="#ppt_y+0.1"/>
                                          </p:val>
                                        </p:tav>
                                      </p:tavLst>
                                    </p:anim>
                                    <p:anim calcmode="lin" valueType="num">
                                      <p:cBhvr>
                                        <p:cTn id="64"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65"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par>
                                <p:cTn id="66" presetID="30" presetClass="entr" presetSubtype="0" fill="hold" grpId="0" nodeType="withEffect">
                                  <p:stCondLst>
                                    <p:cond delay="40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800" decel="100000"/>
                                        <p:tgtEl>
                                          <p:spTgt spid="23"/>
                                        </p:tgtEl>
                                      </p:cBhvr>
                                    </p:animEffect>
                                    <p:anim calcmode="lin" valueType="num">
                                      <p:cBhvr>
                                        <p:cTn id="69" dur="800" decel="100000" fill="hold"/>
                                        <p:tgtEl>
                                          <p:spTgt spid="23"/>
                                        </p:tgtEl>
                                        <p:attrNameLst>
                                          <p:attrName>style.rotation</p:attrName>
                                        </p:attrNameLst>
                                      </p:cBhvr>
                                      <p:tavLst>
                                        <p:tav tm="0">
                                          <p:val>
                                            <p:fltVal val="-90"/>
                                          </p:val>
                                        </p:tav>
                                        <p:tav tm="100000">
                                          <p:val>
                                            <p:fltVal val="0"/>
                                          </p:val>
                                        </p:tav>
                                      </p:tavLst>
                                    </p:anim>
                                    <p:anim calcmode="lin" valueType="num">
                                      <p:cBhvr>
                                        <p:cTn id="70" dur="800" decel="100000" fill="hold"/>
                                        <p:tgtEl>
                                          <p:spTgt spid="23"/>
                                        </p:tgtEl>
                                        <p:attrNameLst>
                                          <p:attrName>ppt_x</p:attrName>
                                        </p:attrNameLst>
                                      </p:cBhvr>
                                      <p:tavLst>
                                        <p:tav tm="0">
                                          <p:val>
                                            <p:strVal val="#ppt_x+0.4"/>
                                          </p:val>
                                        </p:tav>
                                        <p:tav tm="100000">
                                          <p:val>
                                            <p:strVal val="#ppt_x-0.05"/>
                                          </p:val>
                                        </p:tav>
                                      </p:tavLst>
                                    </p:anim>
                                    <p:anim calcmode="lin" valueType="num">
                                      <p:cBhvr>
                                        <p:cTn id="71" dur="800" decel="100000" fill="hold"/>
                                        <p:tgtEl>
                                          <p:spTgt spid="23"/>
                                        </p:tgtEl>
                                        <p:attrNameLst>
                                          <p:attrName>ppt_y</p:attrName>
                                        </p:attrNameLst>
                                      </p:cBhvr>
                                      <p:tavLst>
                                        <p:tav tm="0">
                                          <p:val>
                                            <p:strVal val="#ppt_y-0.4"/>
                                          </p:val>
                                        </p:tav>
                                        <p:tav tm="100000">
                                          <p:val>
                                            <p:strVal val="#ppt_y+0.1"/>
                                          </p:val>
                                        </p:tav>
                                      </p:tavLst>
                                    </p:anim>
                                    <p:anim calcmode="lin" valueType="num">
                                      <p:cBhvr>
                                        <p:cTn id="72"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73"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par>
                                <p:cTn id="74" presetID="30" presetClass="entr" presetSubtype="0" fill="hold" grpId="0" nodeType="withEffect">
                                  <p:stCondLst>
                                    <p:cond delay="600"/>
                                  </p:stCondLst>
                                  <p:childTnLst>
                                    <p:set>
                                      <p:cBhvr>
                                        <p:cTn id="75" dur="1" fill="hold">
                                          <p:stCondLst>
                                            <p:cond delay="0"/>
                                          </p:stCondLst>
                                        </p:cTn>
                                        <p:tgtEl>
                                          <p:spTgt spid="18"/>
                                        </p:tgtEl>
                                        <p:attrNameLst>
                                          <p:attrName>style.visibility</p:attrName>
                                        </p:attrNameLst>
                                      </p:cBhvr>
                                      <p:to>
                                        <p:strVal val="visible"/>
                                      </p:to>
                                    </p:set>
                                    <p:animEffect transition="in" filter="fade">
                                      <p:cBhvr>
                                        <p:cTn id="76" dur="800" decel="100000"/>
                                        <p:tgtEl>
                                          <p:spTgt spid="18"/>
                                        </p:tgtEl>
                                      </p:cBhvr>
                                    </p:animEffect>
                                    <p:anim calcmode="lin" valueType="num">
                                      <p:cBhvr>
                                        <p:cTn id="77" dur="800" decel="100000" fill="hold"/>
                                        <p:tgtEl>
                                          <p:spTgt spid="18"/>
                                        </p:tgtEl>
                                        <p:attrNameLst>
                                          <p:attrName>style.rotation</p:attrName>
                                        </p:attrNameLst>
                                      </p:cBhvr>
                                      <p:tavLst>
                                        <p:tav tm="0">
                                          <p:val>
                                            <p:fltVal val="-90"/>
                                          </p:val>
                                        </p:tav>
                                        <p:tav tm="100000">
                                          <p:val>
                                            <p:fltVal val="0"/>
                                          </p:val>
                                        </p:tav>
                                      </p:tavLst>
                                    </p:anim>
                                    <p:anim calcmode="lin" valueType="num">
                                      <p:cBhvr>
                                        <p:cTn id="78" dur="800" decel="100000" fill="hold"/>
                                        <p:tgtEl>
                                          <p:spTgt spid="18"/>
                                        </p:tgtEl>
                                        <p:attrNameLst>
                                          <p:attrName>ppt_x</p:attrName>
                                        </p:attrNameLst>
                                      </p:cBhvr>
                                      <p:tavLst>
                                        <p:tav tm="0">
                                          <p:val>
                                            <p:strVal val="#ppt_x+0.4"/>
                                          </p:val>
                                        </p:tav>
                                        <p:tav tm="100000">
                                          <p:val>
                                            <p:strVal val="#ppt_x-0.05"/>
                                          </p:val>
                                        </p:tav>
                                      </p:tavLst>
                                    </p:anim>
                                    <p:anim calcmode="lin" valueType="num">
                                      <p:cBhvr>
                                        <p:cTn id="79" dur="800" decel="100000" fill="hold"/>
                                        <p:tgtEl>
                                          <p:spTgt spid="18"/>
                                        </p:tgtEl>
                                        <p:attrNameLst>
                                          <p:attrName>ppt_y</p:attrName>
                                        </p:attrNameLst>
                                      </p:cBhvr>
                                      <p:tavLst>
                                        <p:tav tm="0">
                                          <p:val>
                                            <p:strVal val="#ppt_y-0.4"/>
                                          </p:val>
                                        </p:tav>
                                        <p:tav tm="100000">
                                          <p:val>
                                            <p:strVal val="#ppt_y+0.1"/>
                                          </p:val>
                                        </p:tav>
                                      </p:tavLst>
                                    </p:anim>
                                    <p:anim calcmode="lin" valueType="num">
                                      <p:cBhvr>
                                        <p:cTn id="80"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81"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P spid="16" grpId="0"/>
      <p:bldP spid="17" grpId="0"/>
      <p:bldP spid="18" grpId="0"/>
      <p:bldP spid="22" grpId="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1009896" y="1552966"/>
            <a:ext cx="10622426" cy="3178628"/>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427" y="5605919"/>
            <a:ext cx="5502026" cy="100919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7583" y="203932"/>
            <a:ext cx="1302287" cy="1263241"/>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0165" y="4570896"/>
            <a:ext cx="1689436" cy="2356868"/>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51232" y="5410432"/>
            <a:ext cx="1784645" cy="1510811"/>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771" y="1506344"/>
            <a:ext cx="2682889" cy="4709259"/>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32545" y="4962938"/>
            <a:ext cx="934115" cy="1258223"/>
          </a:xfrm>
          <a:prstGeom prst="rect">
            <a:avLst/>
          </a:prstGeom>
        </p:spPr>
      </p:pic>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39329" y="1360145"/>
            <a:ext cx="1972673" cy="1369267"/>
          </a:xfrm>
          <a:prstGeom prst="rect">
            <a:avLst/>
          </a:prstGeom>
        </p:spPr>
      </p:pic>
      <p:pic>
        <p:nvPicPr>
          <p:cNvPr id="13" name="图片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78726" y="1660994"/>
            <a:ext cx="707192" cy="685989"/>
          </a:xfrm>
          <a:prstGeom prst="rect">
            <a:avLst/>
          </a:prstGeom>
        </p:spPr>
      </p:pic>
      <p:sp>
        <p:nvSpPr>
          <p:cNvPr id="15" name="椭圆 14"/>
          <p:cNvSpPr/>
          <p:nvPr/>
        </p:nvSpPr>
        <p:spPr>
          <a:xfrm>
            <a:off x="3291274" y="1510855"/>
            <a:ext cx="1668782" cy="649124"/>
          </a:xfrm>
          <a:prstGeom prst="ellipse">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600" b="1" i="0" u="none" strike="noStrike" kern="1200" cap="none" spc="0" normalizeH="0" baseline="0" noProof="0" dirty="0">
                <a:ln>
                  <a:noFill/>
                </a:ln>
                <a:solidFill>
                  <a:schemeClr val="bg1"/>
                </a:solidFill>
                <a:effectLst>
                  <a:glow rad="228600">
                    <a:schemeClr val="accent5">
                      <a:satMod val="175000"/>
                      <a:alpha val="40000"/>
                    </a:schemeClr>
                  </a:glow>
                  <a:outerShdw blurRad="38100" dist="38100" dir="2700000" algn="tl">
                    <a:srgbClr val="000000">
                      <a:alpha val="43137"/>
                    </a:srgbClr>
                  </a:outerShdw>
                </a:effectLst>
                <a:uLnTx/>
                <a:uFillTx/>
                <a:latin typeface="Arial" panose="020B0604020202020204"/>
                <a:ea typeface="微软雅黑" panose="020B0503020204020204" pitchFamily="34" charset="-122"/>
                <a:cs typeface="+mn-cs"/>
              </a:rPr>
              <a:t>01</a:t>
            </a:r>
            <a:endParaRPr kumimoji="0" lang="zh-CN" altLang="en-US" sz="6600" b="1" i="0" u="none" strike="noStrike" kern="1200" cap="none" spc="0" normalizeH="0" baseline="0" noProof="0" dirty="0">
              <a:ln>
                <a:noFill/>
              </a:ln>
              <a:solidFill>
                <a:schemeClr val="bg1"/>
              </a:solidFill>
              <a:effectLst>
                <a:glow rad="228600">
                  <a:schemeClr val="accent5">
                    <a:satMod val="175000"/>
                    <a:alpha val="40000"/>
                  </a:schemeClr>
                </a:glow>
                <a:outerShdw blurRad="38100" dist="38100" dir="2700000" algn="tl">
                  <a:srgbClr val="000000">
                    <a:alpha val="43137"/>
                  </a:srgbClr>
                </a:outerShdw>
              </a:effectLst>
              <a:uLnTx/>
              <a:uFillTx/>
              <a:latin typeface="Arial" panose="020B0604020202020204"/>
              <a:ea typeface="微软雅黑" panose="020B0503020204020204" pitchFamily="34" charset="-122"/>
              <a:cs typeface="+mn-cs"/>
            </a:endParaRPr>
          </a:p>
        </p:txBody>
      </p:sp>
      <p:sp>
        <p:nvSpPr>
          <p:cNvPr id="16" name="文本框 30"/>
          <p:cNvSpPr txBox="1">
            <a:spLocks noChangeArrowheads="1"/>
          </p:cNvSpPr>
          <p:nvPr/>
        </p:nvSpPr>
        <p:spPr bwMode="auto">
          <a:xfrm>
            <a:off x="4697610" y="2554974"/>
            <a:ext cx="6086924" cy="1862048"/>
          </a:xfrm>
          <a:prstGeom prst="rect">
            <a:avLst/>
          </a:prstGeom>
          <a:noFill/>
        </p:spPr>
        <p:txBody>
          <a:bodyPr wrap="none" rtlCol="0">
            <a:spAutoFit/>
            <a:scene3d>
              <a:camera prst="orthographicFront"/>
              <a:lightRig rig="threePt" dir="t"/>
            </a:scene3d>
            <a:sp3d contourW="12700"/>
          </a:bodyPr>
          <a:lstStyle>
            <a:defPPr>
              <a:defRPr lang="zh-CN"/>
            </a:defPPr>
            <a:lvl1pPr marR="0" lvl="0" indent="0" algn="ctr" defTabSz="901065" fontAlgn="auto">
              <a:lnSpc>
                <a:spcPct val="100000"/>
              </a:lnSpc>
              <a:spcBef>
                <a:spcPts val="0"/>
              </a:spcBef>
              <a:spcAft>
                <a:spcPts val="0"/>
              </a:spcAft>
              <a:buClrTx/>
              <a:buSzTx/>
              <a:buFontTx/>
              <a:buNone/>
              <a:defRPr sz="6600" b="1">
                <a:solidFill>
                  <a:srgbClr val="5CD1B7"/>
                </a:solidFill>
                <a:effectLst>
                  <a:innerShdw blurRad="63500" dist="50800" dir="18900000">
                    <a:prstClr val="black">
                      <a:alpha val="50000"/>
                    </a:prstClr>
                  </a:innerShdw>
                </a:effectLst>
                <a:latin typeface="+mn-ea"/>
                <a:cs typeface="经典综艺体简" panose="02010609000101010101" pitchFamily="49" charset="-122"/>
              </a:defRPr>
            </a:lvl1pPr>
          </a:lstStyle>
          <a:p>
            <a:r>
              <a:rPr lang="en-US" altLang="zh-CN" sz="11500" dirty="0" err="1">
                <a:solidFill>
                  <a:srgbClr val="172774"/>
                </a:solidFill>
                <a:latin typeface="#9Slide05 Pattaya" panose="00000500000000000000" pitchFamily="2" charset="-34"/>
                <a:cs typeface="#9Slide05 Pattaya" panose="00000500000000000000" pitchFamily="2" charset="-34"/>
              </a:rPr>
              <a:t>Khởi</a:t>
            </a:r>
            <a:r>
              <a:rPr lang="en-US" altLang="zh-CN" sz="11500" dirty="0">
                <a:solidFill>
                  <a:srgbClr val="172774"/>
                </a:solidFill>
                <a:latin typeface="#9Slide05 Pattaya" panose="00000500000000000000" pitchFamily="2" charset="-34"/>
                <a:cs typeface="#9Slide05 Pattaya" panose="00000500000000000000" pitchFamily="2" charset="-34"/>
              </a:rPr>
              <a:t> </a:t>
            </a:r>
            <a:r>
              <a:rPr lang="en-US" altLang="zh-CN" sz="11500" dirty="0" err="1">
                <a:solidFill>
                  <a:srgbClr val="172774"/>
                </a:solidFill>
                <a:latin typeface="#9Slide05 Pattaya" panose="00000500000000000000" pitchFamily="2" charset="-34"/>
                <a:cs typeface="#9Slide05 Pattaya" panose="00000500000000000000" pitchFamily="2" charset="-34"/>
              </a:rPr>
              <a:t>động</a:t>
            </a:r>
            <a:endParaRPr lang="zh-CN" altLang="en-US" sz="11500" dirty="0">
              <a:solidFill>
                <a:srgbClr val="172774"/>
              </a:solidFill>
              <a:latin typeface="#9Slide05 Pattaya" panose="00000500000000000000" pitchFamily="2" charset="-34"/>
              <a:cs typeface="#9Slide05 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3000"/>
                            </p:stCondLst>
                            <p:childTnLst>
                              <p:par>
                                <p:cTn id="35" presetID="22" presetClass="entr" presetSubtype="1"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childTnLst>
                          </p:cTn>
                        </p:par>
                        <p:par>
                          <p:cTn id="38" fill="hold">
                            <p:stCondLst>
                              <p:cond delay="3500"/>
                            </p:stCondLst>
                            <p:childTnLst>
                              <p:par>
                                <p:cTn id="39" presetID="31" presetClass="entr" presetSubtype="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1000" fill="hold"/>
                                        <p:tgtEl>
                                          <p:spTgt spid="15"/>
                                        </p:tgtEl>
                                        <p:attrNameLst>
                                          <p:attrName>ppt_w</p:attrName>
                                        </p:attrNameLst>
                                      </p:cBhvr>
                                      <p:tavLst>
                                        <p:tav tm="0">
                                          <p:val>
                                            <p:fltVal val="0"/>
                                          </p:val>
                                        </p:tav>
                                        <p:tav tm="100000">
                                          <p:val>
                                            <p:strVal val="#ppt_w"/>
                                          </p:val>
                                        </p:tav>
                                      </p:tavLst>
                                    </p:anim>
                                    <p:anim calcmode="lin" valueType="num">
                                      <p:cBhvr>
                                        <p:cTn id="42" dur="1000" fill="hold"/>
                                        <p:tgtEl>
                                          <p:spTgt spid="15"/>
                                        </p:tgtEl>
                                        <p:attrNameLst>
                                          <p:attrName>ppt_h</p:attrName>
                                        </p:attrNameLst>
                                      </p:cBhvr>
                                      <p:tavLst>
                                        <p:tav tm="0">
                                          <p:val>
                                            <p:fltVal val="0"/>
                                          </p:val>
                                        </p:tav>
                                        <p:tav tm="100000">
                                          <p:val>
                                            <p:strVal val="#ppt_h"/>
                                          </p:val>
                                        </p:tav>
                                      </p:tavLst>
                                    </p:anim>
                                    <p:anim calcmode="lin" valueType="num">
                                      <p:cBhvr>
                                        <p:cTn id="43" dur="1000" fill="hold"/>
                                        <p:tgtEl>
                                          <p:spTgt spid="15"/>
                                        </p:tgtEl>
                                        <p:attrNameLst>
                                          <p:attrName>style.rotation</p:attrName>
                                        </p:attrNameLst>
                                      </p:cBhvr>
                                      <p:tavLst>
                                        <p:tav tm="0">
                                          <p:val>
                                            <p:fltVal val="90"/>
                                          </p:val>
                                        </p:tav>
                                        <p:tav tm="100000">
                                          <p:val>
                                            <p:fltVal val="0"/>
                                          </p:val>
                                        </p:tav>
                                      </p:tavLst>
                                    </p:anim>
                                    <p:animEffect transition="in" filter="fade">
                                      <p:cBhvr>
                                        <p:cTn id="44" dur="1000"/>
                                        <p:tgtEl>
                                          <p:spTgt spid="15"/>
                                        </p:tgtEl>
                                      </p:cBhvr>
                                    </p:animEffect>
                                  </p:childTnLst>
                                </p:cTn>
                              </p:par>
                            </p:childTnLst>
                          </p:cTn>
                        </p:par>
                        <p:par>
                          <p:cTn id="45" fill="hold">
                            <p:stCondLst>
                              <p:cond delay="4500"/>
                            </p:stCondLst>
                            <p:childTnLst>
                              <p:par>
                                <p:cTn id="46" presetID="53" presetClass="entr" presetSubtype="16"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fltVal val="0"/>
                                          </p:val>
                                        </p:tav>
                                        <p:tav tm="100000">
                                          <p:val>
                                            <p:strVal val="#ppt_w"/>
                                          </p:val>
                                        </p:tav>
                                      </p:tavLst>
                                    </p:anim>
                                    <p:anim calcmode="lin" valueType="num">
                                      <p:cBhvr>
                                        <p:cTn id="49" dur="500" fill="hold"/>
                                        <p:tgtEl>
                                          <p:spTgt spid="7"/>
                                        </p:tgtEl>
                                        <p:attrNameLst>
                                          <p:attrName>ppt_h</p:attrName>
                                        </p:attrNameLst>
                                      </p:cBhvr>
                                      <p:tavLst>
                                        <p:tav tm="0">
                                          <p:val>
                                            <p:fltVal val="0"/>
                                          </p:val>
                                        </p:tav>
                                        <p:tav tm="100000">
                                          <p:val>
                                            <p:strVal val="#ppt_h"/>
                                          </p:val>
                                        </p:tav>
                                      </p:tavLst>
                                    </p:anim>
                                    <p:animEffect transition="in" filter="fade">
                                      <p:cBhvr>
                                        <p:cTn id="50" dur="500"/>
                                        <p:tgtEl>
                                          <p:spTgt spid="7"/>
                                        </p:tgtEl>
                                      </p:cBhvr>
                                    </p:animEffect>
                                  </p:childTnLst>
                                </p:cTn>
                              </p:par>
                            </p:childTnLst>
                          </p:cTn>
                        </p:par>
                        <p:par>
                          <p:cTn id="51" fill="hold">
                            <p:stCondLst>
                              <p:cond delay="5000"/>
                            </p:stCondLst>
                            <p:childTnLst>
                              <p:par>
                                <p:cTn id="52" presetID="53" presetClass="entr" presetSubtype="16" fill="hold" nodeType="after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fltVal val="0"/>
                                          </p:val>
                                        </p:tav>
                                        <p:tav tm="100000">
                                          <p:val>
                                            <p:strVal val="#ppt_w"/>
                                          </p:val>
                                        </p:tav>
                                      </p:tavLst>
                                    </p:anim>
                                    <p:anim calcmode="lin" valueType="num">
                                      <p:cBhvr>
                                        <p:cTn id="55" dur="500" fill="hold"/>
                                        <p:tgtEl>
                                          <p:spTgt spid="13"/>
                                        </p:tgtEl>
                                        <p:attrNameLst>
                                          <p:attrName>ppt_h</p:attrName>
                                        </p:attrNameLst>
                                      </p:cBhvr>
                                      <p:tavLst>
                                        <p:tav tm="0">
                                          <p:val>
                                            <p:fltVal val="0"/>
                                          </p:val>
                                        </p:tav>
                                        <p:tav tm="100000">
                                          <p:val>
                                            <p:strVal val="#ppt_h"/>
                                          </p:val>
                                        </p:tav>
                                      </p:tavLst>
                                    </p:anim>
                                    <p:animEffect transition="in" filter="fade">
                                      <p:cBhvr>
                                        <p:cTn id="56" dur="500"/>
                                        <p:tgtEl>
                                          <p:spTgt spid="13"/>
                                        </p:tgtEl>
                                      </p:cBhvr>
                                    </p:animEffect>
                                  </p:childTnLst>
                                </p:cTn>
                              </p:par>
                            </p:childTnLst>
                          </p:cTn>
                        </p:par>
                        <p:par>
                          <p:cTn id="57" fill="hold">
                            <p:stCondLst>
                              <p:cond delay="5500"/>
                            </p:stCondLst>
                            <p:childTnLst>
                              <p:par>
                                <p:cTn id="58" presetID="30" presetClass="entr" presetSubtype="0"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800" decel="100000"/>
                                        <p:tgtEl>
                                          <p:spTgt spid="16"/>
                                        </p:tgtEl>
                                      </p:cBhvr>
                                    </p:animEffect>
                                    <p:anim calcmode="lin" valueType="num">
                                      <p:cBhvr>
                                        <p:cTn id="61" dur="800" decel="100000" fill="hold"/>
                                        <p:tgtEl>
                                          <p:spTgt spid="16"/>
                                        </p:tgtEl>
                                        <p:attrNameLst>
                                          <p:attrName>style.rotation</p:attrName>
                                        </p:attrNameLst>
                                      </p:cBhvr>
                                      <p:tavLst>
                                        <p:tav tm="0">
                                          <p:val>
                                            <p:fltVal val="-90"/>
                                          </p:val>
                                        </p:tav>
                                        <p:tav tm="100000">
                                          <p:val>
                                            <p:fltVal val="0"/>
                                          </p:val>
                                        </p:tav>
                                      </p:tavLst>
                                    </p:anim>
                                    <p:anim calcmode="lin" valueType="num">
                                      <p:cBhvr>
                                        <p:cTn id="62" dur="800" decel="100000" fill="hold"/>
                                        <p:tgtEl>
                                          <p:spTgt spid="16"/>
                                        </p:tgtEl>
                                        <p:attrNameLst>
                                          <p:attrName>ppt_x</p:attrName>
                                        </p:attrNameLst>
                                      </p:cBhvr>
                                      <p:tavLst>
                                        <p:tav tm="0">
                                          <p:val>
                                            <p:strVal val="#ppt_x+0.4"/>
                                          </p:val>
                                        </p:tav>
                                        <p:tav tm="100000">
                                          <p:val>
                                            <p:strVal val="#ppt_x-0.05"/>
                                          </p:val>
                                        </p:tav>
                                      </p:tavLst>
                                    </p:anim>
                                    <p:anim calcmode="lin" valueType="num">
                                      <p:cBhvr>
                                        <p:cTn id="63" dur="800" decel="100000" fill="hold"/>
                                        <p:tgtEl>
                                          <p:spTgt spid="16"/>
                                        </p:tgtEl>
                                        <p:attrNameLst>
                                          <p:attrName>ppt_y</p:attrName>
                                        </p:attrNameLst>
                                      </p:cBhvr>
                                      <p:tavLst>
                                        <p:tav tm="0">
                                          <p:val>
                                            <p:strVal val="#ppt_y-0.4"/>
                                          </p:val>
                                        </p:tav>
                                        <p:tav tm="100000">
                                          <p:val>
                                            <p:strVal val="#ppt_y+0.1"/>
                                          </p:val>
                                        </p:tav>
                                      </p:tavLst>
                                    </p:anim>
                                    <p:anim calcmode="lin" valueType="num">
                                      <p:cBhvr>
                                        <p:cTn id="64"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65"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337500" y="199774"/>
            <a:ext cx="11398141" cy="6020412"/>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290" y="6344312"/>
            <a:ext cx="5502026" cy="1009190"/>
          </a:xfrm>
          <a:prstGeom prst="rect">
            <a:avLst/>
          </a:prstGeom>
        </p:spPr>
      </p:pic>
      <p:pic>
        <p:nvPicPr>
          <p:cNvPr id="18" name="Picture 8"/>
          <p:cNvPicPr>
            <a:picLocks noChangeAspect="1"/>
          </p:cNvPicPr>
          <p:nvPr/>
        </p:nvPicPr>
        <p:blipFill>
          <a:blip r:embed="rId7">
            <a:extLst>
              <a:ext uri="{BEBA8EAE-BF5A-486C-A8C5-ECC9F3942E4B}">
                <a14:imgProps xmlns:a14="http://schemas.microsoft.com/office/drawing/2010/main">
                  <a14:imgLayer r:embed="rId8">
                    <a14:imgEffect>
                      <a14:backgroundRemoval t="9923" b="100000" l="499" r="100000"/>
                    </a14:imgEffect>
                  </a14:imgLayer>
                </a14:imgProps>
              </a:ext>
              <a:ext uri="{28A0092B-C50C-407E-A947-70E740481C1C}">
                <a14:useLocalDpi xmlns:a14="http://schemas.microsoft.com/office/drawing/2010/main" val="0"/>
              </a:ext>
            </a:extLst>
          </a:blip>
          <a:srcRect/>
          <a:stretch>
            <a:fillRect/>
          </a:stretch>
        </p:blipFill>
        <p:spPr>
          <a:xfrm>
            <a:off x="288048" y="-876268"/>
            <a:ext cx="6719998" cy="6552200"/>
          </a:xfrm>
          <a:prstGeom prst="rect">
            <a:avLst/>
          </a:prstGeom>
        </p:spPr>
      </p:pic>
      <p:sp>
        <p:nvSpPr>
          <p:cNvPr id="9" name="文本框 30"/>
          <p:cNvSpPr txBox="1">
            <a:spLocks noChangeArrowheads="1"/>
          </p:cNvSpPr>
          <p:nvPr/>
        </p:nvSpPr>
        <p:spPr bwMode="auto">
          <a:xfrm>
            <a:off x="359079" y="651007"/>
            <a:ext cx="11144940" cy="1569660"/>
          </a:xfrm>
          <a:prstGeom prst="rect">
            <a:avLst/>
          </a:prstGeom>
          <a:noFill/>
        </p:spPr>
        <p:txBody>
          <a:bodyPr wrap="square" rtlCol="0">
            <a:spAutoFit/>
            <a:scene3d>
              <a:camera prst="orthographicFront"/>
              <a:lightRig rig="threePt" dir="t"/>
            </a:scene3d>
            <a:sp3d contourW="12700"/>
          </a:bodyPr>
          <a:lstStyle>
            <a:defPPr>
              <a:defRPr lang="zh-CN"/>
            </a:defPPr>
            <a:lvl1pPr marR="0" lvl="0" indent="0" algn="ctr" defTabSz="901065" fontAlgn="auto">
              <a:lnSpc>
                <a:spcPct val="100000"/>
              </a:lnSpc>
              <a:spcBef>
                <a:spcPts val="0"/>
              </a:spcBef>
              <a:spcAft>
                <a:spcPts val="0"/>
              </a:spcAft>
              <a:buClrTx/>
              <a:buSzTx/>
              <a:buFontTx/>
              <a:buNone/>
              <a:defRPr sz="6600" b="1">
                <a:solidFill>
                  <a:srgbClr val="5CD1B7"/>
                </a:solidFill>
                <a:effectLst>
                  <a:innerShdw blurRad="63500" dist="50800" dir="18900000">
                    <a:prstClr val="black">
                      <a:alpha val="50000"/>
                    </a:prstClr>
                  </a:innerShdw>
                </a:effectLst>
                <a:latin typeface="+mn-ea"/>
                <a:cs typeface="经典综艺体简" panose="02010609000101010101" pitchFamily="49" charset="-122"/>
              </a:defRPr>
            </a:lvl1pPr>
          </a:lstStyle>
          <a:p>
            <a:r>
              <a:rPr lang="en-US" altLang="zh-CN" sz="9600" dirty="0" err="1">
                <a:solidFill>
                  <a:srgbClr val="FF0075"/>
                </a:solidFill>
                <a:effectLst>
                  <a:glow rad="228600">
                    <a:schemeClr val="accent2">
                      <a:satMod val="175000"/>
                      <a:alpha val="40000"/>
                    </a:schemeClr>
                  </a:glow>
                  <a:innerShdw blurRad="63500" dist="50800" dir="18900000">
                    <a:prstClr val="black">
                      <a:alpha val="50000"/>
                    </a:prstClr>
                  </a:innerShdw>
                </a:effectLst>
                <a:latin typeface="#9Slide03 Arima Madurai ExtraBo" panose="00000900000000000000" pitchFamily="2" charset="0"/>
                <a:cs typeface="#9Slide03 Arima Madurai ExtraBo" panose="00000900000000000000" pitchFamily="2" charset="0"/>
              </a:rPr>
              <a:t>Lạc</a:t>
            </a:r>
            <a:r>
              <a:rPr lang="en-US" altLang="zh-CN" sz="9600" dirty="0">
                <a:solidFill>
                  <a:srgbClr val="FF0075"/>
                </a:solidFill>
                <a:effectLst>
                  <a:glow rad="228600">
                    <a:schemeClr val="accent2">
                      <a:satMod val="175000"/>
                      <a:alpha val="40000"/>
                    </a:schemeClr>
                  </a:glow>
                  <a:innerShdw blurRad="63500" dist="50800" dir="18900000">
                    <a:prstClr val="black">
                      <a:alpha val="50000"/>
                    </a:prstClr>
                  </a:innerShdw>
                </a:effectLst>
                <a:latin typeface="#9Slide03 Arima Madurai ExtraBo" panose="00000900000000000000" pitchFamily="2" charset="0"/>
                <a:cs typeface="#9Slide03 Arima Madurai ExtraBo" panose="00000900000000000000" pitchFamily="2" charset="0"/>
              </a:rPr>
              <a:t> </a:t>
            </a:r>
            <a:r>
              <a:rPr lang="en-US" altLang="zh-CN" sz="9600" dirty="0" err="1">
                <a:solidFill>
                  <a:srgbClr val="FF0075"/>
                </a:solidFill>
                <a:effectLst>
                  <a:glow rad="228600">
                    <a:schemeClr val="accent2">
                      <a:satMod val="175000"/>
                      <a:alpha val="40000"/>
                    </a:schemeClr>
                  </a:glow>
                  <a:innerShdw blurRad="63500" dist="50800" dir="18900000">
                    <a:prstClr val="black">
                      <a:alpha val="50000"/>
                    </a:prstClr>
                  </a:innerShdw>
                </a:effectLst>
                <a:latin typeface="#9Slide03 Arima Madurai ExtraBo" panose="00000900000000000000" pitchFamily="2" charset="0"/>
                <a:cs typeface="#9Slide03 Arima Madurai ExtraBo" panose="00000900000000000000" pitchFamily="2" charset="0"/>
              </a:rPr>
              <a:t>đà</a:t>
            </a:r>
            <a:r>
              <a:rPr lang="en-US" altLang="zh-CN" sz="9600" dirty="0">
                <a:solidFill>
                  <a:srgbClr val="FF0075"/>
                </a:solidFill>
                <a:effectLst>
                  <a:glow rad="228600">
                    <a:schemeClr val="accent2">
                      <a:satMod val="175000"/>
                      <a:alpha val="40000"/>
                    </a:schemeClr>
                  </a:glow>
                  <a:innerShdw blurRad="63500" dist="50800" dir="18900000">
                    <a:prstClr val="black">
                      <a:alpha val="50000"/>
                    </a:prstClr>
                  </a:innerShdw>
                </a:effectLst>
                <a:latin typeface="#9Slide03 Arima Madurai ExtraBo" panose="00000900000000000000" pitchFamily="2" charset="0"/>
                <a:cs typeface="#9Slide03 Arima Madurai ExtraBo" panose="00000900000000000000" pitchFamily="2" charset="0"/>
              </a:rPr>
              <a:t> </a:t>
            </a:r>
            <a:r>
              <a:rPr lang="en-US" altLang="zh-CN" sz="9600" dirty="0" err="1">
                <a:solidFill>
                  <a:srgbClr val="FF0075"/>
                </a:solidFill>
                <a:effectLst>
                  <a:glow rad="228600">
                    <a:schemeClr val="accent2">
                      <a:satMod val="175000"/>
                      <a:alpha val="40000"/>
                    </a:schemeClr>
                  </a:glow>
                  <a:innerShdw blurRad="63500" dist="50800" dir="18900000">
                    <a:prstClr val="black">
                      <a:alpha val="50000"/>
                    </a:prstClr>
                  </a:innerShdw>
                </a:effectLst>
                <a:latin typeface="#9Slide03 Arima Madurai ExtraBo" panose="00000900000000000000" pitchFamily="2" charset="0"/>
                <a:cs typeface="#9Slide03 Arima Madurai ExtraBo" panose="00000900000000000000" pitchFamily="2" charset="0"/>
              </a:rPr>
              <a:t>tìm</a:t>
            </a:r>
            <a:r>
              <a:rPr lang="en-US" altLang="zh-CN" sz="9600" dirty="0">
                <a:solidFill>
                  <a:srgbClr val="FF0075"/>
                </a:solidFill>
                <a:effectLst>
                  <a:glow rad="228600">
                    <a:schemeClr val="accent2">
                      <a:satMod val="175000"/>
                      <a:alpha val="40000"/>
                    </a:schemeClr>
                  </a:glow>
                  <a:innerShdw blurRad="63500" dist="50800" dir="18900000">
                    <a:prstClr val="black">
                      <a:alpha val="50000"/>
                    </a:prstClr>
                  </a:innerShdw>
                </a:effectLst>
                <a:latin typeface="#9Slide03 Arima Madurai ExtraBo" panose="00000900000000000000" pitchFamily="2" charset="0"/>
                <a:cs typeface="#9Slide03 Arima Madurai ExtraBo" panose="00000900000000000000" pitchFamily="2" charset="0"/>
              </a:rPr>
              <a:t> </a:t>
            </a:r>
            <a:r>
              <a:rPr lang="en-US" altLang="zh-CN" sz="9600" dirty="0" err="1">
                <a:solidFill>
                  <a:srgbClr val="FF0075"/>
                </a:solidFill>
                <a:effectLst>
                  <a:glow rad="228600">
                    <a:schemeClr val="accent2">
                      <a:satMod val="175000"/>
                      <a:alpha val="40000"/>
                    </a:schemeClr>
                  </a:glow>
                  <a:innerShdw blurRad="63500" dist="50800" dir="18900000">
                    <a:prstClr val="black">
                      <a:alpha val="50000"/>
                    </a:prstClr>
                  </a:innerShdw>
                </a:effectLst>
                <a:latin typeface="#9Slide03 Arima Madurai ExtraBo" panose="00000900000000000000" pitchFamily="2" charset="0"/>
                <a:cs typeface="#9Slide03 Arima Madurai ExtraBo" panose="00000900000000000000" pitchFamily="2" charset="0"/>
              </a:rPr>
              <a:t>nước</a:t>
            </a:r>
            <a:endParaRPr lang="zh-CN" altLang="en-US" sz="9600" dirty="0">
              <a:solidFill>
                <a:srgbClr val="FF0075"/>
              </a:solidFill>
              <a:effectLst>
                <a:glow rad="228600">
                  <a:schemeClr val="accent2">
                    <a:satMod val="175000"/>
                    <a:alpha val="40000"/>
                  </a:schemeClr>
                </a:glow>
                <a:innerShdw blurRad="63500" dist="50800" dir="18900000">
                  <a:prstClr val="black">
                    <a:alpha val="50000"/>
                  </a:prstClr>
                </a:innerShdw>
              </a:effectLst>
              <a:latin typeface="#9Slide03 Arima Madurai ExtraBo" panose="00000900000000000000" pitchFamily="2" charset="0"/>
              <a:cs typeface="#9Slide03 Arima Madurai ExtraBo" panose="00000900000000000000" pitchFamily="2" charset="0"/>
            </a:endParaRPr>
          </a:p>
        </p:txBody>
      </p:sp>
      <p:pic>
        <p:nvPicPr>
          <p:cNvPr id="19" name="Picture 9"/>
          <p:cNvPicPr>
            <a:picLocks noChangeAspect="1"/>
          </p:cNvPicPr>
          <p:nvPr/>
        </p:nvPicPr>
        <p:blipFill>
          <a:blip r:embed="rId9">
            <a:extLst>
              <a:ext uri="{BEBA8EAE-BF5A-486C-A8C5-ECC9F3942E4B}">
                <a14:imgProps xmlns:a14="http://schemas.microsoft.com/office/drawing/2010/main">
                  <a14:imgLayer r:embed="rId10">
                    <a14:imgEffect>
                      <a14:backgroundRemoval t="30720" b="100000" l="454" r="100000">
                        <a14:backgroundMark x1="3267" y1="67804" x2="8984" y2="74815"/>
                        <a14:backgroundMark x1="37114" y1="55996" x2="53721" y2="70941"/>
                        <a14:backgroundMark x1="15608" y1="58395" x2="19056" y2="65129"/>
                        <a14:backgroundMark x1="24410" y1="51753" x2="25953" y2="58764"/>
                        <a14:backgroundMark x1="15336" y1="64483" x2="16878" y2="73063"/>
                        <a14:backgroundMark x1="5263" y1="58395" x2="8076" y2="63561"/>
                        <a14:backgroundMark x1="29764" y1="67343" x2="25681" y2="71494"/>
                        <a14:backgroundMark x1="25045" y1="64483" x2="25045" y2="68635"/>
                      </a14:backgroundRemoval>
                    </a14:imgEffect>
                  </a14:imgLayer>
                </a14:imgProps>
              </a:ext>
              <a:ext uri="{28A0092B-C50C-407E-A947-70E740481C1C}">
                <a14:useLocalDpi xmlns:a14="http://schemas.microsoft.com/office/drawing/2010/main" val="0"/>
              </a:ext>
            </a:extLst>
          </a:blip>
          <a:srcRect/>
          <a:stretch>
            <a:fillRect/>
          </a:stretch>
        </p:blipFill>
        <p:spPr>
          <a:xfrm>
            <a:off x="222717" y="-4464912"/>
            <a:ext cx="12011704" cy="11801498"/>
          </a:xfrm>
          <a:prstGeom prst="rect">
            <a:avLst/>
          </a:prstGeom>
        </p:spPr>
      </p:pic>
      <p:pic>
        <p:nvPicPr>
          <p:cNvPr id="7" name="图片 6">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45227" y="2671900"/>
            <a:ext cx="2095297" cy="4201679"/>
          </a:xfrm>
          <a:prstGeom prst="rect">
            <a:avLst/>
          </a:prstGeom>
        </p:spPr>
      </p:pic>
      <p:pic>
        <p:nvPicPr>
          <p:cNvPr id="20" name="Picture 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924574" y="4881742"/>
            <a:ext cx="4279373" cy="2080845"/>
          </a:xfrm>
          <a:prstGeom prst="rect">
            <a:avLst/>
          </a:prstGeom>
        </p:spPr>
      </p:pic>
      <p:pic>
        <p:nvPicPr>
          <p:cNvPr id="8" name="图片 7">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228569" y="1599084"/>
            <a:ext cx="3016658" cy="4889432"/>
          </a:xfrm>
          <a:prstGeom prst="rect">
            <a:avLst/>
          </a:prstGeom>
          <a:ln>
            <a:noFill/>
          </a:ln>
          <a:effectLst>
            <a:outerShdw blurRad="292100" dist="139700" dir="2700000" algn="tl" rotWithShape="0">
              <a:srgbClr val="333333">
                <a:alpha val="65000"/>
              </a:srgbClr>
            </a:outerShdw>
          </a:effectLst>
        </p:spPr>
      </p:pic>
      <p:pic>
        <p:nvPicPr>
          <p:cNvPr id="15" name="图片 197">
            <a:hlinkClick r:id="rId17" action="ppaction://hlinksldjump"/>
            <a:extLst>
              <a:ext uri="{FF2B5EF4-FFF2-40B4-BE49-F238E27FC236}">
                <a16:creationId xmlns:a16="http://schemas.microsoft.com/office/drawing/2014/main" id="{D2937CA8-BFF2-4101-9957-36122EE3A70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952816" y="2848998"/>
            <a:ext cx="2688494" cy="3945021"/>
          </a:xfrm>
          <a:prstGeom prst="rect">
            <a:avLst/>
          </a:prstGeom>
          <a:ln>
            <a:noFill/>
          </a:ln>
          <a:effectLst>
            <a:outerShdw blurRad="190500" algn="tl" rotWithShape="0">
              <a:srgbClr val="000000">
                <a:alpha val="70000"/>
              </a:srgbClr>
            </a:outerShdw>
          </a:effectLst>
        </p:spPr>
      </p:pic>
      <p:pic>
        <p:nvPicPr>
          <p:cNvPr id="10" name="图片 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5400000">
            <a:off x="-50422" y="15147"/>
            <a:ext cx="1010366" cy="980073"/>
          </a:xfrm>
          <a:prstGeom prst="rect">
            <a:avLst/>
          </a:prstGeom>
        </p:spPr>
      </p:pic>
      <p:sp>
        <p:nvSpPr>
          <p:cNvPr id="3" name="TextBox 2"/>
          <p:cNvSpPr txBox="1"/>
          <p:nvPr/>
        </p:nvSpPr>
        <p:spPr>
          <a:xfrm>
            <a:off x="853279" y="199774"/>
            <a:ext cx="10650740" cy="2123658"/>
          </a:xfrm>
          <a:prstGeom prst="rect">
            <a:avLst/>
          </a:prstGeom>
          <a:noFill/>
        </p:spPr>
        <p:txBody>
          <a:bodyPr wrap="square" rtlCol="0">
            <a:spAutoFit/>
          </a:bodyPr>
          <a:lstStyle/>
          <a:p>
            <a:pPr algn="ctr"/>
            <a:r>
              <a:rPr lang="en-US" sz="4400" dirty="0" err="1">
                <a:latin typeface="#9Slide03 Arima Madurai ExtraBo" panose="00000900000000000000" pitchFamily="2" charset="0"/>
                <a:cs typeface="#9Slide03 Arima Madurai ExtraBo" panose="00000900000000000000" pitchFamily="2" charset="0"/>
              </a:rPr>
              <a:t>Chúng</a:t>
            </a:r>
            <a:r>
              <a:rPr lang="en-US" sz="4400" dirty="0">
                <a:latin typeface="#9Slide03 Arima Madurai ExtraBo" panose="00000900000000000000" pitchFamily="2" charset="0"/>
                <a:cs typeface="#9Slide03 Arima Madurai ExtraBo" panose="00000900000000000000" pitchFamily="2" charset="0"/>
              </a:rPr>
              <a:t> </a:t>
            </a:r>
            <a:r>
              <a:rPr lang="en-US" sz="4400" dirty="0" err="1">
                <a:latin typeface="#9Slide03 Arima Madurai ExtraBo" panose="00000900000000000000" pitchFamily="2" charset="0"/>
                <a:cs typeface="#9Slide03 Arima Madurai ExtraBo" panose="00000900000000000000" pitchFamily="2" charset="0"/>
              </a:rPr>
              <a:t>mình</a:t>
            </a:r>
            <a:r>
              <a:rPr lang="en-US" sz="4400" dirty="0">
                <a:latin typeface="#9Slide03 Arima Madurai ExtraBo" panose="00000900000000000000" pitchFamily="2" charset="0"/>
                <a:cs typeface="#9Slide03 Arima Madurai ExtraBo" panose="00000900000000000000" pitchFamily="2" charset="0"/>
              </a:rPr>
              <a:t> </a:t>
            </a:r>
            <a:r>
              <a:rPr lang="en-US" sz="4400" dirty="0" err="1">
                <a:latin typeface="#9Slide03 Arima Madurai ExtraBo" panose="00000900000000000000" pitchFamily="2" charset="0"/>
                <a:cs typeface="#9Slide03 Arima Madurai ExtraBo" panose="00000900000000000000" pitchFamily="2" charset="0"/>
              </a:rPr>
              <a:t>đang</a:t>
            </a:r>
            <a:r>
              <a:rPr lang="en-US" sz="4400" dirty="0">
                <a:latin typeface="#9Slide03 Arima Madurai ExtraBo" panose="00000900000000000000" pitchFamily="2" charset="0"/>
                <a:cs typeface="#9Slide03 Arima Madurai ExtraBo" panose="00000900000000000000" pitchFamily="2" charset="0"/>
              </a:rPr>
              <a:t> </a:t>
            </a:r>
            <a:r>
              <a:rPr lang="en-US" sz="4400" dirty="0" err="1">
                <a:latin typeface="#9Slide03 Arima Madurai ExtraBo" panose="00000900000000000000" pitchFamily="2" charset="0"/>
                <a:cs typeface="#9Slide03 Arima Madurai ExtraBo" panose="00000900000000000000" pitchFamily="2" charset="0"/>
              </a:rPr>
              <a:t>rất</a:t>
            </a:r>
            <a:r>
              <a:rPr lang="en-US" sz="4400" dirty="0">
                <a:latin typeface="#9Slide03 Arima Madurai ExtraBo" panose="00000900000000000000" pitchFamily="2" charset="0"/>
                <a:cs typeface="#9Slide03 Arima Madurai ExtraBo" panose="00000900000000000000" pitchFamily="2" charset="0"/>
              </a:rPr>
              <a:t> </a:t>
            </a:r>
            <a:r>
              <a:rPr lang="en-US" sz="4400" dirty="0" err="1">
                <a:latin typeface="#9Slide03 Arima Madurai ExtraBo" panose="00000900000000000000" pitchFamily="2" charset="0"/>
                <a:cs typeface="#9Slide03 Arima Madurai ExtraBo" panose="00000900000000000000" pitchFamily="2" charset="0"/>
              </a:rPr>
              <a:t>khát</a:t>
            </a:r>
            <a:r>
              <a:rPr lang="en-US" sz="4400" dirty="0">
                <a:latin typeface="#9Slide03 Arima Madurai ExtraBo" panose="00000900000000000000" pitchFamily="2" charset="0"/>
                <a:cs typeface="#9Slide03 Arima Madurai ExtraBo" panose="00000900000000000000" pitchFamily="2" charset="0"/>
              </a:rPr>
              <a:t> </a:t>
            </a:r>
            <a:r>
              <a:rPr lang="en-US" sz="4400" dirty="0" err="1">
                <a:latin typeface="#9Slide03 Arima Madurai ExtraBo" panose="00000900000000000000" pitchFamily="2" charset="0"/>
                <a:cs typeface="#9Slide03 Arima Madurai ExtraBo" panose="00000900000000000000" pitchFamily="2" charset="0"/>
              </a:rPr>
              <a:t>nước</a:t>
            </a:r>
            <a:r>
              <a:rPr lang="en-US" sz="4400" dirty="0">
                <a:latin typeface="#9Slide03 Arima Madurai ExtraBo" panose="00000900000000000000" pitchFamily="2" charset="0"/>
                <a:cs typeface="#9Slide03 Arima Madurai ExtraBo" panose="00000900000000000000" pitchFamily="2" charset="0"/>
              </a:rPr>
              <a:t>. </a:t>
            </a:r>
            <a:r>
              <a:rPr lang="en-US" sz="4400" dirty="0" err="1">
                <a:latin typeface="#9Slide03 Arima Madurai ExtraBo" panose="00000900000000000000" pitchFamily="2" charset="0"/>
                <a:cs typeface="#9Slide03 Arima Madurai ExtraBo" panose="00000900000000000000" pitchFamily="2" charset="0"/>
              </a:rPr>
              <a:t>Các</a:t>
            </a:r>
            <a:r>
              <a:rPr lang="en-US" sz="4400" dirty="0">
                <a:latin typeface="#9Slide03 Arima Madurai ExtraBo" panose="00000900000000000000" pitchFamily="2" charset="0"/>
                <a:cs typeface="#9Slide03 Arima Madurai ExtraBo" panose="00000900000000000000" pitchFamily="2" charset="0"/>
              </a:rPr>
              <a:t> </a:t>
            </a:r>
            <a:r>
              <a:rPr lang="en-US" sz="4400" dirty="0" err="1">
                <a:latin typeface="#9Slide03 Arima Madurai ExtraBo" panose="00000900000000000000" pitchFamily="2" charset="0"/>
                <a:cs typeface="#9Slide03 Arima Madurai ExtraBo" panose="00000900000000000000" pitchFamily="2" charset="0"/>
              </a:rPr>
              <a:t>bạn</a:t>
            </a:r>
            <a:r>
              <a:rPr lang="en-US" sz="4400" dirty="0">
                <a:latin typeface="#9Slide03 Arima Madurai ExtraBo" panose="00000900000000000000" pitchFamily="2" charset="0"/>
                <a:cs typeface="#9Slide03 Arima Madurai ExtraBo" panose="00000900000000000000" pitchFamily="2" charset="0"/>
              </a:rPr>
              <a:t> </a:t>
            </a:r>
            <a:r>
              <a:rPr lang="en-US" sz="4400" dirty="0" err="1">
                <a:latin typeface="#9Slide03 Arima Madurai ExtraBo" panose="00000900000000000000" pitchFamily="2" charset="0"/>
                <a:cs typeface="#9Slide03 Arima Madurai ExtraBo" panose="00000900000000000000" pitchFamily="2" charset="0"/>
              </a:rPr>
              <a:t>hãy</a:t>
            </a:r>
            <a:r>
              <a:rPr lang="en-US" sz="4400" dirty="0">
                <a:latin typeface="#9Slide03 Arima Madurai ExtraBo" panose="00000900000000000000" pitchFamily="2" charset="0"/>
                <a:cs typeface="#9Slide03 Arima Madurai ExtraBo" panose="00000900000000000000" pitchFamily="2" charset="0"/>
              </a:rPr>
              <a:t> </a:t>
            </a:r>
            <a:r>
              <a:rPr lang="en-US" sz="4400" dirty="0" err="1">
                <a:latin typeface="#9Slide03 Arima Madurai ExtraBo" panose="00000900000000000000" pitchFamily="2" charset="0"/>
                <a:cs typeface="#9Slide03 Arima Madurai ExtraBo" panose="00000900000000000000" pitchFamily="2" charset="0"/>
              </a:rPr>
              <a:t>giúp</a:t>
            </a:r>
            <a:r>
              <a:rPr lang="en-US" sz="4400" dirty="0">
                <a:latin typeface="#9Slide03 Arima Madurai ExtraBo" panose="00000900000000000000" pitchFamily="2" charset="0"/>
                <a:cs typeface="#9Slide03 Arima Madurai ExtraBo" panose="00000900000000000000" pitchFamily="2" charset="0"/>
              </a:rPr>
              <a:t> </a:t>
            </a:r>
            <a:r>
              <a:rPr lang="en-US" sz="4400" dirty="0" err="1">
                <a:latin typeface="#9Slide03 Arima Madurai ExtraBo" panose="00000900000000000000" pitchFamily="2" charset="0"/>
                <a:cs typeface="#9Slide03 Arima Madurai ExtraBo" panose="00000900000000000000" pitchFamily="2" charset="0"/>
              </a:rPr>
              <a:t>mình</a:t>
            </a:r>
            <a:r>
              <a:rPr lang="en-US" sz="4400" dirty="0">
                <a:latin typeface="#9Slide03 Arima Madurai ExtraBo" panose="00000900000000000000" pitchFamily="2" charset="0"/>
                <a:cs typeface="#9Slide03 Arima Madurai ExtraBo" panose="00000900000000000000" pitchFamily="2" charset="0"/>
              </a:rPr>
              <a:t> </a:t>
            </a:r>
            <a:r>
              <a:rPr lang="en-US" sz="4400" dirty="0" err="1">
                <a:latin typeface="#9Slide03 Arima Madurai ExtraBo" panose="00000900000000000000" pitchFamily="2" charset="0"/>
                <a:cs typeface="#9Slide03 Arima Madurai ExtraBo" panose="00000900000000000000" pitchFamily="2" charset="0"/>
              </a:rPr>
              <a:t>tìm</a:t>
            </a:r>
            <a:r>
              <a:rPr lang="en-US" sz="4400" dirty="0">
                <a:latin typeface="#9Slide03 Arima Madurai ExtraBo" panose="00000900000000000000" pitchFamily="2" charset="0"/>
                <a:cs typeface="#9Slide03 Arima Madurai ExtraBo" panose="00000900000000000000" pitchFamily="2" charset="0"/>
              </a:rPr>
              <a:t> </a:t>
            </a:r>
            <a:r>
              <a:rPr lang="en-US" sz="4400" dirty="0" err="1">
                <a:latin typeface="#9Slide03 Arima Madurai ExtraBo" panose="00000900000000000000" pitchFamily="2" charset="0"/>
                <a:cs typeface="#9Slide03 Arima Madurai ExtraBo" panose="00000900000000000000" pitchFamily="2" charset="0"/>
              </a:rPr>
              <a:t>nước</a:t>
            </a:r>
            <a:r>
              <a:rPr lang="en-US" sz="4400" dirty="0">
                <a:latin typeface="#9Slide03 Arima Madurai ExtraBo" panose="00000900000000000000" pitchFamily="2" charset="0"/>
                <a:cs typeface="#9Slide03 Arima Madurai ExtraBo" panose="00000900000000000000" pitchFamily="2" charset="0"/>
              </a:rPr>
              <a:t> </a:t>
            </a:r>
            <a:r>
              <a:rPr lang="en-US" sz="4400" dirty="0" err="1">
                <a:latin typeface="#9Slide03 Arima Madurai ExtraBo" panose="00000900000000000000" pitchFamily="2" charset="0"/>
                <a:cs typeface="#9Slide03 Arima Madurai ExtraBo" panose="00000900000000000000" pitchFamily="2" charset="0"/>
              </a:rPr>
              <a:t>bằng</a:t>
            </a:r>
            <a:r>
              <a:rPr lang="en-US" sz="4400" dirty="0">
                <a:latin typeface="#9Slide03 Arima Madurai ExtraBo" panose="00000900000000000000" pitchFamily="2" charset="0"/>
                <a:cs typeface="#9Slide03 Arima Madurai ExtraBo" panose="00000900000000000000" pitchFamily="2" charset="0"/>
              </a:rPr>
              <a:t> </a:t>
            </a:r>
            <a:r>
              <a:rPr lang="en-US" sz="4400" dirty="0" err="1">
                <a:latin typeface="#9Slide03 Arima Madurai ExtraBo" panose="00000900000000000000" pitchFamily="2" charset="0"/>
                <a:cs typeface="#9Slide03 Arima Madurai ExtraBo" panose="00000900000000000000" pitchFamily="2" charset="0"/>
              </a:rPr>
              <a:t>cách</a:t>
            </a:r>
            <a:r>
              <a:rPr lang="en-US" sz="4400" dirty="0">
                <a:latin typeface="#9Slide03 Arima Madurai ExtraBo" panose="00000900000000000000" pitchFamily="2" charset="0"/>
                <a:cs typeface="#9Slide03 Arima Madurai ExtraBo" panose="00000900000000000000" pitchFamily="2" charset="0"/>
              </a:rPr>
              <a:t> </a:t>
            </a:r>
            <a:r>
              <a:rPr lang="en-US" sz="4400" dirty="0" err="1">
                <a:latin typeface="#9Slide03 Arima Madurai ExtraBo" panose="00000900000000000000" pitchFamily="2" charset="0"/>
                <a:cs typeface="#9Slide03 Arima Madurai ExtraBo" panose="00000900000000000000" pitchFamily="2" charset="0"/>
              </a:rPr>
              <a:t>trả</a:t>
            </a:r>
            <a:r>
              <a:rPr lang="en-US" sz="4400" dirty="0">
                <a:latin typeface="#9Slide03 Arima Madurai ExtraBo" panose="00000900000000000000" pitchFamily="2" charset="0"/>
                <a:cs typeface="#9Slide03 Arima Madurai ExtraBo" panose="00000900000000000000" pitchFamily="2" charset="0"/>
              </a:rPr>
              <a:t> </a:t>
            </a:r>
            <a:r>
              <a:rPr lang="en-US" sz="4400" dirty="0" err="1">
                <a:latin typeface="#9Slide03 Arima Madurai ExtraBo" panose="00000900000000000000" pitchFamily="2" charset="0"/>
                <a:cs typeface="#9Slide03 Arima Madurai ExtraBo" panose="00000900000000000000" pitchFamily="2" charset="0"/>
              </a:rPr>
              <a:t>lời</a:t>
            </a:r>
            <a:r>
              <a:rPr lang="en-US" sz="4400" dirty="0">
                <a:latin typeface="#9Slide03 Arima Madurai ExtraBo" panose="00000900000000000000" pitchFamily="2" charset="0"/>
                <a:cs typeface="#9Slide03 Arima Madurai ExtraBo" panose="00000900000000000000" pitchFamily="2" charset="0"/>
              </a:rPr>
              <a:t> </a:t>
            </a:r>
            <a:r>
              <a:rPr lang="en-US" sz="4400" dirty="0" err="1">
                <a:latin typeface="#9Slide03 Arima Madurai ExtraBo" panose="00000900000000000000" pitchFamily="2" charset="0"/>
                <a:cs typeface="#9Slide03 Arima Madurai ExtraBo" panose="00000900000000000000" pitchFamily="2" charset="0"/>
              </a:rPr>
              <a:t>đúng</a:t>
            </a:r>
            <a:r>
              <a:rPr lang="en-US" sz="4400" dirty="0">
                <a:latin typeface="#9Slide03 Arima Madurai ExtraBo" panose="00000900000000000000" pitchFamily="2" charset="0"/>
                <a:cs typeface="#9Slide03 Arima Madurai ExtraBo" panose="00000900000000000000" pitchFamily="2" charset="0"/>
              </a:rPr>
              <a:t> </a:t>
            </a:r>
            <a:r>
              <a:rPr lang="en-US" sz="4400" dirty="0" err="1">
                <a:latin typeface="#9Slide03 Arima Madurai ExtraBo" panose="00000900000000000000" pitchFamily="2" charset="0"/>
                <a:cs typeface="#9Slide03 Arima Madurai ExtraBo" panose="00000900000000000000" pitchFamily="2" charset="0"/>
              </a:rPr>
              <a:t>các</a:t>
            </a:r>
            <a:r>
              <a:rPr lang="en-US" sz="4400" dirty="0">
                <a:latin typeface="#9Slide03 Arima Madurai ExtraBo" panose="00000900000000000000" pitchFamily="2" charset="0"/>
                <a:cs typeface="#9Slide03 Arima Madurai ExtraBo" panose="00000900000000000000" pitchFamily="2" charset="0"/>
              </a:rPr>
              <a:t> </a:t>
            </a:r>
            <a:r>
              <a:rPr lang="en-US" sz="4400" dirty="0" err="1">
                <a:latin typeface="#9Slide03 Arima Madurai ExtraBo" panose="00000900000000000000" pitchFamily="2" charset="0"/>
                <a:cs typeface="#9Slide03 Arima Madurai ExtraBo" panose="00000900000000000000" pitchFamily="2" charset="0"/>
              </a:rPr>
              <a:t>câu</a:t>
            </a:r>
            <a:r>
              <a:rPr lang="en-US" sz="4400" dirty="0">
                <a:latin typeface="#9Slide03 Arima Madurai ExtraBo" panose="00000900000000000000" pitchFamily="2" charset="0"/>
                <a:cs typeface="#9Slide03 Arima Madurai ExtraBo" panose="00000900000000000000" pitchFamily="2" charset="0"/>
              </a:rPr>
              <a:t> </a:t>
            </a:r>
            <a:r>
              <a:rPr lang="en-US" sz="4400" dirty="0" err="1">
                <a:latin typeface="#9Slide03 Arima Madurai ExtraBo" panose="00000900000000000000" pitchFamily="2" charset="0"/>
                <a:cs typeface="#9Slide03 Arima Madurai ExtraBo" panose="00000900000000000000" pitchFamily="2" charset="0"/>
              </a:rPr>
              <a:t>hỏi</a:t>
            </a:r>
            <a:r>
              <a:rPr lang="en-US" sz="4400" dirty="0">
                <a:latin typeface="#9Slide03 Arima Madurai ExtraBo" panose="00000900000000000000" pitchFamily="2" charset="0"/>
                <a:cs typeface="#9Slide03 Arima Madurai ExtraBo" panose="00000900000000000000" pitchFamily="2" charset="0"/>
              </a:rPr>
              <a:t> </a:t>
            </a:r>
            <a:r>
              <a:rPr lang="en-US" sz="4400" dirty="0" err="1">
                <a:latin typeface="#9Slide03 Arima Madurai ExtraBo" panose="00000900000000000000" pitchFamily="2" charset="0"/>
                <a:cs typeface="#9Slide03 Arima Madurai ExtraBo" panose="00000900000000000000" pitchFamily="2" charset="0"/>
              </a:rPr>
              <a:t>nhé</a:t>
            </a:r>
            <a:r>
              <a:rPr lang="en-US" sz="4400" dirty="0">
                <a:latin typeface="#9Slide03 Arima Madurai ExtraBo" panose="00000900000000000000" pitchFamily="2" charset="0"/>
                <a:cs typeface="#9Slide03 Arima Madurai ExtraBo" panose="00000900000000000000" pitchFamily="2" charset="0"/>
              </a:rPr>
              <a:t>.</a:t>
            </a:r>
          </a:p>
        </p:txBody>
      </p:sp>
      <p:pic>
        <p:nvPicPr>
          <p:cNvPr id="11" name="Picture 1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64825" y="-365271"/>
            <a:ext cx="4313477" cy="4313477"/>
          </a:xfrm>
          <a:prstGeom prst="rect">
            <a:avLst/>
          </a:prstGeom>
        </p:spPr>
      </p:pic>
      <p:pic>
        <p:nvPicPr>
          <p:cNvPr id="12" name="CROWD CHEER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000100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par>
                                <p:cTn id="12" presetID="42"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32" presetClass="emph" presetSubtype="0" fill="hold" nodeType="afterEffect">
                                  <p:stCondLst>
                                    <p:cond delay="0"/>
                                  </p:stCondLst>
                                  <p:childTnLst>
                                    <p:animRot by="120000">
                                      <p:cBhvr>
                                        <p:cTn id="19" dur="100" fill="hold">
                                          <p:stCondLst>
                                            <p:cond delay="0"/>
                                          </p:stCondLst>
                                        </p:cTn>
                                        <p:tgtEl>
                                          <p:spTgt spid="15"/>
                                        </p:tgtEl>
                                        <p:attrNameLst>
                                          <p:attrName>r</p:attrName>
                                        </p:attrNameLst>
                                      </p:cBhvr>
                                    </p:animRot>
                                    <p:animRot by="-240000">
                                      <p:cBhvr>
                                        <p:cTn id="20" dur="200" fill="hold">
                                          <p:stCondLst>
                                            <p:cond delay="200"/>
                                          </p:stCondLst>
                                        </p:cTn>
                                        <p:tgtEl>
                                          <p:spTgt spid="15"/>
                                        </p:tgtEl>
                                        <p:attrNameLst>
                                          <p:attrName>r</p:attrName>
                                        </p:attrNameLst>
                                      </p:cBhvr>
                                    </p:animRot>
                                    <p:animRot by="240000">
                                      <p:cBhvr>
                                        <p:cTn id="21" dur="200" fill="hold">
                                          <p:stCondLst>
                                            <p:cond delay="400"/>
                                          </p:stCondLst>
                                        </p:cTn>
                                        <p:tgtEl>
                                          <p:spTgt spid="15"/>
                                        </p:tgtEl>
                                        <p:attrNameLst>
                                          <p:attrName>r</p:attrName>
                                        </p:attrNameLst>
                                      </p:cBhvr>
                                    </p:animRot>
                                    <p:animRot by="-240000">
                                      <p:cBhvr>
                                        <p:cTn id="22" dur="200" fill="hold">
                                          <p:stCondLst>
                                            <p:cond delay="600"/>
                                          </p:stCondLst>
                                        </p:cTn>
                                        <p:tgtEl>
                                          <p:spTgt spid="15"/>
                                        </p:tgtEl>
                                        <p:attrNameLst>
                                          <p:attrName>r</p:attrName>
                                        </p:attrNameLst>
                                      </p:cBhvr>
                                    </p:animRot>
                                    <p:animRot by="120000">
                                      <p:cBhvr>
                                        <p:cTn id="23" dur="200" fill="hold">
                                          <p:stCondLst>
                                            <p:cond delay="800"/>
                                          </p:stCondLst>
                                        </p:cTn>
                                        <p:tgtEl>
                                          <p:spTgt spid="15"/>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8"/>
                                        </p:tgtEl>
                                        <p:attrNameLst>
                                          <p:attrName>r</p:attrName>
                                        </p:attrNameLst>
                                      </p:cBhvr>
                                    </p:animRot>
                                    <p:animRot by="-240000">
                                      <p:cBhvr>
                                        <p:cTn id="26" dur="200" fill="hold">
                                          <p:stCondLst>
                                            <p:cond delay="200"/>
                                          </p:stCondLst>
                                        </p:cTn>
                                        <p:tgtEl>
                                          <p:spTgt spid="8"/>
                                        </p:tgtEl>
                                        <p:attrNameLst>
                                          <p:attrName>r</p:attrName>
                                        </p:attrNameLst>
                                      </p:cBhvr>
                                    </p:animRot>
                                    <p:animRot by="240000">
                                      <p:cBhvr>
                                        <p:cTn id="27" dur="200" fill="hold">
                                          <p:stCondLst>
                                            <p:cond delay="400"/>
                                          </p:stCondLst>
                                        </p:cTn>
                                        <p:tgtEl>
                                          <p:spTgt spid="8"/>
                                        </p:tgtEl>
                                        <p:attrNameLst>
                                          <p:attrName>r</p:attrName>
                                        </p:attrNameLst>
                                      </p:cBhvr>
                                    </p:animRot>
                                    <p:animRot by="-240000">
                                      <p:cBhvr>
                                        <p:cTn id="28" dur="200" fill="hold">
                                          <p:stCondLst>
                                            <p:cond delay="600"/>
                                          </p:stCondLst>
                                        </p:cTn>
                                        <p:tgtEl>
                                          <p:spTgt spid="8"/>
                                        </p:tgtEl>
                                        <p:attrNameLst>
                                          <p:attrName>r</p:attrName>
                                        </p:attrNameLst>
                                      </p:cBhvr>
                                    </p:animRot>
                                    <p:animRot by="120000">
                                      <p:cBhvr>
                                        <p:cTn id="29"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up)">
                                      <p:cBhvr>
                                        <p:cTn id="35" dur="2000"/>
                                        <p:tgtEl>
                                          <p:spTgt spid="20"/>
                                        </p:tgtEl>
                                      </p:cBhvr>
                                    </p:animEffect>
                                  </p:childTnLst>
                                </p:cTn>
                              </p:par>
                              <p:par>
                                <p:cTn id="36" presetID="53" presetClass="entr" presetSubtype="16"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par>
                                <p:cTn id="41" presetID="1" presetClass="exit" presetSubtype="0" fill="hold" grpId="1" nodeType="withEffect">
                                  <p:stCondLst>
                                    <p:cond delay="0"/>
                                  </p:stCondLst>
                                  <p:childTnLst>
                                    <p:set>
                                      <p:cBhvr>
                                        <p:cTn id="42" dur="1" fill="hold">
                                          <p:stCondLst>
                                            <p:cond delay="0"/>
                                          </p:stCondLst>
                                        </p:cTn>
                                        <p:tgtEl>
                                          <p:spTgt spid="3"/>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 fill="hold"/>
                                        <p:tgtEl>
                                          <p:spTgt spid="12"/>
                                        </p:tgtEl>
                                      </p:cBhvr>
                                    </p:cmd>
                                  </p:childTnLst>
                                </p:cTn>
                              </p:par>
                            </p:childTnLst>
                          </p:cTn>
                        </p:par>
                      </p:childTnLst>
                    </p:cTn>
                  </p:par>
                </p:childTnLst>
              </p:cTn>
              <p:nextCondLst>
                <p:cond evt="onClick" delay="0">
                  <p:tgtEl>
                    <p:spTgt spid="10"/>
                  </p:tgtEl>
                </p:cond>
              </p:nextCondLst>
            </p:seq>
            <p:audio>
              <p:cMediaNode vol="80000" numSld="999" showWhenStopped="0">
                <p:cTn id="45" fill="hold" display="0">
                  <p:stCondLst>
                    <p:cond delay="indefinite"/>
                  </p:stCondLst>
                  <p:endCondLst>
                    <p:cond evt="onStopAudio" delay="0">
                      <p:tgtEl>
                        <p:sldTgt/>
                      </p:tgtEl>
                    </p:cond>
                  </p:endCondLst>
                </p:cTn>
                <p:tgtEl>
                  <p:spTgt spid="12"/>
                </p:tgtEl>
              </p:cMediaNode>
            </p:audio>
          </p:childTnLst>
        </p:cTn>
      </p:par>
    </p:tnLst>
    <p:bldLst>
      <p:bldP spid="9" grpId="0"/>
      <p:bldP spid="9" grpId="1"/>
      <p:bldP spid="3" grpId="0"/>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450958" y="418793"/>
            <a:ext cx="11290083" cy="6020412"/>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8752" y="6056988"/>
            <a:ext cx="5502026" cy="1009190"/>
          </a:xfrm>
          <a:prstGeom prst="rect">
            <a:avLst/>
          </a:prstGeom>
        </p:spPr>
      </p:pic>
      <p:pic>
        <p:nvPicPr>
          <p:cNvPr id="7" name="图片 6">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49934" y="3149504"/>
            <a:ext cx="1742066" cy="3493349"/>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93003" y="-71243"/>
            <a:ext cx="1010366" cy="980073"/>
          </a:xfrm>
          <a:prstGeom prst="rect">
            <a:avLst/>
          </a:prstGeom>
        </p:spPr>
      </p:pic>
      <p:sp>
        <p:nvSpPr>
          <p:cNvPr id="193" name="TextBox 11"/>
          <p:cNvSpPr txBox="1"/>
          <p:nvPr/>
        </p:nvSpPr>
        <p:spPr>
          <a:xfrm>
            <a:off x="1016327" y="462504"/>
            <a:ext cx="1024309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u="none" strike="noStrike" kern="1200" cap="none" spc="0" normalizeH="0" noProof="0" dirty="0" err="1">
                <a:ln>
                  <a:noFill/>
                </a:ln>
                <a:solidFill>
                  <a:srgbClr val="FF0075"/>
                </a:solidFill>
                <a:effectLst/>
                <a:uLnTx/>
                <a:uFillTx/>
                <a:latin typeface="Arial" panose="020B0604020202020204" pitchFamily="34" charset="0"/>
                <a:cs typeface="Arial" panose="020B0604020202020204" pitchFamily="34" charset="0"/>
                <a:sym typeface="+mn-lt"/>
              </a:rPr>
              <a:t>Hai</a:t>
            </a:r>
            <a:r>
              <a:rPr kumimoji="0" lang="en-US" altLang="zh-CN" sz="4400" u="none" strike="noStrike" kern="1200" cap="none" spc="0" normalizeH="0" noProof="0" dirty="0">
                <a:ln>
                  <a:noFill/>
                </a:ln>
                <a:solidFill>
                  <a:srgbClr val="FF0075"/>
                </a:solidFill>
                <a:effectLst/>
                <a:uLnTx/>
                <a:uFillTx/>
                <a:latin typeface="Arial" panose="020B0604020202020204" pitchFamily="34" charset="0"/>
                <a:cs typeface="Arial" panose="020B0604020202020204" pitchFamily="34" charset="0"/>
                <a:sym typeface="+mn-lt"/>
              </a:rPr>
              <a:t> </a:t>
            </a:r>
            <a:r>
              <a:rPr kumimoji="0" lang="en-US" altLang="zh-CN" sz="4400" u="none" strike="noStrike" kern="1200" cap="none" spc="0" normalizeH="0" noProof="0" dirty="0" err="1">
                <a:ln>
                  <a:noFill/>
                </a:ln>
                <a:solidFill>
                  <a:srgbClr val="FF0075"/>
                </a:solidFill>
                <a:effectLst/>
                <a:uLnTx/>
                <a:uFillTx/>
                <a:latin typeface="Arial" panose="020B0604020202020204" pitchFamily="34" charset="0"/>
                <a:cs typeface="Arial" panose="020B0604020202020204" pitchFamily="34" charset="0"/>
                <a:sym typeface="+mn-lt"/>
              </a:rPr>
              <a:t>câu</a:t>
            </a:r>
            <a:r>
              <a:rPr kumimoji="0" lang="en-US" altLang="zh-CN" sz="4400" u="none" strike="noStrike" kern="1200" cap="none" spc="0" normalizeH="0" noProof="0" dirty="0">
                <a:ln>
                  <a:noFill/>
                </a:ln>
                <a:solidFill>
                  <a:srgbClr val="FF0075"/>
                </a:solidFill>
                <a:effectLst/>
                <a:uLnTx/>
                <a:uFillTx/>
                <a:latin typeface="Arial" panose="020B0604020202020204" pitchFamily="34" charset="0"/>
                <a:cs typeface="Arial" panose="020B0604020202020204" pitchFamily="34" charset="0"/>
                <a:sym typeface="+mn-lt"/>
              </a:rPr>
              <a:t> </a:t>
            </a:r>
            <a:r>
              <a:rPr kumimoji="0" lang="vi-VN" altLang="zh-CN" sz="4400" u="none" strike="noStrike" kern="1200" cap="none" spc="0" normalizeH="0" noProof="0" dirty="0">
                <a:ln>
                  <a:noFill/>
                </a:ln>
                <a:solidFill>
                  <a:srgbClr val="FF0075"/>
                </a:solidFill>
                <a:effectLst/>
                <a:uLnTx/>
                <a:uFillTx/>
                <a:latin typeface="Arial" panose="020B0604020202020204" pitchFamily="34" charset="0"/>
                <a:cs typeface="Arial" panose="020B0604020202020204" pitchFamily="34" charset="0"/>
                <a:sym typeface="+mn-lt"/>
              </a:rPr>
              <a:t>văn </a:t>
            </a:r>
            <a:r>
              <a:rPr kumimoji="0" lang="en-US" altLang="zh-CN" sz="4400" u="none" strike="noStrike" kern="1200" cap="none" spc="0" normalizeH="0" noProof="0" dirty="0" err="1">
                <a:ln>
                  <a:noFill/>
                </a:ln>
                <a:solidFill>
                  <a:srgbClr val="FF0075"/>
                </a:solidFill>
                <a:effectLst/>
                <a:uLnTx/>
                <a:uFillTx/>
                <a:latin typeface="Arial" panose="020B0604020202020204" pitchFamily="34" charset="0"/>
                <a:cs typeface="Arial" panose="020B0604020202020204" pitchFamily="34" charset="0"/>
                <a:sym typeface="+mn-lt"/>
              </a:rPr>
              <a:t>trên</a:t>
            </a:r>
            <a:r>
              <a:rPr kumimoji="0" lang="en-US" altLang="zh-CN" sz="4400" u="none" strike="noStrike" kern="1200" cap="none" spc="0" normalizeH="0" noProof="0" dirty="0">
                <a:ln>
                  <a:noFill/>
                </a:ln>
                <a:solidFill>
                  <a:srgbClr val="FF0075"/>
                </a:solidFill>
                <a:effectLst/>
                <a:uLnTx/>
                <a:uFillTx/>
                <a:latin typeface="Arial" panose="020B0604020202020204" pitchFamily="34" charset="0"/>
                <a:cs typeface="Arial" panose="020B0604020202020204" pitchFamily="34" charset="0"/>
                <a:sym typeface="+mn-lt"/>
              </a:rPr>
              <a:t> </a:t>
            </a:r>
            <a:r>
              <a:rPr kumimoji="0" lang="en-US" altLang="zh-CN" sz="4400" u="none" strike="noStrike" kern="1200" cap="none" spc="0" normalizeH="0" noProof="0" dirty="0" err="1">
                <a:ln>
                  <a:noFill/>
                </a:ln>
                <a:solidFill>
                  <a:srgbClr val="FF0075"/>
                </a:solidFill>
                <a:effectLst/>
                <a:uLnTx/>
                <a:uFillTx/>
                <a:latin typeface="Arial" panose="020B0604020202020204" pitchFamily="34" charset="0"/>
                <a:cs typeface="Arial" panose="020B0604020202020204" pitchFamily="34" charset="0"/>
                <a:sym typeface="+mn-lt"/>
              </a:rPr>
              <a:t>được</a:t>
            </a:r>
            <a:r>
              <a:rPr kumimoji="0" lang="en-US" altLang="zh-CN" sz="4400" u="none" strike="noStrike" kern="1200" cap="none" spc="0" normalizeH="0" noProof="0" dirty="0">
                <a:ln>
                  <a:noFill/>
                </a:ln>
                <a:solidFill>
                  <a:srgbClr val="FF0075"/>
                </a:solidFill>
                <a:effectLst/>
                <a:uLnTx/>
                <a:uFillTx/>
                <a:latin typeface="Arial" panose="020B0604020202020204" pitchFamily="34" charset="0"/>
                <a:cs typeface="Arial" panose="020B0604020202020204" pitchFamily="34" charset="0"/>
                <a:sym typeface="+mn-lt"/>
              </a:rPr>
              <a:t> </a:t>
            </a:r>
            <a:r>
              <a:rPr kumimoji="0" lang="en-US" altLang="zh-CN" sz="4400" u="none" strike="noStrike" kern="1200" cap="none" spc="0" normalizeH="0" noProof="0" dirty="0" err="1">
                <a:ln>
                  <a:noFill/>
                </a:ln>
                <a:solidFill>
                  <a:srgbClr val="FF0075"/>
                </a:solidFill>
                <a:effectLst/>
                <a:uLnTx/>
                <a:uFillTx/>
                <a:latin typeface="Arial" panose="020B0604020202020204" pitchFamily="34" charset="0"/>
                <a:cs typeface="Arial" panose="020B0604020202020204" pitchFamily="34" charset="0"/>
                <a:sym typeface="+mn-lt"/>
              </a:rPr>
              <a:t>liên</a:t>
            </a:r>
            <a:r>
              <a:rPr kumimoji="0" lang="en-US" altLang="zh-CN" sz="4400" u="none" strike="noStrike" kern="1200" cap="none" spc="0" normalizeH="0" noProof="0" dirty="0">
                <a:ln>
                  <a:noFill/>
                </a:ln>
                <a:solidFill>
                  <a:srgbClr val="FF0075"/>
                </a:solidFill>
                <a:effectLst/>
                <a:uLnTx/>
                <a:uFillTx/>
                <a:latin typeface="Arial" panose="020B0604020202020204" pitchFamily="34" charset="0"/>
                <a:cs typeface="Arial" panose="020B0604020202020204" pitchFamily="34" charset="0"/>
                <a:sym typeface="+mn-lt"/>
              </a:rPr>
              <a:t> </a:t>
            </a:r>
            <a:r>
              <a:rPr kumimoji="0" lang="en-US" altLang="zh-CN" sz="4400" u="none" strike="noStrike" kern="1200" cap="none" spc="0" normalizeH="0" noProof="0" dirty="0" err="1">
                <a:ln>
                  <a:noFill/>
                </a:ln>
                <a:solidFill>
                  <a:srgbClr val="FF0075"/>
                </a:solidFill>
                <a:effectLst/>
                <a:uLnTx/>
                <a:uFillTx/>
                <a:latin typeface="Arial" panose="020B0604020202020204" pitchFamily="34" charset="0"/>
                <a:cs typeface="Arial" panose="020B0604020202020204" pitchFamily="34" charset="0"/>
                <a:sym typeface="+mn-lt"/>
              </a:rPr>
              <a:t>kết</a:t>
            </a:r>
            <a:r>
              <a:rPr kumimoji="0" lang="en-US" altLang="zh-CN" sz="4400" u="none" strike="noStrike" kern="1200" cap="none" spc="0" normalizeH="0" noProof="0" dirty="0">
                <a:ln>
                  <a:noFill/>
                </a:ln>
                <a:solidFill>
                  <a:srgbClr val="FF0075"/>
                </a:solidFill>
                <a:effectLst/>
                <a:uLnTx/>
                <a:uFillTx/>
                <a:latin typeface="Arial" panose="020B0604020202020204" pitchFamily="34" charset="0"/>
                <a:cs typeface="Arial" panose="020B0604020202020204" pitchFamily="34" charset="0"/>
                <a:sym typeface="+mn-lt"/>
              </a:rPr>
              <a:t> </a:t>
            </a:r>
            <a:r>
              <a:rPr kumimoji="0" lang="en-US" altLang="zh-CN" sz="4400" u="none" strike="noStrike" kern="1200" cap="none" spc="0" normalizeH="0" noProof="0" dirty="0" err="1">
                <a:ln>
                  <a:noFill/>
                </a:ln>
                <a:solidFill>
                  <a:srgbClr val="FF0075"/>
                </a:solidFill>
                <a:effectLst/>
                <a:uLnTx/>
                <a:uFillTx/>
                <a:latin typeface="Arial" panose="020B0604020202020204" pitchFamily="34" charset="0"/>
                <a:cs typeface="Arial" panose="020B0604020202020204" pitchFamily="34" charset="0"/>
                <a:sym typeface="+mn-lt"/>
              </a:rPr>
              <a:t>với</a:t>
            </a:r>
            <a:r>
              <a:rPr kumimoji="0" lang="en-US" altLang="zh-CN" sz="4400" u="none" strike="noStrike" kern="1200" cap="none" spc="0" normalizeH="0" noProof="0" dirty="0">
                <a:ln>
                  <a:noFill/>
                </a:ln>
                <a:solidFill>
                  <a:srgbClr val="FF0075"/>
                </a:solidFill>
                <a:effectLst/>
                <a:uLnTx/>
                <a:uFillTx/>
                <a:latin typeface="Arial" panose="020B0604020202020204" pitchFamily="34" charset="0"/>
                <a:cs typeface="Arial" panose="020B0604020202020204" pitchFamily="34" charset="0"/>
                <a:sym typeface="+mn-lt"/>
              </a:rPr>
              <a:t> </a:t>
            </a:r>
            <a:r>
              <a:rPr kumimoji="0" lang="en-US" altLang="zh-CN" sz="4400" u="none" strike="noStrike" kern="1200" cap="none" spc="0" normalizeH="0" noProof="0" dirty="0" err="1">
                <a:ln>
                  <a:noFill/>
                </a:ln>
                <a:solidFill>
                  <a:srgbClr val="FF0075"/>
                </a:solidFill>
                <a:effectLst/>
                <a:uLnTx/>
                <a:uFillTx/>
                <a:latin typeface="Arial" panose="020B0604020202020204" pitchFamily="34" charset="0"/>
                <a:cs typeface="Arial" panose="020B0604020202020204" pitchFamily="34" charset="0"/>
                <a:sym typeface="+mn-lt"/>
              </a:rPr>
              <a:t>nhau</a:t>
            </a:r>
            <a:r>
              <a:rPr kumimoji="0" lang="en-US" altLang="zh-CN" sz="4400" u="none" strike="noStrike" kern="1200" cap="none" spc="0" normalizeH="0" noProof="0" dirty="0">
                <a:ln>
                  <a:noFill/>
                </a:ln>
                <a:solidFill>
                  <a:srgbClr val="FF0075"/>
                </a:solidFill>
                <a:effectLst/>
                <a:uLnTx/>
                <a:uFillTx/>
                <a:latin typeface="Arial" panose="020B0604020202020204" pitchFamily="34" charset="0"/>
                <a:cs typeface="Arial" panose="020B0604020202020204" pitchFamily="34" charset="0"/>
                <a:sym typeface="+mn-lt"/>
              </a:rPr>
              <a:t> </a:t>
            </a:r>
            <a:r>
              <a:rPr kumimoji="0" lang="en-US" altLang="zh-CN" sz="4400" u="none" strike="noStrike" kern="1200" cap="none" spc="0" normalizeH="0" noProof="0" dirty="0" err="1">
                <a:ln>
                  <a:noFill/>
                </a:ln>
                <a:solidFill>
                  <a:srgbClr val="FF0075"/>
                </a:solidFill>
                <a:effectLst/>
                <a:uLnTx/>
                <a:uFillTx/>
                <a:latin typeface="Arial" panose="020B0604020202020204" pitchFamily="34" charset="0"/>
                <a:cs typeface="Arial" panose="020B0604020202020204" pitchFamily="34" charset="0"/>
                <a:sym typeface="+mn-lt"/>
              </a:rPr>
              <a:t>bằng</a:t>
            </a:r>
            <a:r>
              <a:rPr kumimoji="0" lang="en-US" altLang="zh-CN" sz="4400" u="none" strike="noStrike" kern="1200" cap="none" spc="0" normalizeH="0" noProof="0" dirty="0">
                <a:ln>
                  <a:noFill/>
                </a:ln>
                <a:solidFill>
                  <a:srgbClr val="FF0075"/>
                </a:solidFill>
                <a:effectLst/>
                <a:uLnTx/>
                <a:uFillTx/>
                <a:latin typeface="Arial" panose="020B0604020202020204" pitchFamily="34" charset="0"/>
                <a:cs typeface="Arial" panose="020B0604020202020204" pitchFamily="34" charset="0"/>
                <a:sym typeface="+mn-lt"/>
              </a:rPr>
              <a:t> </a:t>
            </a:r>
            <a:r>
              <a:rPr kumimoji="0" lang="en-US" altLang="zh-CN" sz="4400" u="none" strike="noStrike" kern="1200" cap="none" spc="0" normalizeH="0" noProof="0" dirty="0" err="1">
                <a:ln>
                  <a:noFill/>
                </a:ln>
                <a:solidFill>
                  <a:srgbClr val="FF0075"/>
                </a:solidFill>
                <a:effectLst/>
                <a:uLnTx/>
                <a:uFillTx/>
                <a:latin typeface="Arial" panose="020B0604020202020204" pitchFamily="34" charset="0"/>
                <a:cs typeface="Arial" panose="020B0604020202020204" pitchFamily="34" charset="0"/>
                <a:sym typeface="+mn-lt"/>
              </a:rPr>
              <a:t>cách</a:t>
            </a:r>
            <a:r>
              <a:rPr kumimoji="0" lang="en-US" altLang="zh-CN" sz="4400" u="none" strike="noStrike" kern="1200" cap="none" spc="0" normalizeH="0" noProof="0" dirty="0">
                <a:ln>
                  <a:noFill/>
                </a:ln>
                <a:solidFill>
                  <a:srgbClr val="FF0075"/>
                </a:solidFill>
                <a:effectLst/>
                <a:uLnTx/>
                <a:uFillTx/>
                <a:latin typeface="Arial" panose="020B0604020202020204" pitchFamily="34" charset="0"/>
                <a:cs typeface="Arial" panose="020B0604020202020204" pitchFamily="34" charset="0"/>
                <a:sym typeface="+mn-lt"/>
              </a:rPr>
              <a:t> </a:t>
            </a:r>
            <a:r>
              <a:rPr kumimoji="0" lang="en-US" altLang="zh-CN" sz="4400" u="none" strike="noStrike" kern="1200" cap="none" spc="0" normalizeH="0" noProof="0" dirty="0" err="1">
                <a:ln>
                  <a:noFill/>
                </a:ln>
                <a:solidFill>
                  <a:srgbClr val="FF0075"/>
                </a:solidFill>
                <a:effectLst/>
                <a:uLnTx/>
                <a:uFillTx/>
                <a:latin typeface="Arial" panose="020B0604020202020204" pitchFamily="34" charset="0"/>
                <a:cs typeface="Arial" panose="020B0604020202020204" pitchFamily="34" charset="0"/>
                <a:sym typeface="+mn-lt"/>
              </a:rPr>
              <a:t>nào</a:t>
            </a:r>
            <a:r>
              <a:rPr kumimoji="0" lang="en-US" altLang="zh-CN" sz="4400" u="none" strike="noStrike" kern="1200" cap="none" spc="0" normalizeH="0" noProof="0" dirty="0">
                <a:ln>
                  <a:noFill/>
                </a:ln>
                <a:solidFill>
                  <a:srgbClr val="FF0075"/>
                </a:solidFill>
                <a:effectLst/>
                <a:uLnTx/>
                <a:uFillTx/>
                <a:latin typeface="Arial" panose="020B0604020202020204" pitchFamily="34" charset="0"/>
                <a:cs typeface="Arial" panose="020B0604020202020204" pitchFamily="34" charset="0"/>
                <a:sym typeface="+mn-lt"/>
              </a:rPr>
              <a:t>?</a:t>
            </a:r>
            <a:endParaRPr kumimoji="0" sz="4400" u="none" strike="noStrike" kern="1200" cap="none" spc="0" normalizeH="0" baseline="0" noProof="0" dirty="0">
              <a:ln>
                <a:noFill/>
              </a:ln>
              <a:solidFill>
                <a:srgbClr val="FF0075"/>
              </a:solidFill>
              <a:effectLst/>
              <a:uLnTx/>
              <a:uFillTx/>
              <a:latin typeface="Arial" panose="020B0604020202020204" pitchFamily="34" charset="0"/>
              <a:cs typeface="Arial" panose="020B0604020202020204" pitchFamily="34" charset="0"/>
              <a:sym typeface="+mn-lt"/>
            </a:endParaRPr>
          </a:p>
        </p:txBody>
      </p:sp>
      <p:pic>
        <p:nvPicPr>
          <p:cNvPr id="198" name="图片 197">
            <a:extLst>
              <a:ext uri="{FF2B5EF4-FFF2-40B4-BE49-F238E27FC236}">
                <a16:creationId xmlns:a16="http://schemas.microsoft.com/office/drawing/2014/main" id="{D2937CA8-BFF2-4101-9957-36122EE3A70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190697" y="4049782"/>
            <a:ext cx="1687243" cy="2475813"/>
          </a:xfrm>
          <a:prstGeom prst="rect">
            <a:avLst/>
          </a:prstGeom>
        </p:spPr>
      </p:pic>
      <p:grpSp>
        <p:nvGrpSpPr>
          <p:cNvPr id="201" name="Group 200"/>
          <p:cNvGrpSpPr/>
          <p:nvPr/>
        </p:nvGrpSpPr>
        <p:grpSpPr>
          <a:xfrm>
            <a:off x="4032027" y="3418114"/>
            <a:ext cx="5046659" cy="2953775"/>
            <a:chOff x="12435695" y="619270"/>
            <a:chExt cx="3507917" cy="2810250"/>
          </a:xfrm>
        </p:grpSpPr>
        <p:grpSp>
          <p:nvGrpSpPr>
            <p:cNvPr id="101" name="组合 100"/>
            <p:cNvGrpSpPr/>
            <p:nvPr/>
          </p:nvGrpSpPr>
          <p:grpSpPr>
            <a:xfrm flipH="1">
              <a:off x="12435695" y="619270"/>
              <a:ext cx="3507917" cy="2810250"/>
              <a:chOff x="3246438" y="1068388"/>
              <a:chExt cx="5711825" cy="4678363"/>
            </a:xfrm>
            <a:solidFill>
              <a:schemeClr val="tx1"/>
            </a:solidFill>
          </p:grpSpPr>
          <p:sp>
            <p:nvSpPr>
              <p:cNvPr id="102"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03"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04"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05"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06"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07"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08"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grpSp>
            <p:nvGrpSpPr>
              <p:cNvPr id="109" name="组合 108"/>
              <p:cNvGrpSpPr/>
              <p:nvPr/>
            </p:nvGrpSpPr>
            <p:grpSpPr>
              <a:xfrm>
                <a:off x="3517901" y="1225551"/>
                <a:ext cx="5260975" cy="4090987"/>
                <a:chOff x="3517901" y="1225551"/>
                <a:chExt cx="5260975" cy="4090987"/>
              </a:xfrm>
              <a:grpFill/>
            </p:grpSpPr>
            <p:sp>
              <p:nvSpPr>
                <p:cNvPr id="110"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11"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12"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13"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14"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15"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16"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17"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18"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19"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20"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21"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22"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23"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24"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25"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26"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27"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28"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29"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30"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31"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32"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33"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34"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35"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36"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37"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38"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39"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40"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41"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42"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43"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44"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45"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46"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47"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48"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49"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50"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51"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52"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53"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54"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55"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56"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57"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58"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59"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60"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61"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62"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63"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64"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65"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66"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67"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68"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69"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70"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71"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72"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73"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74"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75"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76"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77"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78"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79"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80"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81"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82"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83"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84"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85"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86"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87"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88"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89"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90"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grpSp>
        </p:grpSp>
        <p:sp>
          <p:nvSpPr>
            <p:cNvPr id="199" name="TextBox 11"/>
            <p:cNvSpPr txBox="1"/>
            <p:nvPr/>
          </p:nvSpPr>
          <p:spPr>
            <a:xfrm>
              <a:off x="12927996" y="1172470"/>
              <a:ext cx="2829885" cy="16690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zh-CN" sz="3600" b="1" dirty="0">
                  <a:solidFill>
                    <a:prstClr val="black"/>
                  </a:solidFill>
                  <a:latin typeface="Arial" panose="020B0604020202020204" pitchFamily="34" charset="0"/>
                  <a:cs typeface="Arial" panose="020B0604020202020204" pitchFamily="34" charset="0"/>
                  <a:sym typeface="+mn-lt"/>
                </a:rPr>
                <a:t>Các</a:t>
              </a:r>
              <a:r>
                <a:rPr lang="en-US" altLang="zh-CN" sz="3600" b="1" dirty="0">
                  <a:solidFill>
                    <a:prstClr val="black"/>
                  </a:solidFill>
                  <a:latin typeface="Arial" panose="020B0604020202020204" pitchFamily="34" charset="0"/>
                  <a:cs typeface="Arial" panose="020B0604020202020204" pitchFamily="34" charset="0"/>
                  <a:sym typeface="+mn-lt"/>
                </a:rPr>
                <a:t> </a:t>
              </a:r>
              <a:r>
                <a:rPr lang="en-US" altLang="zh-CN" sz="3600" b="1" dirty="0" err="1">
                  <a:solidFill>
                    <a:prstClr val="black"/>
                  </a:solidFill>
                  <a:latin typeface="Arial" panose="020B0604020202020204" pitchFamily="34" charset="0"/>
                  <a:cs typeface="Arial" panose="020B0604020202020204" pitchFamily="34" charset="0"/>
                  <a:sym typeface="+mn-lt"/>
                </a:rPr>
                <a:t>câu</a:t>
              </a:r>
              <a:r>
                <a:rPr lang="en-US" altLang="zh-CN" sz="3600" b="1" dirty="0">
                  <a:solidFill>
                    <a:prstClr val="black"/>
                  </a:solidFill>
                  <a:latin typeface="Arial" panose="020B0604020202020204" pitchFamily="34" charset="0"/>
                  <a:cs typeface="Arial" panose="020B0604020202020204" pitchFamily="34" charset="0"/>
                  <a:sym typeface="+mn-lt"/>
                </a:rPr>
                <a:t> </a:t>
              </a:r>
              <a:r>
                <a:rPr lang="en-US" altLang="zh-CN" sz="3600" b="1" dirty="0" err="1">
                  <a:solidFill>
                    <a:prstClr val="black"/>
                  </a:solidFill>
                  <a:latin typeface="Arial" panose="020B0604020202020204" pitchFamily="34" charset="0"/>
                  <a:cs typeface="Arial" panose="020B0604020202020204" pitchFamily="34" charset="0"/>
                  <a:sym typeface="+mn-lt"/>
                </a:rPr>
                <a:t>được</a:t>
              </a:r>
              <a:r>
                <a:rPr lang="en-US" altLang="zh-CN" sz="3600" b="1" dirty="0">
                  <a:solidFill>
                    <a:prstClr val="black"/>
                  </a:solidFill>
                  <a:latin typeface="Arial" panose="020B0604020202020204" pitchFamily="34" charset="0"/>
                  <a:cs typeface="Arial" panose="020B0604020202020204" pitchFamily="34" charset="0"/>
                  <a:sym typeface="+mn-lt"/>
                </a:rPr>
                <a:t> </a:t>
              </a:r>
              <a:r>
                <a:rPr lang="en-US" altLang="zh-CN" sz="3600" b="1" dirty="0" err="1">
                  <a:solidFill>
                    <a:prstClr val="black"/>
                  </a:solidFill>
                  <a:latin typeface="Arial" panose="020B0604020202020204" pitchFamily="34" charset="0"/>
                  <a:cs typeface="Arial" panose="020B0604020202020204" pitchFamily="34" charset="0"/>
                  <a:sym typeface="+mn-lt"/>
                </a:rPr>
                <a:t>liên</a:t>
              </a:r>
              <a:r>
                <a:rPr lang="en-US" altLang="zh-CN" sz="3600" b="1" dirty="0">
                  <a:solidFill>
                    <a:prstClr val="black"/>
                  </a:solidFill>
                  <a:latin typeface="Arial" panose="020B0604020202020204" pitchFamily="34" charset="0"/>
                  <a:cs typeface="Arial" panose="020B0604020202020204" pitchFamily="34" charset="0"/>
                  <a:sym typeface="+mn-lt"/>
                </a:rPr>
                <a:t> </a:t>
              </a:r>
              <a:r>
                <a:rPr lang="en-US" altLang="zh-CN" sz="3600" b="1" dirty="0" err="1">
                  <a:solidFill>
                    <a:prstClr val="black"/>
                  </a:solidFill>
                  <a:latin typeface="Arial" panose="020B0604020202020204" pitchFamily="34" charset="0"/>
                  <a:cs typeface="Arial" panose="020B0604020202020204" pitchFamily="34" charset="0"/>
                  <a:sym typeface="+mn-lt"/>
                </a:rPr>
                <a:t>kết</a:t>
              </a:r>
              <a:r>
                <a:rPr lang="en-US" altLang="zh-CN" sz="3600" b="1" dirty="0">
                  <a:solidFill>
                    <a:prstClr val="black"/>
                  </a:solidFill>
                  <a:latin typeface="Arial" panose="020B0604020202020204" pitchFamily="34" charset="0"/>
                  <a:cs typeface="Arial" panose="020B0604020202020204" pitchFamily="34" charset="0"/>
                  <a:sym typeface="+mn-lt"/>
                </a:rPr>
                <a:t> </a:t>
              </a:r>
              <a:r>
                <a:rPr lang="en-US" altLang="zh-CN" sz="3600" b="1" dirty="0" err="1">
                  <a:solidFill>
                    <a:prstClr val="black"/>
                  </a:solidFill>
                  <a:latin typeface="Arial" panose="020B0604020202020204" pitchFamily="34" charset="0"/>
                  <a:cs typeface="Arial" panose="020B0604020202020204" pitchFamily="34" charset="0"/>
                  <a:sym typeface="+mn-lt"/>
                </a:rPr>
                <a:t>bằng</a:t>
              </a:r>
              <a:r>
                <a:rPr lang="en-US" altLang="zh-CN" sz="3600" b="1" dirty="0">
                  <a:solidFill>
                    <a:prstClr val="black"/>
                  </a:solidFill>
                  <a:latin typeface="Arial" panose="020B0604020202020204" pitchFamily="34" charset="0"/>
                  <a:cs typeface="Arial" panose="020B0604020202020204" pitchFamily="34" charset="0"/>
                  <a:sym typeface="+mn-lt"/>
                </a:rPr>
                <a:t> </a:t>
              </a:r>
              <a:r>
                <a:rPr lang="en-US" altLang="zh-CN" sz="3600" b="1" dirty="0" err="1">
                  <a:solidFill>
                    <a:prstClr val="black"/>
                  </a:solidFill>
                  <a:latin typeface="Arial" panose="020B0604020202020204" pitchFamily="34" charset="0"/>
                  <a:cs typeface="Arial" panose="020B0604020202020204" pitchFamily="34" charset="0"/>
                  <a:sym typeface="+mn-lt"/>
                </a:rPr>
                <a:t>cách</a:t>
              </a:r>
              <a:r>
                <a:rPr lang="en-US" altLang="zh-CN" sz="3600" b="1" dirty="0">
                  <a:solidFill>
                    <a:prstClr val="black"/>
                  </a:solidFill>
                  <a:latin typeface="Arial" panose="020B0604020202020204" pitchFamily="34" charset="0"/>
                  <a:cs typeface="Arial" panose="020B0604020202020204" pitchFamily="34" charset="0"/>
                  <a:sym typeface="+mn-lt"/>
                </a:rPr>
                <a:t> </a:t>
              </a:r>
              <a:r>
                <a:rPr lang="en-US" altLang="zh-CN" sz="3600" b="1" dirty="0">
                  <a:solidFill>
                    <a:srgbClr val="FF0000"/>
                  </a:solidFill>
                  <a:latin typeface="Arial" panose="020B0604020202020204" pitchFamily="34" charset="0"/>
                  <a:cs typeface="Arial" panose="020B0604020202020204" pitchFamily="34" charset="0"/>
                  <a:sym typeface="+mn-lt"/>
                </a:rPr>
                <a:t>l</a:t>
              </a:r>
              <a:r>
                <a:rPr kumimoji="0" lang="en-US" altLang="zh-CN"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sym typeface="+mn-lt"/>
                </a:rPr>
                <a:t>ặp</a:t>
              </a:r>
              <a:r>
                <a:rPr kumimoji="0" lang="en-US" altLang="zh-CN" sz="36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sym typeface="+mn-lt"/>
                </a:rPr>
                <a:t> </a:t>
              </a:r>
              <a:r>
                <a:rPr kumimoji="0" lang="en-US" altLang="zh-CN" sz="36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sym typeface="+mn-lt"/>
                </a:rPr>
                <a:t>từ</a:t>
              </a:r>
              <a:r>
                <a:rPr kumimoji="0" lang="en-US" altLang="zh-CN" sz="36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sym typeface="+mn-lt"/>
                </a:rPr>
                <a:t> </a:t>
              </a:r>
              <a:r>
                <a:rPr kumimoji="0" lang="en-US" altLang="zh-CN" sz="36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sym typeface="+mn-lt"/>
                </a:rPr>
                <a:t>ngữ</a:t>
              </a:r>
              <a:r>
                <a:rPr kumimoji="0" lang="en-US" altLang="zh-CN" sz="36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mn-lt"/>
                </a:rPr>
                <a:t>.</a:t>
              </a:r>
              <a:endParaRPr kumimoji="0"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mn-lt"/>
              </a:endParaRPr>
            </a:p>
          </p:txBody>
        </p:sp>
      </p:grpSp>
      <p:sp>
        <p:nvSpPr>
          <p:cNvPr id="2" name="Rectangle 1"/>
          <p:cNvSpPr/>
          <p:nvPr/>
        </p:nvSpPr>
        <p:spPr>
          <a:xfrm>
            <a:off x="8887273" y="2017680"/>
            <a:ext cx="1184983" cy="469900"/>
          </a:xfrm>
          <a:prstGeom prst="rect">
            <a:avLst/>
          </a:prstGeom>
          <a:solidFill>
            <a:srgbClr val="ED8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p:cNvSpPr/>
          <p:nvPr/>
        </p:nvSpPr>
        <p:spPr>
          <a:xfrm>
            <a:off x="6376402" y="2047655"/>
            <a:ext cx="1154967" cy="469900"/>
          </a:xfrm>
          <a:prstGeom prst="rect">
            <a:avLst/>
          </a:prstGeom>
          <a:solidFill>
            <a:srgbClr val="ED8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文本框 30"/>
          <p:cNvSpPr txBox="1">
            <a:spLocks noChangeArrowheads="1"/>
          </p:cNvSpPr>
          <p:nvPr/>
        </p:nvSpPr>
        <p:spPr bwMode="auto">
          <a:xfrm>
            <a:off x="827990" y="1832473"/>
            <a:ext cx="10408370" cy="2123658"/>
          </a:xfrm>
          <a:prstGeom prst="rect">
            <a:avLst/>
          </a:prstGeom>
          <a:noFill/>
        </p:spPr>
        <p:txBody>
          <a:bodyPr wrap="square" rtlCol="0">
            <a:spAutoFit/>
            <a:scene3d>
              <a:camera prst="orthographicFront"/>
              <a:lightRig rig="threePt" dir="t"/>
            </a:scene3d>
            <a:sp3d contourW="12700"/>
          </a:bodyPr>
          <a:lstStyle>
            <a:defPPr>
              <a:defRPr lang="zh-CN"/>
            </a:defPPr>
            <a:lvl1pPr marR="0" lvl="0" indent="0" algn="ctr" defTabSz="901065" fontAlgn="auto">
              <a:lnSpc>
                <a:spcPct val="100000"/>
              </a:lnSpc>
              <a:spcBef>
                <a:spcPts val="0"/>
              </a:spcBef>
              <a:spcAft>
                <a:spcPts val="0"/>
              </a:spcAft>
              <a:buClrTx/>
              <a:buSzTx/>
              <a:buFontTx/>
              <a:buNone/>
              <a:defRPr sz="6600" b="1">
                <a:solidFill>
                  <a:srgbClr val="5CD1B7"/>
                </a:solidFill>
                <a:effectLst>
                  <a:innerShdw blurRad="63500" dist="50800" dir="18900000">
                    <a:prstClr val="black">
                      <a:alpha val="50000"/>
                    </a:prstClr>
                  </a:innerShdw>
                </a:effectLst>
                <a:latin typeface="+mn-ea"/>
                <a:cs typeface="经典综艺体简" panose="02010609000101010101" pitchFamily="49" charset="-122"/>
              </a:defRPr>
            </a:lvl1pPr>
          </a:lstStyle>
          <a:p>
            <a:pPr algn="just"/>
            <a:r>
              <a:rPr lang="en-US" altLang="zh-CN" sz="4400" b="0" dirty="0">
                <a:solidFill>
                  <a:srgbClr val="172774"/>
                </a:solidFill>
                <a:latin typeface="Arial" panose="020B0604020202020204" pitchFamily="34" charset="0"/>
                <a:cs typeface="Arial" panose="020B0604020202020204" pitchFamily="34" charset="0"/>
              </a:rPr>
              <a:t>	</a:t>
            </a:r>
            <a:r>
              <a:rPr lang="en-US" altLang="zh-CN" sz="4400" b="0" dirty="0" err="1">
                <a:solidFill>
                  <a:srgbClr val="172774"/>
                </a:solidFill>
                <a:latin typeface="Arial" panose="020B0604020202020204" pitchFamily="34" charset="0"/>
                <a:cs typeface="Arial" panose="020B0604020202020204" pitchFamily="34" charset="0"/>
              </a:rPr>
              <a:t>Ông</a:t>
            </a:r>
            <a:r>
              <a:rPr lang="en-US" altLang="zh-CN" sz="4400" b="0" dirty="0">
                <a:solidFill>
                  <a:srgbClr val="172774"/>
                </a:solidFill>
                <a:latin typeface="Arial" panose="020B0604020202020204" pitchFamily="34" charset="0"/>
                <a:cs typeface="Arial" panose="020B0604020202020204" pitchFamily="34" charset="0"/>
              </a:rPr>
              <a:t> </a:t>
            </a:r>
            <a:r>
              <a:rPr lang="en-US" altLang="zh-CN" sz="4400" b="0" dirty="0" err="1">
                <a:solidFill>
                  <a:srgbClr val="172774"/>
                </a:solidFill>
                <a:latin typeface="Arial" panose="020B0604020202020204" pitchFamily="34" charset="0"/>
                <a:cs typeface="Arial" panose="020B0604020202020204" pitchFamily="34" charset="0"/>
              </a:rPr>
              <a:t>Nhụ</a:t>
            </a:r>
            <a:r>
              <a:rPr lang="en-US" altLang="zh-CN" sz="4400" b="0" dirty="0">
                <a:solidFill>
                  <a:srgbClr val="172774"/>
                </a:solidFill>
                <a:latin typeface="Arial" panose="020B0604020202020204" pitchFamily="34" charset="0"/>
                <a:cs typeface="Arial" panose="020B0604020202020204" pitchFamily="34" charset="0"/>
              </a:rPr>
              <a:t> </a:t>
            </a:r>
            <a:r>
              <a:rPr lang="en-US" altLang="zh-CN" sz="4400" b="0" dirty="0" err="1">
                <a:solidFill>
                  <a:srgbClr val="172774"/>
                </a:solidFill>
                <a:latin typeface="Arial" panose="020B0604020202020204" pitchFamily="34" charset="0"/>
                <a:cs typeface="Arial" panose="020B0604020202020204" pitchFamily="34" charset="0"/>
              </a:rPr>
              <a:t>bước</a:t>
            </a:r>
            <a:r>
              <a:rPr lang="en-US" altLang="zh-CN" sz="4400" b="0" dirty="0">
                <a:solidFill>
                  <a:srgbClr val="172774"/>
                </a:solidFill>
                <a:latin typeface="Arial" panose="020B0604020202020204" pitchFamily="34" charset="0"/>
                <a:cs typeface="Arial" panose="020B0604020202020204" pitchFamily="34" charset="0"/>
              </a:rPr>
              <a:t> </a:t>
            </a:r>
            <a:r>
              <a:rPr lang="en-US" altLang="zh-CN" sz="4400" b="0" dirty="0" err="1">
                <a:solidFill>
                  <a:srgbClr val="172774"/>
                </a:solidFill>
                <a:latin typeface="Arial" panose="020B0604020202020204" pitchFamily="34" charset="0"/>
                <a:cs typeface="Arial" panose="020B0604020202020204" pitchFamily="34" charset="0"/>
              </a:rPr>
              <a:t>ra</a:t>
            </a:r>
            <a:r>
              <a:rPr lang="en-US" altLang="zh-CN" sz="4400" b="0" dirty="0">
                <a:solidFill>
                  <a:srgbClr val="172774"/>
                </a:solidFill>
                <a:latin typeface="Arial" panose="020B0604020202020204" pitchFamily="34" charset="0"/>
                <a:cs typeface="Arial" panose="020B0604020202020204" pitchFamily="34" charset="0"/>
              </a:rPr>
              <a:t> </a:t>
            </a:r>
            <a:r>
              <a:rPr lang="en-US" altLang="zh-CN" sz="4400" b="0" dirty="0" err="1">
                <a:solidFill>
                  <a:srgbClr val="172774"/>
                </a:solidFill>
                <a:latin typeface="Arial" panose="020B0604020202020204" pitchFamily="34" charset="0"/>
                <a:cs typeface="Arial" panose="020B0604020202020204" pitchFamily="34" charset="0"/>
              </a:rPr>
              <a:t>võng</a:t>
            </a:r>
            <a:r>
              <a:rPr lang="en-US" altLang="zh-CN" sz="4400" b="0" dirty="0">
                <a:solidFill>
                  <a:srgbClr val="172774"/>
                </a:solidFill>
                <a:latin typeface="Arial" panose="020B0604020202020204" pitchFamily="34" charset="0"/>
                <a:cs typeface="Arial" panose="020B0604020202020204" pitchFamily="34" charset="0"/>
              </a:rPr>
              <a:t>. </a:t>
            </a:r>
            <a:r>
              <a:rPr lang="en-US" altLang="zh-CN" sz="4400" b="0" dirty="0" err="1">
                <a:solidFill>
                  <a:srgbClr val="172774"/>
                </a:solidFill>
                <a:latin typeface="Arial" panose="020B0604020202020204" pitchFamily="34" charset="0"/>
                <a:cs typeface="Arial" panose="020B0604020202020204" pitchFamily="34" charset="0"/>
              </a:rPr>
              <a:t>Cái</a:t>
            </a:r>
            <a:r>
              <a:rPr lang="en-US" altLang="zh-CN" sz="4400" b="0" dirty="0">
                <a:solidFill>
                  <a:srgbClr val="172774"/>
                </a:solidFill>
                <a:latin typeface="Arial" panose="020B0604020202020204" pitchFamily="34" charset="0"/>
                <a:cs typeface="Arial" panose="020B0604020202020204" pitchFamily="34" charset="0"/>
              </a:rPr>
              <a:t> </a:t>
            </a:r>
            <a:r>
              <a:rPr lang="en-US" altLang="zh-CN" sz="4400" b="0" dirty="0" err="1">
                <a:solidFill>
                  <a:srgbClr val="172774"/>
                </a:solidFill>
                <a:latin typeface="Arial" panose="020B0604020202020204" pitchFamily="34" charset="0"/>
                <a:cs typeface="Arial" panose="020B0604020202020204" pitchFamily="34" charset="0"/>
              </a:rPr>
              <a:t>võng</a:t>
            </a:r>
            <a:r>
              <a:rPr lang="en-US" altLang="zh-CN" sz="4400" b="0" dirty="0">
                <a:solidFill>
                  <a:srgbClr val="172774"/>
                </a:solidFill>
                <a:latin typeface="Arial" panose="020B0604020202020204" pitchFamily="34" charset="0"/>
                <a:cs typeface="Arial" panose="020B0604020202020204" pitchFamily="34" charset="0"/>
              </a:rPr>
              <a:t> </a:t>
            </a:r>
            <a:r>
              <a:rPr lang="en-US" altLang="zh-CN" sz="4400" b="0" dirty="0" err="1">
                <a:solidFill>
                  <a:srgbClr val="172774"/>
                </a:solidFill>
                <a:latin typeface="Arial" panose="020B0604020202020204" pitchFamily="34" charset="0"/>
                <a:cs typeface="Arial" panose="020B0604020202020204" pitchFamily="34" charset="0"/>
              </a:rPr>
              <a:t>làm</a:t>
            </a:r>
            <a:r>
              <a:rPr lang="en-US" altLang="zh-CN" sz="4400" b="0" dirty="0">
                <a:solidFill>
                  <a:srgbClr val="172774"/>
                </a:solidFill>
                <a:latin typeface="Arial" panose="020B0604020202020204" pitchFamily="34" charset="0"/>
                <a:cs typeface="Arial" panose="020B0604020202020204" pitchFamily="34" charset="0"/>
              </a:rPr>
              <a:t> </a:t>
            </a:r>
            <a:r>
              <a:rPr lang="en-US" altLang="zh-CN" sz="4400" b="0" dirty="0" err="1">
                <a:solidFill>
                  <a:srgbClr val="172774"/>
                </a:solidFill>
                <a:latin typeface="Arial" panose="020B0604020202020204" pitchFamily="34" charset="0"/>
                <a:cs typeface="Arial" panose="020B0604020202020204" pitchFamily="34" charset="0"/>
              </a:rPr>
              <a:t>bằng</a:t>
            </a:r>
            <a:r>
              <a:rPr lang="en-US" altLang="zh-CN" sz="4400" b="0" dirty="0">
                <a:solidFill>
                  <a:srgbClr val="172774"/>
                </a:solidFill>
                <a:latin typeface="Arial" panose="020B0604020202020204" pitchFamily="34" charset="0"/>
                <a:cs typeface="Arial" panose="020B0604020202020204" pitchFamily="34" charset="0"/>
              </a:rPr>
              <a:t> </a:t>
            </a:r>
            <a:r>
              <a:rPr lang="en-US" altLang="zh-CN" sz="4400" b="0" dirty="0" err="1">
                <a:solidFill>
                  <a:srgbClr val="172774"/>
                </a:solidFill>
                <a:latin typeface="Arial" panose="020B0604020202020204" pitchFamily="34" charset="0"/>
                <a:cs typeface="Arial" panose="020B0604020202020204" pitchFamily="34" charset="0"/>
              </a:rPr>
              <a:t>lưới</a:t>
            </a:r>
            <a:r>
              <a:rPr lang="en-US" altLang="zh-CN" sz="4400" b="0" dirty="0">
                <a:solidFill>
                  <a:srgbClr val="172774"/>
                </a:solidFill>
                <a:latin typeface="Arial" panose="020B0604020202020204" pitchFamily="34" charset="0"/>
                <a:cs typeface="Arial" panose="020B0604020202020204" pitchFamily="34" charset="0"/>
              </a:rPr>
              <a:t> </a:t>
            </a:r>
            <a:r>
              <a:rPr lang="en-US" altLang="zh-CN" sz="4400" b="0" dirty="0" err="1">
                <a:solidFill>
                  <a:srgbClr val="172774"/>
                </a:solidFill>
                <a:latin typeface="Arial" panose="020B0604020202020204" pitchFamily="34" charset="0"/>
                <a:cs typeface="Arial" panose="020B0604020202020204" pitchFamily="34" charset="0"/>
              </a:rPr>
              <a:t>đáy</a:t>
            </a:r>
            <a:r>
              <a:rPr lang="en-US" altLang="zh-CN" sz="4400" b="0" dirty="0">
                <a:solidFill>
                  <a:srgbClr val="172774"/>
                </a:solidFill>
                <a:latin typeface="Arial" panose="020B0604020202020204" pitchFamily="34" charset="0"/>
                <a:cs typeface="Arial" panose="020B0604020202020204" pitchFamily="34" charset="0"/>
              </a:rPr>
              <a:t> </a:t>
            </a:r>
            <a:r>
              <a:rPr lang="en-US" altLang="zh-CN" sz="4400" b="0" dirty="0" err="1">
                <a:solidFill>
                  <a:srgbClr val="172774"/>
                </a:solidFill>
                <a:latin typeface="Arial" panose="020B0604020202020204" pitchFamily="34" charset="0"/>
                <a:cs typeface="Arial" panose="020B0604020202020204" pitchFamily="34" charset="0"/>
              </a:rPr>
              <a:t>vẫn</a:t>
            </a:r>
            <a:r>
              <a:rPr lang="en-US" altLang="zh-CN" sz="4400" b="0" dirty="0">
                <a:solidFill>
                  <a:srgbClr val="172774"/>
                </a:solidFill>
                <a:latin typeface="Arial" panose="020B0604020202020204" pitchFamily="34" charset="0"/>
                <a:cs typeface="Arial" panose="020B0604020202020204" pitchFamily="34" charset="0"/>
              </a:rPr>
              <a:t> </a:t>
            </a:r>
            <a:r>
              <a:rPr lang="en-US" altLang="zh-CN" sz="4400" b="0" dirty="0" err="1">
                <a:solidFill>
                  <a:srgbClr val="172774"/>
                </a:solidFill>
                <a:latin typeface="Arial" panose="020B0604020202020204" pitchFamily="34" charset="0"/>
                <a:cs typeface="Arial" panose="020B0604020202020204" pitchFamily="34" charset="0"/>
              </a:rPr>
              <a:t>buộc</a:t>
            </a:r>
            <a:r>
              <a:rPr lang="en-US" altLang="zh-CN" sz="4400" b="0" dirty="0">
                <a:solidFill>
                  <a:srgbClr val="172774"/>
                </a:solidFill>
                <a:latin typeface="Arial" panose="020B0604020202020204" pitchFamily="34" charset="0"/>
                <a:cs typeface="Arial" panose="020B0604020202020204" pitchFamily="34" charset="0"/>
              </a:rPr>
              <a:t> </a:t>
            </a:r>
            <a:r>
              <a:rPr lang="en-US" altLang="zh-CN" sz="4400" b="0" dirty="0" err="1">
                <a:solidFill>
                  <a:srgbClr val="172774"/>
                </a:solidFill>
                <a:latin typeface="Arial" panose="020B0604020202020204" pitchFamily="34" charset="0"/>
                <a:cs typeface="Arial" panose="020B0604020202020204" pitchFamily="34" charset="0"/>
              </a:rPr>
              <a:t>lưu</a:t>
            </a:r>
            <a:r>
              <a:rPr lang="en-US" altLang="zh-CN" sz="4400" b="0" dirty="0">
                <a:solidFill>
                  <a:srgbClr val="172774"/>
                </a:solidFill>
                <a:latin typeface="Arial" panose="020B0604020202020204" pitchFamily="34" charset="0"/>
                <a:cs typeface="Arial" panose="020B0604020202020204" pitchFamily="34" charset="0"/>
              </a:rPr>
              <a:t> </a:t>
            </a:r>
            <a:r>
              <a:rPr lang="en-US" altLang="zh-CN" sz="4400" b="0" dirty="0" err="1">
                <a:solidFill>
                  <a:srgbClr val="172774"/>
                </a:solidFill>
                <a:latin typeface="Arial" panose="020B0604020202020204" pitchFamily="34" charset="0"/>
                <a:cs typeface="Arial" panose="020B0604020202020204" pitchFamily="34" charset="0"/>
              </a:rPr>
              <a:t>cữu</a:t>
            </a:r>
            <a:r>
              <a:rPr lang="en-US" altLang="zh-CN" sz="4400" b="0" dirty="0">
                <a:solidFill>
                  <a:srgbClr val="172774"/>
                </a:solidFill>
                <a:latin typeface="Arial" panose="020B0604020202020204" pitchFamily="34" charset="0"/>
                <a:cs typeface="Arial" panose="020B0604020202020204" pitchFamily="34" charset="0"/>
              </a:rPr>
              <a:t> ở </a:t>
            </a:r>
            <a:r>
              <a:rPr lang="en-US" altLang="zh-CN" sz="4400" b="0" dirty="0" err="1">
                <a:solidFill>
                  <a:srgbClr val="172774"/>
                </a:solidFill>
                <a:latin typeface="Arial" panose="020B0604020202020204" pitchFamily="34" charset="0"/>
                <a:cs typeface="Arial" panose="020B0604020202020204" pitchFamily="34" charset="0"/>
              </a:rPr>
              <a:t>ngoài</a:t>
            </a:r>
            <a:r>
              <a:rPr lang="en-US" altLang="zh-CN" sz="4400" b="0" dirty="0">
                <a:solidFill>
                  <a:srgbClr val="172774"/>
                </a:solidFill>
                <a:latin typeface="Arial" panose="020B0604020202020204" pitchFamily="34" charset="0"/>
                <a:cs typeface="Arial" panose="020B0604020202020204" pitchFamily="34" charset="0"/>
              </a:rPr>
              <a:t> hang </a:t>
            </a:r>
            <a:r>
              <a:rPr lang="en-US" altLang="zh-CN" sz="4400" b="0" dirty="0" err="1">
                <a:solidFill>
                  <a:srgbClr val="172774"/>
                </a:solidFill>
                <a:latin typeface="Arial" panose="020B0604020202020204" pitchFamily="34" charset="0"/>
                <a:cs typeface="Arial" panose="020B0604020202020204" pitchFamily="34" charset="0"/>
              </a:rPr>
              <a:t>hiên</a:t>
            </a:r>
            <a:r>
              <a:rPr lang="en-US" altLang="zh-CN" sz="4400" b="0" dirty="0">
                <a:solidFill>
                  <a:srgbClr val="172774"/>
                </a:solidFill>
                <a:latin typeface="Arial" panose="020B0604020202020204" pitchFamily="34" charset="0"/>
                <a:cs typeface="Arial" panose="020B0604020202020204" pitchFamily="34" charset="0"/>
              </a:rPr>
              <a:t>.</a:t>
            </a:r>
            <a:endParaRPr lang="zh-CN" altLang="en-US" sz="4400" b="0" dirty="0">
              <a:solidFill>
                <a:srgbClr val="17277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22381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9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1"/>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97"/>
                                        </p:tgtEl>
                                        <p:attrNameLst>
                                          <p:attrName>style.visibility</p:attrName>
                                        </p:attrNameLst>
                                      </p:cBhvr>
                                      <p:to>
                                        <p:strVal val="visible"/>
                                      </p:to>
                                    </p:set>
                                    <p:animEffect transition="in" filter="fade">
                                      <p:cBhvr>
                                        <p:cTn id="20" dur="1000"/>
                                        <p:tgtEl>
                                          <p:spTgt spid="197"/>
                                        </p:tgtEl>
                                      </p:cBhvr>
                                    </p:animEffect>
                                    <p:anim calcmode="lin" valueType="num">
                                      <p:cBhvr>
                                        <p:cTn id="21" dur="1000" fill="hold"/>
                                        <p:tgtEl>
                                          <p:spTgt spid="197"/>
                                        </p:tgtEl>
                                        <p:attrNameLst>
                                          <p:attrName>ppt_x</p:attrName>
                                        </p:attrNameLst>
                                      </p:cBhvr>
                                      <p:tavLst>
                                        <p:tav tm="0">
                                          <p:val>
                                            <p:strVal val="#ppt_x"/>
                                          </p:val>
                                        </p:tav>
                                        <p:tav tm="100000">
                                          <p:val>
                                            <p:strVal val="#ppt_x"/>
                                          </p:val>
                                        </p:tav>
                                      </p:tavLst>
                                    </p:anim>
                                    <p:anim calcmode="lin" valueType="num">
                                      <p:cBhvr>
                                        <p:cTn id="22" dur="1000" fill="hold"/>
                                        <p:tgtEl>
                                          <p:spTgt spid="19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8"/>
                  </p:tgtEl>
                </p:cond>
              </p:nextCondLst>
            </p:seq>
          </p:childTnLst>
        </p:cTn>
      </p:par>
    </p:tnLst>
    <p:bldLst>
      <p:bldP spid="2" grpId="0" animBg="1"/>
      <p:bldP spid="197"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450958" y="418794"/>
            <a:ext cx="11290083" cy="6020412"/>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8752" y="6056988"/>
            <a:ext cx="5502026" cy="1009190"/>
          </a:xfrm>
          <a:prstGeom prst="rect">
            <a:avLst/>
          </a:prstGeom>
        </p:spPr>
      </p:pic>
      <p:pic>
        <p:nvPicPr>
          <p:cNvPr id="7" name="图片 6">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49934" y="3149504"/>
            <a:ext cx="1742066" cy="3493349"/>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93003" y="-71243"/>
            <a:ext cx="1010366" cy="980073"/>
          </a:xfrm>
          <a:prstGeom prst="rect">
            <a:avLst/>
          </a:prstGeom>
        </p:spPr>
      </p:pic>
      <p:sp>
        <p:nvSpPr>
          <p:cNvPr id="193" name="TextBox 11"/>
          <p:cNvSpPr txBox="1"/>
          <p:nvPr/>
        </p:nvSpPr>
        <p:spPr>
          <a:xfrm>
            <a:off x="689459" y="560858"/>
            <a:ext cx="1063150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dirty="0" err="1">
                <a:solidFill>
                  <a:srgbClr val="FF0075"/>
                </a:solidFill>
                <a:latin typeface="Arial" panose="020B0604020202020204" pitchFamily="34" charset="0"/>
                <a:cs typeface="Arial" panose="020B0604020202020204" pitchFamily="34" charset="0"/>
                <a:sym typeface="+mn-lt"/>
              </a:rPr>
              <a:t>Điền</a:t>
            </a:r>
            <a:r>
              <a:rPr lang="en-US" sz="4000" dirty="0">
                <a:solidFill>
                  <a:srgbClr val="FF0075"/>
                </a:solidFill>
                <a:latin typeface="Arial" panose="020B0604020202020204" pitchFamily="34" charset="0"/>
                <a:cs typeface="Arial" panose="020B0604020202020204" pitchFamily="34" charset="0"/>
                <a:sym typeface="+mn-lt"/>
              </a:rPr>
              <a:t> </a:t>
            </a:r>
            <a:r>
              <a:rPr lang="en-US" sz="4000" dirty="0" err="1">
                <a:solidFill>
                  <a:srgbClr val="FF0075"/>
                </a:solidFill>
                <a:latin typeface="Arial" panose="020B0604020202020204" pitchFamily="34" charset="0"/>
                <a:cs typeface="Arial" panose="020B0604020202020204" pitchFamily="34" charset="0"/>
                <a:sym typeface="+mn-lt"/>
              </a:rPr>
              <a:t>từ</a:t>
            </a:r>
            <a:r>
              <a:rPr lang="en-US" sz="4000" dirty="0">
                <a:solidFill>
                  <a:srgbClr val="FF0075"/>
                </a:solidFill>
                <a:latin typeface="Arial" panose="020B0604020202020204" pitchFamily="34" charset="0"/>
                <a:cs typeface="Arial" panose="020B0604020202020204" pitchFamily="34" charset="0"/>
                <a:sym typeface="+mn-lt"/>
              </a:rPr>
              <a:t> </a:t>
            </a:r>
            <a:r>
              <a:rPr lang="en-US" sz="4000" dirty="0" err="1">
                <a:solidFill>
                  <a:srgbClr val="FF0075"/>
                </a:solidFill>
                <a:latin typeface="Arial" panose="020B0604020202020204" pitchFamily="34" charset="0"/>
                <a:cs typeface="Arial" panose="020B0604020202020204" pitchFamily="34" charset="0"/>
                <a:sym typeface="+mn-lt"/>
              </a:rPr>
              <a:t>thích</a:t>
            </a:r>
            <a:r>
              <a:rPr lang="en-US" sz="4000" dirty="0">
                <a:solidFill>
                  <a:srgbClr val="FF0075"/>
                </a:solidFill>
                <a:latin typeface="Arial" panose="020B0604020202020204" pitchFamily="34" charset="0"/>
                <a:cs typeface="Arial" panose="020B0604020202020204" pitchFamily="34" charset="0"/>
                <a:sym typeface="+mn-lt"/>
              </a:rPr>
              <a:t> </a:t>
            </a:r>
            <a:r>
              <a:rPr lang="en-US" sz="4000" dirty="0" err="1">
                <a:solidFill>
                  <a:srgbClr val="FF0075"/>
                </a:solidFill>
                <a:latin typeface="Arial" panose="020B0604020202020204" pitchFamily="34" charset="0"/>
                <a:cs typeface="Arial" panose="020B0604020202020204" pitchFamily="34" charset="0"/>
                <a:sym typeface="+mn-lt"/>
              </a:rPr>
              <a:t>hợp</a:t>
            </a:r>
            <a:r>
              <a:rPr lang="en-US" sz="4000" dirty="0">
                <a:solidFill>
                  <a:srgbClr val="FF0075"/>
                </a:solidFill>
                <a:latin typeface="Arial" panose="020B0604020202020204" pitchFamily="34" charset="0"/>
                <a:cs typeface="Arial" panose="020B0604020202020204" pitchFamily="34" charset="0"/>
                <a:sym typeface="+mn-lt"/>
              </a:rPr>
              <a:t> </a:t>
            </a:r>
            <a:r>
              <a:rPr lang="en-US" sz="4000" dirty="0" err="1">
                <a:solidFill>
                  <a:srgbClr val="FF0075"/>
                </a:solidFill>
                <a:latin typeface="Arial" panose="020B0604020202020204" pitchFamily="34" charset="0"/>
                <a:cs typeface="Arial" panose="020B0604020202020204" pitchFamily="34" charset="0"/>
                <a:sym typeface="+mn-lt"/>
              </a:rPr>
              <a:t>vào</a:t>
            </a:r>
            <a:r>
              <a:rPr lang="en-US" sz="4000" dirty="0">
                <a:solidFill>
                  <a:srgbClr val="FF0075"/>
                </a:solidFill>
                <a:latin typeface="Arial" panose="020B0604020202020204" pitchFamily="34" charset="0"/>
                <a:cs typeface="Arial" panose="020B0604020202020204" pitchFamily="34" charset="0"/>
                <a:sym typeface="+mn-lt"/>
              </a:rPr>
              <a:t> </a:t>
            </a:r>
            <a:r>
              <a:rPr lang="en-US" sz="4000" dirty="0" err="1">
                <a:solidFill>
                  <a:srgbClr val="FF0075"/>
                </a:solidFill>
                <a:latin typeface="Arial" panose="020B0604020202020204" pitchFamily="34" charset="0"/>
                <a:cs typeface="Arial" panose="020B0604020202020204" pitchFamily="34" charset="0"/>
                <a:sym typeface="+mn-lt"/>
              </a:rPr>
              <a:t>chỗ</a:t>
            </a:r>
            <a:r>
              <a:rPr lang="en-US" sz="4000" dirty="0">
                <a:solidFill>
                  <a:srgbClr val="FF0075"/>
                </a:solidFill>
                <a:latin typeface="Arial" panose="020B0604020202020204" pitchFamily="34" charset="0"/>
                <a:cs typeface="Arial" panose="020B0604020202020204" pitchFamily="34" charset="0"/>
                <a:sym typeface="+mn-lt"/>
              </a:rPr>
              <a:t> </a:t>
            </a:r>
            <a:r>
              <a:rPr lang="en-US" sz="4000" dirty="0" err="1">
                <a:solidFill>
                  <a:srgbClr val="FF0075"/>
                </a:solidFill>
                <a:latin typeface="Arial" panose="020B0604020202020204" pitchFamily="34" charset="0"/>
                <a:cs typeface="Arial" panose="020B0604020202020204" pitchFamily="34" charset="0"/>
                <a:sym typeface="+mn-lt"/>
              </a:rPr>
              <a:t>chấm</a:t>
            </a:r>
            <a:r>
              <a:rPr lang="en-US" sz="4000" dirty="0">
                <a:solidFill>
                  <a:srgbClr val="FF0075"/>
                </a:solidFill>
                <a:latin typeface="Arial" panose="020B0604020202020204" pitchFamily="34" charset="0"/>
                <a:cs typeface="Arial" panose="020B0604020202020204" pitchFamily="34" charset="0"/>
                <a:sym typeface="+mn-lt"/>
              </a:rPr>
              <a:t> </a:t>
            </a:r>
            <a:r>
              <a:rPr lang="en-US" sz="4000" dirty="0" err="1">
                <a:solidFill>
                  <a:srgbClr val="FF0075"/>
                </a:solidFill>
                <a:latin typeface="Arial" panose="020B0604020202020204" pitchFamily="34" charset="0"/>
                <a:cs typeface="Arial" panose="020B0604020202020204" pitchFamily="34" charset="0"/>
                <a:sym typeface="+mn-lt"/>
              </a:rPr>
              <a:t>để</a:t>
            </a:r>
            <a:r>
              <a:rPr lang="en-US" sz="4000" dirty="0">
                <a:solidFill>
                  <a:srgbClr val="FF0075"/>
                </a:solidFill>
                <a:latin typeface="Arial" panose="020B0604020202020204" pitchFamily="34" charset="0"/>
                <a:cs typeface="Arial" panose="020B0604020202020204" pitchFamily="34" charset="0"/>
                <a:sym typeface="+mn-lt"/>
              </a:rPr>
              <a:t> </a:t>
            </a:r>
            <a:r>
              <a:rPr lang="en-US" sz="4000" dirty="0" err="1">
                <a:solidFill>
                  <a:srgbClr val="FF0075"/>
                </a:solidFill>
                <a:latin typeface="Arial" panose="020B0604020202020204" pitchFamily="34" charset="0"/>
                <a:cs typeface="Arial" panose="020B0604020202020204" pitchFamily="34" charset="0"/>
                <a:sym typeface="+mn-lt"/>
              </a:rPr>
              <a:t>hai</a:t>
            </a:r>
            <a:r>
              <a:rPr lang="en-US" sz="4000" dirty="0">
                <a:solidFill>
                  <a:srgbClr val="FF0075"/>
                </a:solidFill>
                <a:latin typeface="Arial" panose="020B0604020202020204" pitchFamily="34" charset="0"/>
                <a:cs typeface="Arial" panose="020B0604020202020204" pitchFamily="34" charset="0"/>
                <a:sym typeface="+mn-lt"/>
              </a:rPr>
              <a:t> </a:t>
            </a:r>
            <a:r>
              <a:rPr lang="en-US" sz="4000" dirty="0" err="1">
                <a:solidFill>
                  <a:srgbClr val="FF0075"/>
                </a:solidFill>
                <a:latin typeface="Arial" panose="020B0604020202020204" pitchFamily="34" charset="0"/>
                <a:cs typeface="Arial" panose="020B0604020202020204" pitchFamily="34" charset="0"/>
                <a:sym typeface="+mn-lt"/>
              </a:rPr>
              <a:t>câu</a:t>
            </a:r>
            <a:r>
              <a:rPr lang="en-US" sz="4000" dirty="0">
                <a:solidFill>
                  <a:srgbClr val="FF0075"/>
                </a:solidFill>
                <a:latin typeface="Arial" panose="020B0604020202020204" pitchFamily="34" charset="0"/>
                <a:cs typeface="Arial" panose="020B0604020202020204" pitchFamily="34" charset="0"/>
                <a:sym typeface="+mn-lt"/>
              </a:rPr>
              <a:t> </a:t>
            </a:r>
            <a:r>
              <a:rPr lang="en-US" sz="4000" dirty="0" err="1">
                <a:solidFill>
                  <a:srgbClr val="FF0075"/>
                </a:solidFill>
                <a:latin typeface="Arial" panose="020B0604020202020204" pitchFamily="34" charset="0"/>
                <a:cs typeface="Arial" panose="020B0604020202020204" pitchFamily="34" charset="0"/>
                <a:sym typeface="+mn-lt"/>
              </a:rPr>
              <a:t>văn</a:t>
            </a:r>
            <a:r>
              <a:rPr lang="en-US" sz="4000" dirty="0">
                <a:solidFill>
                  <a:srgbClr val="FF0075"/>
                </a:solidFill>
                <a:latin typeface="Arial" panose="020B0604020202020204" pitchFamily="34" charset="0"/>
                <a:cs typeface="Arial" panose="020B0604020202020204" pitchFamily="34" charset="0"/>
                <a:sym typeface="+mn-lt"/>
              </a:rPr>
              <a:t> </a:t>
            </a:r>
            <a:r>
              <a:rPr lang="en-US" sz="4000" dirty="0" err="1">
                <a:solidFill>
                  <a:srgbClr val="FF0075"/>
                </a:solidFill>
                <a:latin typeface="Arial" panose="020B0604020202020204" pitchFamily="34" charset="0"/>
                <a:cs typeface="Arial" panose="020B0604020202020204" pitchFamily="34" charset="0"/>
                <a:sym typeface="+mn-lt"/>
              </a:rPr>
              <a:t>sau</a:t>
            </a:r>
            <a:r>
              <a:rPr lang="en-US" sz="4000" dirty="0">
                <a:solidFill>
                  <a:srgbClr val="FF0075"/>
                </a:solidFill>
                <a:latin typeface="Arial" panose="020B0604020202020204" pitchFamily="34" charset="0"/>
                <a:cs typeface="Arial" panose="020B0604020202020204" pitchFamily="34" charset="0"/>
                <a:sym typeface="+mn-lt"/>
              </a:rPr>
              <a:t> </a:t>
            </a:r>
            <a:r>
              <a:rPr lang="en-US" sz="4000" dirty="0" err="1">
                <a:solidFill>
                  <a:srgbClr val="FF0075"/>
                </a:solidFill>
                <a:latin typeface="Arial" panose="020B0604020202020204" pitchFamily="34" charset="0"/>
                <a:cs typeface="Arial" panose="020B0604020202020204" pitchFamily="34" charset="0"/>
                <a:sym typeface="+mn-lt"/>
              </a:rPr>
              <a:t>liên</a:t>
            </a:r>
            <a:r>
              <a:rPr lang="en-US" sz="4000" dirty="0">
                <a:solidFill>
                  <a:srgbClr val="FF0075"/>
                </a:solidFill>
                <a:latin typeface="Arial" panose="020B0604020202020204" pitchFamily="34" charset="0"/>
                <a:cs typeface="Arial" panose="020B0604020202020204" pitchFamily="34" charset="0"/>
                <a:sym typeface="+mn-lt"/>
              </a:rPr>
              <a:t> </a:t>
            </a:r>
            <a:r>
              <a:rPr lang="en-US" sz="4000" dirty="0" err="1">
                <a:solidFill>
                  <a:srgbClr val="FF0075"/>
                </a:solidFill>
                <a:latin typeface="Arial" panose="020B0604020202020204" pitchFamily="34" charset="0"/>
                <a:cs typeface="Arial" panose="020B0604020202020204" pitchFamily="34" charset="0"/>
                <a:sym typeface="+mn-lt"/>
              </a:rPr>
              <a:t>kết</a:t>
            </a:r>
            <a:r>
              <a:rPr lang="en-US" sz="4000" dirty="0">
                <a:solidFill>
                  <a:srgbClr val="FF0075"/>
                </a:solidFill>
                <a:latin typeface="Arial" panose="020B0604020202020204" pitchFamily="34" charset="0"/>
                <a:cs typeface="Arial" panose="020B0604020202020204" pitchFamily="34" charset="0"/>
                <a:sym typeface="+mn-lt"/>
              </a:rPr>
              <a:t> </a:t>
            </a:r>
            <a:r>
              <a:rPr lang="en-US" sz="4000" dirty="0" err="1">
                <a:solidFill>
                  <a:srgbClr val="FF0075"/>
                </a:solidFill>
                <a:latin typeface="Arial" panose="020B0604020202020204" pitchFamily="34" charset="0"/>
                <a:cs typeface="Arial" panose="020B0604020202020204" pitchFamily="34" charset="0"/>
                <a:sym typeface="+mn-lt"/>
              </a:rPr>
              <a:t>bằng</a:t>
            </a:r>
            <a:r>
              <a:rPr lang="en-US" sz="4000" dirty="0">
                <a:solidFill>
                  <a:srgbClr val="FF0075"/>
                </a:solidFill>
                <a:latin typeface="Arial" panose="020B0604020202020204" pitchFamily="34" charset="0"/>
                <a:cs typeface="Arial" panose="020B0604020202020204" pitchFamily="34" charset="0"/>
                <a:sym typeface="+mn-lt"/>
              </a:rPr>
              <a:t> </a:t>
            </a:r>
            <a:r>
              <a:rPr lang="en-US" sz="4000" dirty="0" err="1">
                <a:solidFill>
                  <a:srgbClr val="FF0075"/>
                </a:solidFill>
                <a:latin typeface="Arial" panose="020B0604020202020204" pitchFamily="34" charset="0"/>
                <a:cs typeface="Arial" panose="020B0604020202020204" pitchFamily="34" charset="0"/>
                <a:sym typeface="+mn-lt"/>
              </a:rPr>
              <a:t>cách</a:t>
            </a:r>
            <a:r>
              <a:rPr lang="en-US" sz="4000" dirty="0">
                <a:solidFill>
                  <a:srgbClr val="FF0075"/>
                </a:solidFill>
                <a:latin typeface="Arial" panose="020B0604020202020204" pitchFamily="34" charset="0"/>
                <a:cs typeface="Arial" panose="020B0604020202020204" pitchFamily="34" charset="0"/>
                <a:sym typeface="+mn-lt"/>
              </a:rPr>
              <a:t> </a:t>
            </a:r>
            <a:r>
              <a:rPr lang="en-US" sz="4000" dirty="0" err="1">
                <a:solidFill>
                  <a:srgbClr val="FF0075"/>
                </a:solidFill>
                <a:latin typeface="Arial" panose="020B0604020202020204" pitchFamily="34" charset="0"/>
                <a:cs typeface="Arial" panose="020B0604020202020204" pitchFamily="34" charset="0"/>
                <a:sym typeface="+mn-lt"/>
              </a:rPr>
              <a:t>lặp</a:t>
            </a:r>
            <a:r>
              <a:rPr lang="en-US" sz="4000" dirty="0">
                <a:solidFill>
                  <a:srgbClr val="FF0075"/>
                </a:solidFill>
                <a:latin typeface="Arial" panose="020B0604020202020204" pitchFamily="34" charset="0"/>
                <a:cs typeface="Arial" panose="020B0604020202020204" pitchFamily="34" charset="0"/>
                <a:sym typeface="+mn-lt"/>
              </a:rPr>
              <a:t> </a:t>
            </a:r>
            <a:r>
              <a:rPr lang="en-US" sz="4000" dirty="0" err="1">
                <a:solidFill>
                  <a:srgbClr val="FF0075"/>
                </a:solidFill>
                <a:latin typeface="Arial" panose="020B0604020202020204" pitchFamily="34" charset="0"/>
                <a:cs typeface="Arial" panose="020B0604020202020204" pitchFamily="34" charset="0"/>
                <a:sym typeface="+mn-lt"/>
              </a:rPr>
              <a:t>từ</a:t>
            </a:r>
            <a:r>
              <a:rPr lang="en-US" sz="4000" dirty="0">
                <a:solidFill>
                  <a:srgbClr val="FF0075"/>
                </a:solidFill>
                <a:latin typeface="Arial" panose="020B0604020202020204" pitchFamily="34" charset="0"/>
                <a:cs typeface="Arial" panose="020B0604020202020204" pitchFamily="34" charset="0"/>
                <a:sym typeface="+mn-lt"/>
              </a:rPr>
              <a:t> </a:t>
            </a:r>
            <a:r>
              <a:rPr lang="en-US" sz="4000" dirty="0" err="1">
                <a:solidFill>
                  <a:srgbClr val="FF0075"/>
                </a:solidFill>
                <a:latin typeface="Arial" panose="020B0604020202020204" pitchFamily="34" charset="0"/>
                <a:cs typeface="Arial" panose="020B0604020202020204" pitchFamily="34" charset="0"/>
                <a:sym typeface="+mn-lt"/>
              </a:rPr>
              <a:t>ngữ</a:t>
            </a:r>
            <a:r>
              <a:rPr lang="en-US" sz="4000" dirty="0">
                <a:solidFill>
                  <a:srgbClr val="FF0075"/>
                </a:solidFill>
                <a:latin typeface="Arial" panose="020B0604020202020204" pitchFamily="34" charset="0"/>
                <a:cs typeface="Arial" panose="020B0604020202020204" pitchFamily="34" charset="0"/>
                <a:sym typeface="+mn-lt"/>
              </a:rPr>
              <a:t>:</a:t>
            </a:r>
            <a:endParaRPr kumimoji="0" sz="4000" i="0" u="none" strike="noStrike" kern="1200" cap="none" spc="0" normalizeH="0" baseline="0" noProof="0" dirty="0">
              <a:ln>
                <a:noFill/>
              </a:ln>
              <a:solidFill>
                <a:srgbClr val="FF0075"/>
              </a:solidFill>
              <a:effectLst/>
              <a:uLnTx/>
              <a:uFillTx/>
              <a:latin typeface="Arial" panose="020B0604020202020204" pitchFamily="34" charset="0"/>
              <a:cs typeface="Arial" panose="020B0604020202020204" pitchFamily="34" charset="0"/>
              <a:sym typeface="+mn-lt"/>
            </a:endParaRPr>
          </a:p>
        </p:txBody>
      </p:sp>
      <p:sp>
        <p:nvSpPr>
          <p:cNvPr id="9" name="文本框 30"/>
          <p:cNvSpPr txBox="1">
            <a:spLocks noChangeArrowheads="1"/>
          </p:cNvSpPr>
          <p:nvPr/>
        </p:nvSpPr>
        <p:spPr bwMode="auto">
          <a:xfrm>
            <a:off x="661606" y="1829311"/>
            <a:ext cx="10659361" cy="2862322"/>
          </a:xfrm>
          <a:prstGeom prst="rect">
            <a:avLst/>
          </a:prstGeom>
          <a:noFill/>
        </p:spPr>
        <p:txBody>
          <a:bodyPr wrap="square" rtlCol="0">
            <a:spAutoFit/>
            <a:scene3d>
              <a:camera prst="orthographicFront"/>
              <a:lightRig rig="threePt" dir="t"/>
            </a:scene3d>
            <a:sp3d contourW="12700"/>
          </a:bodyPr>
          <a:lstStyle>
            <a:defPPr>
              <a:defRPr lang="zh-CN"/>
            </a:defPPr>
            <a:lvl1pPr marR="0" lvl="0" indent="0" algn="ctr" defTabSz="901065" fontAlgn="auto">
              <a:lnSpc>
                <a:spcPct val="100000"/>
              </a:lnSpc>
              <a:spcBef>
                <a:spcPts val="0"/>
              </a:spcBef>
              <a:spcAft>
                <a:spcPts val="0"/>
              </a:spcAft>
              <a:buClrTx/>
              <a:buSzTx/>
              <a:buFontTx/>
              <a:buNone/>
              <a:defRPr sz="6600" b="1">
                <a:solidFill>
                  <a:srgbClr val="5CD1B7"/>
                </a:solidFill>
                <a:effectLst>
                  <a:innerShdw blurRad="63500" dist="50800" dir="18900000">
                    <a:prstClr val="black">
                      <a:alpha val="50000"/>
                    </a:prstClr>
                  </a:innerShdw>
                </a:effectLst>
                <a:latin typeface="+mn-ea"/>
                <a:cs typeface="经典综艺体简" panose="02010609000101010101" pitchFamily="49" charset="-122"/>
              </a:defRPr>
            </a:lvl1pPr>
          </a:lstStyle>
          <a:p>
            <a:pPr algn="just">
              <a:lnSpc>
                <a:spcPct val="150000"/>
              </a:lnSpc>
            </a:pPr>
            <a:r>
              <a:rPr lang="en-US" altLang="zh-CN" sz="4000" b="0" dirty="0">
                <a:solidFill>
                  <a:srgbClr val="172774"/>
                </a:solidFill>
                <a:latin typeface="Arial" panose="020B0604020202020204" pitchFamily="34" charset="0"/>
                <a:cs typeface="Arial" panose="020B0604020202020204" pitchFamily="34" charset="0"/>
              </a:rPr>
              <a:t>	</a:t>
            </a:r>
            <a:r>
              <a:rPr lang="en-US" altLang="zh-CN" sz="4000" b="0" dirty="0" err="1">
                <a:solidFill>
                  <a:srgbClr val="172774"/>
                </a:solidFill>
                <a:latin typeface="Arial" panose="020B0604020202020204" pitchFamily="34" charset="0"/>
                <a:cs typeface="Arial" panose="020B0604020202020204" pitchFamily="34" charset="0"/>
              </a:rPr>
              <a:t>Đất</a:t>
            </a:r>
            <a:r>
              <a:rPr lang="en-US" altLang="zh-CN" sz="4000" b="0" dirty="0">
                <a:solidFill>
                  <a:srgbClr val="172774"/>
                </a:solidFill>
                <a:latin typeface="Arial" panose="020B0604020202020204" pitchFamily="34" charset="0"/>
                <a:cs typeface="Arial" panose="020B0604020202020204" pitchFamily="34" charset="0"/>
              </a:rPr>
              <a:t> </a:t>
            </a:r>
            <a:r>
              <a:rPr lang="en-US" altLang="zh-CN" sz="4000" b="0" dirty="0" err="1">
                <a:solidFill>
                  <a:srgbClr val="172774"/>
                </a:solidFill>
                <a:latin typeface="Arial" panose="020B0604020202020204" pitchFamily="34" charset="0"/>
                <a:cs typeface="Arial" panose="020B0604020202020204" pitchFamily="34" charset="0"/>
              </a:rPr>
              <a:t>nước</a:t>
            </a:r>
            <a:r>
              <a:rPr lang="en-US" altLang="zh-CN" sz="4000" b="0" dirty="0">
                <a:solidFill>
                  <a:srgbClr val="172774"/>
                </a:solidFill>
                <a:latin typeface="Arial" panose="020B0604020202020204" pitchFamily="34" charset="0"/>
                <a:cs typeface="Arial" panose="020B0604020202020204" pitchFamily="34" charset="0"/>
              </a:rPr>
              <a:t> ta </a:t>
            </a:r>
            <a:r>
              <a:rPr lang="en-US" altLang="zh-CN" sz="4000" b="0" dirty="0" err="1">
                <a:solidFill>
                  <a:srgbClr val="172774"/>
                </a:solidFill>
                <a:latin typeface="Arial" panose="020B0604020202020204" pitchFamily="34" charset="0"/>
                <a:cs typeface="Arial" panose="020B0604020202020204" pitchFamily="34" charset="0"/>
              </a:rPr>
              <a:t>xanh</a:t>
            </a:r>
            <a:r>
              <a:rPr lang="en-US" altLang="zh-CN" sz="4000" b="0" dirty="0">
                <a:solidFill>
                  <a:srgbClr val="172774"/>
                </a:solidFill>
                <a:latin typeface="Arial" panose="020B0604020202020204" pitchFamily="34" charset="0"/>
                <a:cs typeface="Arial" panose="020B0604020202020204" pitchFamily="34" charset="0"/>
              </a:rPr>
              <a:t> </a:t>
            </a:r>
            <a:r>
              <a:rPr lang="en-US" altLang="zh-CN" sz="4000" b="0" dirty="0" err="1">
                <a:solidFill>
                  <a:srgbClr val="172774"/>
                </a:solidFill>
                <a:latin typeface="Arial" panose="020B0604020202020204" pitchFamily="34" charset="0"/>
                <a:cs typeface="Arial" panose="020B0604020202020204" pitchFamily="34" charset="0"/>
              </a:rPr>
              <a:t>tươi</a:t>
            </a:r>
            <a:r>
              <a:rPr lang="en-US" altLang="zh-CN" sz="4000" b="0" dirty="0">
                <a:solidFill>
                  <a:srgbClr val="172774"/>
                </a:solidFill>
                <a:latin typeface="Arial" panose="020B0604020202020204" pitchFamily="34" charset="0"/>
                <a:cs typeface="Arial" panose="020B0604020202020204" pitchFamily="34" charset="0"/>
              </a:rPr>
              <a:t> </a:t>
            </a:r>
            <a:r>
              <a:rPr lang="en-US" altLang="zh-CN" sz="4000" b="0" dirty="0" err="1">
                <a:solidFill>
                  <a:srgbClr val="172774"/>
                </a:solidFill>
                <a:latin typeface="Arial" panose="020B0604020202020204" pitchFamily="34" charset="0"/>
                <a:cs typeface="Arial" panose="020B0604020202020204" pitchFamily="34" charset="0"/>
              </a:rPr>
              <a:t>bốn</a:t>
            </a:r>
            <a:r>
              <a:rPr lang="en-US" altLang="zh-CN" sz="4000" b="0" dirty="0">
                <a:solidFill>
                  <a:srgbClr val="172774"/>
                </a:solidFill>
                <a:latin typeface="Arial" panose="020B0604020202020204" pitchFamily="34" charset="0"/>
                <a:cs typeface="Arial" panose="020B0604020202020204" pitchFamily="34" charset="0"/>
              </a:rPr>
              <a:t> </a:t>
            </a:r>
            <a:r>
              <a:rPr lang="en-US" altLang="zh-CN" sz="4000" b="0" dirty="0" err="1">
                <a:solidFill>
                  <a:srgbClr val="172774"/>
                </a:solidFill>
                <a:latin typeface="Arial" panose="020B0604020202020204" pitchFamily="34" charset="0"/>
                <a:cs typeface="Arial" panose="020B0604020202020204" pitchFamily="34" charset="0"/>
              </a:rPr>
              <a:t>mùa</a:t>
            </a:r>
            <a:r>
              <a:rPr lang="en-US" altLang="zh-CN" sz="4000" b="0" dirty="0">
                <a:solidFill>
                  <a:srgbClr val="172774"/>
                </a:solidFill>
                <a:latin typeface="Arial" panose="020B0604020202020204" pitchFamily="34" charset="0"/>
                <a:cs typeface="Arial" panose="020B0604020202020204" pitchFamily="34" charset="0"/>
              </a:rPr>
              <a:t>, </a:t>
            </a:r>
            <a:r>
              <a:rPr lang="en-US" altLang="zh-CN" sz="4000" b="0" dirty="0" err="1">
                <a:solidFill>
                  <a:srgbClr val="172774"/>
                </a:solidFill>
                <a:latin typeface="Arial" panose="020B0604020202020204" pitchFamily="34" charset="0"/>
                <a:cs typeface="Arial" panose="020B0604020202020204" pitchFamily="34" charset="0"/>
              </a:rPr>
              <a:t>có</a:t>
            </a:r>
            <a:r>
              <a:rPr lang="en-US" altLang="zh-CN" sz="4000" b="0" dirty="0">
                <a:solidFill>
                  <a:srgbClr val="172774"/>
                </a:solidFill>
                <a:latin typeface="Arial" panose="020B0604020202020204" pitchFamily="34" charset="0"/>
                <a:cs typeface="Arial" panose="020B0604020202020204" pitchFamily="34" charset="0"/>
              </a:rPr>
              <a:t> </a:t>
            </a:r>
            <a:r>
              <a:rPr lang="en-US" altLang="zh-CN" sz="4000" b="0" dirty="0" err="1">
                <a:solidFill>
                  <a:srgbClr val="172774"/>
                </a:solidFill>
                <a:latin typeface="Arial" panose="020B0604020202020204" pitchFamily="34" charset="0"/>
                <a:cs typeface="Arial" panose="020B0604020202020204" pitchFamily="34" charset="0"/>
              </a:rPr>
              <a:t>hoa</a:t>
            </a:r>
            <a:r>
              <a:rPr lang="en-US" altLang="zh-CN" sz="4000" b="0" dirty="0">
                <a:solidFill>
                  <a:srgbClr val="172774"/>
                </a:solidFill>
                <a:latin typeface="Arial" panose="020B0604020202020204" pitchFamily="34" charset="0"/>
                <a:cs typeface="Arial" panose="020B0604020202020204" pitchFamily="34" charset="0"/>
              </a:rPr>
              <a:t> </a:t>
            </a:r>
            <a:r>
              <a:rPr lang="en-US" altLang="zh-CN" sz="4000" b="0" dirty="0" err="1">
                <a:solidFill>
                  <a:srgbClr val="172774"/>
                </a:solidFill>
                <a:latin typeface="Arial" panose="020B0604020202020204" pitchFamily="34" charset="0"/>
                <a:cs typeface="Arial" panose="020B0604020202020204" pitchFamily="34" charset="0"/>
              </a:rPr>
              <a:t>quả</a:t>
            </a:r>
            <a:r>
              <a:rPr lang="en-US" altLang="zh-CN" sz="4000" b="0" dirty="0">
                <a:solidFill>
                  <a:srgbClr val="172774"/>
                </a:solidFill>
                <a:latin typeface="Arial" panose="020B0604020202020204" pitchFamily="34" charset="0"/>
                <a:cs typeface="Arial" panose="020B0604020202020204" pitchFamily="34" charset="0"/>
              </a:rPr>
              <a:t> </a:t>
            </a:r>
            <a:r>
              <a:rPr lang="en-US" altLang="zh-CN" sz="4000" b="0" dirty="0" err="1">
                <a:solidFill>
                  <a:srgbClr val="172774"/>
                </a:solidFill>
                <a:latin typeface="Arial" panose="020B0604020202020204" pitchFamily="34" charset="0"/>
                <a:cs typeface="Arial" panose="020B0604020202020204" pitchFamily="34" charset="0"/>
              </a:rPr>
              <a:t>quanh</a:t>
            </a:r>
            <a:r>
              <a:rPr lang="en-US" altLang="zh-CN" sz="4000" b="0" dirty="0">
                <a:solidFill>
                  <a:srgbClr val="172774"/>
                </a:solidFill>
                <a:latin typeface="Arial" panose="020B0604020202020204" pitchFamily="34" charset="0"/>
                <a:cs typeface="Arial" panose="020B0604020202020204" pitchFamily="34" charset="0"/>
              </a:rPr>
              <a:t> </a:t>
            </a:r>
            <a:r>
              <a:rPr lang="en-US" altLang="zh-CN" sz="4000" b="0" dirty="0" err="1">
                <a:solidFill>
                  <a:srgbClr val="172774"/>
                </a:solidFill>
                <a:latin typeface="Arial" panose="020B0604020202020204" pitchFamily="34" charset="0"/>
                <a:cs typeface="Arial" panose="020B0604020202020204" pitchFamily="34" charset="0"/>
              </a:rPr>
              <a:t>năm</a:t>
            </a:r>
            <a:r>
              <a:rPr lang="en-US" altLang="zh-CN" sz="4000" b="0" dirty="0">
                <a:solidFill>
                  <a:srgbClr val="172774"/>
                </a:solidFill>
                <a:latin typeface="Arial" panose="020B0604020202020204" pitchFamily="34" charset="0"/>
                <a:cs typeface="Arial" panose="020B0604020202020204" pitchFamily="34" charset="0"/>
              </a:rPr>
              <a:t>. </a:t>
            </a:r>
            <a:r>
              <a:rPr lang="en-US" altLang="zh-CN" sz="4000" b="0" dirty="0" err="1">
                <a:solidFill>
                  <a:srgbClr val="172774"/>
                </a:solidFill>
                <a:latin typeface="Arial" panose="020B0604020202020204" pitchFamily="34" charset="0"/>
                <a:cs typeface="Arial" panose="020B0604020202020204" pitchFamily="34" charset="0"/>
              </a:rPr>
              <a:t>Nếu</a:t>
            </a:r>
            <a:r>
              <a:rPr lang="en-US" altLang="zh-CN" sz="4000" b="0" dirty="0">
                <a:solidFill>
                  <a:srgbClr val="172774"/>
                </a:solidFill>
                <a:latin typeface="Arial" panose="020B0604020202020204" pitchFamily="34" charset="0"/>
                <a:cs typeface="Arial" panose="020B0604020202020204" pitchFamily="34" charset="0"/>
              </a:rPr>
              <a:t> </a:t>
            </a:r>
            <a:r>
              <a:rPr lang="en-US" altLang="zh-CN" sz="4000" b="0" dirty="0" err="1">
                <a:solidFill>
                  <a:srgbClr val="172774"/>
                </a:solidFill>
                <a:latin typeface="Arial" panose="020B0604020202020204" pitchFamily="34" charset="0"/>
                <a:cs typeface="Arial" panose="020B0604020202020204" pitchFamily="34" charset="0"/>
              </a:rPr>
              <a:t>quả</a:t>
            </a:r>
            <a:r>
              <a:rPr lang="en-US" altLang="zh-CN" sz="4000" b="0" dirty="0">
                <a:solidFill>
                  <a:srgbClr val="172774"/>
                </a:solidFill>
                <a:latin typeface="Arial" panose="020B0604020202020204" pitchFamily="34" charset="0"/>
                <a:cs typeface="Arial" panose="020B0604020202020204" pitchFamily="34" charset="0"/>
              </a:rPr>
              <a:t> </a:t>
            </a:r>
            <a:r>
              <a:rPr lang="en-US" altLang="zh-CN" sz="4000" b="0" dirty="0" err="1">
                <a:solidFill>
                  <a:srgbClr val="172774"/>
                </a:solidFill>
                <a:latin typeface="Arial" panose="020B0604020202020204" pitchFamily="34" charset="0"/>
                <a:cs typeface="Arial" panose="020B0604020202020204" pitchFamily="34" charset="0"/>
              </a:rPr>
              <a:t>là</a:t>
            </a:r>
            <a:r>
              <a:rPr lang="en-US" altLang="zh-CN" sz="4000" b="0" dirty="0">
                <a:solidFill>
                  <a:srgbClr val="172774"/>
                </a:solidFill>
                <a:latin typeface="Arial" panose="020B0604020202020204" pitchFamily="34" charset="0"/>
                <a:cs typeface="Arial" panose="020B0604020202020204" pitchFamily="34" charset="0"/>
              </a:rPr>
              <a:t> </a:t>
            </a:r>
            <a:r>
              <a:rPr lang="en-US" altLang="zh-CN" sz="4000" b="0" dirty="0" err="1">
                <a:solidFill>
                  <a:srgbClr val="172774"/>
                </a:solidFill>
                <a:latin typeface="Arial" panose="020B0604020202020204" pitchFamily="34" charset="0"/>
                <a:cs typeface="Arial" panose="020B0604020202020204" pitchFamily="34" charset="0"/>
              </a:rPr>
              <a:t>phần</a:t>
            </a:r>
            <a:r>
              <a:rPr lang="en-US" altLang="zh-CN" sz="4000" b="0" dirty="0">
                <a:solidFill>
                  <a:srgbClr val="172774"/>
                </a:solidFill>
                <a:latin typeface="Arial" panose="020B0604020202020204" pitchFamily="34" charset="0"/>
                <a:cs typeface="Arial" panose="020B0604020202020204" pitchFamily="34" charset="0"/>
              </a:rPr>
              <a:t> </a:t>
            </a:r>
            <a:r>
              <a:rPr lang="en-US" altLang="zh-CN" sz="4000" b="0" dirty="0" err="1">
                <a:solidFill>
                  <a:srgbClr val="172774"/>
                </a:solidFill>
                <a:latin typeface="Arial" panose="020B0604020202020204" pitchFamily="34" charset="0"/>
                <a:cs typeface="Arial" panose="020B0604020202020204" pitchFamily="34" charset="0"/>
              </a:rPr>
              <a:t>ngon</a:t>
            </a:r>
            <a:r>
              <a:rPr lang="en-US" altLang="zh-CN" sz="4000" b="0" dirty="0">
                <a:solidFill>
                  <a:srgbClr val="172774"/>
                </a:solidFill>
                <a:latin typeface="Arial" panose="020B0604020202020204" pitchFamily="34" charset="0"/>
                <a:cs typeface="Arial" panose="020B0604020202020204" pitchFamily="34" charset="0"/>
              </a:rPr>
              <a:t> </a:t>
            </a:r>
            <a:r>
              <a:rPr lang="en-US" altLang="zh-CN" sz="4000" b="0" dirty="0" err="1">
                <a:solidFill>
                  <a:srgbClr val="172774"/>
                </a:solidFill>
                <a:latin typeface="Arial" panose="020B0604020202020204" pitchFamily="34" charset="0"/>
                <a:cs typeface="Arial" panose="020B0604020202020204" pitchFamily="34" charset="0"/>
              </a:rPr>
              <a:t>nhất</a:t>
            </a:r>
            <a:r>
              <a:rPr lang="en-US" altLang="zh-CN" sz="4000" b="0" dirty="0">
                <a:solidFill>
                  <a:srgbClr val="172774"/>
                </a:solidFill>
                <a:latin typeface="Arial" panose="020B0604020202020204" pitchFamily="34" charset="0"/>
                <a:cs typeface="Arial" panose="020B0604020202020204" pitchFamily="34" charset="0"/>
              </a:rPr>
              <a:t> </a:t>
            </a:r>
            <a:r>
              <a:rPr lang="en-US" altLang="zh-CN" sz="4000" b="0" dirty="0" err="1">
                <a:solidFill>
                  <a:srgbClr val="172774"/>
                </a:solidFill>
                <a:latin typeface="Arial" panose="020B0604020202020204" pitchFamily="34" charset="0"/>
                <a:cs typeface="Arial" panose="020B0604020202020204" pitchFamily="34" charset="0"/>
              </a:rPr>
              <a:t>thì</a:t>
            </a:r>
            <a:r>
              <a:rPr lang="en-US" altLang="zh-CN" sz="4000" b="0" dirty="0">
                <a:solidFill>
                  <a:srgbClr val="172774"/>
                </a:solidFill>
                <a:latin typeface="Arial" panose="020B0604020202020204" pitchFamily="34" charset="0"/>
                <a:cs typeface="Arial" panose="020B0604020202020204" pitchFamily="34" charset="0"/>
              </a:rPr>
              <a:t>  …   </a:t>
            </a:r>
            <a:r>
              <a:rPr lang="en-US" altLang="zh-CN" sz="4000" b="0" dirty="0" err="1">
                <a:solidFill>
                  <a:srgbClr val="172774"/>
                </a:solidFill>
                <a:latin typeface="Arial" panose="020B0604020202020204" pitchFamily="34" charset="0"/>
                <a:cs typeface="Arial" panose="020B0604020202020204" pitchFamily="34" charset="0"/>
              </a:rPr>
              <a:t>là</a:t>
            </a:r>
            <a:r>
              <a:rPr lang="en-US" altLang="zh-CN" sz="4000" b="0" dirty="0">
                <a:solidFill>
                  <a:srgbClr val="172774"/>
                </a:solidFill>
                <a:latin typeface="Arial" panose="020B0604020202020204" pitchFamily="34" charset="0"/>
                <a:cs typeface="Arial" panose="020B0604020202020204" pitchFamily="34" charset="0"/>
              </a:rPr>
              <a:t> </a:t>
            </a:r>
            <a:r>
              <a:rPr lang="en-US" altLang="zh-CN" sz="4000" b="0" dirty="0" err="1">
                <a:solidFill>
                  <a:srgbClr val="172774"/>
                </a:solidFill>
                <a:latin typeface="Arial" panose="020B0604020202020204" pitchFamily="34" charset="0"/>
                <a:cs typeface="Arial" panose="020B0604020202020204" pitchFamily="34" charset="0"/>
              </a:rPr>
              <a:t>phần</a:t>
            </a:r>
            <a:r>
              <a:rPr lang="en-US" altLang="zh-CN" sz="4000" b="0" dirty="0">
                <a:solidFill>
                  <a:srgbClr val="172774"/>
                </a:solidFill>
                <a:latin typeface="Arial" panose="020B0604020202020204" pitchFamily="34" charset="0"/>
                <a:cs typeface="Arial" panose="020B0604020202020204" pitchFamily="34" charset="0"/>
              </a:rPr>
              <a:t> </a:t>
            </a:r>
            <a:r>
              <a:rPr lang="en-US" altLang="zh-CN" sz="4000" b="0" dirty="0" err="1">
                <a:solidFill>
                  <a:srgbClr val="172774"/>
                </a:solidFill>
                <a:latin typeface="Arial" panose="020B0604020202020204" pitchFamily="34" charset="0"/>
                <a:cs typeface="Arial" panose="020B0604020202020204" pitchFamily="34" charset="0"/>
              </a:rPr>
              <a:t>đẹp</a:t>
            </a:r>
            <a:r>
              <a:rPr lang="en-US" altLang="zh-CN" sz="4000" b="0" dirty="0">
                <a:solidFill>
                  <a:srgbClr val="172774"/>
                </a:solidFill>
                <a:latin typeface="Arial" panose="020B0604020202020204" pitchFamily="34" charset="0"/>
                <a:cs typeface="Arial" panose="020B0604020202020204" pitchFamily="34" charset="0"/>
              </a:rPr>
              <a:t> </a:t>
            </a:r>
            <a:r>
              <a:rPr lang="en-US" altLang="zh-CN" sz="4000" b="0" dirty="0" err="1">
                <a:solidFill>
                  <a:srgbClr val="172774"/>
                </a:solidFill>
                <a:latin typeface="Arial" panose="020B0604020202020204" pitchFamily="34" charset="0"/>
                <a:cs typeface="Arial" panose="020B0604020202020204" pitchFamily="34" charset="0"/>
              </a:rPr>
              <a:t>nhất</a:t>
            </a:r>
            <a:r>
              <a:rPr lang="en-US" altLang="zh-CN" sz="4000" b="0" dirty="0">
                <a:solidFill>
                  <a:srgbClr val="172774"/>
                </a:solidFill>
                <a:latin typeface="Arial" panose="020B0604020202020204" pitchFamily="34" charset="0"/>
                <a:cs typeface="Arial" panose="020B0604020202020204" pitchFamily="34" charset="0"/>
              </a:rPr>
              <a:t> </a:t>
            </a:r>
            <a:r>
              <a:rPr lang="en-US" altLang="zh-CN" sz="4000" b="0" dirty="0" err="1">
                <a:solidFill>
                  <a:srgbClr val="172774"/>
                </a:solidFill>
                <a:latin typeface="Arial" panose="020B0604020202020204" pitchFamily="34" charset="0"/>
                <a:cs typeface="Arial" panose="020B0604020202020204" pitchFamily="34" charset="0"/>
              </a:rPr>
              <a:t>của</a:t>
            </a:r>
            <a:r>
              <a:rPr lang="en-US" altLang="zh-CN" sz="4000" b="0" dirty="0">
                <a:solidFill>
                  <a:srgbClr val="172774"/>
                </a:solidFill>
                <a:latin typeface="Arial" panose="020B0604020202020204" pitchFamily="34" charset="0"/>
                <a:cs typeface="Arial" panose="020B0604020202020204" pitchFamily="34" charset="0"/>
              </a:rPr>
              <a:t> </a:t>
            </a:r>
            <a:r>
              <a:rPr lang="en-US" altLang="zh-CN" sz="4000" b="0" dirty="0" err="1">
                <a:solidFill>
                  <a:srgbClr val="172774"/>
                </a:solidFill>
                <a:latin typeface="Arial" panose="020B0604020202020204" pitchFamily="34" charset="0"/>
                <a:cs typeface="Arial" panose="020B0604020202020204" pitchFamily="34" charset="0"/>
              </a:rPr>
              <a:t>cây</a:t>
            </a:r>
            <a:r>
              <a:rPr lang="en-US" altLang="zh-CN" sz="4000" b="0" dirty="0">
                <a:solidFill>
                  <a:srgbClr val="172774"/>
                </a:solidFill>
                <a:latin typeface="Arial" panose="020B0604020202020204" pitchFamily="34" charset="0"/>
                <a:cs typeface="Arial" panose="020B0604020202020204" pitchFamily="34" charset="0"/>
              </a:rPr>
              <a:t>.</a:t>
            </a:r>
            <a:endParaRPr lang="zh-CN" altLang="en-US" sz="4000" b="0" dirty="0">
              <a:solidFill>
                <a:srgbClr val="172774"/>
              </a:solidFill>
              <a:latin typeface="Arial" panose="020B0604020202020204" pitchFamily="34" charset="0"/>
              <a:cs typeface="Arial" panose="020B0604020202020204" pitchFamily="34" charset="0"/>
            </a:endParaRPr>
          </a:p>
        </p:txBody>
      </p:sp>
      <p:sp>
        <p:nvSpPr>
          <p:cNvPr id="3" name="Rectangle 2"/>
          <p:cNvSpPr/>
          <p:nvPr/>
        </p:nvSpPr>
        <p:spPr>
          <a:xfrm>
            <a:off x="930792" y="3791008"/>
            <a:ext cx="1862559" cy="812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hoa</a:t>
            </a:r>
            <a:endParaRPr lang="en-US" sz="4000" b="1" dirty="0">
              <a:solidFill>
                <a:srgbClr val="FF0000"/>
              </a:solidFill>
              <a:latin typeface="Arial" panose="020B0604020202020204" pitchFamily="34" charset="0"/>
              <a:cs typeface="Arial" panose="020B0604020202020204" pitchFamily="34" charset="0"/>
            </a:endParaRPr>
          </a:p>
        </p:txBody>
      </p:sp>
      <p:pic>
        <p:nvPicPr>
          <p:cNvPr id="200" name="图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29876" y="3934461"/>
            <a:ext cx="1633015" cy="2646809"/>
          </a:xfrm>
          <a:prstGeom prst="rect">
            <a:avLst/>
          </a:prstGeom>
        </p:spPr>
      </p:pic>
    </p:spTree>
    <p:extLst>
      <p:ext uri="{BB962C8B-B14F-4D97-AF65-F5344CB8AC3E}">
        <p14:creationId xmlns:p14="http://schemas.microsoft.com/office/powerpoint/2010/main" val="42184852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00"/>
                    </p:tgtEl>
                  </p:cond>
                </p:stCondLst>
                <p:endSync evt="end" delay="0">
                  <p:rtn val="all"/>
                </p:endSync>
                <p:childTnLst>
                  <p:par>
                    <p:cTn id="9" fill="hold">
                      <p:stCondLst>
                        <p:cond delay="0"/>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0"/>
                  </p:tgtEl>
                </p:cond>
              </p:nextCondLst>
            </p:seq>
          </p:childTnLst>
        </p:cTn>
      </p:par>
    </p:tnLst>
    <p:bldLst>
      <p:bldP spid="9"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1009896" y="1777789"/>
            <a:ext cx="10622426" cy="3178628"/>
          </a:xfrm>
          <a:prstGeom prst="rect">
            <a:avLst/>
          </a:prstGeom>
          <a:solidFill>
            <a:schemeClr val="bg1"/>
          </a:solidFill>
          <a:ln>
            <a:noFill/>
          </a:ln>
          <a:effectLst>
            <a:outerShdw blurRad="1270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427" y="5605919"/>
            <a:ext cx="5502026" cy="100919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7583" y="203932"/>
            <a:ext cx="1302287" cy="1263241"/>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0165" y="4570896"/>
            <a:ext cx="1689436" cy="2356868"/>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51232" y="5410432"/>
            <a:ext cx="1784645" cy="1510811"/>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771" y="1467173"/>
            <a:ext cx="2682889" cy="4709259"/>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32545" y="4962938"/>
            <a:ext cx="934115" cy="1258223"/>
          </a:xfrm>
          <a:prstGeom prst="rect">
            <a:avLst/>
          </a:prstGeom>
        </p:spPr>
      </p:pic>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15619" y="1511892"/>
            <a:ext cx="1972673" cy="1369267"/>
          </a:xfrm>
          <a:prstGeom prst="rect">
            <a:avLst/>
          </a:prstGeom>
        </p:spPr>
      </p:pic>
      <p:pic>
        <p:nvPicPr>
          <p:cNvPr id="13" name="图片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78726" y="1660994"/>
            <a:ext cx="707192" cy="685989"/>
          </a:xfrm>
          <a:prstGeom prst="rect">
            <a:avLst/>
          </a:prstGeom>
        </p:spPr>
      </p:pic>
      <p:sp>
        <p:nvSpPr>
          <p:cNvPr id="15" name="椭圆 14"/>
          <p:cNvSpPr/>
          <p:nvPr/>
        </p:nvSpPr>
        <p:spPr>
          <a:xfrm>
            <a:off x="9551232" y="1689126"/>
            <a:ext cx="1668782" cy="649124"/>
          </a:xfrm>
          <a:prstGeom prst="ellipse">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a:ln>
                  <a:noFill/>
                </a:ln>
                <a:solidFill>
                  <a:schemeClr val="bg1"/>
                </a:solidFill>
                <a:effectLst>
                  <a:glow rad="228600">
                    <a:schemeClr val="accent5">
                      <a:satMod val="175000"/>
                      <a:alpha val="40000"/>
                    </a:schemeClr>
                  </a:glow>
                  <a:outerShdw blurRad="38100" dist="38100" dir="2700000" algn="tl">
                    <a:srgbClr val="000000">
                      <a:alpha val="43137"/>
                    </a:srgbClr>
                  </a:outerShdw>
                </a:effectLst>
                <a:uLnTx/>
                <a:uFillTx/>
                <a:latin typeface="Arial" panose="020B0604020202020204"/>
                <a:ea typeface="微软雅黑" panose="020B0503020204020204" pitchFamily="34" charset="-122"/>
                <a:cs typeface="+mn-cs"/>
              </a:rPr>
              <a:t>02</a:t>
            </a:r>
            <a:endParaRPr kumimoji="0" lang="zh-CN" altLang="en-US" sz="5400" b="1" i="0" u="none" strike="noStrike" kern="1200" cap="none" spc="0" normalizeH="0" baseline="0" noProof="0" dirty="0">
              <a:ln>
                <a:noFill/>
              </a:ln>
              <a:solidFill>
                <a:schemeClr val="bg1"/>
              </a:solidFill>
              <a:effectLst>
                <a:glow rad="228600">
                  <a:schemeClr val="accent5">
                    <a:satMod val="175000"/>
                    <a:alpha val="40000"/>
                  </a:schemeClr>
                </a:glow>
                <a:outerShdw blurRad="38100" dist="38100" dir="2700000" algn="tl">
                  <a:srgbClr val="000000">
                    <a:alpha val="43137"/>
                  </a:srgbClr>
                </a:outerShdw>
              </a:effectLst>
              <a:uLnTx/>
              <a:uFillTx/>
              <a:latin typeface="Arial" panose="020B0604020202020204"/>
              <a:ea typeface="微软雅黑" panose="020B0503020204020204" pitchFamily="34" charset="-122"/>
              <a:cs typeface="+mn-cs"/>
            </a:endParaRPr>
          </a:p>
        </p:txBody>
      </p:sp>
      <p:sp>
        <p:nvSpPr>
          <p:cNvPr id="16" name="文本框 30"/>
          <p:cNvSpPr txBox="1">
            <a:spLocks noChangeArrowheads="1"/>
          </p:cNvSpPr>
          <p:nvPr/>
        </p:nvSpPr>
        <p:spPr bwMode="auto">
          <a:xfrm>
            <a:off x="3929922" y="2792265"/>
            <a:ext cx="6234399" cy="1862048"/>
          </a:xfrm>
          <a:prstGeom prst="rect">
            <a:avLst/>
          </a:prstGeom>
          <a:noFill/>
        </p:spPr>
        <p:txBody>
          <a:bodyPr wrap="none" rtlCol="0">
            <a:spAutoFit/>
            <a:scene3d>
              <a:camera prst="orthographicFront"/>
              <a:lightRig rig="threePt" dir="t"/>
            </a:scene3d>
            <a:sp3d contourW="12700"/>
          </a:bodyPr>
          <a:lstStyle>
            <a:defPPr>
              <a:defRPr lang="zh-CN"/>
            </a:defPPr>
            <a:lvl1pPr marR="0" lvl="0" indent="0" algn="ctr" defTabSz="901065" fontAlgn="auto">
              <a:lnSpc>
                <a:spcPct val="100000"/>
              </a:lnSpc>
              <a:spcBef>
                <a:spcPts val="0"/>
              </a:spcBef>
              <a:spcAft>
                <a:spcPts val="0"/>
              </a:spcAft>
              <a:buClrTx/>
              <a:buSzTx/>
              <a:buFontTx/>
              <a:buNone/>
              <a:defRPr sz="6600" b="1">
                <a:solidFill>
                  <a:srgbClr val="5CD1B7"/>
                </a:solidFill>
                <a:effectLst>
                  <a:innerShdw blurRad="63500" dist="50800" dir="18900000">
                    <a:prstClr val="black">
                      <a:alpha val="50000"/>
                    </a:prstClr>
                  </a:innerShdw>
                </a:effectLst>
                <a:latin typeface="+mn-ea"/>
                <a:cs typeface="经典综艺体简" panose="02010609000101010101" pitchFamily="49" charset="-122"/>
              </a:defRPr>
            </a:lvl1pPr>
          </a:lstStyle>
          <a:p>
            <a:r>
              <a:rPr lang="en-US" altLang="zh-CN" sz="11500" dirty="0" err="1">
                <a:solidFill>
                  <a:srgbClr val="172774"/>
                </a:solidFill>
                <a:latin typeface="#9Slide05 Pattaya" panose="00000500000000000000" pitchFamily="2" charset="-34"/>
                <a:cs typeface="#9Slide05 Pattaya" panose="00000500000000000000" pitchFamily="2" charset="-34"/>
              </a:rPr>
              <a:t>Khám</a:t>
            </a:r>
            <a:r>
              <a:rPr lang="en-US" altLang="zh-CN" sz="11500" dirty="0">
                <a:solidFill>
                  <a:srgbClr val="172774"/>
                </a:solidFill>
                <a:latin typeface="#9Slide05 Pattaya" panose="00000500000000000000" pitchFamily="2" charset="-34"/>
                <a:cs typeface="#9Slide05 Pattaya" panose="00000500000000000000" pitchFamily="2" charset="-34"/>
              </a:rPr>
              <a:t> </a:t>
            </a:r>
            <a:r>
              <a:rPr lang="en-US" altLang="zh-CN" sz="11500" dirty="0" err="1">
                <a:solidFill>
                  <a:srgbClr val="172774"/>
                </a:solidFill>
                <a:latin typeface="#9Slide05 Pattaya" panose="00000500000000000000" pitchFamily="2" charset="-34"/>
                <a:cs typeface="#9Slide05 Pattaya" panose="00000500000000000000" pitchFamily="2" charset="-34"/>
              </a:rPr>
              <a:t>phá</a:t>
            </a:r>
            <a:endParaRPr lang="zh-CN" altLang="en-US" sz="11500" dirty="0">
              <a:solidFill>
                <a:srgbClr val="172774"/>
              </a:solidFill>
              <a:latin typeface="#9Slide05 Pattaya" panose="00000500000000000000" pitchFamily="2" charset="-34"/>
              <a:cs typeface="#9Slide05 Pattaya" panose="00000500000000000000" pitchFamily="2" charset="-34"/>
            </a:endParaRPr>
          </a:p>
        </p:txBody>
      </p:sp>
    </p:spTree>
    <p:extLst>
      <p:ext uri="{BB962C8B-B14F-4D97-AF65-F5344CB8AC3E}">
        <p14:creationId xmlns:p14="http://schemas.microsoft.com/office/powerpoint/2010/main" val="99012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3000"/>
                            </p:stCondLst>
                            <p:childTnLst>
                              <p:par>
                                <p:cTn id="35" presetID="22" presetClass="entr" presetSubtype="1"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childTnLst>
                          </p:cTn>
                        </p:par>
                        <p:par>
                          <p:cTn id="38" fill="hold">
                            <p:stCondLst>
                              <p:cond delay="3500"/>
                            </p:stCondLst>
                            <p:childTnLst>
                              <p:par>
                                <p:cTn id="39" presetID="31" presetClass="entr" presetSubtype="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1000" fill="hold"/>
                                        <p:tgtEl>
                                          <p:spTgt spid="15"/>
                                        </p:tgtEl>
                                        <p:attrNameLst>
                                          <p:attrName>ppt_w</p:attrName>
                                        </p:attrNameLst>
                                      </p:cBhvr>
                                      <p:tavLst>
                                        <p:tav tm="0">
                                          <p:val>
                                            <p:fltVal val="0"/>
                                          </p:val>
                                        </p:tav>
                                        <p:tav tm="100000">
                                          <p:val>
                                            <p:strVal val="#ppt_w"/>
                                          </p:val>
                                        </p:tav>
                                      </p:tavLst>
                                    </p:anim>
                                    <p:anim calcmode="lin" valueType="num">
                                      <p:cBhvr>
                                        <p:cTn id="42" dur="1000" fill="hold"/>
                                        <p:tgtEl>
                                          <p:spTgt spid="15"/>
                                        </p:tgtEl>
                                        <p:attrNameLst>
                                          <p:attrName>ppt_h</p:attrName>
                                        </p:attrNameLst>
                                      </p:cBhvr>
                                      <p:tavLst>
                                        <p:tav tm="0">
                                          <p:val>
                                            <p:fltVal val="0"/>
                                          </p:val>
                                        </p:tav>
                                        <p:tav tm="100000">
                                          <p:val>
                                            <p:strVal val="#ppt_h"/>
                                          </p:val>
                                        </p:tav>
                                      </p:tavLst>
                                    </p:anim>
                                    <p:anim calcmode="lin" valueType="num">
                                      <p:cBhvr>
                                        <p:cTn id="43" dur="1000" fill="hold"/>
                                        <p:tgtEl>
                                          <p:spTgt spid="15"/>
                                        </p:tgtEl>
                                        <p:attrNameLst>
                                          <p:attrName>style.rotation</p:attrName>
                                        </p:attrNameLst>
                                      </p:cBhvr>
                                      <p:tavLst>
                                        <p:tav tm="0">
                                          <p:val>
                                            <p:fltVal val="90"/>
                                          </p:val>
                                        </p:tav>
                                        <p:tav tm="100000">
                                          <p:val>
                                            <p:fltVal val="0"/>
                                          </p:val>
                                        </p:tav>
                                      </p:tavLst>
                                    </p:anim>
                                    <p:animEffect transition="in" filter="fade">
                                      <p:cBhvr>
                                        <p:cTn id="44" dur="1000"/>
                                        <p:tgtEl>
                                          <p:spTgt spid="15"/>
                                        </p:tgtEl>
                                      </p:cBhvr>
                                    </p:animEffect>
                                  </p:childTnLst>
                                </p:cTn>
                              </p:par>
                            </p:childTnLst>
                          </p:cTn>
                        </p:par>
                        <p:par>
                          <p:cTn id="45" fill="hold">
                            <p:stCondLst>
                              <p:cond delay="4500"/>
                            </p:stCondLst>
                            <p:childTnLst>
                              <p:par>
                                <p:cTn id="46" presetID="53" presetClass="entr" presetSubtype="16"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fltVal val="0"/>
                                          </p:val>
                                        </p:tav>
                                        <p:tav tm="100000">
                                          <p:val>
                                            <p:strVal val="#ppt_w"/>
                                          </p:val>
                                        </p:tav>
                                      </p:tavLst>
                                    </p:anim>
                                    <p:anim calcmode="lin" valueType="num">
                                      <p:cBhvr>
                                        <p:cTn id="49" dur="500" fill="hold"/>
                                        <p:tgtEl>
                                          <p:spTgt spid="7"/>
                                        </p:tgtEl>
                                        <p:attrNameLst>
                                          <p:attrName>ppt_h</p:attrName>
                                        </p:attrNameLst>
                                      </p:cBhvr>
                                      <p:tavLst>
                                        <p:tav tm="0">
                                          <p:val>
                                            <p:fltVal val="0"/>
                                          </p:val>
                                        </p:tav>
                                        <p:tav tm="100000">
                                          <p:val>
                                            <p:strVal val="#ppt_h"/>
                                          </p:val>
                                        </p:tav>
                                      </p:tavLst>
                                    </p:anim>
                                    <p:animEffect transition="in" filter="fade">
                                      <p:cBhvr>
                                        <p:cTn id="50" dur="500"/>
                                        <p:tgtEl>
                                          <p:spTgt spid="7"/>
                                        </p:tgtEl>
                                      </p:cBhvr>
                                    </p:animEffect>
                                  </p:childTnLst>
                                </p:cTn>
                              </p:par>
                            </p:childTnLst>
                          </p:cTn>
                        </p:par>
                        <p:par>
                          <p:cTn id="51" fill="hold">
                            <p:stCondLst>
                              <p:cond delay="5000"/>
                            </p:stCondLst>
                            <p:childTnLst>
                              <p:par>
                                <p:cTn id="52" presetID="53" presetClass="entr" presetSubtype="16" fill="hold" nodeType="after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fltVal val="0"/>
                                          </p:val>
                                        </p:tav>
                                        <p:tav tm="100000">
                                          <p:val>
                                            <p:strVal val="#ppt_w"/>
                                          </p:val>
                                        </p:tav>
                                      </p:tavLst>
                                    </p:anim>
                                    <p:anim calcmode="lin" valueType="num">
                                      <p:cBhvr>
                                        <p:cTn id="55" dur="500" fill="hold"/>
                                        <p:tgtEl>
                                          <p:spTgt spid="13"/>
                                        </p:tgtEl>
                                        <p:attrNameLst>
                                          <p:attrName>ppt_h</p:attrName>
                                        </p:attrNameLst>
                                      </p:cBhvr>
                                      <p:tavLst>
                                        <p:tav tm="0">
                                          <p:val>
                                            <p:fltVal val="0"/>
                                          </p:val>
                                        </p:tav>
                                        <p:tav tm="100000">
                                          <p:val>
                                            <p:strVal val="#ppt_h"/>
                                          </p:val>
                                        </p:tav>
                                      </p:tavLst>
                                    </p:anim>
                                    <p:animEffect transition="in" filter="fade">
                                      <p:cBhvr>
                                        <p:cTn id="56" dur="500"/>
                                        <p:tgtEl>
                                          <p:spTgt spid="13"/>
                                        </p:tgtEl>
                                      </p:cBhvr>
                                    </p:animEffect>
                                  </p:childTnLst>
                                </p:cTn>
                              </p:par>
                            </p:childTnLst>
                          </p:cTn>
                        </p:par>
                        <p:par>
                          <p:cTn id="57" fill="hold">
                            <p:stCondLst>
                              <p:cond delay="5500"/>
                            </p:stCondLst>
                            <p:childTnLst>
                              <p:par>
                                <p:cTn id="58" presetID="30" presetClass="entr" presetSubtype="0"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800" decel="100000"/>
                                        <p:tgtEl>
                                          <p:spTgt spid="16"/>
                                        </p:tgtEl>
                                      </p:cBhvr>
                                    </p:animEffect>
                                    <p:anim calcmode="lin" valueType="num">
                                      <p:cBhvr>
                                        <p:cTn id="61" dur="800" decel="100000" fill="hold"/>
                                        <p:tgtEl>
                                          <p:spTgt spid="16"/>
                                        </p:tgtEl>
                                        <p:attrNameLst>
                                          <p:attrName>style.rotation</p:attrName>
                                        </p:attrNameLst>
                                      </p:cBhvr>
                                      <p:tavLst>
                                        <p:tav tm="0">
                                          <p:val>
                                            <p:fltVal val="-90"/>
                                          </p:val>
                                        </p:tav>
                                        <p:tav tm="100000">
                                          <p:val>
                                            <p:fltVal val="0"/>
                                          </p:val>
                                        </p:tav>
                                      </p:tavLst>
                                    </p:anim>
                                    <p:anim calcmode="lin" valueType="num">
                                      <p:cBhvr>
                                        <p:cTn id="62" dur="800" decel="100000" fill="hold"/>
                                        <p:tgtEl>
                                          <p:spTgt spid="16"/>
                                        </p:tgtEl>
                                        <p:attrNameLst>
                                          <p:attrName>ppt_x</p:attrName>
                                        </p:attrNameLst>
                                      </p:cBhvr>
                                      <p:tavLst>
                                        <p:tav tm="0">
                                          <p:val>
                                            <p:strVal val="#ppt_x+0.4"/>
                                          </p:val>
                                        </p:tav>
                                        <p:tav tm="100000">
                                          <p:val>
                                            <p:strVal val="#ppt_x-0.05"/>
                                          </p:val>
                                        </p:tav>
                                      </p:tavLst>
                                    </p:anim>
                                    <p:anim calcmode="lin" valueType="num">
                                      <p:cBhvr>
                                        <p:cTn id="63" dur="800" decel="100000" fill="hold"/>
                                        <p:tgtEl>
                                          <p:spTgt spid="16"/>
                                        </p:tgtEl>
                                        <p:attrNameLst>
                                          <p:attrName>ppt_y</p:attrName>
                                        </p:attrNameLst>
                                      </p:cBhvr>
                                      <p:tavLst>
                                        <p:tav tm="0">
                                          <p:val>
                                            <p:strVal val="#ppt_y-0.4"/>
                                          </p:val>
                                        </p:tav>
                                        <p:tav tm="100000">
                                          <p:val>
                                            <p:strVal val="#ppt_y+0.1"/>
                                          </p:val>
                                        </p:tav>
                                      </p:tavLst>
                                    </p:anim>
                                    <p:anim calcmode="lin" valueType="num">
                                      <p:cBhvr>
                                        <p:cTn id="64"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65"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028058"/>
  <p:tag name="INKNOELEADERBOARD" val="1590981800"/>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15.xml><?xml version="1.0" encoding="utf-8"?>
<p:tagLst xmlns:a="http://schemas.openxmlformats.org/drawingml/2006/main" xmlns:r="http://schemas.openxmlformats.org/officeDocument/2006/relationships" xmlns:p="http://schemas.openxmlformats.org/presentationml/2006/main">
  <p:tag name="PA" val="v3.0.1"/>
</p:tagLst>
</file>

<file path=ppt/tags/tag16.xml><?xml version="1.0" encoding="utf-8"?>
<p:tagLst xmlns:a="http://schemas.openxmlformats.org/drawingml/2006/main" xmlns:r="http://schemas.openxmlformats.org/officeDocument/2006/relationships" xmlns:p="http://schemas.openxmlformats.org/presentationml/2006/main">
  <p:tag name="PA" val="v3.0.1"/>
</p:tagLst>
</file>

<file path=ppt/tags/tag17.xml><?xml version="1.0" encoding="utf-8"?>
<p:tagLst xmlns:a="http://schemas.openxmlformats.org/drawingml/2006/main" xmlns:r="http://schemas.openxmlformats.org/officeDocument/2006/relationships" xmlns:p="http://schemas.openxmlformats.org/presentationml/2006/main">
  <p:tag name="PA" val="v3.0.1"/>
</p:tagLst>
</file>

<file path=ppt/tags/tag18.xml><?xml version="1.0" encoding="utf-8"?>
<p:tagLst xmlns:a="http://schemas.openxmlformats.org/drawingml/2006/main" xmlns:r="http://schemas.openxmlformats.org/officeDocument/2006/relationships" xmlns:p="http://schemas.openxmlformats.org/presentationml/2006/main">
  <p:tag name="PA" val="v3.0.1"/>
</p:tagLst>
</file>

<file path=ppt/tags/tag19.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20.xml><?xml version="1.0" encoding="utf-8"?>
<p:tagLst xmlns:a="http://schemas.openxmlformats.org/drawingml/2006/main" xmlns:r="http://schemas.openxmlformats.org/officeDocument/2006/relationships" xmlns:p="http://schemas.openxmlformats.org/presentationml/2006/main">
  <p:tag name="PA" val="v3.0.1"/>
</p:tagLst>
</file>

<file path=ppt/tags/tag21.xml><?xml version="1.0" encoding="utf-8"?>
<p:tagLst xmlns:a="http://schemas.openxmlformats.org/drawingml/2006/main" xmlns:r="http://schemas.openxmlformats.org/officeDocument/2006/relationships" xmlns:p="http://schemas.openxmlformats.org/presentationml/2006/main">
  <p:tag name="PA" val="v3.0.1"/>
</p:tagLst>
</file>

<file path=ppt/tags/tag22.xml><?xml version="1.0" encoding="utf-8"?>
<p:tagLst xmlns:a="http://schemas.openxmlformats.org/drawingml/2006/main" xmlns:r="http://schemas.openxmlformats.org/officeDocument/2006/relationships" xmlns:p="http://schemas.openxmlformats.org/presentationml/2006/main">
  <p:tag name="PA" val="v3.0.1"/>
</p:tagLst>
</file>

<file path=ppt/tags/tag23.xml><?xml version="1.0" encoding="utf-8"?>
<p:tagLst xmlns:a="http://schemas.openxmlformats.org/drawingml/2006/main" xmlns:r="http://schemas.openxmlformats.org/officeDocument/2006/relationships" xmlns:p="http://schemas.openxmlformats.org/presentationml/2006/main">
  <p:tag name="PA" val="v3.0.1"/>
</p:tagLst>
</file>

<file path=ppt/tags/tag24.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MC-欧美风主题色">
      <a:dk1>
        <a:srgbClr val="000000"/>
      </a:dk1>
      <a:lt1>
        <a:srgbClr val="FFFFFF"/>
      </a:lt1>
      <a:dk2>
        <a:srgbClr val="44546A"/>
      </a:dk2>
      <a:lt2>
        <a:srgbClr val="E7E6E6"/>
      </a:lt2>
      <a:accent1>
        <a:srgbClr val="00345B"/>
      </a:accent1>
      <a:accent2>
        <a:srgbClr val="D22866"/>
      </a:accent2>
      <a:accent3>
        <a:srgbClr val="FF8900"/>
      </a:accent3>
      <a:accent4>
        <a:srgbClr val="00345B"/>
      </a:accent4>
      <a:accent5>
        <a:srgbClr val="D22866"/>
      </a:accent5>
      <a:accent6>
        <a:srgbClr val="FF8900"/>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1323</TotalTime>
  <Words>1347</Words>
  <Application>Microsoft Office PowerPoint</Application>
  <PresentationFormat>Widescreen</PresentationFormat>
  <Paragraphs>127</Paragraphs>
  <Slides>25</Slides>
  <Notes>23</Notes>
  <HiddenSlides>0</HiddenSlides>
  <MMClips>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25</vt:i4>
      </vt:variant>
    </vt:vector>
  </HeadingPairs>
  <TitlesOfParts>
    <vt:vector size="41" baseType="lpstr">
      <vt:lpstr>等线</vt:lpstr>
      <vt:lpstr>微软雅黑</vt:lpstr>
      <vt:lpstr>#9Slide03 Arima Madurai Black</vt:lpstr>
      <vt:lpstr>#9Slide03 Arima Madurai ExtraBo</vt:lpstr>
      <vt:lpstr>#9Slide03 Nokia</vt:lpstr>
      <vt:lpstr>#9Slide03 SFU Futura_05</vt:lpstr>
      <vt:lpstr>#9Slide03 Smoothy Sans</vt:lpstr>
      <vt:lpstr>#9Slide05 Habano</vt:lpstr>
      <vt:lpstr>#9Slide05 Pattaya</vt:lpstr>
      <vt:lpstr>#9Slide05 SVNHaptic Script</vt:lpstr>
      <vt:lpstr>Arial</vt:lpstr>
      <vt:lpstr>Calibri</vt:lpstr>
      <vt:lpstr>Fredoka One</vt:lpstr>
      <vt:lpstr>Times New Roman</vt:lpstr>
      <vt:lpstr>Office 主题​​</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1028058</dc:title>
  <dc:creator>张 建春</dc:creator>
  <cp:lastModifiedBy>Cúc Lê</cp:lastModifiedBy>
  <cp:revision>325</cp:revision>
  <dcterms:created xsi:type="dcterms:W3CDTF">2018-10-18T04:28:00Z</dcterms:created>
  <dcterms:modified xsi:type="dcterms:W3CDTF">2022-03-05T15:22:13Z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2052-10.1.0.7521</vt:lpwstr>
  </property>
</Properties>
</file>