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5"/>
  </p:notesMasterIdLst>
  <p:sldIdLst>
    <p:sldId id="300" r:id="rId3"/>
    <p:sldId id="256" r:id="rId4"/>
    <p:sldId id="267" r:id="rId5"/>
    <p:sldId id="281" r:id="rId6"/>
    <p:sldId id="269" r:id="rId7"/>
    <p:sldId id="284" r:id="rId8"/>
    <p:sldId id="332" r:id="rId9"/>
    <p:sldId id="264" r:id="rId10"/>
    <p:sldId id="333" r:id="rId11"/>
    <p:sldId id="334" r:id="rId12"/>
    <p:sldId id="335" r:id="rId13"/>
    <p:sldId id="336" r:id="rId14"/>
    <p:sldId id="337" r:id="rId15"/>
    <p:sldId id="283" r:id="rId16"/>
    <p:sldId id="341" r:id="rId17"/>
    <p:sldId id="338" r:id="rId18"/>
    <p:sldId id="339" r:id="rId19"/>
    <p:sldId id="340" r:id="rId20"/>
    <p:sldId id="285" r:id="rId21"/>
    <p:sldId id="342" r:id="rId22"/>
    <p:sldId id="282" r:id="rId23"/>
    <p:sldId id="260" r:id="rId24"/>
    <p:sldId id="270" r:id="rId25"/>
    <p:sldId id="257" r:id="rId26"/>
    <p:sldId id="258" r:id="rId27"/>
    <p:sldId id="343" r:id="rId28"/>
    <p:sldId id="263" r:id="rId29"/>
    <p:sldId id="261" r:id="rId30"/>
    <p:sldId id="259" r:id="rId31"/>
    <p:sldId id="345" r:id="rId32"/>
    <p:sldId id="344" r:id="rId33"/>
    <p:sldId id="346" r:id="rId34"/>
  </p:sldIdLst>
  <p:sldSz cx="9144000" cy="5143500" type="screen16x9"/>
  <p:notesSz cx="6858000" cy="9144000"/>
  <p:embeddedFontLst>
    <p:embeddedFont>
      <p:font typeface="等线" panose="02010600030101010101" pitchFamily="2" charset="-122"/>
      <p:regular r:id="rId36"/>
      <p:bold r:id="rId37"/>
    </p:embeddedFont>
    <p:embeddedFont>
      <p:font typeface="#9Slide01 Noi dung ngan" panose="020B0604020202020204" charset="0"/>
      <p:regular r:id="rId38"/>
    </p:embeddedFont>
    <p:embeddedFont>
      <p:font typeface="#9Slide01 Tieu de ngan" panose="020B0604020202020204" charset="0"/>
      <p:bold r:id="rId39"/>
    </p:embeddedFont>
    <p:embeddedFont>
      <p:font typeface="#9Slide02 Noi dung dai" panose="020B0604020202020204" charset="0"/>
      <p:regular r:id="rId40"/>
    </p:embeddedFont>
    <p:embeddedFont>
      <p:font typeface="#9Slide02 Noi dung rat dai" panose="020B0604020202020204" charset="0"/>
      <p:regular r:id="rId41"/>
    </p:embeddedFont>
    <p:embeddedFont>
      <p:font typeface="#9Slide03 Cabin Condensed" panose="00000506000000000000" pitchFamily="2" charset="0"/>
      <p:regular r:id="rId42"/>
    </p:embeddedFont>
    <p:embeddedFont>
      <p:font typeface="#9Slide03 IcielUni Sans Heavy" panose="00000500000000000000" pitchFamily="2" charset="0"/>
      <p:bold r:id="rId43"/>
    </p:embeddedFont>
    <p:embeddedFont>
      <p:font typeface="#9Slide04 AdrianeSwash" panose="02000504060000090004" pitchFamily="2" charset="0"/>
      <p:italic r:id="rId44"/>
    </p:embeddedFont>
    <p:embeddedFont>
      <p:font typeface="#9Slide04 SFU Fenice Ultra" panose="00000400000000000000" pitchFamily="2" charset="0"/>
      <p:regular r:id="rId45"/>
    </p:embeddedFont>
    <p:embeddedFont>
      <p:font typeface="#9Slide05 Lobster" panose="02000506000000020003" pitchFamily="2" charset="0"/>
      <p:regular r:id="rId46"/>
    </p:embeddedFont>
    <p:embeddedFont>
      <p:font typeface="#9Slide05 SVNMercury Script" pitchFamily="2" charset="0"/>
      <p:bold r:id="rId47"/>
    </p:embeddedFont>
    <p:embeddedFont>
      <p:font typeface="#9Slide05 SVNStandly" pitchFamily="2" charset="0"/>
      <p:regular r:id="rId48"/>
    </p:embeddedFont>
    <p:embeddedFont>
      <p:font typeface="Berkshire Swash" panose="020B0604020202020204" charset="0"/>
      <p:regular r:id="rId49"/>
    </p:embeddedFon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
      <p:font typeface="Dosis" panose="02010503020202060003" pitchFamily="2" charset="0"/>
      <p:regular r:id="rId55"/>
      <p:bold r:id="rId56"/>
    </p:embeddedFont>
    <p:embeddedFont>
      <p:font typeface="Leckerli One" panose="020B0604020202020204" charset="0"/>
      <p:regular r:id="rId57"/>
    </p:embeddedFont>
    <p:embeddedFont>
      <p:font typeface="Montserrat Light" panose="00000400000000000000" pitchFamily="2" charset="0"/>
      <p:regular r:id="rId58"/>
      <p:italic r:id="rId59"/>
    </p:embeddedFont>
    <p:embeddedFont>
      <p:font typeface="SFU BalletEngraved" panose="020B0604020202020204"/>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7" autoAdjust="0"/>
    <p:restoredTop sz="94660"/>
  </p:normalViewPr>
  <p:slideViewPr>
    <p:cSldViewPr snapToGrid="0">
      <p:cViewPr varScale="1">
        <p:scale>
          <a:sx n="85" d="100"/>
          <a:sy n="85" d="100"/>
        </p:scale>
        <p:origin x="30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AEDC9CC-17B1-4417-8E67-CD8538494D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9E8051AE-B8C9-4804-B8C1-31454BA91B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00" name="灯片编号占位符 3">
            <a:extLst>
              <a:ext uri="{FF2B5EF4-FFF2-40B4-BE49-F238E27FC236}">
                <a16:creationId xmlns:a16="http://schemas.microsoft.com/office/drawing/2014/main" id="{5E5F4A96-B51F-4F7B-83A9-CCDE3D69C3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6616D4F-9C8E-47FA-9A99-B5974A96C04D}" type="slidenum">
              <a:rPr lang="zh-CN" altLang="en-US" smtClean="0"/>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9C39C6ED-9F13-4797-88A6-564A2D8CC2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6ACD3196-12C6-4A35-B355-707A48A191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57DC41AB-32FA-4C52-AFCA-8D1F16CDE8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90B06700-93E1-4F3E-B42C-2515B0C0FAC2}" type="slidenum">
              <a:rPr lang="zh-CN" altLang="en-US" smtClean="0"/>
              <a:pPr fontAlgn="base">
                <a:spcBef>
                  <a:spcPct val="0"/>
                </a:spcBef>
                <a:spcAft>
                  <a:spcPct val="0"/>
                </a:spcAft>
              </a:pPr>
              <a:t>32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5.jpeg"/><Relationship Id="rId10" Type="http://schemas.openxmlformats.org/officeDocument/2006/relationships/image" Target="../media/image16.png"/><Relationship Id="rId4" Type="http://schemas.openxmlformats.org/officeDocument/2006/relationships/image" Target="../media/image19.jp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30.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34.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37.png"/><Relationship Id="rId7" Type="http://schemas.openxmlformats.org/officeDocument/2006/relationships/image" Target="../media/image28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39.png"/><Relationship Id="rId4" Type="http://schemas.microsoft.com/office/2007/relationships/hdphoto" Target="../media/hdphoto6.wdp"/><Relationship Id="rId9" Type="http://schemas.openxmlformats.org/officeDocument/2006/relationships/image" Target="../media/image30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4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0.png"/><Relationship Id="rId4" Type="http://schemas.microsoft.com/office/2007/relationships/hdphoto" Target="../media/hdphoto7.wdp"/><Relationship Id="rId9" Type="http://schemas.openxmlformats.org/officeDocument/2006/relationships/image" Target="../media/image35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png"/><Relationship Id="rId7" Type="http://schemas.openxmlformats.org/officeDocument/2006/relationships/image" Target="../media/image3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0.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5.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0.png"/><Relationship Id="rId11" Type="http://schemas.openxmlformats.org/officeDocument/2006/relationships/image" Target="../media/image25.jpeg"/><Relationship Id="rId5" Type="http://schemas.microsoft.com/office/2007/relationships/hdphoto" Target="../media/hdphoto2.wdp"/><Relationship Id="rId10" Type="http://schemas.openxmlformats.org/officeDocument/2006/relationships/image" Target="../media/image24.sv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jpg"/><Relationship Id="rId7"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160.png"/><Relationship Id="rId4" Type="http://schemas.openxmlformats.org/officeDocument/2006/relationships/image" Target="../media/image120.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0">
            <a:extLst>
              <a:ext uri="{FF2B5EF4-FFF2-40B4-BE49-F238E27FC236}">
                <a16:creationId xmlns:a16="http://schemas.microsoft.com/office/drawing/2014/main" id="{C36A41EF-75B1-436F-867C-1202AEDF3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2" y="3623072"/>
            <a:ext cx="580429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0">
            <a:extLst>
              <a:ext uri="{FF2B5EF4-FFF2-40B4-BE49-F238E27FC236}">
                <a16:creationId xmlns:a16="http://schemas.microsoft.com/office/drawing/2014/main" id="{77031576-1701-4992-BF75-161A99E84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91" y="-198835"/>
            <a:ext cx="1945482" cy="144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2">
            <a:extLst>
              <a:ext uri="{FF2B5EF4-FFF2-40B4-BE49-F238E27FC236}">
                <a16:creationId xmlns:a16="http://schemas.microsoft.com/office/drawing/2014/main" id="{8158C4ED-7F12-404E-A183-E5C05274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7148" y="1870473"/>
            <a:ext cx="2920603" cy="292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a:extLst>
              <a:ext uri="{FF2B5EF4-FFF2-40B4-BE49-F238E27FC236}">
                <a16:creationId xmlns:a16="http://schemas.microsoft.com/office/drawing/2014/main" id="{969F1E5A-08A7-42D5-9C2D-8FCF634F6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448" y="2987279"/>
            <a:ext cx="2920603" cy="206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8" name="组合 16">
            <a:extLst>
              <a:ext uri="{FF2B5EF4-FFF2-40B4-BE49-F238E27FC236}">
                <a16:creationId xmlns:a16="http://schemas.microsoft.com/office/drawing/2014/main" id="{7151DE2E-99D1-45B5-A780-293C1F98E5E2}"/>
              </a:ext>
            </a:extLst>
          </p:cNvPr>
          <p:cNvGrpSpPr>
            <a:grpSpLocks/>
          </p:cNvGrpSpPr>
          <p:nvPr/>
        </p:nvGrpSpPr>
        <p:grpSpPr bwMode="auto">
          <a:xfrm>
            <a:off x="7467600" y="3752850"/>
            <a:ext cx="2246710" cy="1283494"/>
            <a:chOff x="3393422" y="3429000"/>
            <a:chExt cx="3117731" cy="2201738"/>
          </a:xfrm>
        </p:grpSpPr>
        <p:pic>
          <p:nvPicPr>
            <p:cNvPr id="3085" name="图片 6">
              <a:extLst>
                <a:ext uri="{FF2B5EF4-FFF2-40B4-BE49-F238E27FC236}">
                  <a16:creationId xmlns:a16="http://schemas.microsoft.com/office/drawing/2014/main" id="{F7F38184-81BF-46A2-94EA-948DE7635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图片 13">
              <a:extLst>
                <a:ext uri="{FF2B5EF4-FFF2-40B4-BE49-F238E27FC236}">
                  <a16:creationId xmlns:a16="http://schemas.microsoft.com/office/drawing/2014/main" id="{38B5A1DA-11E0-411C-97CD-0956762D87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9" name="图片 14">
            <a:extLst>
              <a:ext uri="{FF2B5EF4-FFF2-40B4-BE49-F238E27FC236}">
                <a16:creationId xmlns:a16="http://schemas.microsoft.com/office/drawing/2014/main" id="{A198AEE5-E00F-49B1-B26B-D62EC19C60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7782" y="4020742"/>
            <a:ext cx="813197" cy="92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15">
            <a:extLst>
              <a:ext uri="{FF2B5EF4-FFF2-40B4-BE49-F238E27FC236}">
                <a16:creationId xmlns:a16="http://schemas.microsoft.com/office/drawing/2014/main" id="{3B1B7892-3BA4-43A0-97FA-74FDDE9E5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5656660" y="4382691"/>
            <a:ext cx="500063" cy="56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9">
            <a:extLst>
              <a:ext uri="{FF2B5EF4-FFF2-40B4-BE49-F238E27FC236}">
                <a16:creationId xmlns:a16="http://schemas.microsoft.com/office/drawing/2014/main" id="{CB4B4B8E-ACC6-4AE0-88DF-C1900A1B8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7154" y="3995738"/>
            <a:ext cx="1212056"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22">
            <a:extLst>
              <a:ext uri="{FF2B5EF4-FFF2-40B4-BE49-F238E27FC236}">
                <a16:creationId xmlns:a16="http://schemas.microsoft.com/office/drawing/2014/main" id="{E1A41D16-1A80-4B67-94BF-4506E130BC17}"/>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40519" y="3013472"/>
            <a:ext cx="658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B6F49C-B0B3-439E-B36C-1BFCFFD36BBF}"/>
              </a:ext>
            </a:extLst>
          </p:cNvPr>
          <p:cNvSpPr txBox="1"/>
          <p:nvPr/>
        </p:nvSpPr>
        <p:spPr>
          <a:xfrm>
            <a:off x="1549004" y="96441"/>
            <a:ext cx="6469856" cy="461665"/>
          </a:xfrm>
          <a:prstGeom prst="rect">
            <a:avLst/>
          </a:prstGeom>
          <a:noFill/>
        </p:spPr>
        <p:txBody>
          <a:bodyPr>
            <a:spAutoFit/>
          </a:bodyPr>
          <a:lstStyle/>
          <a:p>
            <a:pPr>
              <a:defRPr/>
            </a:pPr>
            <a:r>
              <a:rPr lang="en-US" sz="2400" b="1">
                <a:solidFill>
                  <a:schemeClr val="accent6">
                    <a:lumMod val="50000"/>
                  </a:schemeClr>
                </a:solidFill>
                <a:latin typeface="Times New Roman" panose="02020603050405020304" pitchFamily="18" charset="0"/>
                <a:ea typeface="+mn-ea"/>
                <a:cs typeface="Times New Roman" panose="02020603050405020304" pitchFamily="18" charset="0"/>
              </a:rPr>
              <a:t>TRƯỜNG TIỂU HỌC ĐÔ THỊ VIỆT HƯNG</a:t>
            </a:r>
          </a:p>
        </p:txBody>
      </p:sp>
      <p:sp>
        <p:nvSpPr>
          <p:cNvPr id="3084" name="TextBox 20">
            <a:extLst>
              <a:ext uri="{FF2B5EF4-FFF2-40B4-BE49-F238E27FC236}">
                <a16:creationId xmlns:a16="http://schemas.microsoft.com/office/drawing/2014/main" id="{2FAEEF50-5148-46B0-89C3-6843CA133D4D}"/>
              </a:ext>
            </a:extLst>
          </p:cNvPr>
          <p:cNvSpPr txBox="1">
            <a:spLocks noChangeArrowheads="1"/>
          </p:cNvSpPr>
          <p:nvPr/>
        </p:nvSpPr>
        <p:spPr bwMode="auto">
          <a:xfrm>
            <a:off x="685800" y="1144191"/>
            <a:ext cx="79819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CHÀO MỪNG CÁC THẦY CÔ GIÁO</a:t>
            </a:r>
          </a:p>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 VỀ DỰ GIỜ MÔN TOÁN</a:t>
            </a:r>
          </a:p>
          <a:p>
            <a:pPr algn="ctr" eaLnBrk="1" hangingPunct="1">
              <a:lnSpc>
                <a:spcPct val="100000"/>
              </a:lnSpc>
              <a:spcBef>
                <a:spcPct val="0"/>
              </a:spcBef>
              <a:buFontTx/>
              <a:buNone/>
            </a:pPr>
            <a:r>
              <a:rPr lang="en-US" altLang="en-US" sz="3600" b="1">
                <a:solidFill>
                  <a:srgbClr val="E83418"/>
                </a:solidFill>
                <a:latin typeface="Times New Roman" panose="02020603050405020304" pitchFamily="18" charset="0"/>
                <a:cs typeface="Times New Roman" panose="02020603050405020304" pitchFamily="18" charset="0"/>
              </a:rPr>
              <a:t>LỚP 5</a:t>
            </a:r>
          </a:p>
        </p:txBody>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id="{37D0F2A3-CC12-4C5B-9A4D-D41367B67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id="{9F5AABE9-C249-4CDF-987B-AB8A77FA8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id="{D8CE4F23-0FB6-43B8-A312-49D17D46972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id="{25A2A185-E230-4C86-B5C5-25ACB609023F}"/>
              </a:ext>
            </a:extLst>
          </p:cNvPr>
          <p:cNvPicPr>
            <a:picLocks noChangeAspect="1"/>
          </p:cNvPicPr>
          <p:nvPr/>
        </p:nvPicPr>
        <p:blipFill rotWithShape="1">
          <a:blip r:embed="rId7"/>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id="{C3A41AF7-05A6-4B9B-BB7F-A4C471EDED27}"/>
              </a:ext>
            </a:extLst>
          </p:cNvPr>
          <p:cNvPicPr>
            <a:picLocks noChangeAspect="1"/>
          </p:cNvPicPr>
          <p:nvPr/>
        </p:nvPicPr>
        <p:blipFill rotWithShape="1">
          <a:blip r:embed="rId7"/>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868629D-9F53-4DF3-A626-0F95E6D3E549}"/>
              </a:ext>
            </a:extLst>
          </p:cNvPr>
          <p:cNvPicPr>
            <a:picLocks noChangeAspect="1"/>
          </p:cNvPicPr>
          <p:nvPr/>
        </p:nvPicPr>
        <p:blipFill rotWithShape="1">
          <a:blip r:embed="rId7"/>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10">
            <a:extLst>
              <a:ext uri="{FF2B5EF4-FFF2-40B4-BE49-F238E27FC236}">
                <a16:creationId xmlns:a16="http://schemas.microsoft.com/office/drawing/2014/main" id="{0FC77055-8E48-44B4-9ACA-0CFADC5CF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29" y="3439716"/>
            <a:ext cx="4779169"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图片 20">
            <a:extLst>
              <a:ext uri="{FF2B5EF4-FFF2-40B4-BE49-F238E27FC236}">
                <a16:creationId xmlns:a16="http://schemas.microsoft.com/office/drawing/2014/main" id="{FD2247A7-D96C-47E0-BA14-EF1BDD27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16" y="70248"/>
            <a:ext cx="1945482" cy="14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ADC63B86-8D14-4E12-98A0-E08D0209C357}"/>
              </a:ext>
            </a:extLst>
          </p:cNvPr>
          <p:cNvSpPr txBox="1">
            <a:spLocks noChangeArrowheads="1"/>
          </p:cNvSpPr>
          <p:nvPr/>
        </p:nvSpPr>
        <p:spPr bwMode="auto">
          <a:xfrm>
            <a:off x="1032272" y="635794"/>
            <a:ext cx="730924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GB" altLang="zh-CN" sz="4500" b="1">
                <a:latin typeface="Arial" panose="020B0604020202020204" pitchFamily="34" charset="0"/>
                <a:ea typeface="字魂7号-温暖童稚体"/>
                <a:cs typeface="Arial" panose="020B0604020202020204" pitchFamily="34" charset="0"/>
              </a:rPr>
              <a:t>Cảm ơn các thầy cô giáo và các em!</a:t>
            </a:r>
            <a:endParaRPr lang="zh-CN" altLang="en-US" sz="4500" b="1">
              <a:latin typeface="Arial" panose="020B0604020202020204" pitchFamily="34" charset="0"/>
              <a:ea typeface="字魂7号-温暖童稚体"/>
              <a:cs typeface="Arial" panose="020B0604020202020204" pitchFamily="34" charset="0"/>
            </a:endParaRPr>
          </a:p>
        </p:txBody>
      </p:sp>
      <p:pic>
        <p:nvPicPr>
          <p:cNvPr id="33797" name="图片 12">
            <a:extLst>
              <a:ext uri="{FF2B5EF4-FFF2-40B4-BE49-F238E27FC236}">
                <a16:creationId xmlns:a16="http://schemas.microsoft.com/office/drawing/2014/main" id="{CCC23C43-A1E9-4735-B208-F8182B294D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416" y="1160860"/>
            <a:ext cx="3883819" cy="38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图片 4">
            <a:extLst>
              <a:ext uri="{FF2B5EF4-FFF2-40B4-BE49-F238E27FC236}">
                <a16:creationId xmlns:a16="http://schemas.microsoft.com/office/drawing/2014/main" id="{E9ACA251-5FD0-4645-93F8-22E2F1330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1569" y="2125267"/>
            <a:ext cx="4352925" cy="30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9" name="组合 16">
            <a:extLst>
              <a:ext uri="{FF2B5EF4-FFF2-40B4-BE49-F238E27FC236}">
                <a16:creationId xmlns:a16="http://schemas.microsoft.com/office/drawing/2014/main" id="{D74CE6ED-BE7E-4E2E-AF6B-DBB4375A66DE}"/>
              </a:ext>
            </a:extLst>
          </p:cNvPr>
          <p:cNvGrpSpPr>
            <a:grpSpLocks/>
          </p:cNvGrpSpPr>
          <p:nvPr/>
        </p:nvGrpSpPr>
        <p:grpSpPr bwMode="auto">
          <a:xfrm>
            <a:off x="6765131" y="2569369"/>
            <a:ext cx="2609850" cy="1841897"/>
            <a:chOff x="3393422" y="3429000"/>
            <a:chExt cx="3117731" cy="2201738"/>
          </a:xfrm>
        </p:grpSpPr>
        <p:pic>
          <p:nvPicPr>
            <p:cNvPr id="33806" name="图片 6">
              <a:extLst>
                <a:ext uri="{FF2B5EF4-FFF2-40B4-BE49-F238E27FC236}">
                  <a16:creationId xmlns:a16="http://schemas.microsoft.com/office/drawing/2014/main" id="{A1177FDF-EBC8-4932-BF78-DF4E1793B9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图片 13">
              <a:extLst>
                <a:ext uri="{FF2B5EF4-FFF2-40B4-BE49-F238E27FC236}">
                  <a16:creationId xmlns:a16="http://schemas.microsoft.com/office/drawing/2014/main" id="{CA7A4442-E7BF-408F-8BB5-F940D2C0A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0" name="图片 14">
            <a:extLst>
              <a:ext uri="{FF2B5EF4-FFF2-40B4-BE49-F238E27FC236}">
                <a16:creationId xmlns:a16="http://schemas.microsoft.com/office/drawing/2014/main" id="{1DC284B7-5F75-4C39-9359-1A418D23DF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7782" y="4020742"/>
            <a:ext cx="813197" cy="92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图片 15">
            <a:extLst>
              <a:ext uri="{FF2B5EF4-FFF2-40B4-BE49-F238E27FC236}">
                <a16:creationId xmlns:a16="http://schemas.microsoft.com/office/drawing/2014/main" id="{D1919301-C588-432B-B48E-8E3278445C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2696">
            <a:off x="5656660" y="4382691"/>
            <a:ext cx="500063" cy="56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图片 9">
            <a:extLst>
              <a:ext uri="{FF2B5EF4-FFF2-40B4-BE49-F238E27FC236}">
                <a16:creationId xmlns:a16="http://schemas.microsoft.com/office/drawing/2014/main" id="{8FA33A76-CDBD-4AEC-A4FE-23C00BE019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7154" y="3995738"/>
            <a:ext cx="1212056"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图片 17">
            <a:extLst>
              <a:ext uri="{FF2B5EF4-FFF2-40B4-BE49-F238E27FC236}">
                <a16:creationId xmlns:a16="http://schemas.microsoft.com/office/drawing/2014/main" id="{013FE20B-D763-4268-93A1-8E5BF17684F5}"/>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118248" y="1596629"/>
            <a:ext cx="592931" cy="5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图片 19">
            <a:extLst>
              <a:ext uri="{FF2B5EF4-FFF2-40B4-BE49-F238E27FC236}">
                <a16:creationId xmlns:a16="http://schemas.microsoft.com/office/drawing/2014/main" id="{CEEAC220-5199-4520-9771-C94C89EFBF26}"/>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7553326" y="160735"/>
            <a:ext cx="592931"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图片 22">
            <a:extLst>
              <a:ext uri="{FF2B5EF4-FFF2-40B4-BE49-F238E27FC236}">
                <a16:creationId xmlns:a16="http://schemas.microsoft.com/office/drawing/2014/main" id="{4167C86E-F769-4A98-B491-FC07A75C5600}"/>
              </a:ext>
            </a:extLst>
          </p:cNvPr>
          <p:cNvPicPr>
            <a:picLocks noChangeAspect="1" noChangeArrowheads="1"/>
          </p:cNvPicPr>
          <p:nvPr/>
        </p:nvPicPr>
        <p:blipFill>
          <a:blip r:embed="rId11">
            <a:clrChange>
              <a:clrFrom>
                <a:srgbClr val="EFEDE0"/>
              </a:clrFrom>
              <a:clrTo>
                <a:srgbClr val="EFEDE0">
                  <a:alpha val="0"/>
                </a:srgbClr>
              </a:clrTo>
            </a:clrChange>
            <a:extLst>
              <a:ext uri="{28A0092B-C50C-407E-A947-70E740481C1C}">
                <a14:useLocalDpi xmlns:a14="http://schemas.microsoft.com/office/drawing/2010/main" val="0"/>
              </a:ext>
            </a:extLst>
          </a:blip>
          <a:srcRect l="65437" t="3641" r="24667" b="81693"/>
          <a:stretch>
            <a:fillRect/>
          </a:stretch>
        </p:blipFill>
        <p:spPr bwMode="auto">
          <a:xfrm>
            <a:off x="340519" y="3013472"/>
            <a:ext cx="65841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id="{6CDA2B77-E19B-44D9-9871-D427A67A8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3004</TotalTime>
  <Words>1424</Words>
  <Application>Microsoft Office PowerPoint</Application>
  <PresentationFormat>On-screen Show (16:9)</PresentationFormat>
  <Paragraphs>200</Paragraphs>
  <Slides>32</Slides>
  <Notes>24</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32</vt:i4>
      </vt:variant>
    </vt:vector>
  </HeadingPairs>
  <TitlesOfParts>
    <vt:vector size="57" baseType="lpstr">
      <vt:lpstr>Arial</vt:lpstr>
      <vt:lpstr>Montserrat Light</vt:lpstr>
      <vt:lpstr>#9Slide02 Noi dung rat dai</vt:lpstr>
      <vt:lpstr>Dosis</vt:lpstr>
      <vt:lpstr>UTM Isadora</vt:lpstr>
      <vt:lpstr>#9Slide03 Cabin Condensed</vt:lpstr>
      <vt:lpstr>#9Slide05 Lobster</vt:lpstr>
      <vt:lpstr>#9Slide03 IcielUni Sans Heavy</vt:lpstr>
      <vt:lpstr>Manjari</vt:lpstr>
      <vt:lpstr>Times New Roman</vt:lpstr>
      <vt:lpstr>SFU BalletEngraved</vt:lpstr>
      <vt:lpstr>#9Slide05 SVNMercury Script</vt:lpstr>
      <vt:lpstr>Cambria Math</vt:lpstr>
      <vt:lpstr>Calibri</vt:lpstr>
      <vt:lpstr>Leckerli One</vt:lpstr>
      <vt:lpstr>Berkshire Swash</vt:lpstr>
      <vt:lpstr>等线</vt:lpstr>
      <vt:lpstr>#9Slide02 Noi dung dai</vt:lpstr>
      <vt:lpstr>#9Slide01 Tieu de ngan</vt:lpstr>
      <vt:lpstr>#9Slide05 SVNStandly</vt:lpstr>
      <vt:lpstr>#9Slide04 SFU Fenice Ultra</vt:lpstr>
      <vt:lpstr>#9Slide04 AdrianeSwash</vt:lpstr>
      <vt:lpstr>#9Slide01 Noi dung ngan</vt:lpstr>
      <vt:lpstr>PPTMON theme</vt:lpstr>
      <vt:lpstr>Columbus Day Minitheme by Slidesgo</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Cúc Lê</cp:lastModifiedBy>
  <cp:revision>17</cp:revision>
  <dcterms:modified xsi:type="dcterms:W3CDTF">2022-03-05T15:06:59Z</dcterms:modified>
  <cp:category>9Slide.vn</cp:category>
</cp:coreProperties>
</file>