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7" r:id="rId17"/>
    <p:sldId id="278" r:id="rId18"/>
    <p:sldId id="279" r:id="rId19"/>
    <p:sldId id="280" r:id="rId20"/>
    <p:sldId id="281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DD7"/>
    <a:srgbClr val="D94544"/>
    <a:srgbClr val="C1DC9D"/>
    <a:srgbClr val="FF6160"/>
    <a:srgbClr val="008D5F"/>
    <a:srgbClr val="AAC080"/>
    <a:srgbClr val="FBF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89181-5C7C-47F3-A85B-139FC60D2CE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F9C3C-D6DE-4D4F-A51E-87A9B3EF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E915-ADBD-4802-8A09-72A29B23B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04FB0-0B5E-41DF-8155-DED4D8C14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66970-669D-4310-8957-F2464260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70BF3-B5BE-4781-B9AC-1CB3F380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E721-432D-4A2D-866C-D0DB76C0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4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0FDC-C4F4-432D-AFE1-57E9E72D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8A830-B7DE-4CDC-8D2B-5D094FF7F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AFF3B-0975-4CC0-96B9-DFCA10F4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CEDB-27DC-4549-B7B4-723164E1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6A466-82AB-4964-B689-AFAB66C1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F0DF5-F6C1-4B5A-B2EE-0A81E96BC5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A21F3-BD67-431F-AAB4-269F22B0AD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918C2-C607-4338-A033-B3305411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C14B5-1F35-45A7-8CA9-9A69ABEA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1A8D4-6460-4F8E-BEF4-69F19697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6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A131-398D-4168-A137-4F6DEAFC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E57D2-1E0B-4CCB-9F9E-762F7D678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1EC7-3ABB-4AF3-823B-BA6F3528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C02BB-9C43-49C1-915F-F9D67665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28720-DF34-4440-A506-F479A947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CACEA-9735-4D48-BB27-0EE03095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2729A-080A-4730-A7E4-4D2F98D86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DF666-36E3-4B77-8ACE-A70C8731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5218F-9FE5-4E2C-A67E-68A16D6D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029BF-B23B-450E-AB8E-C8A43A05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1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3E67-3FB3-4465-9874-1398ACC8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4519D-5842-4800-BB95-DD29F3FBB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387F-D4BF-41C9-BB7B-654F7FD64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9EE7F-A9B5-4A82-A88E-39EB767E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FEE2E-EC31-4BFF-9B3E-9B0B4B71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EE05-B1E6-4B40-9BAE-3C11213B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9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6E0C-1211-465C-9269-A9809C37B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39802-59FD-44C0-B64B-BB413CC27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66628-DAA0-4099-AAEB-F2F9878DA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332FB-844B-4AE9-A534-9E8685902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547AB-6838-4CE6-B772-F2323684F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D23273-841C-49ED-9CCE-B1195AFD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5EB68-01FF-4798-A03B-E78E8D38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E0823-5D35-468B-858D-F4FC23DA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4656C-44E4-4E02-A991-DA5F0C8D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0ADFF-6A17-4552-9158-A74A74A8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8C291-D490-43EC-8C89-078AE18D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51448-3B90-4E36-B036-B55B131E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9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65056-F41C-40A9-91F2-3D0078D14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788065-715F-4C7D-AFCD-7E67776E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D2B1E-922C-431C-A142-63C35C87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7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BF64-5730-444B-8229-3781079C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5B4B-F414-42BE-9D12-2BA110BCD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8B92E-1E5E-4A42-AEF7-928833992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C6906-40BB-4603-B946-A8941086D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75180-B646-48D5-AD60-0D6D0A61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A5F63-FA29-40BD-B702-DC3E67FF2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6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C143-99CA-40E3-8483-49AFA2C1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D17FC-D64A-4399-9AE2-209DB46B7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8A42A-94AE-4328-8162-30EC7DAEE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14F46-5F59-4BF8-98D5-A8EF4095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18F2C-8C88-4B8E-84D8-B27C7FA0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A76FA-2F5F-4163-A754-F751FDE6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6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C1026-7AE3-41D4-8189-86BF08BD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D38E-02C8-4CEF-AB59-B3FBD6C73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43E16-29FB-4B27-B775-ACEFE7588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29D90-A97E-4FD4-83BE-97DB8BC80258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1F79E-E3F7-4256-956C-16E810C40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835B-C2A9-4197-98C8-87C3FBDD8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1C1E1-D45E-47BD-95FE-3561ED184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1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LỊCH SỬ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F6CE20-5986-4317-B4F1-1265C796611B}"/>
              </a:ext>
            </a:extLst>
          </p:cNvPr>
          <p:cNvSpPr/>
          <p:nvPr/>
        </p:nvSpPr>
        <p:spPr>
          <a:xfrm>
            <a:off x="1505243" y="815926"/>
            <a:ext cx="9931790" cy="1069145"/>
          </a:xfrm>
          <a:custGeom>
            <a:avLst/>
            <a:gdLst>
              <a:gd name="connsiteX0" fmla="*/ 0 w 9931790"/>
              <a:gd name="connsiteY0" fmla="*/ 178194 h 1069145"/>
              <a:gd name="connsiteX1" fmla="*/ 178194 w 9931790"/>
              <a:gd name="connsiteY1" fmla="*/ 0 h 1069145"/>
              <a:gd name="connsiteX2" fmla="*/ 9753596 w 9931790"/>
              <a:gd name="connsiteY2" fmla="*/ 0 h 1069145"/>
              <a:gd name="connsiteX3" fmla="*/ 9931790 w 9931790"/>
              <a:gd name="connsiteY3" fmla="*/ 178194 h 1069145"/>
              <a:gd name="connsiteX4" fmla="*/ 9931790 w 9931790"/>
              <a:gd name="connsiteY4" fmla="*/ 890951 h 1069145"/>
              <a:gd name="connsiteX5" fmla="*/ 9753596 w 9931790"/>
              <a:gd name="connsiteY5" fmla="*/ 1069145 h 1069145"/>
              <a:gd name="connsiteX6" fmla="*/ 178194 w 9931790"/>
              <a:gd name="connsiteY6" fmla="*/ 1069145 h 1069145"/>
              <a:gd name="connsiteX7" fmla="*/ 0 w 9931790"/>
              <a:gd name="connsiteY7" fmla="*/ 890951 h 1069145"/>
              <a:gd name="connsiteX8" fmla="*/ 0 w 9931790"/>
              <a:gd name="connsiteY8" fmla="*/ 178194 h 10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1790" h="1069145" fill="none" extrusionOk="0">
                <a:moveTo>
                  <a:pt x="0" y="178194"/>
                </a:moveTo>
                <a:cubicBezTo>
                  <a:pt x="3260" y="78204"/>
                  <a:pt x="73970" y="235"/>
                  <a:pt x="178194" y="0"/>
                </a:cubicBezTo>
                <a:cubicBezTo>
                  <a:pt x="3703565" y="40718"/>
                  <a:pt x="5384011" y="-160445"/>
                  <a:pt x="9753596" y="0"/>
                </a:cubicBezTo>
                <a:cubicBezTo>
                  <a:pt x="9858909" y="8369"/>
                  <a:pt x="9933899" y="83554"/>
                  <a:pt x="9931790" y="178194"/>
                </a:cubicBezTo>
                <a:cubicBezTo>
                  <a:pt x="9930090" y="404548"/>
                  <a:pt x="9974730" y="810172"/>
                  <a:pt x="9931790" y="890951"/>
                </a:cubicBezTo>
                <a:cubicBezTo>
                  <a:pt x="9933279" y="1000949"/>
                  <a:pt x="9860883" y="1084915"/>
                  <a:pt x="9753596" y="1069145"/>
                </a:cubicBezTo>
                <a:cubicBezTo>
                  <a:pt x="8568154" y="938367"/>
                  <a:pt x="1426750" y="930998"/>
                  <a:pt x="178194" y="1069145"/>
                </a:cubicBezTo>
                <a:cubicBezTo>
                  <a:pt x="80891" y="1065671"/>
                  <a:pt x="1701" y="987334"/>
                  <a:pt x="0" y="890951"/>
                </a:cubicBezTo>
                <a:cubicBezTo>
                  <a:pt x="14821" y="774810"/>
                  <a:pt x="42168" y="335187"/>
                  <a:pt x="0" y="178194"/>
                </a:cubicBezTo>
                <a:close/>
              </a:path>
              <a:path w="9931790" h="1069145" stroke="0" extrusionOk="0">
                <a:moveTo>
                  <a:pt x="0" y="178194"/>
                </a:moveTo>
                <a:cubicBezTo>
                  <a:pt x="-2586" y="66466"/>
                  <a:pt x="86909" y="-2848"/>
                  <a:pt x="178194" y="0"/>
                </a:cubicBezTo>
                <a:cubicBezTo>
                  <a:pt x="1252713" y="-148152"/>
                  <a:pt x="5369253" y="-156417"/>
                  <a:pt x="9753596" y="0"/>
                </a:cubicBezTo>
                <a:cubicBezTo>
                  <a:pt x="9868644" y="2990"/>
                  <a:pt x="9939073" y="81984"/>
                  <a:pt x="9931790" y="178194"/>
                </a:cubicBezTo>
                <a:cubicBezTo>
                  <a:pt x="9951211" y="277392"/>
                  <a:pt x="9929229" y="619305"/>
                  <a:pt x="9931790" y="890951"/>
                </a:cubicBezTo>
                <a:cubicBezTo>
                  <a:pt x="9922485" y="978323"/>
                  <a:pt x="9845663" y="1068464"/>
                  <a:pt x="9753596" y="1069145"/>
                </a:cubicBezTo>
                <a:cubicBezTo>
                  <a:pt x="5292686" y="923844"/>
                  <a:pt x="4957491" y="1155168"/>
                  <a:pt x="178194" y="1069145"/>
                </a:cubicBezTo>
                <a:cubicBezTo>
                  <a:pt x="86716" y="1079064"/>
                  <a:pt x="3432" y="991741"/>
                  <a:pt x="0" y="890951"/>
                </a:cubicBezTo>
                <a:cubicBezTo>
                  <a:pt x="37595" y="558005"/>
                  <a:pt x="16575" y="482752"/>
                  <a:pt x="0" y="178194"/>
                </a:cubicBezTo>
                <a:close/>
              </a:path>
            </a:pathLst>
          </a:custGeom>
          <a:solidFill>
            <a:srgbClr val="E0EDD7"/>
          </a:solidFill>
          <a:ln w="76200">
            <a:solidFill>
              <a:srgbClr val="E0EDD7"/>
            </a:solidFill>
            <a:extLst>
              <a:ext uri="{C807C97D-BFC1-408E-A445-0C87EB9F89A2}">
                <ask:lineSketchStyleProps xmlns:ask="http://schemas.microsoft.com/office/drawing/2018/sketchyshapes" sd="288433772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          1. Nguyên nhân bùng nổ phong trào “Đồng khởi” Bến Tre.</a:t>
            </a:r>
            <a:endParaRPr lang="zh-CN" altLang="en-US" sz="2400" b="1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7">
            <a:extLst>
              <a:ext uri="{FF2B5EF4-FFF2-40B4-BE49-F238E27FC236}">
                <a16:creationId xmlns:a16="http://schemas.microsoft.com/office/drawing/2014/main" id="{724D1509-04EF-4193-A86A-D03C3C524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" y="42203"/>
            <a:ext cx="1732671" cy="2381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2EA105-1000-4A07-B45F-10CBCB87D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85741" l="10000" r="97969">
                        <a14:foregroundMark x1="75260" y1="29167" x2="75260" y2="29167"/>
                        <a14:foregroundMark x1="75729" y1="26481" x2="75729" y2="26481"/>
                        <a14:backgroundMark x1="70573" y1="22685" x2="70573" y2="22685"/>
                        <a14:backgroundMark x1="82604" y1="16111" x2="82604" y2="16111"/>
                        <a14:backgroundMark x1="81406" y1="17778" x2="81406" y2="17778"/>
                        <a14:backgroundMark x1="70729" y1="25370" x2="70729" y2="25370"/>
                        <a14:backgroundMark x1="70729" y1="22870" x2="70729" y2="22870"/>
                        <a14:backgroundMark x1="72031" y1="23704" x2="72031" y2="23704"/>
                        <a14:backgroundMark x1="70365" y1="34537" x2="70365" y2="34537"/>
                        <a14:backgroundMark x1="72135" y1="30926" x2="72135" y2="30926"/>
                        <a14:backgroundMark x1="77760" y1="41296" x2="77760" y2="41296"/>
                        <a14:backgroundMark x1="65729" y1="34722" x2="65729" y2="3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25" t="-863" b="52573"/>
          <a:stretch/>
        </p:blipFill>
        <p:spPr>
          <a:xfrm>
            <a:off x="-110731" y="4376222"/>
            <a:ext cx="4511503" cy="2381873"/>
          </a:xfrm>
          <a:prstGeom prst="rect">
            <a:avLst/>
          </a:prstGeom>
        </p:spPr>
      </p:pic>
      <p:sp>
        <p:nvSpPr>
          <p:cNvPr id="5" name="Cloud Callout 6">
            <a:extLst>
              <a:ext uri="{FF2B5EF4-FFF2-40B4-BE49-F238E27FC236}">
                <a16:creationId xmlns:a16="http://schemas.microsoft.com/office/drawing/2014/main" id="{FF92802D-A6AB-41F0-9A35-802590E04922}"/>
              </a:ext>
            </a:extLst>
          </p:cNvPr>
          <p:cNvSpPr/>
          <p:nvPr/>
        </p:nvSpPr>
        <p:spPr>
          <a:xfrm>
            <a:off x="1837508" y="2424077"/>
            <a:ext cx="7135336" cy="1640316"/>
          </a:xfrm>
          <a:prstGeom prst="cloudCallout">
            <a:avLst>
              <a:gd name="adj1" fmla="val -43364"/>
              <a:gd name="adj2" fmla="val 63201"/>
            </a:avLst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F048DF-EED3-42C8-A74A-2A5C288CEF47}"/>
              </a:ext>
            </a:extLst>
          </p:cNvPr>
          <p:cNvSpPr txBox="1"/>
          <p:nvPr/>
        </p:nvSpPr>
        <p:spPr>
          <a:xfrm>
            <a:off x="2397872" y="2927806"/>
            <a:ext cx="657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Đọc thầm đoạn thông tin dưới đây: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847003-A09B-489B-A1D5-7054F7F3D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772" y="4526171"/>
            <a:ext cx="7592900" cy="18605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5572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E2077444-D12A-4763-A342-C3345D9E5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31085">
            <a:off x="6141406" y="49599"/>
            <a:ext cx="895032" cy="134254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38792DC-705C-4040-87F0-3D5CA4620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568915" flipH="1">
            <a:off x="4815814" y="66173"/>
            <a:ext cx="895032" cy="1342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85BB7A-F9B6-4C49-996E-B0B8AFE9C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301" y="-41342"/>
            <a:ext cx="1260073" cy="1260073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874E1692-FE03-47AC-909E-79A2A94CA7B8}"/>
              </a:ext>
            </a:extLst>
          </p:cNvPr>
          <p:cNvSpPr/>
          <p:nvPr/>
        </p:nvSpPr>
        <p:spPr>
          <a:xfrm>
            <a:off x="-29030" y="1204686"/>
            <a:ext cx="12221030" cy="1175657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E67FCE-A6B8-478C-99D3-FC0169EFAF2B}"/>
              </a:ext>
            </a:extLst>
          </p:cNvPr>
          <p:cNvSpPr txBox="1"/>
          <p:nvPr/>
        </p:nvSpPr>
        <p:spPr>
          <a:xfrm>
            <a:off x="374886" y="1315460"/>
            <a:ext cx="115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Phong trào “Đồng khởi” ở Bến tre nổ ra trong hoàn cảnh nào? Vì sao nhân dân Miền Nam đồng loạt đứng lên chống lại Mĩ - Diệm?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CC40E-2696-4158-AD3E-3D3573139D47}"/>
              </a:ext>
            </a:extLst>
          </p:cNvPr>
          <p:cNvSpPr txBox="1"/>
          <p:nvPr/>
        </p:nvSpPr>
        <p:spPr>
          <a:xfrm>
            <a:off x="1280788" y="2647105"/>
            <a:ext cx="1081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Trước sự tàn sát của Mĩ – Diệm, nhân dân miền Nam không thể chịu đựng mãi, không còn con đường nào khác, buộc phải vùng lên phá tan ách kìm kẹp.</a:t>
            </a: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D7508813-C212-48F2-94B8-1C5BFEB2E507}"/>
              </a:ext>
            </a:extLst>
          </p:cNvPr>
          <p:cNvSpPr/>
          <p:nvPr/>
        </p:nvSpPr>
        <p:spPr>
          <a:xfrm rot="10800000" flipH="1">
            <a:off x="562135" y="2366296"/>
            <a:ext cx="621632" cy="822540"/>
          </a:xfrm>
          <a:prstGeom prst="bentArrow">
            <a:avLst/>
          </a:prstGeom>
          <a:solidFill>
            <a:srgbClr val="C5E3B3"/>
          </a:solidFill>
          <a:ln>
            <a:solidFill>
              <a:srgbClr val="C5E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B977208F-69A0-4572-8B41-F581142FB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"/>
          <a:stretch/>
        </p:blipFill>
        <p:spPr bwMode="auto">
          <a:xfrm rot="607024">
            <a:off x="5391195" y="4008168"/>
            <a:ext cx="2302717" cy="2389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B72A311-13DC-4DDA-B902-2CF4A6C15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19" y="3724848"/>
            <a:ext cx="2185741" cy="2856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095FE2-BC9D-47B6-9129-1CC2E9ACA029}"/>
              </a:ext>
            </a:extLst>
          </p:cNvPr>
          <p:cNvSpPr txBox="1"/>
          <p:nvPr/>
        </p:nvSpPr>
        <p:spPr>
          <a:xfrm>
            <a:off x="7478389" y="6031990"/>
            <a:ext cx="461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i="1">
                <a:solidFill>
                  <a:srgbClr val="D94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- Diệm tàn sát dân lành</a:t>
            </a:r>
          </a:p>
        </p:txBody>
      </p:sp>
    </p:spTree>
    <p:extLst>
      <p:ext uri="{BB962C8B-B14F-4D97-AF65-F5344CB8AC3E}">
        <p14:creationId xmlns:p14="http://schemas.microsoft.com/office/powerpoint/2010/main" val="994875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C2F4B5F-23F5-4B2F-9745-85200297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31085">
            <a:off x="6141406" y="49599"/>
            <a:ext cx="895032" cy="134254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1A0E017-481B-49A1-899C-53EEE6F01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568915" flipH="1">
            <a:off x="4815814" y="66173"/>
            <a:ext cx="895032" cy="1342549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81F6E948-C36A-453D-AA85-CF7DFFEB4677}"/>
              </a:ext>
            </a:extLst>
          </p:cNvPr>
          <p:cNvSpPr/>
          <p:nvPr/>
        </p:nvSpPr>
        <p:spPr>
          <a:xfrm>
            <a:off x="0" y="1218731"/>
            <a:ext cx="12221030" cy="84908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4B8335-0D54-4897-AB69-E53FFFBD0240}"/>
              </a:ext>
            </a:extLst>
          </p:cNvPr>
          <p:cNvSpPr txBox="1"/>
          <p:nvPr/>
        </p:nvSpPr>
        <p:spPr>
          <a:xfrm>
            <a:off x="374886" y="1381663"/>
            <a:ext cx="1126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Phong trào bùng nổ vào thời gian nào? Tiêu biểu nhất là ở đâu?</a:t>
            </a:r>
          </a:p>
        </p:txBody>
      </p:sp>
      <p:sp>
        <p:nvSpPr>
          <p:cNvPr id="6" name="Bent Arrow 14">
            <a:extLst>
              <a:ext uri="{FF2B5EF4-FFF2-40B4-BE49-F238E27FC236}">
                <a16:creationId xmlns:a16="http://schemas.microsoft.com/office/drawing/2014/main" id="{32719A42-D420-4F85-BB2F-7FF1A46AE93F}"/>
              </a:ext>
            </a:extLst>
          </p:cNvPr>
          <p:cNvSpPr/>
          <p:nvPr/>
        </p:nvSpPr>
        <p:spPr>
          <a:xfrm rot="10800000" flipH="1">
            <a:off x="562136" y="2067815"/>
            <a:ext cx="621632" cy="659607"/>
          </a:xfrm>
          <a:prstGeom prst="bentArrow">
            <a:avLst/>
          </a:prstGeom>
          <a:solidFill>
            <a:srgbClr val="C5E3B3"/>
          </a:solidFill>
          <a:ln>
            <a:solidFill>
              <a:srgbClr val="C5E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E2233-2259-4549-ABC9-8AC0534D0800}"/>
              </a:ext>
            </a:extLst>
          </p:cNvPr>
          <p:cNvSpPr txBox="1"/>
          <p:nvPr/>
        </p:nvSpPr>
        <p:spPr>
          <a:xfrm>
            <a:off x="1280788" y="2319787"/>
            <a:ext cx="10459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Phong trào bùng nổ vào cuối năm 1959 đầu năm 1960, mạnh mẽ nhất là ở Bến Tre.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6690A-6318-4F68-BF62-8200C301D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301" y="-41342"/>
            <a:ext cx="1260073" cy="1260073"/>
          </a:xfrm>
          <a:prstGeom prst="rect">
            <a:avLst/>
          </a:prstGeom>
        </p:spPr>
      </p:pic>
      <p:pic>
        <p:nvPicPr>
          <p:cNvPr id="2050" name="Picture 2" descr="Phong trào Đồng khởi 1960 – Bước ngoặt của cách mạng miền nam - Báo Nhân Dân">
            <a:extLst>
              <a:ext uri="{FF2B5EF4-FFF2-40B4-BE49-F238E27FC236}">
                <a16:creationId xmlns:a16="http://schemas.microsoft.com/office/drawing/2014/main" id="{C9B88A60-13FF-4C10-9B66-9EA09271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54" y="3327890"/>
            <a:ext cx="5673969" cy="2969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6037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D219C6-492A-4733-8D6F-96238FC792E5}"/>
              </a:ext>
            </a:extLst>
          </p:cNvPr>
          <p:cNvSpPr/>
          <p:nvPr/>
        </p:nvSpPr>
        <p:spPr>
          <a:xfrm>
            <a:off x="1505243" y="815926"/>
            <a:ext cx="9931790" cy="1069145"/>
          </a:xfrm>
          <a:custGeom>
            <a:avLst/>
            <a:gdLst>
              <a:gd name="connsiteX0" fmla="*/ 0 w 9931790"/>
              <a:gd name="connsiteY0" fmla="*/ 178194 h 1069145"/>
              <a:gd name="connsiteX1" fmla="*/ 178194 w 9931790"/>
              <a:gd name="connsiteY1" fmla="*/ 0 h 1069145"/>
              <a:gd name="connsiteX2" fmla="*/ 9753596 w 9931790"/>
              <a:gd name="connsiteY2" fmla="*/ 0 h 1069145"/>
              <a:gd name="connsiteX3" fmla="*/ 9931790 w 9931790"/>
              <a:gd name="connsiteY3" fmla="*/ 178194 h 1069145"/>
              <a:gd name="connsiteX4" fmla="*/ 9931790 w 9931790"/>
              <a:gd name="connsiteY4" fmla="*/ 890951 h 1069145"/>
              <a:gd name="connsiteX5" fmla="*/ 9753596 w 9931790"/>
              <a:gd name="connsiteY5" fmla="*/ 1069145 h 1069145"/>
              <a:gd name="connsiteX6" fmla="*/ 178194 w 9931790"/>
              <a:gd name="connsiteY6" fmla="*/ 1069145 h 1069145"/>
              <a:gd name="connsiteX7" fmla="*/ 0 w 9931790"/>
              <a:gd name="connsiteY7" fmla="*/ 890951 h 1069145"/>
              <a:gd name="connsiteX8" fmla="*/ 0 w 9931790"/>
              <a:gd name="connsiteY8" fmla="*/ 178194 h 10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1790" h="1069145" fill="none" extrusionOk="0">
                <a:moveTo>
                  <a:pt x="0" y="178194"/>
                </a:moveTo>
                <a:cubicBezTo>
                  <a:pt x="3260" y="78204"/>
                  <a:pt x="73970" y="235"/>
                  <a:pt x="178194" y="0"/>
                </a:cubicBezTo>
                <a:cubicBezTo>
                  <a:pt x="3703565" y="40718"/>
                  <a:pt x="5384011" y="-160445"/>
                  <a:pt x="9753596" y="0"/>
                </a:cubicBezTo>
                <a:cubicBezTo>
                  <a:pt x="9858909" y="8369"/>
                  <a:pt x="9933899" y="83554"/>
                  <a:pt x="9931790" y="178194"/>
                </a:cubicBezTo>
                <a:cubicBezTo>
                  <a:pt x="9930090" y="404548"/>
                  <a:pt x="9974730" y="810172"/>
                  <a:pt x="9931790" y="890951"/>
                </a:cubicBezTo>
                <a:cubicBezTo>
                  <a:pt x="9933279" y="1000949"/>
                  <a:pt x="9860883" y="1084915"/>
                  <a:pt x="9753596" y="1069145"/>
                </a:cubicBezTo>
                <a:cubicBezTo>
                  <a:pt x="8568154" y="938367"/>
                  <a:pt x="1426750" y="930998"/>
                  <a:pt x="178194" y="1069145"/>
                </a:cubicBezTo>
                <a:cubicBezTo>
                  <a:pt x="80891" y="1065671"/>
                  <a:pt x="1701" y="987334"/>
                  <a:pt x="0" y="890951"/>
                </a:cubicBezTo>
                <a:cubicBezTo>
                  <a:pt x="14821" y="774810"/>
                  <a:pt x="42168" y="335187"/>
                  <a:pt x="0" y="178194"/>
                </a:cubicBezTo>
                <a:close/>
              </a:path>
              <a:path w="9931790" h="1069145" stroke="0" extrusionOk="0">
                <a:moveTo>
                  <a:pt x="0" y="178194"/>
                </a:moveTo>
                <a:cubicBezTo>
                  <a:pt x="-2586" y="66466"/>
                  <a:pt x="86909" y="-2848"/>
                  <a:pt x="178194" y="0"/>
                </a:cubicBezTo>
                <a:cubicBezTo>
                  <a:pt x="1252713" y="-148152"/>
                  <a:pt x="5369253" y="-156417"/>
                  <a:pt x="9753596" y="0"/>
                </a:cubicBezTo>
                <a:cubicBezTo>
                  <a:pt x="9868644" y="2990"/>
                  <a:pt x="9939073" y="81984"/>
                  <a:pt x="9931790" y="178194"/>
                </a:cubicBezTo>
                <a:cubicBezTo>
                  <a:pt x="9951211" y="277392"/>
                  <a:pt x="9929229" y="619305"/>
                  <a:pt x="9931790" y="890951"/>
                </a:cubicBezTo>
                <a:cubicBezTo>
                  <a:pt x="9922485" y="978323"/>
                  <a:pt x="9845663" y="1068464"/>
                  <a:pt x="9753596" y="1069145"/>
                </a:cubicBezTo>
                <a:cubicBezTo>
                  <a:pt x="5292686" y="923844"/>
                  <a:pt x="4957491" y="1155168"/>
                  <a:pt x="178194" y="1069145"/>
                </a:cubicBezTo>
                <a:cubicBezTo>
                  <a:pt x="86716" y="1079064"/>
                  <a:pt x="3432" y="991741"/>
                  <a:pt x="0" y="890951"/>
                </a:cubicBezTo>
                <a:cubicBezTo>
                  <a:pt x="37595" y="558005"/>
                  <a:pt x="16575" y="482752"/>
                  <a:pt x="0" y="178194"/>
                </a:cubicBezTo>
                <a:close/>
              </a:path>
            </a:pathLst>
          </a:custGeom>
          <a:solidFill>
            <a:srgbClr val="E0EDD7"/>
          </a:solidFill>
          <a:ln w="76200">
            <a:solidFill>
              <a:srgbClr val="E0EDD7"/>
            </a:solidFill>
            <a:extLst>
              <a:ext uri="{C807C97D-BFC1-408E-A445-0C87EB9F89A2}">
                <ask:lineSketchStyleProps xmlns:ask="http://schemas.microsoft.com/office/drawing/2018/sketchyshapes" sd="288433772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          2. Diễn biến và kết quả phong trào “Đồng khởi” ở Bến Tre. </a:t>
            </a:r>
            <a:endParaRPr lang="zh-CN" altLang="en-US" sz="2400" b="1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A2F2A8E4-ECD8-4B8E-86DB-C283EE2255C8}"/>
              </a:ext>
            </a:extLst>
          </p:cNvPr>
          <p:cNvSpPr/>
          <p:nvPr/>
        </p:nvSpPr>
        <p:spPr>
          <a:xfrm>
            <a:off x="2766757" y="5488110"/>
            <a:ext cx="8337550" cy="1003300"/>
          </a:xfrm>
          <a:custGeom>
            <a:avLst/>
            <a:gdLst>
              <a:gd name="connsiteX0" fmla="*/ 0 w 6096000"/>
              <a:gd name="connsiteY0" fmla="*/ 0 h 1004093"/>
              <a:gd name="connsiteX1" fmla="*/ 6096000 w 6096000"/>
              <a:gd name="connsiteY1" fmla="*/ 0 h 1004093"/>
              <a:gd name="connsiteX2" fmla="*/ 6096000 w 6096000"/>
              <a:gd name="connsiteY2" fmla="*/ 1004093 h 1004093"/>
              <a:gd name="connsiteX3" fmla="*/ 0 w 6096000"/>
              <a:gd name="connsiteY3" fmla="*/ 1004093 h 1004093"/>
              <a:gd name="connsiteX4" fmla="*/ 0 w 6096000"/>
              <a:gd name="connsiteY4" fmla="*/ 0 h 1004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004093">
                <a:moveTo>
                  <a:pt x="0" y="0"/>
                </a:moveTo>
                <a:lnTo>
                  <a:pt x="6096000" y="0"/>
                </a:lnTo>
                <a:lnTo>
                  <a:pt x="6096000" y="1004093"/>
                </a:lnTo>
                <a:lnTo>
                  <a:pt x="0" y="10040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70688" tIns="170688" rIns="170688" bIns="170688" spcCol="1270" anchor="ctr"/>
          <a:lstStyle/>
          <a:p>
            <a:pPr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Phong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 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khởi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 ra trên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 miền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E57A95D-507E-40F0-91E3-D45173F6B50D}"/>
              </a:ext>
            </a:extLst>
          </p:cNvPr>
          <p:cNvSpPr/>
          <p:nvPr/>
        </p:nvSpPr>
        <p:spPr>
          <a:xfrm>
            <a:off x="2766757" y="3829569"/>
            <a:ext cx="8337550" cy="1544638"/>
          </a:xfrm>
          <a:custGeom>
            <a:avLst/>
            <a:gdLst>
              <a:gd name="connsiteX0" fmla="*/ 0 w 6096000"/>
              <a:gd name="connsiteY0" fmla="*/ 540859 h 1544296"/>
              <a:gd name="connsiteX1" fmla="*/ 2854963 w 6096000"/>
              <a:gd name="connsiteY1" fmla="*/ 540859 h 1544296"/>
              <a:gd name="connsiteX2" fmla="*/ 2854963 w 6096000"/>
              <a:gd name="connsiteY2" fmla="*/ 386074 h 1544296"/>
              <a:gd name="connsiteX3" fmla="*/ 2661926 w 6096000"/>
              <a:gd name="connsiteY3" fmla="*/ 386074 h 1544296"/>
              <a:gd name="connsiteX4" fmla="*/ 3048000 w 6096000"/>
              <a:gd name="connsiteY4" fmla="*/ 0 h 1544296"/>
              <a:gd name="connsiteX5" fmla="*/ 3434074 w 6096000"/>
              <a:gd name="connsiteY5" fmla="*/ 386074 h 1544296"/>
              <a:gd name="connsiteX6" fmla="*/ 3241037 w 6096000"/>
              <a:gd name="connsiteY6" fmla="*/ 386074 h 1544296"/>
              <a:gd name="connsiteX7" fmla="*/ 3241037 w 6096000"/>
              <a:gd name="connsiteY7" fmla="*/ 540859 h 1544296"/>
              <a:gd name="connsiteX8" fmla="*/ 6096000 w 6096000"/>
              <a:gd name="connsiteY8" fmla="*/ 540859 h 1544296"/>
              <a:gd name="connsiteX9" fmla="*/ 6096000 w 6096000"/>
              <a:gd name="connsiteY9" fmla="*/ 1544296 h 1544296"/>
              <a:gd name="connsiteX10" fmla="*/ 0 w 6096000"/>
              <a:gd name="connsiteY10" fmla="*/ 1544296 h 1544296"/>
              <a:gd name="connsiteX11" fmla="*/ 0 w 6096000"/>
              <a:gd name="connsiteY11" fmla="*/ 540859 h 154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1544296">
                <a:moveTo>
                  <a:pt x="6096000" y="1003437"/>
                </a:moveTo>
                <a:lnTo>
                  <a:pt x="3241037" y="1003437"/>
                </a:lnTo>
                <a:lnTo>
                  <a:pt x="3241037" y="1158222"/>
                </a:lnTo>
                <a:lnTo>
                  <a:pt x="3434074" y="1158222"/>
                </a:lnTo>
                <a:lnTo>
                  <a:pt x="3048000" y="1544295"/>
                </a:lnTo>
                <a:lnTo>
                  <a:pt x="2661926" y="1158222"/>
                </a:lnTo>
                <a:lnTo>
                  <a:pt x="2854963" y="1158222"/>
                </a:lnTo>
                <a:lnTo>
                  <a:pt x="2854963" y="1003437"/>
                </a:lnTo>
                <a:lnTo>
                  <a:pt x="0" y="1003437"/>
                </a:lnTo>
                <a:lnTo>
                  <a:pt x="0" y="1"/>
                </a:lnTo>
                <a:lnTo>
                  <a:pt x="6096000" y="1"/>
                </a:lnTo>
                <a:lnTo>
                  <a:pt x="6096000" y="100343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70687" tIns="170688" rIns="170688" bIns="711547" spcCol="1270" anchor="ctr"/>
          <a:lstStyle/>
          <a:p>
            <a:pPr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087B9DFB-65BD-4356-91B5-5D6C055BA356}"/>
              </a:ext>
            </a:extLst>
          </p:cNvPr>
          <p:cNvSpPr/>
          <p:nvPr/>
        </p:nvSpPr>
        <p:spPr>
          <a:xfrm>
            <a:off x="2768344" y="2171029"/>
            <a:ext cx="8335963" cy="1544638"/>
          </a:xfrm>
          <a:custGeom>
            <a:avLst/>
            <a:gdLst>
              <a:gd name="connsiteX0" fmla="*/ 0 w 6096000"/>
              <a:gd name="connsiteY0" fmla="*/ 540859 h 1544296"/>
              <a:gd name="connsiteX1" fmla="*/ 2854963 w 6096000"/>
              <a:gd name="connsiteY1" fmla="*/ 540859 h 1544296"/>
              <a:gd name="connsiteX2" fmla="*/ 2854963 w 6096000"/>
              <a:gd name="connsiteY2" fmla="*/ 386074 h 1544296"/>
              <a:gd name="connsiteX3" fmla="*/ 2661926 w 6096000"/>
              <a:gd name="connsiteY3" fmla="*/ 386074 h 1544296"/>
              <a:gd name="connsiteX4" fmla="*/ 3048000 w 6096000"/>
              <a:gd name="connsiteY4" fmla="*/ 0 h 1544296"/>
              <a:gd name="connsiteX5" fmla="*/ 3434074 w 6096000"/>
              <a:gd name="connsiteY5" fmla="*/ 386074 h 1544296"/>
              <a:gd name="connsiteX6" fmla="*/ 3241037 w 6096000"/>
              <a:gd name="connsiteY6" fmla="*/ 386074 h 1544296"/>
              <a:gd name="connsiteX7" fmla="*/ 3241037 w 6096000"/>
              <a:gd name="connsiteY7" fmla="*/ 540859 h 1544296"/>
              <a:gd name="connsiteX8" fmla="*/ 6096000 w 6096000"/>
              <a:gd name="connsiteY8" fmla="*/ 540859 h 1544296"/>
              <a:gd name="connsiteX9" fmla="*/ 6096000 w 6096000"/>
              <a:gd name="connsiteY9" fmla="*/ 1544296 h 1544296"/>
              <a:gd name="connsiteX10" fmla="*/ 0 w 6096000"/>
              <a:gd name="connsiteY10" fmla="*/ 1544296 h 1544296"/>
              <a:gd name="connsiteX11" fmla="*/ 0 w 6096000"/>
              <a:gd name="connsiteY11" fmla="*/ 540859 h 154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96000" h="1544296">
                <a:moveTo>
                  <a:pt x="6096000" y="1003437"/>
                </a:moveTo>
                <a:lnTo>
                  <a:pt x="3241037" y="1003437"/>
                </a:lnTo>
                <a:lnTo>
                  <a:pt x="3241037" y="1158222"/>
                </a:lnTo>
                <a:lnTo>
                  <a:pt x="3434074" y="1158222"/>
                </a:lnTo>
                <a:lnTo>
                  <a:pt x="3048000" y="1544295"/>
                </a:lnTo>
                <a:lnTo>
                  <a:pt x="2661926" y="1158222"/>
                </a:lnTo>
                <a:lnTo>
                  <a:pt x="2854963" y="1158222"/>
                </a:lnTo>
                <a:lnTo>
                  <a:pt x="2854963" y="1003437"/>
                </a:lnTo>
                <a:lnTo>
                  <a:pt x="0" y="1003437"/>
                </a:lnTo>
                <a:lnTo>
                  <a:pt x="0" y="1"/>
                </a:lnTo>
                <a:lnTo>
                  <a:pt x="6096000" y="1"/>
                </a:lnTo>
                <a:lnTo>
                  <a:pt x="6096000" y="100343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70687" tIns="170689" rIns="170688" bIns="711548" spcCol="1270" anchor="ctr"/>
          <a:lstStyle/>
          <a:p>
            <a:pPr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17/01/1960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E65065-02FB-4BAC-A00B-3E9D9BE145F4}"/>
              </a:ext>
            </a:extLst>
          </p:cNvPr>
          <p:cNvSpPr/>
          <p:nvPr/>
        </p:nvSpPr>
        <p:spPr>
          <a:xfrm rot="16200000">
            <a:off x="-684629" y="4079387"/>
            <a:ext cx="4166382" cy="657665"/>
          </a:xfrm>
          <a:prstGeom prst="rect">
            <a:avLst/>
          </a:prstGeom>
          <a:solidFill>
            <a:srgbClr val="E0EDD7"/>
          </a:solidFill>
          <a:ln>
            <a:solidFill>
              <a:srgbClr val="E0E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 BIẾN</a:t>
            </a:r>
          </a:p>
        </p:txBody>
      </p:sp>
      <p:pic>
        <p:nvPicPr>
          <p:cNvPr id="3" name="图片 17">
            <a:extLst>
              <a:ext uri="{FF2B5EF4-FFF2-40B4-BE49-F238E27FC236}">
                <a16:creationId xmlns:a16="http://schemas.microsoft.com/office/drawing/2014/main" id="{F8CDD0B3-DF5A-429E-857F-5B576C8E2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" y="42203"/>
            <a:ext cx="1760807" cy="24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>
            <a:extLst>
              <a:ext uri="{FF2B5EF4-FFF2-40B4-BE49-F238E27FC236}">
                <a16:creationId xmlns:a16="http://schemas.microsoft.com/office/drawing/2014/main" id="{A7AD7004-C9FF-4828-B88A-EF928C67D5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86" y="3794404"/>
            <a:ext cx="3063596" cy="3063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3A3469-8581-49DB-8464-5695F072C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52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3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58A0C-2F2C-4568-9B60-DCD30867B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1359D-B983-4F6C-81F8-6B542ECB0EF8}"/>
              </a:ext>
            </a:extLst>
          </p:cNvPr>
          <p:cNvSpPr txBox="1"/>
          <p:nvPr/>
        </p:nvSpPr>
        <p:spPr>
          <a:xfrm>
            <a:off x="2512783" y="2296644"/>
            <a:ext cx="9071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Là ngọn cờ tiên phong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, đẩy mạnh cuộc đấu tranh của đồng bào miền Nam ở cả nông thôn và thành thị.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2A27A-4086-4CA9-8C70-4E0B849461EB}"/>
              </a:ext>
            </a:extLst>
          </p:cNvPr>
          <p:cNvSpPr txBox="1"/>
          <p:nvPr/>
        </p:nvSpPr>
        <p:spPr>
          <a:xfrm>
            <a:off x="2547251" y="3676669"/>
            <a:ext cx="91004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Đánh dấu bước phát triển của cách mạng miền Nam</a:t>
            </a:r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 từ thế giữ gìn lực lượng sang thế tiến công, từ đấu tranh chính trị sang kết hợp với vũ trang.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ABA95-57B5-451C-A2BD-C244F5FA9F45}"/>
              </a:ext>
            </a:extLst>
          </p:cNvPr>
          <p:cNvSpPr txBox="1"/>
          <p:nvPr/>
        </p:nvSpPr>
        <p:spPr>
          <a:xfrm>
            <a:off x="2547251" y="5456804"/>
            <a:ext cx="90369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600">
                <a:latin typeface="Arial" panose="020B0604020202020204" pitchFamily="34" charset="0"/>
                <a:cs typeface="Arial" panose="020B0604020202020204" pitchFamily="34" charset="0"/>
              </a:rPr>
              <a:t>Từ khí thế của phong trào Đồng khởi, </a:t>
            </a:r>
            <a:r>
              <a:rPr lang="en-US" altLang="en-US" sz="2600" b="1">
                <a:latin typeface="Arial" panose="020B0604020202020204" pitchFamily="34" charset="0"/>
                <a:cs typeface="Arial" panose="020B0604020202020204" pitchFamily="34" charset="0"/>
              </a:rPr>
              <a:t>Mặt trận Dân tộc giải phóng miền Nam đã ra đời ngày 20/12/1960.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322CE-20F9-46CD-9DE7-F06465C98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93" b="32049" l="24591" r="38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9" t="9261" r="59999" b="65419"/>
          <a:stretch/>
        </p:blipFill>
        <p:spPr>
          <a:xfrm>
            <a:off x="1265633" y="2167904"/>
            <a:ext cx="1382484" cy="1150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2ACB86-AA53-4093-A3E5-79AF29990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19" b="58489" l="23622" r="35974">
                        <a14:backgroundMark x1="25156" y1="46019" x2="24688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8" t="37710" r="62482" b="39202"/>
          <a:stretch/>
        </p:blipFill>
        <p:spPr>
          <a:xfrm>
            <a:off x="1265633" y="3798497"/>
            <a:ext cx="1247150" cy="1049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F4EFE4-2C5F-4C0A-B479-B4B0EB6805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22" b="87324" l="23362" r="35945">
                        <a14:backgroundMark x1="24375" y1="74352" x2="24375" y2="74352"/>
                        <a14:backgroundMark x1="31771" y1="69537" x2="31771" y2="69537"/>
                        <a14:backgroundMark x1="34479" y1="80278" x2="34479" y2="8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65159" r="62482" b="10213"/>
          <a:stretch/>
        </p:blipFill>
        <p:spPr>
          <a:xfrm>
            <a:off x="1185265" y="5283093"/>
            <a:ext cx="1407886" cy="123997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B3F0DE-BF5A-4BF3-AEDA-52E1FCCF9D91}"/>
              </a:ext>
            </a:extLst>
          </p:cNvPr>
          <p:cNvSpPr/>
          <p:nvPr/>
        </p:nvSpPr>
        <p:spPr>
          <a:xfrm>
            <a:off x="1505243" y="815926"/>
            <a:ext cx="9931790" cy="1069145"/>
          </a:xfrm>
          <a:custGeom>
            <a:avLst/>
            <a:gdLst>
              <a:gd name="connsiteX0" fmla="*/ 0 w 9931790"/>
              <a:gd name="connsiteY0" fmla="*/ 178194 h 1069145"/>
              <a:gd name="connsiteX1" fmla="*/ 178194 w 9931790"/>
              <a:gd name="connsiteY1" fmla="*/ 0 h 1069145"/>
              <a:gd name="connsiteX2" fmla="*/ 9753596 w 9931790"/>
              <a:gd name="connsiteY2" fmla="*/ 0 h 1069145"/>
              <a:gd name="connsiteX3" fmla="*/ 9931790 w 9931790"/>
              <a:gd name="connsiteY3" fmla="*/ 178194 h 1069145"/>
              <a:gd name="connsiteX4" fmla="*/ 9931790 w 9931790"/>
              <a:gd name="connsiteY4" fmla="*/ 890951 h 1069145"/>
              <a:gd name="connsiteX5" fmla="*/ 9753596 w 9931790"/>
              <a:gd name="connsiteY5" fmla="*/ 1069145 h 1069145"/>
              <a:gd name="connsiteX6" fmla="*/ 178194 w 9931790"/>
              <a:gd name="connsiteY6" fmla="*/ 1069145 h 1069145"/>
              <a:gd name="connsiteX7" fmla="*/ 0 w 9931790"/>
              <a:gd name="connsiteY7" fmla="*/ 890951 h 1069145"/>
              <a:gd name="connsiteX8" fmla="*/ 0 w 9931790"/>
              <a:gd name="connsiteY8" fmla="*/ 178194 h 106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1790" h="1069145" fill="none" extrusionOk="0">
                <a:moveTo>
                  <a:pt x="0" y="178194"/>
                </a:moveTo>
                <a:cubicBezTo>
                  <a:pt x="3260" y="78204"/>
                  <a:pt x="73970" y="235"/>
                  <a:pt x="178194" y="0"/>
                </a:cubicBezTo>
                <a:cubicBezTo>
                  <a:pt x="3703565" y="40718"/>
                  <a:pt x="5384011" y="-160445"/>
                  <a:pt x="9753596" y="0"/>
                </a:cubicBezTo>
                <a:cubicBezTo>
                  <a:pt x="9858909" y="8369"/>
                  <a:pt x="9933899" y="83554"/>
                  <a:pt x="9931790" y="178194"/>
                </a:cubicBezTo>
                <a:cubicBezTo>
                  <a:pt x="9930090" y="404548"/>
                  <a:pt x="9974730" y="810172"/>
                  <a:pt x="9931790" y="890951"/>
                </a:cubicBezTo>
                <a:cubicBezTo>
                  <a:pt x="9933279" y="1000949"/>
                  <a:pt x="9860883" y="1084915"/>
                  <a:pt x="9753596" y="1069145"/>
                </a:cubicBezTo>
                <a:cubicBezTo>
                  <a:pt x="8568154" y="938367"/>
                  <a:pt x="1426750" y="930998"/>
                  <a:pt x="178194" y="1069145"/>
                </a:cubicBezTo>
                <a:cubicBezTo>
                  <a:pt x="80891" y="1065671"/>
                  <a:pt x="1701" y="987334"/>
                  <a:pt x="0" y="890951"/>
                </a:cubicBezTo>
                <a:cubicBezTo>
                  <a:pt x="14821" y="774810"/>
                  <a:pt x="42168" y="335187"/>
                  <a:pt x="0" y="178194"/>
                </a:cubicBezTo>
                <a:close/>
              </a:path>
              <a:path w="9931790" h="1069145" stroke="0" extrusionOk="0">
                <a:moveTo>
                  <a:pt x="0" y="178194"/>
                </a:moveTo>
                <a:cubicBezTo>
                  <a:pt x="-2586" y="66466"/>
                  <a:pt x="86909" y="-2848"/>
                  <a:pt x="178194" y="0"/>
                </a:cubicBezTo>
                <a:cubicBezTo>
                  <a:pt x="1252713" y="-148152"/>
                  <a:pt x="5369253" y="-156417"/>
                  <a:pt x="9753596" y="0"/>
                </a:cubicBezTo>
                <a:cubicBezTo>
                  <a:pt x="9868644" y="2990"/>
                  <a:pt x="9939073" y="81984"/>
                  <a:pt x="9931790" y="178194"/>
                </a:cubicBezTo>
                <a:cubicBezTo>
                  <a:pt x="9951211" y="277392"/>
                  <a:pt x="9929229" y="619305"/>
                  <a:pt x="9931790" y="890951"/>
                </a:cubicBezTo>
                <a:cubicBezTo>
                  <a:pt x="9922485" y="978323"/>
                  <a:pt x="9845663" y="1068464"/>
                  <a:pt x="9753596" y="1069145"/>
                </a:cubicBezTo>
                <a:cubicBezTo>
                  <a:pt x="5292686" y="923844"/>
                  <a:pt x="4957491" y="1155168"/>
                  <a:pt x="178194" y="1069145"/>
                </a:cubicBezTo>
                <a:cubicBezTo>
                  <a:pt x="86716" y="1079064"/>
                  <a:pt x="3432" y="991741"/>
                  <a:pt x="0" y="890951"/>
                </a:cubicBezTo>
                <a:cubicBezTo>
                  <a:pt x="37595" y="558005"/>
                  <a:pt x="16575" y="482752"/>
                  <a:pt x="0" y="178194"/>
                </a:cubicBezTo>
                <a:close/>
              </a:path>
            </a:pathLst>
          </a:custGeom>
          <a:solidFill>
            <a:srgbClr val="E0EDD7"/>
          </a:solidFill>
          <a:ln w="76200">
            <a:solidFill>
              <a:srgbClr val="E0EDD7"/>
            </a:solidFill>
            <a:extLst>
              <a:ext uri="{C807C97D-BFC1-408E-A445-0C87EB9F89A2}">
                <ask:lineSketchStyleProps xmlns:ask="http://schemas.microsoft.com/office/drawing/2018/sketchyshapes" sd="288433772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          3. Ý nghĩa phong trào “Đồng khởi”.</a:t>
            </a:r>
            <a:endParaRPr lang="zh-CN" altLang="en-US" sz="2400" b="1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1691EBF7-4B5B-4BCE-BFCB-D5C1ED1386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" y="42203"/>
            <a:ext cx="1760807" cy="24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24">
            <a:extLst>
              <a:ext uri="{FF2B5EF4-FFF2-40B4-BE49-F238E27FC236}">
                <a16:creationId xmlns:a16="http://schemas.microsoft.com/office/drawing/2014/main" id="{C3DF073F-4FB6-4A0A-8F62-7B2F1927D948}"/>
              </a:ext>
            </a:extLst>
          </p:cNvPr>
          <p:cNvSpPr/>
          <p:nvPr/>
        </p:nvSpPr>
        <p:spPr>
          <a:xfrm>
            <a:off x="501822" y="465479"/>
            <a:ext cx="3786187" cy="1762767"/>
          </a:xfrm>
          <a:prstGeom prst="homePlate">
            <a:avLst/>
          </a:prstGeom>
          <a:solidFill>
            <a:srgbClr val="C5E3B3"/>
          </a:solidFill>
          <a:ln>
            <a:solidFill>
              <a:srgbClr val="C5E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D122F-8473-488D-A31D-4353813FBA1D}"/>
              </a:ext>
            </a:extLst>
          </p:cNvPr>
          <p:cNvSpPr txBox="1"/>
          <p:nvPr/>
        </p:nvSpPr>
        <p:spPr>
          <a:xfrm>
            <a:off x="537936" y="615043"/>
            <a:ext cx="31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Phong trào “Đồng khởi” ở Bến Tre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6DB9551-1847-4E25-8744-979A6F47A6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1101" y="615043"/>
            <a:ext cx="72570" cy="9960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E23FD468-7AC4-4772-BD54-B0B450C22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2900" y="3133648"/>
            <a:ext cx="681263" cy="13367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31CFCACF-89C0-4FBF-913C-6EA500F9CB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6952" y="1801586"/>
            <a:ext cx="184149" cy="12863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B6118DF9-7307-41A2-A0B8-39990F6BEC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03604" y="4470400"/>
            <a:ext cx="730926" cy="10450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just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14">
            <a:extLst>
              <a:ext uri="{FF2B5EF4-FFF2-40B4-BE49-F238E27FC236}">
                <a16:creationId xmlns:a16="http://schemas.microsoft.com/office/drawing/2014/main" id="{60BDD1D4-EE25-47C3-8649-4975D1858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907" y="394608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8D348C5-271B-47CA-874A-D035ADDB7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434" y="394608"/>
            <a:ext cx="6313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cs typeface="Arial" panose="020B0604020202020204" pitchFamily="34" charset="0"/>
              </a:rPr>
              <a:t>17-1-1960, nhân dân huyện Mỏ Cày đồng khởi.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8CC5A73-720E-4AC0-B7BF-73A655F6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114" y="1538514"/>
            <a:ext cx="673462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cs typeface="Arial" panose="020B0604020202020204" pitchFamily="34" charset="0"/>
              </a:rPr>
              <a:t>Phong trào lan rộng khắp các huyện của Bến Tre.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1804C-03EE-4941-B3FD-891F7FAD5FD7}"/>
              </a:ext>
            </a:extLst>
          </p:cNvPr>
          <p:cNvSpPr/>
          <p:nvPr/>
        </p:nvSpPr>
        <p:spPr>
          <a:xfrm>
            <a:off x="5063670" y="2766855"/>
            <a:ext cx="6724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1 tuần: 22 xã được giải phóng, 29 xã khác tiêu diệt được ác ôn, giải phóng được nhiều ấp.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1263B6-466C-4BF9-8677-5680F902A73A}"/>
              </a:ext>
            </a:extLst>
          </p:cNvPr>
          <p:cNvSpPr/>
          <p:nvPr/>
        </p:nvSpPr>
        <p:spPr>
          <a:xfrm>
            <a:off x="4304390" y="4115509"/>
            <a:ext cx="75419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Uỷ ban nhân dân tự quản được thành lập, bọn phản cách mạng bị trừng trị, dân nghèo được chia ruộng.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B029BDB3-DB94-469A-B914-3A7AB715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587" y="1542142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8F2675B0-83FD-4E91-BB2C-BC2BC5A0A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394" y="2920281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2B41BD0A-874F-4BF9-84FD-47BA9F58E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2120" y="4284623"/>
            <a:ext cx="473527" cy="381000"/>
          </a:xfrm>
          <a:prstGeom prst="star5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160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03D3F9-13BA-483D-BF1C-13E5E63F66EA}"/>
              </a:ext>
            </a:extLst>
          </p:cNvPr>
          <p:cNvSpPr/>
          <p:nvPr/>
        </p:nvSpPr>
        <p:spPr>
          <a:xfrm>
            <a:off x="1064530" y="5708660"/>
            <a:ext cx="10414707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ra thời kì mới: Nhân dân miền Nam cầm vũ khí chống quân thù, đẩy Mĩ – Diệm rơi vào thế bị động.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F30EF0E8-5EE1-4412-B08C-FDEC4F3F8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2" y="4698019"/>
            <a:ext cx="2358428" cy="13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4">
            <a:extLst>
              <a:ext uri="{FF2B5EF4-FFF2-40B4-BE49-F238E27FC236}">
                <a16:creationId xmlns:a16="http://schemas.microsoft.com/office/drawing/2014/main" id="{3992A9DD-777B-4C44-9B6D-CDB12BC07D89}"/>
              </a:ext>
            </a:extLst>
          </p:cNvPr>
          <p:cNvSpPr/>
          <p:nvPr/>
        </p:nvSpPr>
        <p:spPr>
          <a:xfrm>
            <a:off x="812799" y="1843314"/>
            <a:ext cx="10595429" cy="2917371"/>
          </a:xfrm>
          <a:prstGeom prst="ellipse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50EE3614-487E-4DF7-8029-439373198B6C}"/>
              </a:ext>
            </a:extLst>
          </p:cNvPr>
          <p:cNvGrpSpPr/>
          <p:nvPr/>
        </p:nvGrpSpPr>
        <p:grpSpPr>
          <a:xfrm>
            <a:off x="812209" y="2312177"/>
            <a:ext cx="10593545" cy="1860330"/>
            <a:chOff x="481782" y="3927164"/>
            <a:chExt cx="10593545" cy="1860330"/>
          </a:xfrm>
        </p:grpSpPr>
        <p:pic>
          <p:nvPicPr>
            <p:cNvPr id="4" name="图片 8" descr="596c2a291f484">
              <a:extLst>
                <a:ext uri="{FF2B5EF4-FFF2-40B4-BE49-F238E27FC236}">
                  <a16:creationId xmlns:a16="http://schemas.microsoft.com/office/drawing/2014/main" id="{C42DF4EA-8875-4184-AC2E-6EBE86E5B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244" t="24580" r="31810" b="21720"/>
            <a:stretch>
              <a:fillRect/>
            </a:stretch>
          </p:blipFill>
          <p:spPr>
            <a:xfrm>
              <a:off x="10428262" y="5024859"/>
              <a:ext cx="647065" cy="762635"/>
            </a:xfrm>
            <a:prstGeom prst="rect">
              <a:avLst/>
            </a:prstGeom>
          </p:spPr>
        </p:pic>
        <p:pic>
          <p:nvPicPr>
            <p:cNvPr id="5" name="图片 2" descr="596c2a291f484">
              <a:extLst>
                <a:ext uri="{FF2B5EF4-FFF2-40B4-BE49-F238E27FC236}">
                  <a16:creationId xmlns:a16="http://schemas.microsoft.com/office/drawing/2014/main" id="{40ED6B4E-830C-4F71-8EB9-2D0382235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244" t="24580" r="31810" b="21720"/>
            <a:stretch>
              <a:fillRect/>
            </a:stretch>
          </p:blipFill>
          <p:spPr>
            <a:xfrm>
              <a:off x="481782" y="3927164"/>
              <a:ext cx="647065" cy="76263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6F73AF-F022-4A65-8F5E-810B985C92B9}"/>
              </a:ext>
            </a:extLst>
          </p:cNvPr>
          <p:cNvSpPr txBox="1"/>
          <p:nvPr/>
        </p:nvSpPr>
        <p:spPr>
          <a:xfrm>
            <a:off x="1459274" y="2701834"/>
            <a:ext cx="930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năm 1959- đầu năm 1960, phong trào Đồng Khởi </a:t>
            </a:r>
          </a:p>
          <a:p>
            <a:pPr algn="ctr"/>
            <a:r>
              <a:rPr lang="en-US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 ra và thắng lợi ở nhiều vùng nông thôn miền Nam. </a:t>
            </a:r>
          </a:p>
          <a:p>
            <a:pPr algn="ctr"/>
            <a:r>
              <a:rPr lang="en-US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 Tre là nơi tiêu biểu của phong trào Đồng Khởi.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14F9F-2F81-4BDF-9C2B-3C3D57B57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993" y="585469"/>
            <a:ext cx="221304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1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21011C-A179-4498-8DD1-CF7F411EE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E8948-9B8A-4876-8EC6-0071D8EFC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5714"/>
            <a:ext cx="483454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68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858D2C-450C-4D6F-AC07-A92819115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E3E90-3374-4B0D-A8E9-50F6F5493382}"/>
              </a:ext>
            </a:extLst>
          </p:cNvPr>
          <p:cNvSpPr txBox="1"/>
          <p:nvPr/>
        </p:nvSpPr>
        <p:spPr>
          <a:xfrm>
            <a:off x="805542" y="986972"/>
            <a:ext cx="10580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1: N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tiêu biểu của phong trào “Đồng khởi” là ở đâu?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FDA2E-78A7-4383-9320-AC0D3C8D5FF1}"/>
              </a:ext>
            </a:extLst>
          </p:cNvPr>
          <p:cNvSpPr txBox="1"/>
          <p:nvPr/>
        </p:nvSpPr>
        <p:spPr>
          <a:xfrm>
            <a:off x="3396341" y="2949323"/>
            <a:ext cx="338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Quảng Trị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CE58D-602F-4FB3-98AF-663D5BAB7A36}"/>
              </a:ext>
            </a:extLst>
          </p:cNvPr>
          <p:cNvSpPr txBox="1"/>
          <p:nvPr/>
        </p:nvSpPr>
        <p:spPr>
          <a:xfrm>
            <a:off x="3396341" y="4895649"/>
            <a:ext cx="338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 Giang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4484DE-1869-4010-9686-F2E0A432625D}"/>
              </a:ext>
            </a:extLst>
          </p:cNvPr>
          <p:cNvSpPr txBox="1"/>
          <p:nvPr/>
        </p:nvSpPr>
        <p:spPr>
          <a:xfrm>
            <a:off x="3396341" y="3930498"/>
            <a:ext cx="338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Bến Tre</a:t>
            </a:r>
          </a:p>
        </p:txBody>
      </p:sp>
    </p:spTree>
    <p:extLst>
      <p:ext uri="{BB962C8B-B14F-4D97-AF65-F5344CB8AC3E}">
        <p14:creationId xmlns:p14="http://schemas.microsoft.com/office/powerpoint/2010/main" val="213121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FEC28A85-7C47-4C37-B0F5-0D17D210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64322" y="3081337"/>
            <a:ext cx="1019175" cy="37814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3D7636D-3E1A-4B72-AA33-0A278A6E6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1555" y="4972050"/>
            <a:ext cx="1657350" cy="18859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194733-9269-4E36-BE2E-D6A3F3DAD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4523" y="4324350"/>
            <a:ext cx="1685925" cy="25336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C3AE8F-B8BB-4D93-AA09-33DE0A742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4708" y="3895725"/>
            <a:ext cx="1885950" cy="29622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1818799-1B09-487E-85E8-FB9C7BC360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07161" y="4802981"/>
            <a:ext cx="1000125" cy="2057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0CE2C44-9D6A-405D-BC69-0431299499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8450" y="383398"/>
            <a:ext cx="7282222" cy="60912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562E4F-F896-47C2-A3DC-724955247B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11552" y="2847975"/>
            <a:ext cx="1228725" cy="14763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06FB15-FBE7-41B4-AC05-E9096792FD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6386" y="2847975"/>
            <a:ext cx="6175783" cy="1774090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6EE83E4A-E1B6-4B30-8481-5DCCC11101F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9" y="4317080"/>
            <a:ext cx="4674041" cy="25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9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081FB8-D428-40E5-8F5A-A8F6D6FA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74BBB1-F051-4F25-A19A-1F1D882FF4A0}"/>
              </a:ext>
            </a:extLst>
          </p:cNvPr>
          <p:cNvSpPr/>
          <p:nvPr/>
        </p:nvSpPr>
        <p:spPr>
          <a:xfrm>
            <a:off x="493486" y="695897"/>
            <a:ext cx="8537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2: Thắng lợi của phong trào “Đồng khởi” Bến Tre có tác động nh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thế nào đối với Cách mạng miền Nam?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169FE-9CA5-4760-8245-EBB932E26434}"/>
              </a:ext>
            </a:extLst>
          </p:cNvPr>
          <p:cNvSpPr txBox="1"/>
          <p:nvPr/>
        </p:nvSpPr>
        <p:spPr>
          <a:xfrm>
            <a:off x="1175656" y="2905780"/>
            <a:ext cx="4005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ea typeface="Arrus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 Tiêu diệt bọn ác ôn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973E1-8D6E-4E03-B633-721C6F2C03FC}"/>
              </a:ext>
            </a:extLst>
          </p:cNvPr>
          <p:cNvSpPr txBox="1"/>
          <p:nvPr/>
        </p:nvSpPr>
        <p:spPr>
          <a:xfrm>
            <a:off x="1908629" y="3807613"/>
            <a:ext cx="5921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 Chiếm ruộng đất chia cho nhân dân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C04E4-0F06-4015-BBE8-7D20E61673BF}"/>
              </a:ext>
            </a:extLst>
          </p:cNvPr>
          <p:cNvSpPr txBox="1"/>
          <p:nvPr/>
        </p:nvSpPr>
        <p:spPr>
          <a:xfrm>
            <a:off x="2677885" y="4709446"/>
            <a:ext cx="8657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Là ngọn cờ tiên phong, đẩy mạnh cuộc đấu tranh của đồng bào miền Nam ở cả nông thôn và thành thị.</a:t>
            </a:r>
          </a:p>
        </p:txBody>
      </p:sp>
    </p:spTree>
    <p:extLst>
      <p:ext uri="{BB962C8B-B14F-4D97-AF65-F5344CB8AC3E}">
        <p14:creationId xmlns:p14="http://schemas.microsoft.com/office/powerpoint/2010/main" val="317983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9"/>
          <p:cNvSpPr txBox="1"/>
          <p:nvPr/>
        </p:nvSpPr>
        <p:spPr>
          <a:xfrm>
            <a:off x="797351" y="1681532"/>
            <a:ext cx="8824321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8199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CẢM ƠN </a:t>
            </a:r>
            <a:r>
              <a:rPr lang="en-US" sz="8199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zydog Bold"/>
              </a:rPr>
              <a:t>CÁC THẦY CÔ GIÁO VÀ CÁC EM!</a:t>
            </a:r>
            <a:endParaRPr lang="en-US" sz="8199" b="1" spc="-360" dirty="0">
              <a:solidFill>
                <a:srgbClr val="FDF9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zydog Bold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70AE6EDE-803D-4001-93EC-7A2A48B08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64" y="3986932"/>
            <a:ext cx="6172200" cy="28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44C85C-FE3B-422E-80C1-F9E34B73BCA8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F6E3C4-7AB9-4C9D-B997-6592EEC7C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4BA37C16-F2A3-47AE-8589-77656E399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892" y="5415820"/>
            <a:ext cx="2691917" cy="1489437"/>
          </a:xfrm>
          <a:prstGeom prst="rect">
            <a:avLst/>
          </a:prstGeom>
        </p:spPr>
      </p:pic>
      <p:grpSp>
        <p:nvGrpSpPr>
          <p:cNvPr id="7" name="组合 12">
            <a:extLst>
              <a:ext uri="{FF2B5EF4-FFF2-40B4-BE49-F238E27FC236}">
                <a16:creationId xmlns:a16="http://schemas.microsoft.com/office/drawing/2014/main" id="{565A7DD6-A783-47A2-9F3A-F89B4DCE5972}"/>
              </a:ext>
            </a:extLst>
          </p:cNvPr>
          <p:cNvGrpSpPr/>
          <p:nvPr/>
        </p:nvGrpSpPr>
        <p:grpSpPr>
          <a:xfrm>
            <a:off x="2702685" y="2444145"/>
            <a:ext cx="810442" cy="875113"/>
            <a:chOff x="2350" y="2727"/>
            <a:chExt cx="1528" cy="1486"/>
          </a:xfrm>
        </p:grpSpPr>
        <p:sp>
          <p:nvSpPr>
            <p:cNvPr id="8" name="椭圆 1">
              <a:extLst>
                <a:ext uri="{FF2B5EF4-FFF2-40B4-BE49-F238E27FC236}">
                  <a16:creationId xmlns:a16="http://schemas.microsoft.com/office/drawing/2014/main" id="{45283DDA-64CB-407A-A26D-F9A5307882CC}"/>
                </a:ext>
              </a:extLst>
            </p:cNvPr>
            <p:cNvSpPr/>
            <p:nvPr/>
          </p:nvSpPr>
          <p:spPr>
            <a:xfrm>
              <a:off x="2613" y="3107"/>
              <a:ext cx="1265" cy="110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清刻本悦宋简体" panose="02000000000000000000" charset="-122"/>
                  <a:cs typeface="Arial" panose="020B0604020202020204" pitchFamily="34" charset="0"/>
                </a:rPr>
                <a:t>A</a:t>
              </a:r>
              <a:endPara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8" descr="596c2a291f484">
              <a:extLst>
                <a:ext uri="{FF2B5EF4-FFF2-40B4-BE49-F238E27FC236}">
                  <a16:creationId xmlns:a16="http://schemas.microsoft.com/office/drawing/2014/main" id="{BAACD142-FDC6-404A-81D1-44C9AC36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244" t="24580" r="31810" b="21720"/>
            <a:stretch>
              <a:fillRect/>
            </a:stretch>
          </p:blipFill>
          <p:spPr>
            <a:xfrm>
              <a:off x="2350" y="2727"/>
              <a:ext cx="885" cy="1042"/>
            </a:xfrm>
            <a:prstGeom prst="rect">
              <a:avLst/>
            </a:prstGeom>
          </p:spPr>
        </p:pic>
      </p:grp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8CD10F86-C8D3-4337-ACF1-9EC8B91DDEFE}"/>
              </a:ext>
            </a:extLst>
          </p:cNvPr>
          <p:cNvGrpSpPr/>
          <p:nvPr/>
        </p:nvGrpSpPr>
        <p:grpSpPr>
          <a:xfrm>
            <a:off x="2702685" y="3641941"/>
            <a:ext cx="810442" cy="771243"/>
            <a:chOff x="2350" y="2727"/>
            <a:chExt cx="1528" cy="1486"/>
          </a:xfrm>
        </p:grpSpPr>
        <p:sp>
          <p:nvSpPr>
            <p:cNvPr id="11" name="椭圆 1">
              <a:extLst>
                <a:ext uri="{FF2B5EF4-FFF2-40B4-BE49-F238E27FC236}">
                  <a16:creationId xmlns:a16="http://schemas.microsoft.com/office/drawing/2014/main" id="{4ACEA021-402A-4328-8AFF-86970BAA5B6C}"/>
                </a:ext>
              </a:extLst>
            </p:cNvPr>
            <p:cNvSpPr/>
            <p:nvPr/>
          </p:nvSpPr>
          <p:spPr>
            <a:xfrm>
              <a:off x="2613" y="3107"/>
              <a:ext cx="1265" cy="110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清刻本悦宋简体" panose="02000000000000000000" charset="-122"/>
                  <a:cs typeface="Arial" panose="020B0604020202020204" pitchFamily="34" charset="0"/>
                </a:rPr>
                <a:t>B</a:t>
              </a:r>
              <a:endPara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</a:endParaRPr>
            </a:p>
          </p:txBody>
        </p:sp>
        <p:pic>
          <p:nvPicPr>
            <p:cNvPr id="12" name="图片 8" descr="596c2a291f484">
              <a:extLst>
                <a:ext uri="{FF2B5EF4-FFF2-40B4-BE49-F238E27FC236}">
                  <a16:creationId xmlns:a16="http://schemas.microsoft.com/office/drawing/2014/main" id="{F0305556-CDBA-4D45-B460-88CF87CD5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244" t="24580" r="31810" b="21720"/>
            <a:stretch>
              <a:fillRect/>
            </a:stretch>
          </p:blipFill>
          <p:spPr>
            <a:xfrm>
              <a:off x="2350" y="2727"/>
              <a:ext cx="885" cy="1042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25A810C-CE0C-487B-80D9-C3B8E61BC89E}"/>
              </a:ext>
            </a:extLst>
          </p:cNvPr>
          <p:cNvGrpSpPr/>
          <p:nvPr/>
        </p:nvGrpSpPr>
        <p:grpSpPr>
          <a:xfrm>
            <a:off x="2694430" y="4735867"/>
            <a:ext cx="818697" cy="744191"/>
            <a:chOff x="2097" y="5808"/>
            <a:chExt cx="1518" cy="1451"/>
          </a:xfrm>
        </p:grpSpPr>
        <p:sp>
          <p:nvSpPr>
            <p:cNvPr id="14" name="椭圆 1">
              <a:extLst>
                <a:ext uri="{FF2B5EF4-FFF2-40B4-BE49-F238E27FC236}">
                  <a16:creationId xmlns:a16="http://schemas.microsoft.com/office/drawing/2014/main" id="{D9F293C2-B454-4B8B-985E-7E8675A35F03}"/>
                </a:ext>
              </a:extLst>
            </p:cNvPr>
            <p:cNvSpPr/>
            <p:nvPr/>
          </p:nvSpPr>
          <p:spPr>
            <a:xfrm>
              <a:off x="2350" y="6153"/>
              <a:ext cx="1265" cy="110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清刻本悦宋简体" panose="02000000000000000000" charset="-122"/>
                  <a:cs typeface="Arial" panose="020B0604020202020204" pitchFamily="34" charset="0"/>
                </a:rPr>
                <a:t>C</a:t>
              </a:r>
              <a:endPara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</a:endParaRPr>
            </a:p>
          </p:txBody>
        </p:sp>
        <p:pic>
          <p:nvPicPr>
            <p:cNvPr id="15" name="图片 8" descr="596c2a291f484">
              <a:extLst>
                <a:ext uri="{FF2B5EF4-FFF2-40B4-BE49-F238E27FC236}">
                  <a16:creationId xmlns:a16="http://schemas.microsoft.com/office/drawing/2014/main" id="{A33EF97A-8A55-45E3-9645-1E10D546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244" t="24580" r="31810" b="21720"/>
            <a:stretch>
              <a:fillRect/>
            </a:stretch>
          </p:blipFill>
          <p:spPr>
            <a:xfrm>
              <a:off x="2097" y="5808"/>
              <a:ext cx="885" cy="104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C2C99A8-925E-48B5-AD93-A47C37982556}"/>
              </a:ext>
            </a:extLst>
          </p:cNvPr>
          <p:cNvSpPr txBox="1"/>
          <p:nvPr/>
        </p:nvSpPr>
        <p:spPr>
          <a:xfrm>
            <a:off x="633137" y="771781"/>
            <a:ext cx="6805944" cy="1055608"/>
          </a:xfrm>
          <a:custGeom>
            <a:avLst/>
            <a:gdLst>
              <a:gd name="connsiteX0" fmla="*/ 0 w 6805944"/>
              <a:gd name="connsiteY0" fmla="*/ 175938 h 1055608"/>
              <a:gd name="connsiteX1" fmla="*/ 175938 w 6805944"/>
              <a:gd name="connsiteY1" fmla="*/ 0 h 1055608"/>
              <a:gd name="connsiteX2" fmla="*/ 756804 w 6805944"/>
              <a:gd name="connsiteY2" fmla="*/ 0 h 1055608"/>
              <a:gd name="connsiteX3" fmla="*/ 1208589 w 6805944"/>
              <a:gd name="connsiteY3" fmla="*/ 0 h 1055608"/>
              <a:gd name="connsiteX4" fmla="*/ 1983077 w 6805944"/>
              <a:gd name="connsiteY4" fmla="*/ 0 h 1055608"/>
              <a:gd name="connsiteX5" fmla="*/ 2628484 w 6805944"/>
              <a:gd name="connsiteY5" fmla="*/ 0 h 1055608"/>
              <a:gd name="connsiteX6" fmla="*/ 3338431 w 6805944"/>
              <a:gd name="connsiteY6" fmla="*/ 0 h 1055608"/>
              <a:gd name="connsiteX7" fmla="*/ 4048379 w 6805944"/>
              <a:gd name="connsiteY7" fmla="*/ 0 h 1055608"/>
              <a:gd name="connsiteX8" fmla="*/ 4500164 w 6805944"/>
              <a:gd name="connsiteY8" fmla="*/ 0 h 1055608"/>
              <a:gd name="connsiteX9" fmla="*/ 5210111 w 6805944"/>
              <a:gd name="connsiteY9" fmla="*/ 0 h 1055608"/>
              <a:gd name="connsiteX10" fmla="*/ 5790977 w 6805944"/>
              <a:gd name="connsiteY10" fmla="*/ 0 h 1055608"/>
              <a:gd name="connsiteX11" fmla="*/ 6630006 w 6805944"/>
              <a:gd name="connsiteY11" fmla="*/ 0 h 1055608"/>
              <a:gd name="connsiteX12" fmla="*/ 6805944 w 6805944"/>
              <a:gd name="connsiteY12" fmla="*/ 175938 h 1055608"/>
              <a:gd name="connsiteX13" fmla="*/ 6805944 w 6805944"/>
              <a:gd name="connsiteY13" fmla="*/ 506692 h 1055608"/>
              <a:gd name="connsiteX14" fmla="*/ 6805944 w 6805944"/>
              <a:gd name="connsiteY14" fmla="*/ 879670 h 1055608"/>
              <a:gd name="connsiteX15" fmla="*/ 6630006 w 6805944"/>
              <a:gd name="connsiteY15" fmla="*/ 1055608 h 1055608"/>
              <a:gd name="connsiteX16" fmla="*/ 6049140 w 6805944"/>
              <a:gd name="connsiteY16" fmla="*/ 1055608 h 1055608"/>
              <a:gd name="connsiteX17" fmla="*/ 5339192 w 6805944"/>
              <a:gd name="connsiteY17" fmla="*/ 1055608 h 1055608"/>
              <a:gd name="connsiteX18" fmla="*/ 4822867 w 6805944"/>
              <a:gd name="connsiteY18" fmla="*/ 1055608 h 1055608"/>
              <a:gd name="connsiteX19" fmla="*/ 4048379 w 6805944"/>
              <a:gd name="connsiteY19" fmla="*/ 1055608 h 1055608"/>
              <a:gd name="connsiteX20" fmla="*/ 3273891 w 6805944"/>
              <a:gd name="connsiteY20" fmla="*/ 1055608 h 1055608"/>
              <a:gd name="connsiteX21" fmla="*/ 2563943 w 6805944"/>
              <a:gd name="connsiteY21" fmla="*/ 1055608 h 1055608"/>
              <a:gd name="connsiteX22" fmla="*/ 1853996 w 6805944"/>
              <a:gd name="connsiteY22" fmla="*/ 1055608 h 1055608"/>
              <a:gd name="connsiteX23" fmla="*/ 1273130 w 6805944"/>
              <a:gd name="connsiteY23" fmla="*/ 1055608 h 1055608"/>
              <a:gd name="connsiteX24" fmla="*/ 175938 w 6805944"/>
              <a:gd name="connsiteY24" fmla="*/ 1055608 h 1055608"/>
              <a:gd name="connsiteX25" fmla="*/ 0 w 6805944"/>
              <a:gd name="connsiteY25" fmla="*/ 879670 h 1055608"/>
              <a:gd name="connsiteX26" fmla="*/ 0 w 6805944"/>
              <a:gd name="connsiteY26" fmla="*/ 520767 h 1055608"/>
              <a:gd name="connsiteX27" fmla="*/ 0 w 6805944"/>
              <a:gd name="connsiteY27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05944" h="1055608" fill="none" extrusionOk="0">
                <a:moveTo>
                  <a:pt x="0" y="175938"/>
                </a:moveTo>
                <a:cubicBezTo>
                  <a:pt x="-7580" y="87058"/>
                  <a:pt x="68304" y="9929"/>
                  <a:pt x="175938" y="0"/>
                </a:cubicBezTo>
                <a:cubicBezTo>
                  <a:pt x="391261" y="-14290"/>
                  <a:pt x="500981" y="-10487"/>
                  <a:pt x="756804" y="0"/>
                </a:cubicBezTo>
                <a:cubicBezTo>
                  <a:pt x="1012627" y="10487"/>
                  <a:pt x="1050729" y="-5020"/>
                  <a:pt x="1208589" y="0"/>
                </a:cubicBezTo>
                <a:cubicBezTo>
                  <a:pt x="1366450" y="5020"/>
                  <a:pt x="1718747" y="2068"/>
                  <a:pt x="1983077" y="0"/>
                </a:cubicBezTo>
                <a:cubicBezTo>
                  <a:pt x="2247407" y="-2068"/>
                  <a:pt x="2392307" y="-23098"/>
                  <a:pt x="2628484" y="0"/>
                </a:cubicBezTo>
                <a:cubicBezTo>
                  <a:pt x="2864661" y="23098"/>
                  <a:pt x="3097851" y="27797"/>
                  <a:pt x="3338431" y="0"/>
                </a:cubicBezTo>
                <a:cubicBezTo>
                  <a:pt x="3579011" y="-27797"/>
                  <a:pt x="3827231" y="34150"/>
                  <a:pt x="4048379" y="0"/>
                </a:cubicBezTo>
                <a:cubicBezTo>
                  <a:pt x="4269527" y="-34150"/>
                  <a:pt x="4347584" y="-1617"/>
                  <a:pt x="4500164" y="0"/>
                </a:cubicBezTo>
                <a:cubicBezTo>
                  <a:pt x="4652744" y="1617"/>
                  <a:pt x="4982168" y="17593"/>
                  <a:pt x="5210111" y="0"/>
                </a:cubicBezTo>
                <a:cubicBezTo>
                  <a:pt x="5438054" y="-17593"/>
                  <a:pt x="5602921" y="27001"/>
                  <a:pt x="5790977" y="0"/>
                </a:cubicBezTo>
                <a:cubicBezTo>
                  <a:pt x="5979033" y="-27001"/>
                  <a:pt x="6406772" y="-25546"/>
                  <a:pt x="6630006" y="0"/>
                </a:cubicBezTo>
                <a:cubicBezTo>
                  <a:pt x="6743241" y="-447"/>
                  <a:pt x="6801721" y="87000"/>
                  <a:pt x="6805944" y="175938"/>
                </a:cubicBezTo>
                <a:cubicBezTo>
                  <a:pt x="6792561" y="338642"/>
                  <a:pt x="6797001" y="412379"/>
                  <a:pt x="6805944" y="506692"/>
                </a:cubicBezTo>
                <a:cubicBezTo>
                  <a:pt x="6814887" y="601005"/>
                  <a:pt x="6798293" y="741443"/>
                  <a:pt x="6805944" y="879670"/>
                </a:cubicBezTo>
                <a:cubicBezTo>
                  <a:pt x="6800947" y="983263"/>
                  <a:pt x="6736845" y="1054142"/>
                  <a:pt x="6630006" y="1055608"/>
                </a:cubicBezTo>
                <a:cubicBezTo>
                  <a:pt x="6365806" y="1028046"/>
                  <a:pt x="6317856" y="1036155"/>
                  <a:pt x="6049140" y="1055608"/>
                </a:cubicBezTo>
                <a:cubicBezTo>
                  <a:pt x="5780424" y="1075061"/>
                  <a:pt x="5602650" y="1037465"/>
                  <a:pt x="5339192" y="1055608"/>
                </a:cubicBezTo>
                <a:cubicBezTo>
                  <a:pt x="5075734" y="1073751"/>
                  <a:pt x="4942060" y="1073465"/>
                  <a:pt x="4822867" y="1055608"/>
                </a:cubicBezTo>
                <a:cubicBezTo>
                  <a:pt x="4703674" y="1037751"/>
                  <a:pt x="4276877" y="1058620"/>
                  <a:pt x="4048379" y="1055608"/>
                </a:cubicBezTo>
                <a:cubicBezTo>
                  <a:pt x="3819881" y="1052596"/>
                  <a:pt x="3513704" y="1070167"/>
                  <a:pt x="3273891" y="1055608"/>
                </a:cubicBezTo>
                <a:cubicBezTo>
                  <a:pt x="3034078" y="1041049"/>
                  <a:pt x="2856445" y="1074880"/>
                  <a:pt x="2563943" y="1055608"/>
                </a:cubicBezTo>
                <a:cubicBezTo>
                  <a:pt x="2271441" y="1036336"/>
                  <a:pt x="2091524" y="1020219"/>
                  <a:pt x="1853996" y="1055608"/>
                </a:cubicBezTo>
                <a:cubicBezTo>
                  <a:pt x="1616468" y="1090997"/>
                  <a:pt x="1468317" y="1063395"/>
                  <a:pt x="1273130" y="1055608"/>
                </a:cubicBezTo>
                <a:cubicBezTo>
                  <a:pt x="1077943" y="1047821"/>
                  <a:pt x="539216" y="1071117"/>
                  <a:pt x="175938" y="1055608"/>
                </a:cubicBezTo>
                <a:cubicBezTo>
                  <a:pt x="69461" y="1066819"/>
                  <a:pt x="-13900" y="996156"/>
                  <a:pt x="0" y="879670"/>
                </a:cubicBezTo>
                <a:cubicBezTo>
                  <a:pt x="8684" y="746408"/>
                  <a:pt x="1302" y="654101"/>
                  <a:pt x="0" y="520767"/>
                </a:cubicBezTo>
                <a:cubicBezTo>
                  <a:pt x="-1302" y="387433"/>
                  <a:pt x="-2784" y="247557"/>
                  <a:pt x="0" y="175938"/>
                </a:cubicBezTo>
                <a:close/>
              </a:path>
              <a:path w="6805944" h="1055608" stroke="0" extrusionOk="0">
                <a:moveTo>
                  <a:pt x="0" y="175938"/>
                </a:moveTo>
                <a:cubicBezTo>
                  <a:pt x="-905" y="75309"/>
                  <a:pt x="85597" y="551"/>
                  <a:pt x="175938" y="0"/>
                </a:cubicBezTo>
                <a:cubicBezTo>
                  <a:pt x="329629" y="-22088"/>
                  <a:pt x="667023" y="27235"/>
                  <a:pt x="821345" y="0"/>
                </a:cubicBezTo>
                <a:cubicBezTo>
                  <a:pt x="975667" y="-27235"/>
                  <a:pt x="1191967" y="8356"/>
                  <a:pt x="1337670" y="0"/>
                </a:cubicBezTo>
                <a:cubicBezTo>
                  <a:pt x="1483374" y="-8356"/>
                  <a:pt x="1691425" y="22309"/>
                  <a:pt x="1789455" y="0"/>
                </a:cubicBezTo>
                <a:cubicBezTo>
                  <a:pt x="1887485" y="-22309"/>
                  <a:pt x="2230309" y="-16186"/>
                  <a:pt x="2370321" y="0"/>
                </a:cubicBezTo>
                <a:cubicBezTo>
                  <a:pt x="2510333" y="16186"/>
                  <a:pt x="2814672" y="-16859"/>
                  <a:pt x="2951187" y="0"/>
                </a:cubicBezTo>
                <a:cubicBezTo>
                  <a:pt x="3087702" y="16859"/>
                  <a:pt x="3479057" y="-12282"/>
                  <a:pt x="3661135" y="0"/>
                </a:cubicBezTo>
                <a:cubicBezTo>
                  <a:pt x="3843213" y="12282"/>
                  <a:pt x="4235009" y="-28149"/>
                  <a:pt x="4435623" y="0"/>
                </a:cubicBezTo>
                <a:cubicBezTo>
                  <a:pt x="4636237" y="28149"/>
                  <a:pt x="5050844" y="-555"/>
                  <a:pt x="5210111" y="0"/>
                </a:cubicBezTo>
                <a:cubicBezTo>
                  <a:pt x="5369378" y="555"/>
                  <a:pt x="5571230" y="25150"/>
                  <a:pt x="5726436" y="0"/>
                </a:cubicBezTo>
                <a:cubicBezTo>
                  <a:pt x="5881642" y="-25150"/>
                  <a:pt x="6204750" y="-6363"/>
                  <a:pt x="6630006" y="0"/>
                </a:cubicBezTo>
                <a:cubicBezTo>
                  <a:pt x="6744457" y="8237"/>
                  <a:pt x="6818751" y="71154"/>
                  <a:pt x="6805944" y="175938"/>
                </a:cubicBezTo>
                <a:cubicBezTo>
                  <a:pt x="6810069" y="340609"/>
                  <a:pt x="6789640" y="369588"/>
                  <a:pt x="6805944" y="520767"/>
                </a:cubicBezTo>
                <a:cubicBezTo>
                  <a:pt x="6822248" y="671946"/>
                  <a:pt x="6821563" y="753804"/>
                  <a:pt x="6805944" y="879670"/>
                </a:cubicBezTo>
                <a:cubicBezTo>
                  <a:pt x="6818641" y="981845"/>
                  <a:pt x="6732454" y="1067995"/>
                  <a:pt x="6630006" y="1055608"/>
                </a:cubicBezTo>
                <a:cubicBezTo>
                  <a:pt x="6276406" y="1068494"/>
                  <a:pt x="6170181" y="1088078"/>
                  <a:pt x="5855518" y="1055608"/>
                </a:cubicBezTo>
                <a:cubicBezTo>
                  <a:pt x="5540855" y="1023138"/>
                  <a:pt x="5626418" y="1065028"/>
                  <a:pt x="5403733" y="1055608"/>
                </a:cubicBezTo>
                <a:cubicBezTo>
                  <a:pt x="5181048" y="1046188"/>
                  <a:pt x="4887946" y="1058761"/>
                  <a:pt x="4758326" y="1055608"/>
                </a:cubicBezTo>
                <a:cubicBezTo>
                  <a:pt x="4628706" y="1052455"/>
                  <a:pt x="4364456" y="1070005"/>
                  <a:pt x="3983838" y="1055608"/>
                </a:cubicBezTo>
                <a:cubicBezTo>
                  <a:pt x="3603220" y="1041211"/>
                  <a:pt x="3736537" y="1056139"/>
                  <a:pt x="3532053" y="1055608"/>
                </a:cubicBezTo>
                <a:cubicBezTo>
                  <a:pt x="3327569" y="1055077"/>
                  <a:pt x="2946653" y="1073930"/>
                  <a:pt x="2757565" y="1055608"/>
                </a:cubicBezTo>
                <a:cubicBezTo>
                  <a:pt x="2568477" y="1037286"/>
                  <a:pt x="2279538" y="1054139"/>
                  <a:pt x="2112158" y="1055608"/>
                </a:cubicBezTo>
                <a:cubicBezTo>
                  <a:pt x="1944778" y="1057077"/>
                  <a:pt x="1806401" y="1041564"/>
                  <a:pt x="1595833" y="1055608"/>
                </a:cubicBezTo>
                <a:cubicBezTo>
                  <a:pt x="1385266" y="1069652"/>
                  <a:pt x="1298043" y="1056087"/>
                  <a:pt x="1014967" y="1055608"/>
                </a:cubicBezTo>
                <a:cubicBezTo>
                  <a:pt x="731891" y="1055129"/>
                  <a:pt x="559966" y="1045589"/>
                  <a:pt x="175938" y="1055608"/>
                </a:cubicBezTo>
                <a:cubicBezTo>
                  <a:pt x="87995" y="1067340"/>
                  <a:pt x="-4163" y="987843"/>
                  <a:pt x="0" y="879670"/>
                </a:cubicBezTo>
                <a:cubicBezTo>
                  <a:pt x="4459" y="729372"/>
                  <a:pt x="-2124" y="612716"/>
                  <a:pt x="0" y="534841"/>
                </a:cubicBezTo>
                <a:cubicBezTo>
                  <a:pt x="2124" y="456966"/>
                  <a:pt x="-8631" y="343569"/>
                  <a:pt x="0" y="1759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5862402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1. Hiệp định Giơ-ne-vơ thể hiện ước mong gì của nhân dân ta?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43133A-82CA-425A-974D-546919947E95}"/>
              </a:ext>
            </a:extLst>
          </p:cNvPr>
          <p:cNvSpPr txBox="1"/>
          <p:nvPr/>
        </p:nvSpPr>
        <p:spPr>
          <a:xfrm>
            <a:off x="3652621" y="2723830"/>
            <a:ext cx="815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Độc lập tự do và thống nhất đất nước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15EED-2FEC-45AB-8DD6-3F95B2AAEE4D}"/>
              </a:ext>
            </a:extLst>
          </p:cNvPr>
          <p:cNvSpPr txBox="1"/>
          <p:nvPr/>
        </p:nvSpPr>
        <p:spPr>
          <a:xfrm>
            <a:off x="3619990" y="3864563"/>
            <a:ext cx="715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Chấm dứt chiến tranh tại Việt 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5AF0F-C394-4A13-9CDD-D41F2DF4E6E1}"/>
              </a:ext>
            </a:extLst>
          </p:cNvPr>
          <p:cNvSpPr txBox="1"/>
          <p:nvPr/>
        </p:nvSpPr>
        <p:spPr>
          <a:xfrm>
            <a:off x="3619991" y="4956353"/>
            <a:ext cx="72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Mọi người đoàn kết chống lại Pháp</a:t>
            </a:r>
          </a:p>
        </p:txBody>
      </p:sp>
    </p:spTree>
    <p:extLst>
      <p:ext uri="{BB962C8B-B14F-4D97-AF65-F5344CB8AC3E}">
        <p14:creationId xmlns:p14="http://schemas.microsoft.com/office/powerpoint/2010/main" val="981357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0FDAF7-8591-4903-A2F9-97F2310B5ED4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0F393B-08C5-4564-A7EF-7D1D76EC5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647B1AEB-A137-40FA-BEEF-04D2C8C41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892" y="5415820"/>
            <a:ext cx="2691917" cy="1489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68C52-82AA-42C6-B1E9-2A30558455DD}"/>
              </a:ext>
            </a:extLst>
          </p:cNvPr>
          <p:cNvSpPr txBox="1"/>
          <p:nvPr/>
        </p:nvSpPr>
        <p:spPr>
          <a:xfrm>
            <a:off x="633137" y="771781"/>
            <a:ext cx="6805944" cy="1055608"/>
          </a:xfrm>
          <a:custGeom>
            <a:avLst/>
            <a:gdLst>
              <a:gd name="connsiteX0" fmla="*/ 0 w 6805944"/>
              <a:gd name="connsiteY0" fmla="*/ 175938 h 1055608"/>
              <a:gd name="connsiteX1" fmla="*/ 175938 w 6805944"/>
              <a:gd name="connsiteY1" fmla="*/ 0 h 1055608"/>
              <a:gd name="connsiteX2" fmla="*/ 756804 w 6805944"/>
              <a:gd name="connsiteY2" fmla="*/ 0 h 1055608"/>
              <a:gd name="connsiteX3" fmla="*/ 1208589 w 6805944"/>
              <a:gd name="connsiteY3" fmla="*/ 0 h 1055608"/>
              <a:gd name="connsiteX4" fmla="*/ 1983077 w 6805944"/>
              <a:gd name="connsiteY4" fmla="*/ 0 h 1055608"/>
              <a:gd name="connsiteX5" fmla="*/ 2628484 w 6805944"/>
              <a:gd name="connsiteY5" fmla="*/ 0 h 1055608"/>
              <a:gd name="connsiteX6" fmla="*/ 3338431 w 6805944"/>
              <a:gd name="connsiteY6" fmla="*/ 0 h 1055608"/>
              <a:gd name="connsiteX7" fmla="*/ 4048379 w 6805944"/>
              <a:gd name="connsiteY7" fmla="*/ 0 h 1055608"/>
              <a:gd name="connsiteX8" fmla="*/ 4500164 w 6805944"/>
              <a:gd name="connsiteY8" fmla="*/ 0 h 1055608"/>
              <a:gd name="connsiteX9" fmla="*/ 5210111 w 6805944"/>
              <a:gd name="connsiteY9" fmla="*/ 0 h 1055608"/>
              <a:gd name="connsiteX10" fmla="*/ 5790977 w 6805944"/>
              <a:gd name="connsiteY10" fmla="*/ 0 h 1055608"/>
              <a:gd name="connsiteX11" fmla="*/ 6630006 w 6805944"/>
              <a:gd name="connsiteY11" fmla="*/ 0 h 1055608"/>
              <a:gd name="connsiteX12" fmla="*/ 6805944 w 6805944"/>
              <a:gd name="connsiteY12" fmla="*/ 175938 h 1055608"/>
              <a:gd name="connsiteX13" fmla="*/ 6805944 w 6805944"/>
              <a:gd name="connsiteY13" fmla="*/ 506692 h 1055608"/>
              <a:gd name="connsiteX14" fmla="*/ 6805944 w 6805944"/>
              <a:gd name="connsiteY14" fmla="*/ 879670 h 1055608"/>
              <a:gd name="connsiteX15" fmla="*/ 6630006 w 6805944"/>
              <a:gd name="connsiteY15" fmla="*/ 1055608 h 1055608"/>
              <a:gd name="connsiteX16" fmla="*/ 6049140 w 6805944"/>
              <a:gd name="connsiteY16" fmla="*/ 1055608 h 1055608"/>
              <a:gd name="connsiteX17" fmla="*/ 5339192 w 6805944"/>
              <a:gd name="connsiteY17" fmla="*/ 1055608 h 1055608"/>
              <a:gd name="connsiteX18" fmla="*/ 4822867 w 6805944"/>
              <a:gd name="connsiteY18" fmla="*/ 1055608 h 1055608"/>
              <a:gd name="connsiteX19" fmla="*/ 4048379 w 6805944"/>
              <a:gd name="connsiteY19" fmla="*/ 1055608 h 1055608"/>
              <a:gd name="connsiteX20" fmla="*/ 3273891 w 6805944"/>
              <a:gd name="connsiteY20" fmla="*/ 1055608 h 1055608"/>
              <a:gd name="connsiteX21" fmla="*/ 2563943 w 6805944"/>
              <a:gd name="connsiteY21" fmla="*/ 1055608 h 1055608"/>
              <a:gd name="connsiteX22" fmla="*/ 1853996 w 6805944"/>
              <a:gd name="connsiteY22" fmla="*/ 1055608 h 1055608"/>
              <a:gd name="connsiteX23" fmla="*/ 1273130 w 6805944"/>
              <a:gd name="connsiteY23" fmla="*/ 1055608 h 1055608"/>
              <a:gd name="connsiteX24" fmla="*/ 175938 w 6805944"/>
              <a:gd name="connsiteY24" fmla="*/ 1055608 h 1055608"/>
              <a:gd name="connsiteX25" fmla="*/ 0 w 6805944"/>
              <a:gd name="connsiteY25" fmla="*/ 879670 h 1055608"/>
              <a:gd name="connsiteX26" fmla="*/ 0 w 6805944"/>
              <a:gd name="connsiteY26" fmla="*/ 520767 h 1055608"/>
              <a:gd name="connsiteX27" fmla="*/ 0 w 6805944"/>
              <a:gd name="connsiteY27" fmla="*/ 175938 h 105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05944" h="1055608" fill="none" extrusionOk="0">
                <a:moveTo>
                  <a:pt x="0" y="175938"/>
                </a:moveTo>
                <a:cubicBezTo>
                  <a:pt x="-7580" y="87058"/>
                  <a:pt x="68304" y="9929"/>
                  <a:pt x="175938" y="0"/>
                </a:cubicBezTo>
                <a:cubicBezTo>
                  <a:pt x="391261" y="-14290"/>
                  <a:pt x="500981" y="-10487"/>
                  <a:pt x="756804" y="0"/>
                </a:cubicBezTo>
                <a:cubicBezTo>
                  <a:pt x="1012627" y="10487"/>
                  <a:pt x="1050729" y="-5020"/>
                  <a:pt x="1208589" y="0"/>
                </a:cubicBezTo>
                <a:cubicBezTo>
                  <a:pt x="1366450" y="5020"/>
                  <a:pt x="1718747" y="2068"/>
                  <a:pt x="1983077" y="0"/>
                </a:cubicBezTo>
                <a:cubicBezTo>
                  <a:pt x="2247407" y="-2068"/>
                  <a:pt x="2392307" y="-23098"/>
                  <a:pt x="2628484" y="0"/>
                </a:cubicBezTo>
                <a:cubicBezTo>
                  <a:pt x="2864661" y="23098"/>
                  <a:pt x="3097851" y="27797"/>
                  <a:pt x="3338431" y="0"/>
                </a:cubicBezTo>
                <a:cubicBezTo>
                  <a:pt x="3579011" y="-27797"/>
                  <a:pt x="3827231" y="34150"/>
                  <a:pt x="4048379" y="0"/>
                </a:cubicBezTo>
                <a:cubicBezTo>
                  <a:pt x="4269527" y="-34150"/>
                  <a:pt x="4347584" y="-1617"/>
                  <a:pt x="4500164" y="0"/>
                </a:cubicBezTo>
                <a:cubicBezTo>
                  <a:pt x="4652744" y="1617"/>
                  <a:pt x="4982168" y="17593"/>
                  <a:pt x="5210111" y="0"/>
                </a:cubicBezTo>
                <a:cubicBezTo>
                  <a:pt x="5438054" y="-17593"/>
                  <a:pt x="5602921" y="27001"/>
                  <a:pt x="5790977" y="0"/>
                </a:cubicBezTo>
                <a:cubicBezTo>
                  <a:pt x="5979033" y="-27001"/>
                  <a:pt x="6406772" y="-25546"/>
                  <a:pt x="6630006" y="0"/>
                </a:cubicBezTo>
                <a:cubicBezTo>
                  <a:pt x="6743241" y="-447"/>
                  <a:pt x="6801721" y="87000"/>
                  <a:pt x="6805944" y="175938"/>
                </a:cubicBezTo>
                <a:cubicBezTo>
                  <a:pt x="6792561" y="338642"/>
                  <a:pt x="6797001" y="412379"/>
                  <a:pt x="6805944" y="506692"/>
                </a:cubicBezTo>
                <a:cubicBezTo>
                  <a:pt x="6814887" y="601005"/>
                  <a:pt x="6798293" y="741443"/>
                  <a:pt x="6805944" y="879670"/>
                </a:cubicBezTo>
                <a:cubicBezTo>
                  <a:pt x="6800947" y="983263"/>
                  <a:pt x="6736845" y="1054142"/>
                  <a:pt x="6630006" y="1055608"/>
                </a:cubicBezTo>
                <a:cubicBezTo>
                  <a:pt x="6365806" y="1028046"/>
                  <a:pt x="6317856" y="1036155"/>
                  <a:pt x="6049140" y="1055608"/>
                </a:cubicBezTo>
                <a:cubicBezTo>
                  <a:pt x="5780424" y="1075061"/>
                  <a:pt x="5602650" y="1037465"/>
                  <a:pt x="5339192" y="1055608"/>
                </a:cubicBezTo>
                <a:cubicBezTo>
                  <a:pt x="5075734" y="1073751"/>
                  <a:pt x="4942060" y="1073465"/>
                  <a:pt x="4822867" y="1055608"/>
                </a:cubicBezTo>
                <a:cubicBezTo>
                  <a:pt x="4703674" y="1037751"/>
                  <a:pt x="4276877" y="1058620"/>
                  <a:pt x="4048379" y="1055608"/>
                </a:cubicBezTo>
                <a:cubicBezTo>
                  <a:pt x="3819881" y="1052596"/>
                  <a:pt x="3513704" y="1070167"/>
                  <a:pt x="3273891" y="1055608"/>
                </a:cubicBezTo>
                <a:cubicBezTo>
                  <a:pt x="3034078" y="1041049"/>
                  <a:pt x="2856445" y="1074880"/>
                  <a:pt x="2563943" y="1055608"/>
                </a:cubicBezTo>
                <a:cubicBezTo>
                  <a:pt x="2271441" y="1036336"/>
                  <a:pt x="2091524" y="1020219"/>
                  <a:pt x="1853996" y="1055608"/>
                </a:cubicBezTo>
                <a:cubicBezTo>
                  <a:pt x="1616468" y="1090997"/>
                  <a:pt x="1468317" y="1063395"/>
                  <a:pt x="1273130" y="1055608"/>
                </a:cubicBezTo>
                <a:cubicBezTo>
                  <a:pt x="1077943" y="1047821"/>
                  <a:pt x="539216" y="1071117"/>
                  <a:pt x="175938" y="1055608"/>
                </a:cubicBezTo>
                <a:cubicBezTo>
                  <a:pt x="69461" y="1066819"/>
                  <a:pt x="-13900" y="996156"/>
                  <a:pt x="0" y="879670"/>
                </a:cubicBezTo>
                <a:cubicBezTo>
                  <a:pt x="8684" y="746408"/>
                  <a:pt x="1302" y="654101"/>
                  <a:pt x="0" y="520767"/>
                </a:cubicBezTo>
                <a:cubicBezTo>
                  <a:pt x="-1302" y="387433"/>
                  <a:pt x="-2784" y="247557"/>
                  <a:pt x="0" y="175938"/>
                </a:cubicBezTo>
                <a:close/>
              </a:path>
              <a:path w="6805944" h="1055608" stroke="0" extrusionOk="0">
                <a:moveTo>
                  <a:pt x="0" y="175938"/>
                </a:moveTo>
                <a:cubicBezTo>
                  <a:pt x="-905" y="75309"/>
                  <a:pt x="85597" y="551"/>
                  <a:pt x="175938" y="0"/>
                </a:cubicBezTo>
                <a:cubicBezTo>
                  <a:pt x="329629" y="-22088"/>
                  <a:pt x="667023" y="27235"/>
                  <a:pt x="821345" y="0"/>
                </a:cubicBezTo>
                <a:cubicBezTo>
                  <a:pt x="975667" y="-27235"/>
                  <a:pt x="1191967" y="8356"/>
                  <a:pt x="1337670" y="0"/>
                </a:cubicBezTo>
                <a:cubicBezTo>
                  <a:pt x="1483374" y="-8356"/>
                  <a:pt x="1691425" y="22309"/>
                  <a:pt x="1789455" y="0"/>
                </a:cubicBezTo>
                <a:cubicBezTo>
                  <a:pt x="1887485" y="-22309"/>
                  <a:pt x="2230309" y="-16186"/>
                  <a:pt x="2370321" y="0"/>
                </a:cubicBezTo>
                <a:cubicBezTo>
                  <a:pt x="2510333" y="16186"/>
                  <a:pt x="2814672" y="-16859"/>
                  <a:pt x="2951187" y="0"/>
                </a:cubicBezTo>
                <a:cubicBezTo>
                  <a:pt x="3087702" y="16859"/>
                  <a:pt x="3479057" y="-12282"/>
                  <a:pt x="3661135" y="0"/>
                </a:cubicBezTo>
                <a:cubicBezTo>
                  <a:pt x="3843213" y="12282"/>
                  <a:pt x="4235009" y="-28149"/>
                  <a:pt x="4435623" y="0"/>
                </a:cubicBezTo>
                <a:cubicBezTo>
                  <a:pt x="4636237" y="28149"/>
                  <a:pt x="5050844" y="-555"/>
                  <a:pt x="5210111" y="0"/>
                </a:cubicBezTo>
                <a:cubicBezTo>
                  <a:pt x="5369378" y="555"/>
                  <a:pt x="5571230" y="25150"/>
                  <a:pt x="5726436" y="0"/>
                </a:cubicBezTo>
                <a:cubicBezTo>
                  <a:pt x="5881642" y="-25150"/>
                  <a:pt x="6204750" y="-6363"/>
                  <a:pt x="6630006" y="0"/>
                </a:cubicBezTo>
                <a:cubicBezTo>
                  <a:pt x="6744457" y="8237"/>
                  <a:pt x="6818751" y="71154"/>
                  <a:pt x="6805944" y="175938"/>
                </a:cubicBezTo>
                <a:cubicBezTo>
                  <a:pt x="6810069" y="340609"/>
                  <a:pt x="6789640" y="369588"/>
                  <a:pt x="6805944" y="520767"/>
                </a:cubicBezTo>
                <a:cubicBezTo>
                  <a:pt x="6822248" y="671946"/>
                  <a:pt x="6821563" y="753804"/>
                  <a:pt x="6805944" y="879670"/>
                </a:cubicBezTo>
                <a:cubicBezTo>
                  <a:pt x="6818641" y="981845"/>
                  <a:pt x="6732454" y="1067995"/>
                  <a:pt x="6630006" y="1055608"/>
                </a:cubicBezTo>
                <a:cubicBezTo>
                  <a:pt x="6276406" y="1068494"/>
                  <a:pt x="6170181" y="1088078"/>
                  <a:pt x="5855518" y="1055608"/>
                </a:cubicBezTo>
                <a:cubicBezTo>
                  <a:pt x="5540855" y="1023138"/>
                  <a:pt x="5626418" y="1065028"/>
                  <a:pt x="5403733" y="1055608"/>
                </a:cubicBezTo>
                <a:cubicBezTo>
                  <a:pt x="5181048" y="1046188"/>
                  <a:pt x="4887946" y="1058761"/>
                  <a:pt x="4758326" y="1055608"/>
                </a:cubicBezTo>
                <a:cubicBezTo>
                  <a:pt x="4628706" y="1052455"/>
                  <a:pt x="4364456" y="1070005"/>
                  <a:pt x="3983838" y="1055608"/>
                </a:cubicBezTo>
                <a:cubicBezTo>
                  <a:pt x="3603220" y="1041211"/>
                  <a:pt x="3736537" y="1056139"/>
                  <a:pt x="3532053" y="1055608"/>
                </a:cubicBezTo>
                <a:cubicBezTo>
                  <a:pt x="3327569" y="1055077"/>
                  <a:pt x="2946653" y="1073930"/>
                  <a:pt x="2757565" y="1055608"/>
                </a:cubicBezTo>
                <a:cubicBezTo>
                  <a:pt x="2568477" y="1037286"/>
                  <a:pt x="2279538" y="1054139"/>
                  <a:pt x="2112158" y="1055608"/>
                </a:cubicBezTo>
                <a:cubicBezTo>
                  <a:pt x="1944778" y="1057077"/>
                  <a:pt x="1806401" y="1041564"/>
                  <a:pt x="1595833" y="1055608"/>
                </a:cubicBezTo>
                <a:cubicBezTo>
                  <a:pt x="1385266" y="1069652"/>
                  <a:pt x="1298043" y="1056087"/>
                  <a:pt x="1014967" y="1055608"/>
                </a:cubicBezTo>
                <a:cubicBezTo>
                  <a:pt x="731891" y="1055129"/>
                  <a:pt x="559966" y="1045589"/>
                  <a:pt x="175938" y="1055608"/>
                </a:cubicBezTo>
                <a:cubicBezTo>
                  <a:pt x="87995" y="1067340"/>
                  <a:pt x="-4163" y="987843"/>
                  <a:pt x="0" y="879670"/>
                </a:cubicBezTo>
                <a:cubicBezTo>
                  <a:pt x="4459" y="729372"/>
                  <a:pt x="-2124" y="612716"/>
                  <a:pt x="0" y="534841"/>
                </a:cubicBezTo>
                <a:cubicBezTo>
                  <a:pt x="2124" y="456966"/>
                  <a:pt x="-8631" y="343569"/>
                  <a:pt x="0" y="1759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5862402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 Hiệp định Giơ-ne-vơ được kí vào thời gian nào?</a:t>
            </a:r>
          </a:p>
        </p:txBody>
      </p:sp>
      <p:grpSp>
        <p:nvGrpSpPr>
          <p:cNvPr id="6" name="组合 12">
            <a:extLst>
              <a:ext uri="{FF2B5EF4-FFF2-40B4-BE49-F238E27FC236}">
                <a16:creationId xmlns:a16="http://schemas.microsoft.com/office/drawing/2014/main" id="{E1D885C8-FD46-4B50-93F2-1E5A557676C6}"/>
              </a:ext>
            </a:extLst>
          </p:cNvPr>
          <p:cNvGrpSpPr/>
          <p:nvPr/>
        </p:nvGrpSpPr>
        <p:grpSpPr>
          <a:xfrm>
            <a:off x="4065559" y="2428131"/>
            <a:ext cx="810442" cy="875113"/>
            <a:chOff x="2350" y="2727"/>
            <a:chExt cx="1528" cy="1486"/>
          </a:xfrm>
        </p:grpSpPr>
        <p:sp>
          <p:nvSpPr>
            <p:cNvPr id="7" name="椭圆 1">
              <a:extLst>
                <a:ext uri="{FF2B5EF4-FFF2-40B4-BE49-F238E27FC236}">
                  <a16:creationId xmlns:a16="http://schemas.microsoft.com/office/drawing/2014/main" id="{56B81223-10F3-49D7-B4B7-716C7EFB3EBC}"/>
                </a:ext>
              </a:extLst>
            </p:cNvPr>
            <p:cNvSpPr/>
            <p:nvPr/>
          </p:nvSpPr>
          <p:spPr>
            <a:xfrm>
              <a:off x="2613" y="3107"/>
              <a:ext cx="1265" cy="110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清刻本悦宋简体" panose="02000000000000000000" charset="-122"/>
                  <a:cs typeface="Arial" panose="020B0604020202020204" pitchFamily="34" charset="0"/>
                </a:rPr>
                <a:t>A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</a:endParaRPr>
            </a:p>
          </p:txBody>
        </p:sp>
        <p:pic>
          <p:nvPicPr>
            <p:cNvPr id="8" name="图片 8" descr="596c2a291f484">
              <a:extLst>
                <a:ext uri="{FF2B5EF4-FFF2-40B4-BE49-F238E27FC236}">
                  <a16:creationId xmlns:a16="http://schemas.microsoft.com/office/drawing/2014/main" id="{45B9096C-5603-4975-B554-4BA511025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244" t="24580" r="31810" b="21720"/>
            <a:stretch>
              <a:fillRect/>
            </a:stretch>
          </p:blipFill>
          <p:spPr>
            <a:xfrm>
              <a:off x="2350" y="2727"/>
              <a:ext cx="885" cy="1042"/>
            </a:xfrm>
            <a:prstGeom prst="rect">
              <a:avLst/>
            </a:prstGeom>
          </p:spPr>
        </p:pic>
      </p:grpSp>
      <p:grpSp>
        <p:nvGrpSpPr>
          <p:cNvPr id="9" name="组合 12">
            <a:extLst>
              <a:ext uri="{FF2B5EF4-FFF2-40B4-BE49-F238E27FC236}">
                <a16:creationId xmlns:a16="http://schemas.microsoft.com/office/drawing/2014/main" id="{949D223E-F06C-4710-AA85-2FC21E630838}"/>
              </a:ext>
            </a:extLst>
          </p:cNvPr>
          <p:cNvGrpSpPr/>
          <p:nvPr/>
        </p:nvGrpSpPr>
        <p:grpSpPr>
          <a:xfrm>
            <a:off x="4065559" y="3625927"/>
            <a:ext cx="810442" cy="771243"/>
            <a:chOff x="2350" y="2727"/>
            <a:chExt cx="1528" cy="1486"/>
          </a:xfrm>
        </p:grpSpPr>
        <p:sp>
          <p:nvSpPr>
            <p:cNvPr id="10" name="椭圆 1">
              <a:extLst>
                <a:ext uri="{FF2B5EF4-FFF2-40B4-BE49-F238E27FC236}">
                  <a16:creationId xmlns:a16="http://schemas.microsoft.com/office/drawing/2014/main" id="{112D98FF-3323-404C-B2B6-4B39474DF271}"/>
                </a:ext>
              </a:extLst>
            </p:cNvPr>
            <p:cNvSpPr/>
            <p:nvPr/>
          </p:nvSpPr>
          <p:spPr>
            <a:xfrm>
              <a:off x="2613" y="3107"/>
              <a:ext cx="1265" cy="110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清刻本悦宋简体" panose="02000000000000000000" charset="-122"/>
                  <a:cs typeface="Arial" panose="020B0604020202020204" pitchFamily="34" charset="0"/>
                </a:rPr>
                <a:t>B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</a:endParaRPr>
            </a:p>
          </p:txBody>
        </p:sp>
        <p:pic>
          <p:nvPicPr>
            <p:cNvPr id="11" name="图片 8" descr="596c2a291f484">
              <a:extLst>
                <a:ext uri="{FF2B5EF4-FFF2-40B4-BE49-F238E27FC236}">
                  <a16:creationId xmlns:a16="http://schemas.microsoft.com/office/drawing/2014/main" id="{0D6072B6-9376-4D28-8E4F-E9A0F28D6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244" t="24580" r="31810" b="21720"/>
            <a:stretch>
              <a:fillRect/>
            </a:stretch>
          </p:blipFill>
          <p:spPr>
            <a:xfrm>
              <a:off x="2350" y="2727"/>
              <a:ext cx="885" cy="1042"/>
            </a:xfrm>
            <a:prstGeom prst="rect">
              <a:avLst/>
            </a:prstGeom>
          </p:spPr>
        </p:pic>
      </p:grpSp>
      <p:grpSp>
        <p:nvGrpSpPr>
          <p:cNvPr id="12" name="组合 12">
            <a:extLst>
              <a:ext uri="{FF2B5EF4-FFF2-40B4-BE49-F238E27FC236}">
                <a16:creationId xmlns:a16="http://schemas.microsoft.com/office/drawing/2014/main" id="{144B7FB9-47B7-4497-9A4C-5DE8628B7181}"/>
              </a:ext>
            </a:extLst>
          </p:cNvPr>
          <p:cNvGrpSpPr/>
          <p:nvPr/>
        </p:nvGrpSpPr>
        <p:grpSpPr>
          <a:xfrm>
            <a:off x="4057304" y="4719853"/>
            <a:ext cx="818697" cy="744191"/>
            <a:chOff x="2097" y="5808"/>
            <a:chExt cx="1518" cy="1451"/>
          </a:xfrm>
        </p:grpSpPr>
        <p:sp>
          <p:nvSpPr>
            <p:cNvPr id="13" name="椭圆 1">
              <a:extLst>
                <a:ext uri="{FF2B5EF4-FFF2-40B4-BE49-F238E27FC236}">
                  <a16:creationId xmlns:a16="http://schemas.microsoft.com/office/drawing/2014/main" id="{0CFFF534-A2E9-434D-8B3D-848962B65A96}"/>
                </a:ext>
              </a:extLst>
            </p:cNvPr>
            <p:cNvSpPr/>
            <p:nvPr/>
          </p:nvSpPr>
          <p:spPr>
            <a:xfrm>
              <a:off x="2350" y="6153"/>
              <a:ext cx="1265" cy="1106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清刻本悦宋简体" panose="02000000000000000000" charset="-122"/>
                  <a:cs typeface="Arial" panose="020B0604020202020204" pitchFamily="34" charset="0"/>
                </a:rPr>
                <a:t>C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</a:endParaRPr>
            </a:p>
          </p:txBody>
        </p:sp>
        <p:pic>
          <p:nvPicPr>
            <p:cNvPr id="14" name="图片 8" descr="596c2a291f484">
              <a:extLst>
                <a:ext uri="{FF2B5EF4-FFF2-40B4-BE49-F238E27FC236}">
                  <a16:creationId xmlns:a16="http://schemas.microsoft.com/office/drawing/2014/main" id="{C0322B7C-FE54-41B0-A3F9-3BAA24798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244" t="24580" r="31810" b="21720"/>
            <a:stretch>
              <a:fillRect/>
            </a:stretch>
          </p:blipFill>
          <p:spPr>
            <a:xfrm>
              <a:off x="2097" y="5808"/>
              <a:ext cx="885" cy="104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8242F3F-EC5C-4EBC-8972-038449446E11}"/>
              </a:ext>
            </a:extLst>
          </p:cNvPr>
          <p:cNvSpPr txBox="1"/>
          <p:nvPr/>
        </p:nvSpPr>
        <p:spPr>
          <a:xfrm>
            <a:off x="5015495" y="2656913"/>
            <a:ext cx="484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21/7/1955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9CA666-3136-4C69-99DC-7FD9466823EC}"/>
              </a:ext>
            </a:extLst>
          </p:cNvPr>
          <p:cNvSpPr txBox="1"/>
          <p:nvPr/>
        </p:nvSpPr>
        <p:spPr>
          <a:xfrm>
            <a:off x="5049333" y="3786993"/>
            <a:ext cx="477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21/7/1954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37C9F-1C91-4E41-B813-315FAB46AA57}"/>
              </a:ext>
            </a:extLst>
          </p:cNvPr>
          <p:cNvSpPr txBox="1"/>
          <p:nvPr/>
        </p:nvSpPr>
        <p:spPr>
          <a:xfrm>
            <a:off x="5012453" y="4867768"/>
            <a:ext cx="485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21/7/1956</a:t>
            </a:r>
          </a:p>
        </p:txBody>
      </p:sp>
    </p:spTree>
    <p:extLst>
      <p:ext uri="{BB962C8B-B14F-4D97-AF65-F5344CB8AC3E}">
        <p14:creationId xmlns:p14="http://schemas.microsoft.com/office/powerpoint/2010/main" val="24096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E5FC160E-6CE9-463B-AA0E-20D7681C4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1AB24AD-7B75-4E5E-A835-31E73E52825A}"/>
              </a:ext>
            </a:extLst>
          </p:cNvPr>
          <p:cNvGrpSpPr/>
          <p:nvPr/>
        </p:nvGrpSpPr>
        <p:grpSpPr>
          <a:xfrm>
            <a:off x="-678426" y="-294967"/>
            <a:ext cx="13548852" cy="7152966"/>
            <a:chOff x="-678426" y="-294967"/>
            <a:chExt cx="13548852" cy="7152966"/>
          </a:xfrm>
          <a:blipFill>
            <a:blip r:embed="rId4"/>
            <a:stretch>
              <a:fillRect/>
            </a:stretch>
          </a:blipFill>
        </p:grpSpPr>
        <p:sp>
          <p:nvSpPr>
            <p:cNvPr id="12" name="AutoShape 2" descr="Đẩy mạnh tuyên truyền kỷ niệm 60 năm phong trào Đồng khởi và 60 năm Ngày  Bến Tre Đồng khởi">
              <a:extLst>
                <a:ext uri="{FF2B5EF4-FFF2-40B4-BE49-F238E27FC236}">
                  <a16:creationId xmlns:a16="http://schemas.microsoft.com/office/drawing/2014/main" id="{21C03616-2450-44A8-8376-9778AF3B07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74DFF79-9AC6-42E0-98CD-EB67FA61D1C8}"/>
                </a:ext>
              </a:extLst>
            </p:cNvPr>
            <p:cNvSpPr/>
            <p:nvPr/>
          </p:nvSpPr>
          <p:spPr>
            <a:xfrm>
              <a:off x="0" y="2625213"/>
              <a:ext cx="12192000" cy="20229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195D6A-945E-40F7-9D55-1944B260B614}"/>
                </a:ext>
              </a:extLst>
            </p:cNvPr>
            <p:cNvSpPr/>
            <p:nvPr/>
          </p:nvSpPr>
          <p:spPr>
            <a:xfrm>
              <a:off x="0" y="5869858"/>
              <a:ext cx="12192000" cy="988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96786EDD-307E-4998-A341-609A16B3EE33}"/>
                </a:ext>
              </a:extLst>
            </p:cNvPr>
            <p:cNvSpPr/>
            <p:nvPr/>
          </p:nvSpPr>
          <p:spPr>
            <a:xfrm>
              <a:off x="-678426" y="-294967"/>
              <a:ext cx="3185652" cy="292018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36233E0E-8D02-43DE-8D29-4434C2AFD366}"/>
                </a:ext>
              </a:extLst>
            </p:cNvPr>
            <p:cNvSpPr/>
            <p:nvPr/>
          </p:nvSpPr>
          <p:spPr>
            <a:xfrm>
              <a:off x="9684774" y="3581401"/>
              <a:ext cx="3185652" cy="2625213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7148D788-27F4-4819-A872-F78647C92759}"/>
                </a:ext>
              </a:extLst>
            </p:cNvPr>
            <p:cNvSpPr/>
            <p:nvPr/>
          </p:nvSpPr>
          <p:spPr>
            <a:xfrm>
              <a:off x="2064775" y="-294967"/>
              <a:ext cx="1619836" cy="2920179"/>
            </a:xfrm>
            <a:prstGeom prst="parallelogram">
              <a:avLst>
                <a:gd name="adj" fmla="val 4548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815A2C43-BB4E-432D-AEF2-FCCB535D9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0804" y="313265"/>
            <a:ext cx="1619836" cy="23119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CE412C-EA41-4507-BE5E-0E56E6155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2982" y="-151906"/>
            <a:ext cx="7706012" cy="36944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E0DD9F-98ED-4AB1-A946-206E9002B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4218775"/>
            <a:ext cx="8559526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1A3C0-7569-4619-B515-E315AB5F3FF0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FBC822-E0C2-4B18-80EF-E39D5C46F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FD9816-3A05-4651-9376-38BDFFE18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1" b="39891" l="14705" r="1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24884" r="80231" b="58442"/>
          <a:stretch/>
        </p:blipFill>
        <p:spPr>
          <a:xfrm>
            <a:off x="1190173" y="2394857"/>
            <a:ext cx="522514" cy="870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D0A6C-5F8B-4261-A7AF-526A23D369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1" b="39891" l="14705" r="1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24884" r="80231" b="58442"/>
          <a:stretch/>
        </p:blipFill>
        <p:spPr>
          <a:xfrm>
            <a:off x="1190173" y="3693879"/>
            <a:ext cx="522514" cy="870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C63F6-0ABF-435B-BEC8-C55AD4E40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1" b="39891" l="14705" r="1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24884" r="80231" b="58442"/>
          <a:stretch/>
        </p:blipFill>
        <p:spPr>
          <a:xfrm>
            <a:off x="1161146" y="4992901"/>
            <a:ext cx="522514" cy="870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77CD8-60B0-4460-9C70-64BE8446AE9F}"/>
              </a:ext>
            </a:extLst>
          </p:cNvPr>
          <p:cNvSpPr txBox="1"/>
          <p:nvPr/>
        </p:nvSpPr>
        <p:spPr>
          <a:xfrm>
            <a:off x="1712688" y="2537897"/>
            <a:ext cx="928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Nêu được nguyên nhân bùng nổ phong trào “Đồng khởi”.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E76F7-4E6F-405A-A3F1-1DB1C527EE99}"/>
              </a:ext>
            </a:extLst>
          </p:cNvPr>
          <p:cNvSpPr txBox="1"/>
          <p:nvPr/>
        </p:nvSpPr>
        <p:spPr>
          <a:xfrm>
            <a:off x="1683661" y="3836920"/>
            <a:ext cx="9289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Trình bày được một số sự kiện tiêu biểu của phong trào “Đồng khởi” của nhân dân Bến Tre.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D62B8-CC12-4B04-9A09-3BF2267EEF09}"/>
              </a:ext>
            </a:extLst>
          </p:cNvPr>
          <p:cNvSpPr txBox="1"/>
          <p:nvPr/>
        </p:nvSpPr>
        <p:spPr>
          <a:xfrm>
            <a:off x="1683660" y="5183694"/>
            <a:ext cx="9289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Nêu được ý nghĩa của phong trào Bến Tre Đồng khởi.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FDB90-B7DE-4F53-8512-EDD4B926A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306" y="480207"/>
            <a:ext cx="57856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D3B0E1-8EA0-4993-B377-D5BCCDBFE4FC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A0042EC-69CF-4343-9CD0-0A0B16607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B0F84-22E4-4E5A-AFF5-645652B48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" y="3429000"/>
            <a:ext cx="3429000" cy="342900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03B8FF0-4CA6-4A95-B25C-3DB9507640BD}"/>
              </a:ext>
            </a:extLst>
          </p:cNvPr>
          <p:cNvSpPr/>
          <p:nvPr/>
        </p:nvSpPr>
        <p:spPr>
          <a:xfrm>
            <a:off x="2813538" y="1052512"/>
            <a:ext cx="6822831" cy="2868051"/>
          </a:xfrm>
          <a:custGeom>
            <a:avLst/>
            <a:gdLst>
              <a:gd name="connsiteX0" fmla="*/ 185308 w 6822831"/>
              <a:gd name="connsiteY0" fmla="*/ 2541437 h 2868051"/>
              <a:gd name="connsiteX1" fmla="*/ 405908 w 6822831"/>
              <a:gd name="connsiteY1" fmla="*/ 2112447 h 2868051"/>
              <a:gd name="connsiteX2" fmla="*/ 2996796 w 6822831"/>
              <a:gd name="connsiteY2" fmla="*/ 10630 h 2868051"/>
              <a:gd name="connsiteX3" fmla="*/ 6004800 w 6822831"/>
              <a:gd name="connsiteY3" fmla="*/ 502367 h 2868051"/>
              <a:gd name="connsiteX4" fmla="*/ 4018582 w 6822831"/>
              <a:gd name="connsiteY4" fmla="*/ 2845155 h 2868051"/>
              <a:gd name="connsiteX5" fmla="*/ 1229334 w 6822831"/>
              <a:gd name="connsiteY5" fmla="*/ 2536324 h 2868051"/>
              <a:gd name="connsiteX6" fmla="*/ 185308 w 6822831"/>
              <a:gd name="connsiteY6" fmla="*/ 2541437 h 286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2831" h="2868051" fill="none" extrusionOk="0">
                <a:moveTo>
                  <a:pt x="185308" y="2541437"/>
                </a:moveTo>
                <a:cubicBezTo>
                  <a:pt x="235685" y="2482331"/>
                  <a:pt x="365066" y="2266957"/>
                  <a:pt x="405908" y="2112447"/>
                </a:cubicBezTo>
                <a:cubicBezTo>
                  <a:pt x="-773256" y="1429954"/>
                  <a:pt x="384455" y="345543"/>
                  <a:pt x="2996796" y="10630"/>
                </a:cubicBezTo>
                <a:cubicBezTo>
                  <a:pt x="3990604" y="-78030"/>
                  <a:pt x="5299732" y="112260"/>
                  <a:pt x="6004800" y="502367"/>
                </a:cubicBezTo>
                <a:cubicBezTo>
                  <a:pt x="7753666" y="1573401"/>
                  <a:pt x="6653436" y="2896365"/>
                  <a:pt x="4018582" y="2845155"/>
                </a:cubicBezTo>
                <a:cubicBezTo>
                  <a:pt x="2886690" y="2997208"/>
                  <a:pt x="2032732" y="2844173"/>
                  <a:pt x="1229334" y="2536324"/>
                </a:cubicBezTo>
                <a:cubicBezTo>
                  <a:pt x="1070932" y="2619125"/>
                  <a:pt x="584495" y="2511415"/>
                  <a:pt x="185308" y="2541437"/>
                </a:cubicBezTo>
                <a:close/>
              </a:path>
              <a:path w="6822831" h="2868051" stroke="0" extrusionOk="0">
                <a:moveTo>
                  <a:pt x="185308" y="2541437"/>
                </a:moveTo>
                <a:cubicBezTo>
                  <a:pt x="267940" y="2401837"/>
                  <a:pt x="383598" y="2240027"/>
                  <a:pt x="405908" y="2112447"/>
                </a:cubicBezTo>
                <a:cubicBezTo>
                  <a:pt x="-568135" y="1055981"/>
                  <a:pt x="862424" y="235857"/>
                  <a:pt x="2996796" y="10630"/>
                </a:cubicBezTo>
                <a:cubicBezTo>
                  <a:pt x="4179302" y="35634"/>
                  <a:pt x="5261220" y="18791"/>
                  <a:pt x="6004800" y="502367"/>
                </a:cubicBezTo>
                <a:cubicBezTo>
                  <a:pt x="7875390" y="1555273"/>
                  <a:pt x="6619234" y="2610892"/>
                  <a:pt x="4018582" y="2845155"/>
                </a:cubicBezTo>
                <a:cubicBezTo>
                  <a:pt x="3032516" y="2813285"/>
                  <a:pt x="2024184" y="2829924"/>
                  <a:pt x="1229334" y="2536324"/>
                </a:cubicBezTo>
                <a:cubicBezTo>
                  <a:pt x="828542" y="2566370"/>
                  <a:pt x="417073" y="2543660"/>
                  <a:pt x="185308" y="25414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201511">
                  <a:prstGeom prst="wedgeEllipseCallout">
                    <a:avLst>
                      <a:gd name="adj1" fmla="val -47284"/>
                      <a:gd name="adj2" fmla="val 3861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khởi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0E29B90-CBA8-4CE6-AAEF-E1D366909533}"/>
              </a:ext>
            </a:extLst>
          </p:cNvPr>
          <p:cNvSpPr/>
          <p:nvPr/>
        </p:nvSpPr>
        <p:spPr>
          <a:xfrm>
            <a:off x="2817054" y="1052511"/>
            <a:ext cx="6822831" cy="2868051"/>
          </a:xfrm>
          <a:custGeom>
            <a:avLst/>
            <a:gdLst>
              <a:gd name="connsiteX0" fmla="*/ 185308 w 6822831"/>
              <a:gd name="connsiteY0" fmla="*/ 2541437 h 2868051"/>
              <a:gd name="connsiteX1" fmla="*/ 405908 w 6822831"/>
              <a:gd name="connsiteY1" fmla="*/ 2112447 h 2868051"/>
              <a:gd name="connsiteX2" fmla="*/ 2996796 w 6822831"/>
              <a:gd name="connsiteY2" fmla="*/ 10630 h 2868051"/>
              <a:gd name="connsiteX3" fmla="*/ 6004800 w 6822831"/>
              <a:gd name="connsiteY3" fmla="*/ 502367 h 2868051"/>
              <a:gd name="connsiteX4" fmla="*/ 4018582 w 6822831"/>
              <a:gd name="connsiteY4" fmla="*/ 2845155 h 2868051"/>
              <a:gd name="connsiteX5" fmla="*/ 1229334 w 6822831"/>
              <a:gd name="connsiteY5" fmla="*/ 2536324 h 2868051"/>
              <a:gd name="connsiteX6" fmla="*/ 185308 w 6822831"/>
              <a:gd name="connsiteY6" fmla="*/ 2541437 h 286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2831" h="2868051" fill="none" extrusionOk="0">
                <a:moveTo>
                  <a:pt x="185308" y="2541437"/>
                </a:moveTo>
                <a:cubicBezTo>
                  <a:pt x="235685" y="2482331"/>
                  <a:pt x="365066" y="2266957"/>
                  <a:pt x="405908" y="2112447"/>
                </a:cubicBezTo>
                <a:cubicBezTo>
                  <a:pt x="-773256" y="1429954"/>
                  <a:pt x="384455" y="345543"/>
                  <a:pt x="2996796" y="10630"/>
                </a:cubicBezTo>
                <a:cubicBezTo>
                  <a:pt x="3990604" y="-78030"/>
                  <a:pt x="5299732" y="112260"/>
                  <a:pt x="6004800" y="502367"/>
                </a:cubicBezTo>
                <a:cubicBezTo>
                  <a:pt x="7753666" y="1573401"/>
                  <a:pt x="6653436" y="2896365"/>
                  <a:pt x="4018582" y="2845155"/>
                </a:cubicBezTo>
                <a:cubicBezTo>
                  <a:pt x="2886690" y="2997208"/>
                  <a:pt x="2032732" y="2844173"/>
                  <a:pt x="1229334" y="2536324"/>
                </a:cubicBezTo>
                <a:cubicBezTo>
                  <a:pt x="1070932" y="2619125"/>
                  <a:pt x="584495" y="2511415"/>
                  <a:pt x="185308" y="2541437"/>
                </a:cubicBezTo>
                <a:close/>
              </a:path>
              <a:path w="6822831" h="2868051" stroke="0" extrusionOk="0">
                <a:moveTo>
                  <a:pt x="185308" y="2541437"/>
                </a:moveTo>
                <a:cubicBezTo>
                  <a:pt x="267940" y="2401837"/>
                  <a:pt x="383598" y="2240027"/>
                  <a:pt x="405908" y="2112447"/>
                </a:cubicBezTo>
                <a:cubicBezTo>
                  <a:pt x="-568135" y="1055981"/>
                  <a:pt x="862424" y="235857"/>
                  <a:pt x="2996796" y="10630"/>
                </a:cubicBezTo>
                <a:cubicBezTo>
                  <a:pt x="4179302" y="35634"/>
                  <a:pt x="5261220" y="18791"/>
                  <a:pt x="6004800" y="502367"/>
                </a:cubicBezTo>
                <a:cubicBezTo>
                  <a:pt x="7875390" y="1555273"/>
                  <a:pt x="6619234" y="2610892"/>
                  <a:pt x="4018582" y="2845155"/>
                </a:cubicBezTo>
                <a:cubicBezTo>
                  <a:pt x="3032516" y="2813285"/>
                  <a:pt x="2024184" y="2829924"/>
                  <a:pt x="1229334" y="2536324"/>
                </a:cubicBezTo>
                <a:cubicBezTo>
                  <a:pt x="828542" y="2566370"/>
                  <a:pt x="417073" y="2543660"/>
                  <a:pt x="185308" y="254143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201511">
                  <a:prstGeom prst="wedgeEllipseCallout">
                    <a:avLst>
                      <a:gd name="adj1" fmla="val -47284"/>
                      <a:gd name="adj2" fmla="val 3861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khởi </a:t>
            </a:r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cùng nhau </a:t>
            </a:r>
          </a:p>
          <a:p>
            <a:pPr algn="ctr"/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dậy dùng bạo lực để phá ách kìm kẹp giành lại </a:t>
            </a:r>
          </a:p>
          <a:p>
            <a:pPr algn="ctr"/>
            <a:r>
              <a:rPr lang="en-US" sz="28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 quyền.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28811D8-EEA5-4F70-AFF0-B4566E162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0270" y="3431722"/>
            <a:ext cx="4416763" cy="2642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6275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A05E32-10D0-4969-ACE2-B0D3430A92B6}"/>
              </a:ext>
            </a:extLst>
          </p:cNvPr>
          <p:cNvSpPr/>
          <p:nvPr/>
        </p:nvSpPr>
        <p:spPr>
          <a:xfrm>
            <a:off x="328246" y="218049"/>
            <a:ext cx="11535508" cy="6344529"/>
          </a:xfrm>
          <a:custGeom>
            <a:avLst/>
            <a:gdLst>
              <a:gd name="connsiteX0" fmla="*/ 0 w 11535508"/>
              <a:gd name="connsiteY0" fmla="*/ 157091 h 6344529"/>
              <a:gd name="connsiteX1" fmla="*/ 157091 w 11535508"/>
              <a:gd name="connsiteY1" fmla="*/ 0 h 6344529"/>
              <a:gd name="connsiteX2" fmla="*/ 11378417 w 11535508"/>
              <a:gd name="connsiteY2" fmla="*/ 0 h 6344529"/>
              <a:gd name="connsiteX3" fmla="*/ 11535508 w 11535508"/>
              <a:gd name="connsiteY3" fmla="*/ 157091 h 6344529"/>
              <a:gd name="connsiteX4" fmla="*/ 11535508 w 11535508"/>
              <a:gd name="connsiteY4" fmla="*/ 6187438 h 6344529"/>
              <a:gd name="connsiteX5" fmla="*/ 11378417 w 11535508"/>
              <a:gd name="connsiteY5" fmla="*/ 6344529 h 6344529"/>
              <a:gd name="connsiteX6" fmla="*/ 157091 w 11535508"/>
              <a:gd name="connsiteY6" fmla="*/ 6344529 h 6344529"/>
              <a:gd name="connsiteX7" fmla="*/ 0 w 11535508"/>
              <a:gd name="connsiteY7" fmla="*/ 6187438 h 6344529"/>
              <a:gd name="connsiteX8" fmla="*/ 0 w 11535508"/>
              <a:gd name="connsiteY8" fmla="*/ 157091 h 63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5508" h="6344529" fill="none" extrusionOk="0">
                <a:moveTo>
                  <a:pt x="0" y="157091"/>
                </a:moveTo>
                <a:cubicBezTo>
                  <a:pt x="494" y="83697"/>
                  <a:pt x="71984" y="2772"/>
                  <a:pt x="157091" y="0"/>
                </a:cubicBezTo>
                <a:cubicBezTo>
                  <a:pt x="2329818" y="72427"/>
                  <a:pt x="8293031" y="61419"/>
                  <a:pt x="11378417" y="0"/>
                </a:cubicBezTo>
                <a:cubicBezTo>
                  <a:pt x="11464521" y="-4507"/>
                  <a:pt x="11532151" y="69317"/>
                  <a:pt x="11535508" y="157091"/>
                </a:cubicBezTo>
                <a:cubicBezTo>
                  <a:pt x="11636384" y="2490394"/>
                  <a:pt x="11428195" y="4851581"/>
                  <a:pt x="11535508" y="6187438"/>
                </a:cubicBezTo>
                <a:cubicBezTo>
                  <a:pt x="11537277" y="6265221"/>
                  <a:pt x="11459163" y="6337788"/>
                  <a:pt x="11378417" y="6344529"/>
                </a:cubicBezTo>
                <a:cubicBezTo>
                  <a:pt x="6426133" y="6374356"/>
                  <a:pt x="5605024" y="6265223"/>
                  <a:pt x="157091" y="6344529"/>
                </a:cubicBezTo>
                <a:cubicBezTo>
                  <a:pt x="77679" y="6343698"/>
                  <a:pt x="-7859" y="6275751"/>
                  <a:pt x="0" y="6187438"/>
                </a:cubicBezTo>
                <a:cubicBezTo>
                  <a:pt x="50037" y="4726243"/>
                  <a:pt x="770" y="1502322"/>
                  <a:pt x="0" y="157091"/>
                </a:cubicBezTo>
                <a:close/>
              </a:path>
              <a:path w="11535508" h="6344529" stroke="0" extrusionOk="0">
                <a:moveTo>
                  <a:pt x="0" y="157091"/>
                </a:moveTo>
                <a:cubicBezTo>
                  <a:pt x="6224" y="72028"/>
                  <a:pt x="75316" y="10384"/>
                  <a:pt x="157091" y="0"/>
                </a:cubicBezTo>
                <a:cubicBezTo>
                  <a:pt x="5591219" y="123000"/>
                  <a:pt x="9238717" y="-96860"/>
                  <a:pt x="11378417" y="0"/>
                </a:cubicBezTo>
                <a:cubicBezTo>
                  <a:pt x="11452619" y="-9570"/>
                  <a:pt x="11537548" y="66219"/>
                  <a:pt x="11535508" y="157091"/>
                </a:cubicBezTo>
                <a:cubicBezTo>
                  <a:pt x="11538681" y="1265814"/>
                  <a:pt x="11629775" y="5007534"/>
                  <a:pt x="11535508" y="6187438"/>
                </a:cubicBezTo>
                <a:cubicBezTo>
                  <a:pt x="11528224" y="6276836"/>
                  <a:pt x="11450022" y="6342049"/>
                  <a:pt x="11378417" y="6344529"/>
                </a:cubicBezTo>
                <a:cubicBezTo>
                  <a:pt x="6096683" y="6183822"/>
                  <a:pt x="3779206" y="6384196"/>
                  <a:pt x="157091" y="6344529"/>
                </a:cubicBezTo>
                <a:cubicBezTo>
                  <a:pt x="58025" y="6342043"/>
                  <a:pt x="-6334" y="6271327"/>
                  <a:pt x="0" y="6187438"/>
                </a:cubicBezTo>
                <a:cubicBezTo>
                  <a:pt x="32216" y="5018113"/>
                  <a:pt x="57206" y="3146448"/>
                  <a:pt x="0" y="157091"/>
                </a:cubicBezTo>
                <a:close/>
              </a:path>
            </a:pathLst>
          </a:custGeom>
          <a:solidFill>
            <a:srgbClr val="FBF3E5"/>
          </a:solidFill>
          <a:ln w="57150">
            <a:solidFill>
              <a:srgbClr val="FF61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247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F763F47-246B-467A-AB7D-3220ECB7D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3971" y="0"/>
            <a:ext cx="4610100" cy="2105025"/>
          </a:xfrm>
          <a:prstGeom prst="rect">
            <a:avLst/>
          </a:prstGeom>
        </p:spPr>
      </p:pic>
      <p:sp>
        <p:nvSpPr>
          <p:cNvPr id="4" name="矩形 5">
            <a:extLst>
              <a:ext uri="{FF2B5EF4-FFF2-40B4-BE49-F238E27FC236}">
                <a16:creationId xmlns:a16="http://schemas.microsoft.com/office/drawing/2014/main" id="{8671DFC2-6705-45BB-AF50-9ACE4F93CC24}"/>
              </a:ext>
            </a:extLst>
          </p:cNvPr>
          <p:cNvSpPr/>
          <p:nvPr/>
        </p:nvSpPr>
        <p:spPr>
          <a:xfrm>
            <a:off x="104151" y="120598"/>
            <a:ext cx="5443085" cy="546299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của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 Tre 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bản đồ Việt Nam</a:t>
            </a:r>
            <a:endParaRPr lang="zh-CN" altLang="en-US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etnameseProvincesMapTiengViet1">
            <a:extLst>
              <a:ext uri="{FF2B5EF4-FFF2-40B4-BE49-F238E27FC236}">
                <a16:creationId xmlns:a16="http://schemas.microsoft.com/office/drawing/2014/main" id="{4779F3A2-3CF4-47C2-9A8D-66157938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56" y="444598"/>
            <a:ext cx="4045064" cy="573961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ietnameseProvincesMapTiengViet1">
            <a:extLst>
              <a:ext uri="{FF2B5EF4-FFF2-40B4-BE49-F238E27FC236}">
                <a16:creationId xmlns:a16="http://schemas.microsoft.com/office/drawing/2014/main" id="{F8F7223E-67F2-44F3-A975-675D66E99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 bwMode="auto">
          <a:xfrm>
            <a:off x="1816578" y="734448"/>
            <a:ext cx="8882743" cy="573961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 Arrow 5">
            <a:extLst>
              <a:ext uri="{FF2B5EF4-FFF2-40B4-BE49-F238E27FC236}">
                <a16:creationId xmlns:a16="http://schemas.microsoft.com/office/drawing/2014/main" id="{824A8BEC-2CD2-4089-8C1A-2F3B99634944}"/>
              </a:ext>
            </a:extLst>
          </p:cNvPr>
          <p:cNvSpPr/>
          <p:nvPr/>
        </p:nvSpPr>
        <p:spPr>
          <a:xfrm rot="765356">
            <a:off x="6812654" y="5062089"/>
            <a:ext cx="1494970" cy="789750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8AB701-26CC-47E5-BDDB-464C0416DD39}"/>
              </a:ext>
            </a:extLst>
          </p:cNvPr>
          <p:cNvSpPr txBox="1"/>
          <p:nvPr/>
        </p:nvSpPr>
        <p:spPr>
          <a:xfrm rot="756239">
            <a:off x="7046361" y="5256907"/>
            <a:ext cx="1277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Bến Tre</a:t>
            </a:r>
          </a:p>
        </p:txBody>
      </p:sp>
      <p:sp>
        <p:nvSpPr>
          <p:cNvPr id="9" name="Donut 7">
            <a:extLst>
              <a:ext uri="{FF2B5EF4-FFF2-40B4-BE49-F238E27FC236}">
                <a16:creationId xmlns:a16="http://schemas.microsoft.com/office/drawing/2014/main" id="{A2D65330-9B74-4F19-8A3E-7F7A8E70380C}"/>
              </a:ext>
            </a:extLst>
          </p:cNvPr>
          <p:cNvSpPr/>
          <p:nvPr/>
        </p:nvSpPr>
        <p:spPr>
          <a:xfrm rot="773504">
            <a:off x="6064829" y="4744614"/>
            <a:ext cx="779277" cy="550173"/>
          </a:xfrm>
          <a:prstGeom prst="donut">
            <a:avLst>
              <a:gd name="adj" fmla="val 6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7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E0900F-4C2D-4419-A482-C7122DD12541}"/>
              </a:ext>
            </a:extLst>
          </p:cNvPr>
          <p:cNvSpPr/>
          <p:nvPr/>
        </p:nvSpPr>
        <p:spPr>
          <a:xfrm>
            <a:off x="34730" y="872197"/>
            <a:ext cx="12304355" cy="5670611"/>
          </a:xfrm>
          <a:custGeom>
            <a:avLst/>
            <a:gdLst>
              <a:gd name="connsiteX0" fmla="*/ 3074230 w 12304355"/>
              <a:gd name="connsiteY0" fmla="*/ 56271 h 5670611"/>
              <a:gd name="connsiteX1" fmla="*/ 2989824 w 12304355"/>
              <a:gd name="connsiteY1" fmla="*/ 42203 h 5670611"/>
              <a:gd name="connsiteX2" fmla="*/ 2919485 w 12304355"/>
              <a:gd name="connsiteY2" fmla="*/ 70338 h 5670611"/>
              <a:gd name="connsiteX3" fmla="*/ 2764741 w 12304355"/>
              <a:gd name="connsiteY3" fmla="*/ 98474 h 5670611"/>
              <a:gd name="connsiteX4" fmla="*/ 2061356 w 12304355"/>
              <a:gd name="connsiteY4" fmla="*/ 42203 h 5670611"/>
              <a:gd name="connsiteX5" fmla="*/ 1794070 w 12304355"/>
              <a:gd name="connsiteY5" fmla="*/ 14068 h 5670611"/>
              <a:gd name="connsiteX6" fmla="*/ 1625258 w 12304355"/>
              <a:gd name="connsiteY6" fmla="*/ 0 h 5670611"/>
              <a:gd name="connsiteX7" fmla="*/ 781196 w 12304355"/>
              <a:gd name="connsiteY7" fmla="*/ 98474 h 5670611"/>
              <a:gd name="connsiteX8" fmla="*/ 640519 w 12304355"/>
              <a:gd name="connsiteY8" fmla="*/ 182880 h 5670611"/>
              <a:gd name="connsiteX9" fmla="*/ 584248 w 12304355"/>
              <a:gd name="connsiteY9" fmla="*/ 267286 h 5670611"/>
              <a:gd name="connsiteX10" fmla="*/ 556113 w 12304355"/>
              <a:gd name="connsiteY10" fmla="*/ 365760 h 5670611"/>
              <a:gd name="connsiteX11" fmla="*/ 527978 w 12304355"/>
              <a:gd name="connsiteY11" fmla="*/ 450166 h 5670611"/>
              <a:gd name="connsiteX12" fmla="*/ 485775 w 12304355"/>
              <a:gd name="connsiteY12" fmla="*/ 647114 h 5670611"/>
              <a:gd name="connsiteX13" fmla="*/ 513910 w 12304355"/>
              <a:gd name="connsiteY13" fmla="*/ 1434905 h 5670611"/>
              <a:gd name="connsiteX14" fmla="*/ 640519 w 12304355"/>
              <a:gd name="connsiteY14" fmla="*/ 1716258 h 5670611"/>
              <a:gd name="connsiteX15" fmla="*/ 682722 w 12304355"/>
              <a:gd name="connsiteY15" fmla="*/ 1885071 h 5670611"/>
              <a:gd name="connsiteX16" fmla="*/ 781196 w 12304355"/>
              <a:gd name="connsiteY16" fmla="*/ 2138289 h 5670611"/>
              <a:gd name="connsiteX17" fmla="*/ 753061 w 12304355"/>
              <a:gd name="connsiteY17" fmla="*/ 2827606 h 5670611"/>
              <a:gd name="connsiteX18" fmla="*/ 542045 w 12304355"/>
              <a:gd name="connsiteY18" fmla="*/ 3165231 h 5670611"/>
              <a:gd name="connsiteX19" fmla="*/ 204421 w 12304355"/>
              <a:gd name="connsiteY19" fmla="*/ 3601329 h 5670611"/>
              <a:gd name="connsiteX20" fmla="*/ 91879 w 12304355"/>
              <a:gd name="connsiteY20" fmla="*/ 3770141 h 5670611"/>
              <a:gd name="connsiteX21" fmla="*/ 35608 w 12304355"/>
              <a:gd name="connsiteY21" fmla="*/ 3938954 h 5670611"/>
              <a:gd name="connsiteX22" fmla="*/ 91879 w 12304355"/>
              <a:gd name="connsiteY22" fmla="*/ 4600135 h 5670611"/>
              <a:gd name="connsiteX23" fmla="*/ 1287633 w 12304355"/>
              <a:gd name="connsiteY23" fmla="*/ 5472332 h 5670611"/>
              <a:gd name="connsiteX24" fmla="*/ 1836273 w 12304355"/>
              <a:gd name="connsiteY24" fmla="*/ 5655212 h 5670611"/>
              <a:gd name="connsiteX25" fmla="*/ 2230168 w 12304355"/>
              <a:gd name="connsiteY25" fmla="*/ 5669280 h 5670611"/>
              <a:gd name="connsiteX26" fmla="*/ 2497455 w 12304355"/>
              <a:gd name="connsiteY26" fmla="*/ 5655212 h 5670611"/>
              <a:gd name="connsiteX27" fmla="*/ 3102365 w 12304355"/>
              <a:gd name="connsiteY27" fmla="*/ 5458265 h 5670611"/>
              <a:gd name="connsiteX28" fmla="*/ 3482193 w 12304355"/>
              <a:gd name="connsiteY28" fmla="*/ 5134708 h 5670611"/>
              <a:gd name="connsiteX29" fmla="*/ 3805750 w 12304355"/>
              <a:gd name="connsiteY29" fmla="*/ 4797083 h 5670611"/>
              <a:gd name="connsiteX30" fmla="*/ 4213713 w 12304355"/>
              <a:gd name="connsiteY30" fmla="*/ 4515729 h 5670611"/>
              <a:gd name="connsiteX31" fmla="*/ 4269984 w 12304355"/>
              <a:gd name="connsiteY31" fmla="*/ 4487594 h 5670611"/>
              <a:gd name="connsiteX32" fmla="*/ 4663879 w 12304355"/>
              <a:gd name="connsiteY32" fmla="*/ 4417255 h 5670611"/>
              <a:gd name="connsiteX33" fmla="*/ 5929972 w 12304355"/>
              <a:gd name="connsiteY33" fmla="*/ 4459458 h 5670611"/>
              <a:gd name="connsiteX34" fmla="*/ 6197258 w 12304355"/>
              <a:gd name="connsiteY34" fmla="*/ 4529797 h 5670611"/>
              <a:gd name="connsiteX35" fmla="*/ 6450476 w 12304355"/>
              <a:gd name="connsiteY35" fmla="*/ 4572000 h 5670611"/>
              <a:gd name="connsiteX36" fmla="*/ 7238267 w 12304355"/>
              <a:gd name="connsiteY36" fmla="*/ 4867421 h 5670611"/>
              <a:gd name="connsiteX37" fmla="*/ 7280470 w 12304355"/>
              <a:gd name="connsiteY37" fmla="*/ 4881489 h 5670611"/>
              <a:gd name="connsiteX38" fmla="*/ 7885381 w 12304355"/>
              <a:gd name="connsiteY38" fmla="*/ 5190978 h 5670611"/>
              <a:gd name="connsiteX39" fmla="*/ 8307412 w 12304355"/>
              <a:gd name="connsiteY39" fmla="*/ 5373858 h 5670611"/>
              <a:gd name="connsiteX40" fmla="*/ 8532495 w 12304355"/>
              <a:gd name="connsiteY40" fmla="*/ 5430129 h 5670611"/>
              <a:gd name="connsiteX41" fmla="*/ 8673172 w 12304355"/>
              <a:gd name="connsiteY41" fmla="*/ 5444197 h 5670611"/>
              <a:gd name="connsiteX42" fmla="*/ 8968593 w 12304355"/>
              <a:gd name="connsiteY42" fmla="*/ 5500468 h 5670611"/>
              <a:gd name="connsiteX43" fmla="*/ 9292150 w 12304355"/>
              <a:gd name="connsiteY43" fmla="*/ 5486400 h 5670611"/>
              <a:gd name="connsiteX44" fmla="*/ 9517233 w 12304355"/>
              <a:gd name="connsiteY44" fmla="*/ 5444197 h 5670611"/>
              <a:gd name="connsiteX45" fmla="*/ 9939264 w 12304355"/>
              <a:gd name="connsiteY45" fmla="*/ 5303520 h 5670611"/>
              <a:gd name="connsiteX46" fmla="*/ 10178415 w 12304355"/>
              <a:gd name="connsiteY46" fmla="*/ 5162843 h 5670611"/>
              <a:gd name="connsiteX47" fmla="*/ 10516039 w 12304355"/>
              <a:gd name="connsiteY47" fmla="*/ 4909625 h 5670611"/>
              <a:gd name="connsiteX48" fmla="*/ 10586378 w 12304355"/>
              <a:gd name="connsiteY48" fmla="*/ 4768948 h 5670611"/>
              <a:gd name="connsiteX49" fmla="*/ 10727055 w 12304355"/>
              <a:gd name="connsiteY49" fmla="*/ 4642338 h 5670611"/>
              <a:gd name="connsiteX50" fmla="*/ 10839596 w 12304355"/>
              <a:gd name="connsiteY50" fmla="*/ 4586068 h 5670611"/>
              <a:gd name="connsiteX51" fmla="*/ 11205356 w 12304355"/>
              <a:gd name="connsiteY51" fmla="*/ 4529797 h 5670611"/>
              <a:gd name="connsiteX52" fmla="*/ 11416372 w 12304355"/>
              <a:gd name="connsiteY52" fmla="*/ 4515729 h 5670611"/>
              <a:gd name="connsiteX53" fmla="*/ 11725861 w 12304355"/>
              <a:gd name="connsiteY53" fmla="*/ 4459458 h 5670611"/>
              <a:gd name="connsiteX54" fmla="*/ 11866538 w 12304355"/>
              <a:gd name="connsiteY54" fmla="*/ 4389120 h 5670611"/>
              <a:gd name="connsiteX55" fmla="*/ 11922808 w 12304355"/>
              <a:gd name="connsiteY55" fmla="*/ 4318781 h 5670611"/>
              <a:gd name="connsiteX56" fmla="*/ 12021282 w 12304355"/>
              <a:gd name="connsiteY56" fmla="*/ 4220308 h 5670611"/>
              <a:gd name="connsiteX57" fmla="*/ 12133824 w 12304355"/>
              <a:gd name="connsiteY57" fmla="*/ 3995225 h 5670611"/>
              <a:gd name="connsiteX58" fmla="*/ 12288568 w 12304355"/>
              <a:gd name="connsiteY58" fmla="*/ 3573194 h 5670611"/>
              <a:gd name="connsiteX59" fmla="*/ 12288568 w 12304355"/>
              <a:gd name="connsiteY59" fmla="*/ 3137095 h 5670611"/>
              <a:gd name="connsiteX60" fmla="*/ 12246365 w 12304355"/>
              <a:gd name="connsiteY60" fmla="*/ 3024554 h 5670611"/>
              <a:gd name="connsiteX61" fmla="*/ 12119756 w 12304355"/>
              <a:gd name="connsiteY61" fmla="*/ 2757268 h 5670611"/>
              <a:gd name="connsiteX62" fmla="*/ 11965012 w 12304355"/>
              <a:gd name="connsiteY62" fmla="*/ 2475914 h 5670611"/>
              <a:gd name="connsiteX63" fmla="*/ 11922808 w 12304355"/>
              <a:gd name="connsiteY63" fmla="*/ 2391508 h 5670611"/>
              <a:gd name="connsiteX64" fmla="*/ 11683658 w 12304355"/>
              <a:gd name="connsiteY64" fmla="*/ 2067951 h 5670611"/>
              <a:gd name="connsiteX65" fmla="*/ 11613319 w 12304355"/>
              <a:gd name="connsiteY65" fmla="*/ 1927274 h 5670611"/>
              <a:gd name="connsiteX66" fmla="*/ 11528913 w 12304355"/>
              <a:gd name="connsiteY66" fmla="*/ 1716258 h 5670611"/>
              <a:gd name="connsiteX67" fmla="*/ 11472642 w 12304355"/>
              <a:gd name="connsiteY67" fmla="*/ 1406769 h 5670611"/>
              <a:gd name="connsiteX68" fmla="*/ 11458575 w 12304355"/>
              <a:gd name="connsiteY68" fmla="*/ 1294228 h 5670611"/>
              <a:gd name="connsiteX69" fmla="*/ 11444507 w 12304355"/>
              <a:gd name="connsiteY69" fmla="*/ 1223889 h 5670611"/>
              <a:gd name="connsiteX70" fmla="*/ 11247559 w 12304355"/>
              <a:gd name="connsiteY70" fmla="*/ 407963 h 5670611"/>
              <a:gd name="connsiteX71" fmla="*/ 11163153 w 12304355"/>
              <a:gd name="connsiteY71" fmla="*/ 323557 h 5670611"/>
              <a:gd name="connsiteX72" fmla="*/ 10572310 w 12304355"/>
              <a:gd name="connsiteY72" fmla="*/ 98474 h 5670611"/>
              <a:gd name="connsiteX73" fmla="*/ 10347227 w 12304355"/>
              <a:gd name="connsiteY73" fmla="*/ 56271 h 5670611"/>
              <a:gd name="connsiteX74" fmla="*/ 9798587 w 12304355"/>
              <a:gd name="connsiteY74" fmla="*/ 0 h 5670611"/>
              <a:gd name="connsiteX75" fmla="*/ 9334353 w 12304355"/>
              <a:gd name="connsiteY75" fmla="*/ 14068 h 5670611"/>
              <a:gd name="connsiteX76" fmla="*/ 9249947 w 12304355"/>
              <a:gd name="connsiteY76" fmla="*/ 56271 h 5670611"/>
              <a:gd name="connsiteX77" fmla="*/ 9109270 w 12304355"/>
              <a:gd name="connsiteY77" fmla="*/ 112541 h 5670611"/>
              <a:gd name="connsiteX78" fmla="*/ 9067067 w 12304355"/>
              <a:gd name="connsiteY78" fmla="*/ 112541 h 567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304355" h="5670611" extrusionOk="0">
                <a:moveTo>
                  <a:pt x="3074230" y="56271"/>
                </a:moveTo>
                <a:cubicBezTo>
                  <a:pt x="3042401" y="53670"/>
                  <a:pt x="3021584" y="40838"/>
                  <a:pt x="2989824" y="42203"/>
                </a:cubicBezTo>
                <a:cubicBezTo>
                  <a:pt x="2965846" y="43935"/>
                  <a:pt x="2942356" y="64359"/>
                  <a:pt x="2919485" y="70338"/>
                </a:cubicBezTo>
                <a:cubicBezTo>
                  <a:pt x="2897340" y="76429"/>
                  <a:pt x="2784051" y="93973"/>
                  <a:pt x="2764741" y="98474"/>
                </a:cubicBezTo>
                <a:cubicBezTo>
                  <a:pt x="2443617" y="35576"/>
                  <a:pt x="2137538" y="63967"/>
                  <a:pt x="2061356" y="42203"/>
                </a:cubicBezTo>
                <a:cubicBezTo>
                  <a:pt x="1972184" y="35699"/>
                  <a:pt x="1890088" y="10214"/>
                  <a:pt x="1794070" y="14068"/>
                </a:cubicBezTo>
                <a:cubicBezTo>
                  <a:pt x="1738006" y="7277"/>
                  <a:pt x="1689270" y="-2140"/>
                  <a:pt x="1625258" y="0"/>
                </a:cubicBezTo>
                <a:cubicBezTo>
                  <a:pt x="1040548" y="52191"/>
                  <a:pt x="1084483" y="-40250"/>
                  <a:pt x="781196" y="98474"/>
                </a:cubicBezTo>
                <a:cubicBezTo>
                  <a:pt x="745339" y="115093"/>
                  <a:pt x="663642" y="149881"/>
                  <a:pt x="640519" y="182880"/>
                </a:cubicBezTo>
                <a:cubicBezTo>
                  <a:pt x="617738" y="208720"/>
                  <a:pt x="608640" y="236114"/>
                  <a:pt x="584248" y="267286"/>
                </a:cubicBezTo>
                <a:cubicBezTo>
                  <a:pt x="575625" y="296812"/>
                  <a:pt x="565764" y="332295"/>
                  <a:pt x="556113" y="365760"/>
                </a:cubicBezTo>
                <a:cubicBezTo>
                  <a:pt x="545552" y="394891"/>
                  <a:pt x="530963" y="418610"/>
                  <a:pt x="527978" y="450166"/>
                </a:cubicBezTo>
                <a:cubicBezTo>
                  <a:pt x="396339" y="838397"/>
                  <a:pt x="574845" y="248315"/>
                  <a:pt x="485775" y="647114"/>
                </a:cubicBezTo>
                <a:cubicBezTo>
                  <a:pt x="465991" y="945056"/>
                  <a:pt x="430585" y="1018815"/>
                  <a:pt x="513910" y="1434905"/>
                </a:cubicBezTo>
                <a:cubicBezTo>
                  <a:pt x="534650" y="1534442"/>
                  <a:pt x="593785" y="1626747"/>
                  <a:pt x="640519" y="1716258"/>
                </a:cubicBezTo>
                <a:cubicBezTo>
                  <a:pt x="660558" y="1768948"/>
                  <a:pt x="664058" y="1821142"/>
                  <a:pt x="682722" y="1885071"/>
                </a:cubicBezTo>
                <a:cubicBezTo>
                  <a:pt x="721112" y="2049841"/>
                  <a:pt x="709611" y="1997487"/>
                  <a:pt x="781196" y="2138289"/>
                </a:cubicBezTo>
                <a:cubicBezTo>
                  <a:pt x="819428" y="2397446"/>
                  <a:pt x="864723" y="2467870"/>
                  <a:pt x="753061" y="2827606"/>
                </a:cubicBezTo>
                <a:cubicBezTo>
                  <a:pt x="700548" y="2950011"/>
                  <a:pt x="613639" y="3052440"/>
                  <a:pt x="542045" y="3165231"/>
                </a:cubicBezTo>
                <a:cubicBezTo>
                  <a:pt x="-34807" y="4019186"/>
                  <a:pt x="560366" y="3134384"/>
                  <a:pt x="204421" y="3601329"/>
                </a:cubicBezTo>
                <a:cubicBezTo>
                  <a:pt x="164622" y="3655421"/>
                  <a:pt x="131109" y="3710873"/>
                  <a:pt x="91879" y="3770141"/>
                </a:cubicBezTo>
                <a:cubicBezTo>
                  <a:pt x="69652" y="3824677"/>
                  <a:pt x="57115" y="3885685"/>
                  <a:pt x="35608" y="3938954"/>
                </a:cubicBezTo>
                <a:cubicBezTo>
                  <a:pt x="-4708" y="4148554"/>
                  <a:pt x="-52313" y="4463367"/>
                  <a:pt x="91879" y="4600135"/>
                </a:cubicBezTo>
                <a:cubicBezTo>
                  <a:pt x="250164" y="4910782"/>
                  <a:pt x="950239" y="5331233"/>
                  <a:pt x="1287633" y="5472332"/>
                </a:cubicBezTo>
                <a:cubicBezTo>
                  <a:pt x="1428688" y="5560091"/>
                  <a:pt x="1638386" y="5614738"/>
                  <a:pt x="1836273" y="5655212"/>
                </a:cubicBezTo>
                <a:cubicBezTo>
                  <a:pt x="1961964" y="5681226"/>
                  <a:pt x="2102397" y="5665995"/>
                  <a:pt x="2230168" y="5669280"/>
                </a:cubicBezTo>
                <a:cubicBezTo>
                  <a:pt x="2305565" y="5658521"/>
                  <a:pt x="2410708" y="5677633"/>
                  <a:pt x="2497455" y="5655212"/>
                </a:cubicBezTo>
                <a:cubicBezTo>
                  <a:pt x="2609288" y="5641936"/>
                  <a:pt x="2961566" y="5535324"/>
                  <a:pt x="3102365" y="5458265"/>
                </a:cubicBezTo>
                <a:cubicBezTo>
                  <a:pt x="3204518" y="5405394"/>
                  <a:pt x="3414466" y="5217212"/>
                  <a:pt x="3482193" y="5134708"/>
                </a:cubicBezTo>
                <a:cubicBezTo>
                  <a:pt x="3591496" y="5030533"/>
                  <a:pt x="3698176" y="4904614"/>
                  <a:pt x="3805750" y="4797083"/>
                </a:cubicBezTo>
                <a:cubicBezTo>
                  <a:pt x="3928199" y="4695504"/>
                  <a:pt x="4061131" y="4585323"/>
                  <a:pt x="4213713" y="4515729"/>
                </a:cubicBezTo>
                <a:cubicBezTo>
                  <a:pt x="4230118" y="4503568"/>
                  <a:pt x="4248563" y="4489998"/>
                  <a:pt x="4269984" y="4487594"/>
                </a:cubicBezTo>
                <a:cubicBezTo>
                  <a:pt x="4407974" y="4452777"/>
                  <a:pt x="4558417" y="4445057"/>
                  <a:pt x="4663879" y="4417255"/>
                </a:cubicBezTo>
                <a:cubicBezTo>
                  <a:pt x="5120653" y="4418677"/>
                  <a:pt x="5532653" y="4499541"/>
                  <a:pt x="5929972" y="4459458"/>
                </a:cubicBezTo>
                <a:cubicBezTo>
                  <a:pt x="6027632" y="4467089"/>
                  <a:pt x="6103539" y="4506612"/>
                  <a:pt x="6197258" y="4529797"/>
                </a:cubicBezTo>
                <a:cubicBezTo>
                  <a:pt x="6285773" y="4550977"/>
                  <a:pt x="6365883" y="4561009"/>
                  <a:pt x="6450476" y="4572000"/>
                </a:cubicBezTo>
                <a:cubicBezTo>
                  <a:pt x="6717329" y="4687341"/>
                  <a:pt x="6989081" y="4808939"/>
                  <a:pt x="7238267" y="4867421"/>
                </a:cubicBezTo>
                <a:cubicBezTo>
                  <a:pt x="7252850" y="4873837"/>
                  <a:pt x="7269235" y="4873437"/>
                  <a:pt x="7280470" y="4881489"/>
                </a:cubicBezTo>
                <a:cubicBezTo>
                  <a:pt x="7497340" y="4961531"/>
                  <a:pt x="7679443" y="5114833"/>
                  <a:pt x="7885381" y="5190978"/>
                </a:cubicBezTo>
                <a:cubicBezTo>
                  <a:pt x="7998365" y="5242042"/>
                  <a:pt x="8211897" y="5339810"/>
                  <a:pt x="8307412" y="5373858"/>
                </a:cubicBezTo>
                <a:cubicBezTo>
                  <a:pt x="8385990" y="5391549"/>
                  <a:pt x="8457360" y="5414763"/>
                  <a:pt x="8532495" y="5430129"/>
                </a:cubicBezTo>
                <a:cubicBezTo>
                  <a:pt x="8581794" y="5445977"/>
                  <a:pt x="8632291" y="5435280"/>
                  <a:pt x="8673172" y="5444197"/>
                </a:cubicBezTo>
                <a:cubicBezTo>
                  <a:pt x="8849808" y="5468046"/>
                  <a:pt x="8827961" y="5463056"/>
                  <a:pt x="8968593" y="5500468"/>
                </a:cubicBezTo>
                <a:cubicBezTo>
                  <a:pt x="9075750" y="5494590"/>
                  <a:pt x="9165094" y="5490433"/>
                  <a:pt x="9292150" y="5486400"/>
                </a:cubicBezTo>
                <a:cubicBezTo>
                  <a:pt x="9373192" y="5477704"/>
                  <a:pt x="9443034" y="5470845"/>
                  <a:pt x="9517233" y="5444197"/>
                </a:cubicBezTo>
                <a:cubicBezTo>
                  <a:pt x="9652215" y="5395174"/>
                  <a:pt x="9812831" y="5372025"/>
                  <a:pt x="9939264" y="5303520"/>
                </a:cubicBezTo>
                <a:cubicBezTo>
                  <a:pt x="10024660" y="5264367"/>
                  <a:pt x="10107349" y="5224173"/>
                  <a:pt x="10178415" y="5162843"/>
                </a:cubicBezTo>
                <a:cubicBezTo>
                  <a:pt x="10357578" y="5039943"/>
                  <a:pt x="10381813" y="5017917"/>
                  <a:pt x="10516039" y="4909625"/>
                </a:cubicBezTo>
                <a:cubicBezTo>
                  <a:pt x="10536984" y="4857752"/>
                  <a:pt x="10552143" y="4809279"/>
                  <a:pt x="10586378" y="4768948"/>
                </a:cubicBezTo>
                <a:cubicBezTo>
                  <a:pt x="10622563" y="4723263"/>
                  <a:pt x="10673250" y="4675803"/>
                  <a:pt x="10727055" y="4642338"/>
                </a:cubicBezTo>
                <a:cubicBezTo>
                  <a:pt x="10757744" y="4618181"/>
                  <a:pt x="10801347" y="4603001"/>
                  <a:pt x="10839596" y="4586068"/>
                </a:cubicBezTo>
                <a:cubicBezTo>
                  <a:pt x="10969813" y="4538103"/>
                  <a:pt x="11063031" y="4527470"/>
                  <a:pt x="11205356" y="4529797"/>
                </a:cubicBezTo>
                <a:cubicBezTo>
                  <a:pt x="11260308" y="4520464"/>
                  <a:pt x="11374978" y="4531894"/>
                  <a:pt x="11416372" y="4515729"/>
                </a:cubicBezTo>
                <a:cubicBezTo>
                  <a:pt x="11458186" y="4509017"/>
                  <a:pt x="11673363" y="4489628"/>
                  <a:pt x="11725861" y="4459458"/>
                </a:cubicBezTo>
                <a:cubicBezTo>
                  <a:pt x="11784821" y="4438665"/>
                  <a:pt x="11813111" y="4407023"/>
                  <a:pt x="11866538" y="4389120"/>
                </a:cubicBezTo>
                <a:cubicBezTo>
                  <a:pt x="11888992" y="4363534"/>
                  <a:pt x="11906399" y="4338820"/>
                  <a:pt x="11922808" y="4318781"/>
                </a:cubicBezTo>
                <a:cubicBezTo>
                  <a:pt x="11954851" y="4291247"/>
                  <a:pt x="11996781" y="4255065"/>
                  <a:pt x="12021282" y="4220308"/>
                </a:cubicBezTo>
                <a:cubicBezTo>
                  <a:pt x="12064560" y="4147937"/>
                  <a:pt x="12096410" y="4067023"/>
                  <a:pt x="12133824" y="3995225"/>
                </a:cubicBezTo>
                <a:cubicBezTo>
                  <a:pt x="12257156" y="3664216"/>
                  <a:pt x="12196793" y="3809317"/>
                  <a:pt x="12288568" y="3573194"/>
                </a:cubicBezTo>
                <a:cubicBezTo>
                  <a:pt x="12309889" y="3401573"/>
                  <a:pt x="12329175" y="3314379"/>
                  <a:pt x="12288568" y="3137095"/>
                </a:cubicBezTo>
                <a:cubicBezTo>
                  <a:pt x="12281825" y="3097261"/>
                  <a:pt x="12269062" y="3061223"/>
                  <a:pt x="12246365" y="3024554"/>
                </a:cubicBezTo>
                <a:cubicBezTo>
                  <a:pt x="12207213" y="2946001"/>
                  <a:pt x="12166548" y="2858932"/>
                  <a:pt x="12119756" y="2757268"/>
                </a:cubicBezTo>
                <a:cubicBezTo>
                  <a:pt x="11927192" y="2438571"/>
                  <a:pt x="12093733" y="2720630"/>
                  <a:pt x="11965012" y="2475914"/>
                </a:cubicBezTo>
                <a:cubicBezTo>
                  <a:pt x="11946379" y="2449758"/>
                  <a:pt x="11940254" y="2418043"/>
                  <a:pt x="11922808" y="2391508"/>
                </a:cubicBezTo>
                <a:cubicBezTo>
                  <a:pt x="11735730" y="2108723"/>
                  <a:pt x="11889344" y="2345249"/>
                  <a:pt x="11683658" y="2067951"/>
                </a:cubicBezTo>
                <a:cubicBezTo>
                  <a:pt x="11661159" y="2016795"/>
                  <a:pt x="11638152" y="1975841"/>
                  <a:pt x="11613319" y="1927274"/>
                </a:cubicBezTo>
                <a:cubicBezTo>
                  <a:pt x="11582854" y="1868667"/>
                  <a:pt x="11536440" y="1790726"/>
                  <a:pt x="11528913" y="1716258"/>
                </a:cubicBezTo>
                <a:cubicBezTo>
                  <a:pt x="11505842" y="1644370"/>
                  <a:pt x="11481194" y="1465990"/>
                  <a:pt x="11472642" y="1406769"/>
                </a:cubicBezTo>
                <a:cubicBezTo>
                  <a:pt x="11467809" y="1374547"/>
                  <a:pt x="11458390" y="1332688"/>
                  <a:pt x="11458575" y="1294228"/>
                </a:cubicBezTo>
                <a:cubicBezTo>
                  <a:pt x="11454187" y="1271444"/>
                  <a:pt x="11446153" y="1245874"/>
                  <a:pt x="11444507" y="1223889"/>
                </a:cubicBezTo>
                <a:cubicBezTo>
                  <a:pt x="11385032" y="1008707"/>
                  <a:pt x="11371848" y="544464"/>
                  <a:pt x="11247559" y="407963"/>
                </a:cubicBezTo>
                <a:cubicBezTo>
                  <a:pt x="11218908" y="379159"/>
                  <a:pt x="11200710" y="340337"/>
                  <a:pt x="11163153" y="323557"/>
                </a:cubicBezTo>
                <a:cubicBezTo>
                  <a:pt x="10966343" y="254348"/>
                  <a:pt x="10785726" y="193568"/>
                  <a:pt x="10572310" y="98474"/>
                </a:cubicBezTo>
                <a:cubicBezTo>
                  <a:pt x="10508073" y="72882"/>
                  <a:pt x="10423770" y="80445"/>
                  <a:pt x="10347227" y="56271"/>
                </a:cubicBezTo>
                <a:cubicBezTo>
                  <a:pt x="10092469" y="17325"/>
                  <a:pt x="10017751" y="24735"/>
                  <a:pt x="9798587" y="0"/>
                </a:cubicBezTo>
                <a:cubicBezTo>
                  <a:pt x="9639720" y="13214"/>
                  <a:pt x="9495047" y="18405"/>
                  <a:pt x="9334353" y="14068"/>
                </a:cubicBezTo>
                <a:cubicBezTo>
                  <a:pt x="9255648" y="11985"/>
                  <a:pt x="9299168" y="25968"/>
                  <a:pt x="9249947" y="56271"/>
                </a:cubicBezTo>
                <a:cubicBezTo>
                  <a:pt x="9221470" y="74977"/>
                  <a:pt x="9132783" y="112310"/>
                  <a:pt x="9109270" y="112541"/>
                </a:cubicBezTo>
                <a:cubicBezTo>
                  <a:pt x="9089046" y="114752"/>
                  <a:pt x="9087029" y="113395"/>
                  <a:pt x="9067067" y="112541"/>
                </a:cubicBezTo>
              </a:path>
            </a:pathLst>
          </a:custGeom>
          <a:noFill/>
          <a:ln w="38100">
            <a:solidFill>
              <a:srgbClr val="FF61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24630326">
                  <a:custGeom>
                    <a:avLst/>
                    <a:gdLst>
                      <a:gd name="connsiteX0" fmla="*/ 3074230 w 12304355"/>
                      <a:gd name="connsiteY0" fmla="*/ 56271 h 5670611"/>
                      <a:gd name="connsiteX1" fmla="*/ 2989824 w 12304355"/>
                      <a:gd name="connsiteY1" fmla="*/ 42203 h 5670611"/>
                      <a:gd name="connsiteX2" fmla="*/ 2919485 w 12304355"/>
                      <a:gd name="connsiteY2" fmla="*/ 70338 h 5670611"/>
                      <a:gd name="connsiteX3" fmla="*/ 2764741 w 12304355"/>
                      <a:gd name="connsiteY3" fmla="*/ 98474 h 5670611"/>
                      <a:gd name="connsiteX4" fmla="*/ 2061356 w 12304355"/>
                      <a:gd name="connsiteY4" fmla="*/ 42203 h 5670611"/>
                      <a:gd name="connsiteX5" fmla="*/ 1794070 w 12304355"/>
                      <a:gd name="connsiteY5" fmla="*/ 14068 h 5670611"/>
                      <a:gd name="connsiteX6" fmla="*/ 1625258 w 12304355"/>
                      <a:gd name="connsiteY6" fmla="*/ 0 h 5670611"/>
                      <a:gd name="connsiteX7" fmla="*/ 781196 w 12304355"/>
                      <a:gd name="connsiteY7" fmla="*/ 98474 h 5670611"/>
                      <a:gd name="connsiteX8" fmla="*/ 640519 w 12304355"/>
                      <a:gd name="connsiteY8" fmla="*/ 182880 h 5670611"/>
                      <a:gd name="connsiteX9" fmla="*/ 584248 w 12304355"/>
                      <a:gd name="connsiteY9" fmla="*/ 267286 h 5670611"/>
                      <a:gd name="connsiteX10" fmla="*/ 556113 w 12304355"/>
                      <a:gd name="connsiteY10" fmla="*/ 365760 h 5670611"/>
                      <a:gd name="connsiteX11" fmla="*/ 527978 w 12304355"/>
                      <a:gd name="connsiteY11" fmla="*/ 450166 h 5670611"/>
                      <a:gd name="connsiteX12" fmla="*/ 485775 w 12304355"/>
                      <a:gd name="connsiteY12" fmla="*/ 647114 h 5670611"/>
                      <a:gd name="connsiteX13" fmla="*/ 513910 w 12304355"/>
                      <a:gd name="connsiteY13" fmla="*/ 1434905 h 5670611"/>
                      <a:gd name="connsiteX14" fmla="*/ 640519 w 12304355"/>
                      <a:gd name="connsiteY14" fmla="*/ 1716258 h 5670611"/>
                      <a:gd name="connsiteX15" fmla="*/ 682722 w 12304355"/>
                      <a:gd name="connsiteY15" fmla="*/ 1885071 h 5670611"/>
                      <a:gd name="connsiteX16" fmla="*/ 781196 w 12304355"/>
                      <a:gd name="connsiteY16" fmla="*/ 2138289 h 5670611"/>
                      <a:gd name="connsiteX17" fmla="*/ 753061 w 12304355"/>
                      <a:gd name="connsiteY17" fmla="*/ 2827606 h 5670611"/>
                      <a:gd name="connsiteX18" fmla="*/ 542045 w 12304355"/>
                      <a:gd name="connsiteY18" fmla="*/ 3165231 h 5670611"/>
                      <a:gd name="connsiteX19" fmla="*/ 204421 w 12304355"/>
                      <a:gd name="connsiteY19" fmla="*/ 3601329 h 5670611"/>
                      <a:gd name="connsiteX20" fmla="*/ 91879 w 12304355"/>
                      <a:gd name="connsiteY20" fmla="*/ 3770141 h 5670611"/>
                      <a:gd name="connsiteX21" fmla="*/ 35608 w 12304355"/>
                      <a:gd name="connsiteY21" fmla="*/ 3938954 h 5670611"/>
                      <a:gd name="connsiteX22" fmla="*/ 91879 w 12304355"/>
                      <a:gd name="connsiteY22" fmla="*/ 4600135 h 5670611"/>
                      <a:gd name="connsiteX23" fmla="*/ 1287633 w 12304355"/>
                      <a:gd name="connsiteY23" fmla="*/ 5472332 h 5670611"/>
                      <a:gd name="connsiteX24" fmla="*/ 1836273 w 12304355"/>
                      <a:gd name="connsiteY24" fmla="*/ 5655212 h 5670611"/>
                      <a:gd name="connsiteX25" fmla="*/ 2230168 w 12304355"/>
                      <a:gd name="connsiteY25" fmla="*/ 5669280 h 5670611"/>
                      <a:gd name="connsiteX26" fmla="*/ 2497455 w 12304355"/>
                      <a:gd name="connsiteY26" fmla="*/ 5655212 h 5670611"/>
                      <a:gd name="connsiteX27" fmla="*/ 3102365 w 12304355"/>
                      <a:gd name="connsiteY27" fmla="*/ 5458265 h 5670611"/>
                      <a:gd name="connsiteX28" fmla="*/ 3482193 w 12304355"/>
                      <a:gd name="connsiteY28" fmla="*/ 5134708 h 5670611"/>
                      <a:gd name="connsiteX29" fmla="*/ 3805750 w 12304355"/>
                      <a:gd name="connsiteY29" fmla="*/ 4797083 h 5670611"/>
                      <a:gd name="connsiteX30" fmla="*/ 4213713 w 12304355"/>
                      <a:gd name="connsiteY30" fmla="*/ 4515729 h 5670611"/>
                      <a:gd name="connsiteX31" fmla="*/ 4269984 w 12304355"/>
                      <a:gd name="connsiteY31" fmla="*/ 4487594 h 5670611"/>
                      <a:gd name="connsiteX32" fmla="*/ 4663879 w 12304355"/>
                      <a:gd name="connsiteY32" fmla="*/ 4417255 h 5670611"/>
                      <a:gd name="connsiteX33" fmla="*/ 5929972 w 12304355"/>
                      <a:gd name="connsiteY33" fmla="*/ 4459458 h 5670611"/>
                      <a:gd name="connsiteX34" fmla="*/ 6197258 w 12304355"/>
                      <a:gd name="connsiteY34" fmla="*/ 4529797 h 5670611"/>
                      <a:gd name="connsiteX35" fmla="*/ 6450476 w 12304355"/>
                      <a:gd name="connsiteY35" fmla="*/ 4572000 h 5670611"/>
                      <a:gd name="connsiteX36" fmla="*/ 7238267 w 12304355"/>
                      <a:gd name="connsiteY36" fmla="*/ 4867421 h 5670611"/>
                      <a:gd name="connsiteX37" fmla="*/ 7280470 w 12304355"/>
                      <a:gd name="connsiteY37" fmla="*/ 4881489 h 5670611"/>
                      <a:gd name="connsiteX38" fmla="*/ 7885381 w 12304355"/>
                      <a:gd name="connsiteY38" fmla="*/ 5190978 h 5670611"/>
                      <a:gd name="connsiteX39" fmla="*/ 8307412 w 12304355"/>
                      <a:gd name="connsiteY39" fmla="*/ 5373858 h 5670611"/>
                      <a:gd name="connsiteX40" fmla="*/ 8532495 w 12304355"/>
                      <a:gd name="connsiteY40" fmla="*/ 5430129 h 5670611"/>
                      <a:gd name="connsiteX41" fmla="*/ 8673172 w 12304355"/>
                      <a:gd name="connsiteY41" fmla="*/ 5444197 h 5670611"/>
                      <a:gd name="connsiteX42" fmla="*/ 8968593 w 12304355"/>
                      <a:gd name="connsiteY42" fmla="*/ 5500468 h 5670611"/>
                      <a:gd name="connsiteX43" fmla="*/ 9292150 w 12304355"/>
                      <a:gd name="connsiteY43" fmla="*/ 5486400 h 5670611"/>
                      <a:gd name="connsiteX44" fmla="*/ 9517233 w 12304355"/>
                      <a:gd name="connsiteY44" fmla="*/ 5444197 h 5670611"/>
                      <a:gd name="connsiteX45" fmla="*/ 9939264 w 12304355"/>
                      <a:gd name="connsiteY45" fmla="*/ 5303520 h 5670611"/>
                      <a:gd name="connsiteX46" fmla="*/ 10178415 w 12304355"/>
                      <a:gd name="connsiteY46" fmla="*/ 5162843 h 5670611"/>
                      <a:gd name="connsiteX47" fmla="*/ 10516039 w 12304355"/>
                      <a:gd name="connsiteY47" fmla="*/ 4909625 h 5670611"/>
                      <a:gd name="connsiteX48" fmla="*/ 10586378 w 12304355"/>
                      <a:gd name="connsiteY48" fmla="*/ 4768948 h 5670611"/>
                      <a:gd name="connsiteX49" fmla="*/ 10727055 w 12304355"/>
                      <a:gd name="connsiteY49" fmla="*/ 4642338 h 5670611"/>
                      <a:gd name="connsiteX50" fmla="*/ 10839596 w 12304355"/>
                      <a:gd name="connsiteY50" fmla="*/ 4586068 h 5670611"/>
                      <a:gd name="connsiteX51" fmla="*/ 11205356 w 12304355"/>
                      <a:gd name="connsiteY51" fmla="*/ 4529797 h 5670611"/>
                      <a:gd name="connsiteX52" fmla="*/ 11416372 w 12304355"/>
                      <a:gd name="connsiteY52" fmla="*/ 4515729 h 5670611"/>
                      <a:gd name="connsiteX53" fmla="*/ 11725861 w 12304355"/>
                      <a:gd name="connsiteY53" fmla="*/ 4459458 h 5670611"/>
                      <a:gd name="connsiteX54" fmla="*/ 11866538 w 12304355"/>
                      <a:gd name="connsiteY54" fmla="*/ 4389120 h 5670611"/>
                      <a:gd name="connsiteX55" fmla="*/ 11922808 w 12304355"/>
                      <a:gd name="connsiteY55" fmla="*/ 4318781 h 5670611"/>
                      <a:gd name="connsiteX56" fmla="*/ 12021282 w 12304355"/>
                      <a:gd name="connsiteY56" fmla="*/ 4220308 h 5670611"/>
                      <a:gd name="connsiteX57" fmla="*/ 12133824 w 12304355"/>
                      <a:gd name="connsiteY57" fmla="*/ 3995225 h 5670611"/>
                      <a:gd name="connsiteX58" fmla="*/ 12288568 w 12304355"/>
                      <a:gd name="connsiteY58" fmla="*/ 3573194 h 5670611"/>
                      <a:gd name="connsiteX59" fmla="*/ 12288568 w 12304355"/>
                      <a:gd name="connsiteY59" fmla="*/ 3137095 h 5670611"/>
                      <a:gd name="connsiteX60" fmla="*/ 12246365 w 12304355"/>
                      <a:gd name="connsiteY60" fmla="*/ 3024554 h 5670611"/>
                      <a:gd name="connsiteX61" fmla="*/ 12119756 w 12304355"/>
                      <a:gd name="connsiteY61" fmla="*/ 2757268 h 5670611"/>
                      <a:gd name="connsiteX62" fmla="*/ 11965012 w 12304355"/>
                      <a:gd name="connsiteY62" fmla="*/ 2475914 h 5670611"/>
                      <a:gd name="connsiteX63" fmla="*/ 11922808 w 12304355"/>
                      <a:gd name="connsiteY63" fmla="*/ 2391508 h 5670611"/>
                      <a:gd name="connsiteX64" fmla="*/ 11683658 w 12304355"/>
                      <a:gd name="connsiteY64" fmla="*/ 2067951 h 5670611"/>
                      <a:gd name="connsiteX65" fmla="*/ 11613319 w 12304355"/>
                      <a:gd name="connsiteY65" fmla="*/ 1927274 h 5670611"/>
                      <a:gd name="connsiteX66" fmla="*/ 11528913 w 12304355"/>
                      <a:gd name="connsiteY66" fmla="*/ 1716258 h 5670611"/>
                      <a:gd name="connsiteX67" fmla="*/ 11472642 w 12304355"/>
                      <a:gd name="connsiteY67" fmla="*/ 1406769 h 5670611"/>
                      <a:gd name="connsiteX68" fmla="*/ 11458575 w 12304355"/>
                      <a:gd name="connsiteY68" fmla="*/ 1294228 h 5670611"/>
                      <a:gd name="connsiteX69" fmla="*/ 11444507 w 12304355"/>
                      <a:gd name="connsiteY69" fmla="*/ 1223889 h 5670611"/>
                      <a:gd name="connsiteX70" fmla="*/ 11247559 w 12304355"/>
                      <a:gd name="connsiteY70" fmla="*/ 407963 h 5670611"/>
                      <a:gd name="connsiteX71" fmla="*/ 11163153 w 12304355"/>
                      <a:gd name="connsiteY71" fmla="*/ 323557 h 5670611"/>
                      <a:gd name="connsiteX72" fmla="*/ 10572310 w 12304355"/>
                      <a:gd name="connsiteY72" fmla="*/ 98474 h 5670611"/>
                      <a:gd name="connsiteX73" fmla="*/ 10347227 w 12304355"/>
                      <a:gd name="connsiteY73" fmla="*/ 56271 h 5670611"/>
                      <a:gd name="connsiteX74" fmla="*/ 9798587 w 12304355"/>
                      <a:gd name="connsiteY74" fmla="*/ 0 h 5670611"/>
                      <a:gd name="connsiteX75" fmla="*/ 9334353 w 12304355"/>
                      <a:gd name="connsiteY75" fmla="*/ 14068 h 5670611"/>
                      <a:gd name="connsiteX76" fmla="*/ 9249947 w 12304355"/>
                      <a:gd name="connsiteY76" fmla="*/ 56271 h 5670611"/>
                      <a:gd name="connsiteX77" fmla="*/ 9109270 w 12304355"/>
                      <a:gd name="connsiteY77" fmla="*/ 112541 h 5670611"/>
                      <a:gd name="connsiteX78" fmla="*/ 9067067 w 12304355"/>
                      <a:gd name="connsiteY78" fmla="*/ 112541 h 5670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12304355" h="5670611">
                        <a:moveTo>
                          <a:pt x="3074230" y="56271"/>
                        </a:moveTo>
                        <a:cubicBezTo>
                          <a:pt x="3046095" y="51582"/>
                          <a:pt x="3018230" y="39621"/>
                          <a:pt x="2989824" y="42203"/>
                        </a:cubicBezTo>
                        <a:cubicBezTo>
                          <a:pt x="2964675" y="44489"/>
                          <a:pt x="2943672" y="63082"/>
                          <a:pt x="2919485" y="70338"/>
                        </a:cubicBezTo>
                        <a:cubicBezTo>
                          <a:pt x="2894906" y="77712"/>
                          <a:pt x="2784779" y="95134"/>
                          <a:pt x="2764741" y="98474"/>
                        </a:cubicBezTo>
                        <a:lnTo>
                          <a:pt x="2061356" y="42203"/>
                        </a:lnTo>
                        <a:cubicBezTo>
                          <a:pt x="1972105" y="34442"/>
                          <a:pt x="1883241" y="22697"/>
                          <a:pt x="1794070" y="14068"/>
                        </a:cubicBezTo>
                        <a:cubicBezTo>
                          <a:pt x="1737867" y="8629"/>
                          <a:pt x="1681529" y="4689"/>
                          <a:pt x="1625258" y="0"/>
                        </a:cubicBezTo>
                        <a:cubicBezTo>
                          <a:pt x="1039273" y="44225"/>
                          <a:pt x="1080783" y="-39797"/>
                          <a:pt x="781196" y="98474"/>
                        </a:cubicBezTo>
                        <a:cubicBezTo>
                          <a:pt x="743683" y="115788"/>
                          <a:pt x="671372" y="148170"/>
                          <a:pt x="640519" y="182880"/>
                        </a:cubicBezTo>
                        <a:cubicBezTo>
                          <a:pt x="618054" y="208153"/>
                          <a:pt x="603005" y="239151"/>
                          <a:pt x="584248" y="267286"/>
                        </a:cubicBezTo>
                        <a:cubicBezTo>
                          <a:pt x="574870" y="300111"/>
                          <a:pt x="566152" y="333131"/>
                          <a:pt x="556113" y="365760"/>
                        </a:cubicBezTo>
                        <a:cubicBezTo>
                          <a:pt x="547391" y="394106"/>
                          <a:pt x="534647" y="421268"/>
                          <a:pt x="527978" y="450166"/>
                        </a:cubicBezTo>
                        <a:cubicBezTo>
                          <a:pt x="448615" y="794073"/>
                          <a:pt x="585273" y="298864"/>
                          <a:pt x="485775" y="647114"/>
                        </a:cubicBezTo>
                        <a:cubicBezTo>
                          <a:pt x="456459" y="940269"/>
                          <a:pt x="439920" y="1027959"/>
                          <a:pt x="513910" y="1434905"/>
                        </a:cubicBezTo>
                        <a:cubicBezTo>
                          <a:pt x="532307" y="1536089"/>
                          <a:pt x="604409" y="1619963"/>
                          <a:pt x="640519" y="1716258"/>
                        </a:cubicBezTo>
                        <a:cubicBezTo>
                          <a:pt x="660885" y="1770568"/>
                          <a:pt x="667461" y="1829112"/>
                          <a:pt x="682722" y="1885071"/>
                        </a:cubicBezTo>
                        <a:cubicBezTo>
                          <a:pt x="726126" y="2044219"/>
                          <a:pt x="712327" y="2000552"/>
                          <a:pt x="781196" y="2138289"/>
                        </a:cubicBezTo>
                        <a:cubicBezTo>
                          <a:pt x="833079" y="2397698"/>
                          <a:pt x="861526" y="2467961"/>
                          <a:pt x="753061" y="2827606"/>
                        </a:cubicBezTo>
                        <a:cubicBezTo>
                          <a:pt x="714741" y="2954668"/>
                          <a:pt x="616213" y="3055175"/>
                          <a:pt x="542045" y="3165231"/>
                        </a:cubicBezTo>
                        <a:cubicBezTo>
                          <a:pt x="-39781" y="4028584"/>
                          <a:pt x="544922" y="3154422"/>
                          <a:pt x="204421" y="3601329"/>
                        </a:cubicBezTo>
                        <a:cubicBezTo>
                          <a:pt x="163435" y="3655123"/>
                          <a:pt x="129393" y="3713870"/>
                          <a:pt x="91879" y="3770141"/>
                        </a:cubicBezTo>
                        <a:cubicBezTo>
                          <a:pt x="73122" y="3826412"/>
                          <a:pt x="50580" y="3881560"/>
                          <a:pt x="35608" y="3938954"/>
                        </a:cubicBezTo>
                        <a:cubicBezTo>
                          <a:pt x="-16924" y="4140327"/>
                          <a:pt x="-21442" y="4439426"/>
                          <a:pt x="91879" y="4600135"/>
                        </a:cubicBezTo>
                        <a:cubicBezTo>
                          <a:pt x="305635" y="4903280"/>
                          <a:pt x="913683" y="5307794"/>
                          <a:pt x="1287633" y="5472332"/>
                        </a:cubicBezTo>
                        <a:cubicBezTo>
                          <a:pt x="1464081" y="5549969"/>
                          <a:pt x="1647576" y="5615783"/>
                          <a:pt x="1836273" y="5655212"/>
                        </a:cubicBezTo>
                        <a:cubicBezTo>
                          <a:pt x="1964877" y="5682085"/>
                          <a:pt x="2098870" y="5664591"/>
                          <a:pt x="2230168" y="5669280"/>
                        </a:cubicBezTo>
                        <a:cubicBezTo>
                          <a:pt x="2319264" y="5664591"/>
                          <a:pt x="2409764" y="5671654"/>
                          <a:pt x="2497455" y="5655212"/>
                        </a:cubicBezTo>
                        <a:cubicBezTo>
                          <a:pt x="2609077" y="5634283"/>
                          <a:pt x="2960659" y="5542239"/>
                          <a:pt x="3102365" y="5458265"/>
                        </a:cubicBezTo>
                        <a:cubicBezTo>
                          <a:pt x="3208050" y="5395637"/>
                          <a:pt x="3401523" y="5215378"/>
                          <a:pt x="3482193" y="5134708"/>
                        </a:cubicBezTo>
                        <a:cubicBezTo>
                          <a:pt x="3592415" y="5024486"/>
                          <a:pt x="3686755" y="4897771"/>
                          <a:pt x="3805750" y="4797083"/>
                        </a:cubicBezTo>
                        <a:cubicBezTo>
                          <a:pt x="3931855" y="4690379"/>
                          <a:pt x="4076265" y="4607361"/>
                          <a:pt x="4213713" y="4515729"/>
                        </a:cubicBezTo>
                        <a:cubicBezTo>
                          <a:pt x="4231162" y="4504096"/>
                          <a:pt x="4249498" y="4492075"/>
                          <a:pt x="4269984" y="4487594"/>
                        </a:cubicBezTo>
                        <a:cubicBezTo>
                          <a:pt x="4400278" y="4459092"/>
                          <a:pt x="4532581" y="4440701"/>
                          <a:pt x="4663879" y="4417255"/>
                        </a:cubicBezTo>
                        <a:cubicBezTo>
                          <a:pt x="5085910" y="4431323"/>
                          <a:pt x="5508839" y="4428549"/>
                          <a:pt x="5929972" y="4459458"/>
                        </a:cubicBezTo>
                        <a:cubicBezTo>
                          <a:pt x="6021854" y="4466202"/>
                          <a:pt x="6107210" y="4510327"/>
                          <a:pt x="6197258" y="4529797"/>
                        </a:cubicBezTo>
                        <a:cubicBezTo>
                          <a:pt x="6280896" y="4547881"/>
                          <a:pt x="6366070" y="4557932"/>
                          <a:pt x="6450476" y="4572000"/>
                        </a:cubicBezTo>
                        <a:cubicBezTo>
                          <a:pt x="6713073" y="4670474"/>
                          <a:pt x="6972206" y="4778732"/>
                          <a:pt x="7238267" y="4867421"/>
                        </a:cubicBezTo>
                        <a:cubicBezTo>
                          <a:pt x="7252335" y="4872110"/>
                          <a:pt x="7267207" y="4874857"/>
                          <a:pt x="7280470" y="4881489"/>
                        </a:cubicBezTo>
                        <a:cubicBezTo>
                          <a:pt x="7483053" y="4982781"/>
                          <a:pt x="7683628" y="5088043"/>
                          <a:pt x="7885381" y="5190978"/>
                        </a:cubicBezTo>
                        <a:cubicBezTo>
                          <a:pt x="8010655" y="5254893"/>
                          <a:pt x="8205008" y="5348257"/>
                          <a:pt x="8307412" y="5373858"/>
                        </a:cubicBezTo>
                        <a:cubicBezTo>
                          <a:pt x="8382440" y="5392615"/>
                          <a:pt x="8456550" y="5415524"/>
                          <a:pt x="8532495" y="5430129"/>
                        </a:cubicBezTo>
                        <a:cubicBezTo>
                          <a:pt x="8578773" y="5439029"/>
                          <a:pt x="8626442" y="5438102"/>
                          <a:pt x="8673172" y="5444197"/>
                        </a:cubicBezTo>
                        <a:cubicBezTo>
                          <a:pt x="8850984" y="5467390"/>
                          <a:pt x="8823355" y="5464157"/>
                          <a:pt x="8968593" y="5500468"/>
                        </a:cubicBezTo>
                        <a:cubicBezTo>
                          <a:pt x="9076445" y="5495779"/>
                          <a:pt x="9184759" y="5497414"/>
                          <a:pt x="9292150" y="5486400"/>
                        </a:cubicBezTo>
                        <a:cubicBezTo>
                          <a:pt x="9368087" y="5478612"/>
                          <a:pt x="9443775" y="5464957"/>
                          <a:pt x="9517233" y="5444197"/>
                        </a:cubicBezTo>
                        <a:cubicBezTo>
                          <a:pt x="9659931" y="5403869"/>
                          <a:pt x="9811451" y="5378704"/>
                          <a:pt x="9939264" y="5303520"/>
                        </a:cubicBezTo>
                        <a:cubicBezTo>
                          <a:pt x="10018981" y="5256628"/>
                          <a:pt x="10101124" y="5213634"/>
                          <a:pt x="10178415" y="5162843"/>
                        </a:cubicBezTo>
                        <a:cubicBezTo>
                          <a:pt x="10356822" y="5045604"/>
                          <a:pt x="10388406" y="5015985"/>
                          <a:pt x="10516039" y="4909625"/>
                        </a:cubicBezTo>
                        <a:cubicBezTo>
                          <a:pt x="10539485" y="4862733"/>
                          <a:pt x="10549307" y="4806020"/>
                          <a:pt x="10586378" y="4768948"/>
                        </a:cubicBezTo>
                        <a:cubicBezTo>
                          <a:pt x="10627559" y="4727766"/>
                          <a:pt x="10674192" y="4673175"/>
                          <a:pt x="10727055" y="4642338"/>
                        </a:cubicBezTo>
                        <a:cubicBezTo>
                          <a:pt x="10763283" y="4621205"/>
                          <a:pt x="10799807" y="4599331"/>
                          <a:pt x="10839596" y="4586068"/>
                        </a:cubicBezTo>
                        <a:cubicBezTo>
                          <a:pt x="10981838" y="4538654"/>
                          <a:pt x="11058032" y="4540320"/>
                          <a:pt x="11205356" y="4529797"/>
                        </a:cubicBezTo>
                        <a:lnTo>
                          <a:pt x="11416372" y="4515729"/>
                        </a:lnTo>
                        <a:cubicBezTo>
                          <a:pt x="11460398" y="4508956"/>
                          <a:pt x="11666324" y="4481393"/>
                          <a:pt x="11725861" y="4459458"/>
                        </a:cubicBezTo>
                        <a:cubicBezTo>
                          <a:pt x="11775056" y="4441334"/>
                          <a:pt x="11819646" y="4412566"/>
                          <a:pt x="11866538" y="4389120"/>
                        </a:cubicBezTo>
                        <a:cubicBezTo>
                          <a:pt x="11885295" y="4365674"/>
                          <a:pt x="11902519" y="4340915"/>
                          <a:pt x="11922808" y="4318781"/>
                        </a:cubicBezTo>
                        <a:cubicBezTo>
                          <a:pt x="11954176" y="4284562"/>
                          <a:pt x="11995924" y="4259191"/>
                          <a:pt x="12021282" y="4220308"/>
                        </a:cubicBezTo>
                        <a:cubicBezTo>
                          <a:pt x="12067105" y="4150046"/>
                          <a:pt x="12103962" y="4073613"/>
                          <a:pt x="12133824" y="3995225"/>
                        </a:cubicBezTo>
                        <a:cubicBezTo>
                          <a:pt x="12262202" y="3658231"/>
                          <a:pt x="12213042" y="3799773"/>
                          <a:pt x="12288568" y="3573194"/>
                        </a:cubicBezTo>
                        <a:cubicBezTo>
                          <a:pt x="12301673" y="3402833"/>
                          <a:pt x="12316324" y="3317508"/>
                          <a:pt x="12288568" y="3137095"/>
                        </a:cubicBezTo>
                        <a:cubicBezTo>
                          <a:pt x="12282476" y="3097496"/>
                          <a:pt x="12262637" y="3061166"/>
                          <a:pt x="12246365" y="3024554"/>
                        </a:cubicBezTo>
                        <a:cubicBezTo>
                          <a:pt x="12206326" y="2934466"/>
                          <a:pt x="12162696" y="2846011"/>
                          <a:pt x="12119756" y="2757268"/>
                        </a:cubicBezTo>
                        <a:cubicBezTo>
                          <a:pt x="11967665" y="2442945"/>
                          <a:pt x="12102376" y="2716300"/>
                          <a:pt x="11965012" y="2475914"/>
                        </a:cubicBezTo>
                        <a:cubicBezTo>
                          <a:pt x="11949405" y="2448602"/>
                          <a:pt x="11940629" y="2417429"/>
                          <a:pt x="11922808" y="2391508"/>
                        </a:cubicBezTo>
                        <a:cubicBezTo>
                          <a:pt x="11728620" y="2109054"/>
                          <a:pt x="11888070" y="2403770"/>
                          <a:pt x="11683658" y="2067951"/>
                        </a:cubicBezTo>
                        <a:cubicBezTo>
                          <a:pt x="11656399" y="2023168"/>
                          <a:pt x="11635763" y="1974654"/>
                          <a:pt x="11613319" y="1927274"/>
                        </a:cubicBezTo>
                        <a:cubicBezTo>
                          <a:pt x="11585259" y="1868037"/>
                          <a:pt x="11545801" y="1783811"/>
                          <a:pt x="11528913" y="1716258"/>
                        </a:cubicBezTo>
                        <a:cubicBezTo>
                          <a:pt x="11511883" y="1648135"/>
                          <a:pt x="11482047" y="1469468"/>
                          <a:pt x="11472642" y="1406769"/>
                        </a:cubicBezTo>
                        <a:cubicBezTo>
                          <a:pt x="11467034" y="1369382"/>
                          <a:pt x="11464324" y="1331594"/>
                          <a:pt x="11458575" y="1294228"/>
                        </a:cubicBezTo>
                        <a:cubicBezTo>
                          <a:pt x="11454939" y="1270595"/>
                          <a:pt x="11447774" y="1247575"/>
                          <a:pt x="11444507" y="1223889"/>
                        </a:cubicBezTo>
                        <a:cubicBezTo>
                          <a:pt x="11416905" y="1023775"/>
                          <a:pt x="11384935" y="545339"/>
                          <a:pt x="11247559" y="407963"/>
                        </a:cubicBezTo>
                        <a:cubicBezTo>
                          <a:pt x="11219424" y="379828"/>
                          <a:pt x="11199324" y="340135"/>
                          <a:pt x="11163153" y="323557"/>
                        </a:cubicBezTo>
                        <a:cubicBezTo>
                          <a:pt x="10971563" y="235745"/>
                          <a:pt x="10772592" y="164084"/>
                          <a:pt x="10572310" y="98474"/>
                        </a:cubicBezTo>
                        <a:cubicBezTo>
                          <a:pt x="10499768" y="74710"/>
                          <a:pt x="10422795" y="67066"/>
                          <a:pt x="10347227" y="56271"/>
                        </a:cubicBezTo>
                        <a:cubicBezTo>
                          <a:pt x="10098442" y="20730"/>
                          <a:pt x="10015303" y="16671"/>
                          <a:pt x="9798587" y="0"/>
                        </a:cubicBezTo>
                        <a:cubicBezTo>
                          <a:pt x="9643842" y="4689"/>
                          <a:pt x="9488943" y="5712"/>
                          <a:pt x="9334353" y="14068"/>
                        </a:cubicBezTo>
                        <a:cubicBezTo>
                          <a:pt x="9254165" y="18402"/>
                          <a:pt x="9299333" y="23347"/>
                          <a:pt x="9249947" y="56271"/>
                        </a:cubicBezTo>
                        <a:cubicBezTo>
                          <a:pt x="9224726" y="73085"/>
                          <a:pt x="9132146" y="112541"/>
                          <a:pt x="9109270" y="112541"/>
                        </a:cubicBezTo>
                        <a:lnTo>
                          <a:pt x="9067067" y="112541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F9207B0-6102-44DD-A5E4-923710774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320003"/>
            <a:ext cx="3910818" cy="3537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A6DA2-8DD2-49D0-B7D8-1F17DFB67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460" y="204615"/>
            <a:ext cx="6005080" cy="1609483"/>
          </a:xfrm>
          <a:prstGeom prst="rect">
            <a:avLst/>
          </a:prstGeom>
        </p:spPr>
      </p:pic>
      <p:pic>
        <p:nvPicPr>
          <p:cNvPr id="7" name="图片 2" descr="4">
            <a:extLst>
              <a:ext uri="{FF2B5EF4-FFF2-40B4-BE49-F238E27FC236}">
                <a16:creationId xmlns:a16="http://schemas.microsoft.com/office/drawing/2014/main" id="{E9109146-09BB-429A-8D33-C5C2163BF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11" t="15358" r="13324" b="9373"/>
          <a:stretch>
            <a:fillRect/>
          </a:stretch>
        </p:blipFill>
        <p:spPr>
          <a:xfrm flipH="1">
            <a:off x="8160343" y="4545152"/>
            <a:ext cx="4031657" cy="2312848"/>
          </a:xfrm>
          <a:prstGeom prst="rect">
            <a:avLst/>
          </a:prstGeom>
        </p:spPr>
      </p:pic>
      <p:sp>
        <p:nvSpPr>
          <p:cNvPr id="8" name="文本框 43">
            <a:extLst>
              <a:ext uri="{FF2B5EF4-FFF2-40B4-BE49-F238E27FC236}">
                <a16:creationId xmlns:a16="http://schemas.microsoft.com/office/drawing/2014/main" id="{2CF63165-5578-4BC8-ABC8-971DD1FDF594}"/>
              </a:ext>
            </a:extLst>
          </p:cNvPr>
          <p:cNvSpPr txBox="1"/>
          <p:nvPr/>
        </p:nvSpPr>
        <p:spPr>
          <a:xfrm>
            <a:off x="1181686" y="1814098"/>
            <a:ext cx="1077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1. Nguyên nhân bùng nổ phong trào “Đồng khởi” Bến Tre.</a:t>
            </a:r>
            <a:endParaRPr lang="zh-CN" altLang="en-US" sz="2800" b="1" noProof="0" dirty="0">
              <a:ln>
                <a:noFill/>
              </a:ln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02341F00-2260-418C-A1CB-825B7334BF92}"/>
              </a:ext>
            </a:extLst>
          </p:cNvPr>
          <p:cNvSpPr txBox="1"/>
          <p:nvPr/>
        </p:nvSpPr>
        <p:spPr>
          <a:xfrm>
            <a:off x="1617785" y="2898962"/>
            <a:ext cx="1057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方正清刻本悦宋简体" panose="02000000000000000000" charset="-122"/>
                <a:cs typeface="Arial" panose="020B0604020202020204" pitchFamily="34" charset="0"/>
                <a:sym typeface="+mn-ea"/>
              </a:rPr>
              <a:t>2. Diễn biến và kết quả phong trào “Đồng khởi” ở Bến Tre . </a:t>
            </a:r>
            <a:endParaRPr lang="zh-CN" altLang="en-US" sz="2800" b="1" noProof="0" dirty="0">
              <a:ln>
                <a:noFill/>
              </a:ln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8944AE0B-897D-4665-99A7-F75419348ED8}"/>
              </a:ext>
            </a:extLst>
          </p:cNvPr>
          <p:cNvSpPr txBox="1"/>
          <p:nvPr/>
        </p:nvSpPr>
        <p:spPr>
          <a:xfrm>
            <a:off x="3551326" y="3881647"/>
            <a:ext cx="67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+mn-ea"/>
              </a:rPr>
              <a:t>3. Ý nghĩa phong trào “Đồng khởi”. </a:t>
            </a:r>
            <a:endParaRPr lang="zh-CN" altLang="en-US" sz="2800" b="1" noProof="0" dirty="0">
              <a:ln>
                <a:noFill/>
              </a:ln>
              <a:uLnTx/>
              <a:uFillTx/>
              <a:latin typeface="Arial" panose="020B0604020202020204" pitchFamily="34" charset="0"/>
              <a:ea typeface="方正清刻本悦宋简体" panose="02000000000000000000" charset="-122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2826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775</Words>
  <Application>Microsoft Office PowerPoint</Application>
  <PresentationFormat>Widescreen</PresentationFormat>
  <Paragraphs>67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Lazydog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Tiên Trần</dc:creator>
  <cp:lastModifiedBy>Cúc Lê</cp:lastModifiedBy>
  <cp:revision>5</cp:revision>
  <dcterms:created xsi:type="dcterms:W3CDTF">2022-01-19T14:24:59Z</dcterms:created>
  <dcterms:modified xsi:type="dcterms:W3CDTF">2022-02-16T04:56:06Z</dcterms:modified>
</cp:coreProperties>
</file>