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0" r:id="rId2"/>
    <p:sldId id="260" r:id="rId3"/>
    <p:sldId id="261" r:id="rId4"/>
    <p:sldId id="256" r:id="rId5"/>
    <p:sldId id="258" r:id="rId6"/>
    <p:sldId id="257" r:id="rId7"/>
    <p:sldId id="263" r:id="rId8"/>
    <p:sldId id="264" r:id="rId9"/>
    <p:sldId id="266" r:id="rId10"/>
    <p:sldId id="290"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91" r:id="rId24"/>
    <p:sldId id="280" r:id="rId25"/>
    <p:sldId id="281" r:id="rId26"/>
    <p:sldId id="282" r:id="rId27"/>
    <p:sldId id="283" r:id="rId28"/>
    <p:sldId id="284" r:id="rId29"/>
    <p:sldId id="285" r:id="rId30"/>
    <p:sldId id="287" r:id="rId31"/>
    <p:sldId id="286" r:id="rId32"/>
    <p:sldId id="265" r:id="rId33"/>
    <p:sldId id="17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44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FF-0EEE-4013-AECA-024A8970F5B9}"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6E524-00DD-4B04-9707-02E5C6A38200}" type="slidenum">
              <a:rPr lang="en-US" smtClean="0"/>
              <a:t>‹#›</a:t>
            </a:fld>
            <a:endParaRPr lang="en-US"/>
          </a:p>
        </p:txBody>
      </p:sp>
    </p:spTree>
    <p:extLst>
      <p:ext uri="{BB962C8B-B14F-4D97-AF65-F5344CB8AC3E}">
        <p14:creationId xmlns:p14="http://schemas.microsoft.com/office/powerpoint/2010/main" val="214419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a:t>
            </a:fld>
            <a:endParaRPr lang="zh-CN" altLang="en-US"/>
          </a:p>
        </p:txBody>
      </p:sp>
    </p:spTree>
    <p:extLst>
      <p:ext uri="{BB962C8B-B14F-4D97-AF65-F5344CB8AC3E}">
        <p14:creationId xmlns:p14="http://schemas.microsoft.com/office/powerpoint/2010/main" val="88816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80B5-0272-42C6-B9A1-0C34A4D332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963AA-8DAC-4EF3-AAA4-1A760B35C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119F1C-D2F3-4F79-9EED-4931F6C293C5}"/>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5" name="Footer Placeholder 4">
            <a:extLst>
              <a:ext uri="{FF2B5EF4-FFF2-40B4-BE49-F238E27FC236}">
                <a16:creationId xmlns:a16="http://schemas.microsoft.com/office/drawing/2014/main" id="{B049076C-78B5-48F6-A20C-90FFFED87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678BD-656A-4F8B-A197-962F5B5DC3DB}"/>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398171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1C91-6D14-45C8-8CBE-02A0EEDD4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EF47CA-8D3B-42E7-8DEF-1E1A83DD5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E209-48E4-4CC9-8927-F632398ED487}"/>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5" name="Footer Placeholder 4">
            <a:extLst>
              <a:ext uri="{FF2B5EF4-FFF2-40B4-BE49-F238E27FC236}">
                <a16:creationId xmlns:a16="http://schemas.microsoft.com/office/drawing/2014/main" id="{F49EC9B4-D8CE-408D-829F-F822E319D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0C17B-680D-43E9-9AE5-E32AEC784689}"/>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40869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20ED71-2AC6-4BA8-8054-C787931A33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0306E7-3D2C-4C3B-93ED-1E3351883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913A3-904C-4F46-A257-12A19D1461C8}"/>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5" name="Footer Placeholder 4">
            <a:extLst>
              <a:ext uri="{FF2B5EF4-FFF2-40B4-BE49-F238E27FC236}">
                <a16:creationId xmlns:a16="http://schemas.microsoft.com/office/drawing/2014/main" id="{B0F71C15-563F-4A20-9F6A-6DC7CDF65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D6BE0-E1DB-49BC-9CE8-279799FC5A89}"/>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312286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922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D2A6-B54A-40DB-963D-AEB6DE4B1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90FEE-A0EE-42B4-B706-676978092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DDD1C-E901-47ED-A037-C295CC0B3B8B}"/>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5" name="Footer Placeholder 4">
            <a:extLst>
              <a:ext uri="{FF2B5EF4-FFF2-40B4-BE49-F238E27FC236}">
                <a16:creationId xmlns:a16="http://schemas.microsoft.com/office/drawing/2014/main" id="{2ABB3669-9E42-40E1-AED4-C4822A518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F617E-3937-4008-A6D2-8E8C1CAD5372}"/>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154338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86DA-4A92-4E14-B1A2-DEEB10A3AC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31AECB-9400-4FD8-86C5-65BE96F3D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6D8C5-F37E-4804-B27B-7324E42A6EE7}"/>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5" name="Footer Placeholder 4">
            <a:extLst>
              <a:ext uri="{FF2B5EF4-FFF2-40B4-BE49-F238E27FC236}">
                <a16:creationId xmlns:a16="http://schemas.microsoft.com/office/drawing/2014/main" id="{D6DAE7FF-3114-498B-97E9-51D78B79D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8DA99-D457-43AC-A180-C4A993570282}"/>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26189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3283-A14C-4D9A-A1B5-84A98DD25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68025-220C-4300-983C-12DDA0CE7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D2CB4-3CB3-41C2-B39E-300A82097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C51A15-F93C-4E77-859B-1C51F9962D55}"/>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6" name="Footer Placeholder 5">
            <a:extLst>
              <a:ext uri="{FF2B5EF4-FFF2-40B4-BE49-F238E27FC236}">
                <a16:creationId xmlns:a16="http://schemas.microsoft.com/office/drawing/2014/main" id="{C0416D1E-BCB5-405C-98D8-C137D90E0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D013E-8CE9-4D18-9B31-3A0DFBCCE346}"/>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75122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E394-8684-466D-BE7E-474D050893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26B730-39C3-4CA7-A56D-F332AEE9A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169B-9415-490E-BD8A-8AC8FBAD05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3D22B-F15E-472F-A6C7-C42543B84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66AA8-D918-444B-ACFB-DBB02B683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71396C-9D6A-4DA3-B743-00578D94F84C}"/>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8" name="Footer Placeholder 7">
            <a:extLst>
              <a:ext uri="{FF2B5EF4-FFF2-40B4-BE49-F238E27FC236}">
                <a16:creationId xmlns:a16="http://schemas.microsoft.com/office/drawing/2014/main" id="{7FE6BEF3-F312-491C-9F22-00ADDD122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1E9A6-E974-4F23-9784-CB96F35F2C0D}"/>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228704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04DD-4B0F-4CCF-BC18-ECB00DC8C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CE721C-422C-453D-B9B6-06E2AD7828F9}"/>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4" name="Footer Placeholder 3">
            <a:extLst>
              <a:ext uri="{FF2B5EF4-FFF2-40B4-BE49-F238E27FC236}">
                <a16:creationId xmlns:a16="http://schemas.microsoft.com/office/drawing/2014/main" id="{A43D7A6A-5337-4150-A80D-68F1DB9F8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75503-FF48-446A-A3F1-97D075A8DC1F}"/>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359769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837AD-D562-4C27-B60C-F06A728B4AB4}"/>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3" name="Footer Placeholder 2">
            <a:extLst>
              <a:ext uri="{FF2B5EF4-FFF2-40B4-BE49-F238E27FC236}">
                <a16:creationId xmlns:a16="http://schemas.microsoft.com/office/drawing/2014/main" id="{E617DD9F-9D5A-4C44-8865-9F0692F94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C7D60-3DC6-4038-B9F5-49DC1FC5D3E5}"/>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226411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FD29-F76B-419B-8AEA-75CEA72E4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D65105-28C4-4E7D-8395-DBB6EC067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3BFF58-92B9-45CD-B1C8-E536A08C4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66BCD-1896-44EE-8A0B-E40EA904687B}"/>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6" name="Footer Placeholder 5">
            <a:extLst>
              <a:ext uri="{FF2B5EF4-FFF2-40B4-BE49-F238E27FC236}">
                <a16:creationId xmlns:a16="http://schemas.microsoft.com/office/drawing/2014/main" id="{8E6FAFDD-C5D9-49FB-98F2-3EF8246CC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E3B76-B42B-43EB-A69E-FA7351983D22}"/>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73581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1799-ED31-416A-ABBF-BA8EF3524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4F3658-3734-4F77-8B1C-8B96E88DC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1D721-3060-4914-A2E4-DCBD01706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6024D-1D84-40FE-BC0C-83FAE6B74668}"/>
              </a:ext>
            </a:extLst>
          </p:cNvPr>
          <p:cNvSpPr>
            <a:spLocks noGrp="1"/>
          </p:cNvSpPr>
          <p:nvPr>
            <p:ph type="dt" sz="half" idx="10"/>
          </p:nvPr>
        </p:nvSpPr>
        <p:spPr/>
        <p:txBody>
          <a:bodyPr/>
          <a:lstStyle/>
          <a:p>
            <a:fld id="{CBB932D8-71E4-417D-85A5-9A15B5562C1C}" type="datetimeFigureOut">
              <a:rPr lang="en-US" smtClean="0"/>
              <a:t>2/16/2022</a:t>
            </a:fld>
            <a:endParaRPr lang="en-US"/>
          </a:p>
        </p:txBody>
      </p:sp>
      <p:sp>
        <p:nvSpPr>
          <p:cNvPr id="6" name="Footer Placeholder 5">
            <a:extLst>
              <a:ext uri="{FF2B5EF4-FFF2-40B4-BE49-F238E27FC236}">
                <a16:creationId xmlns:a16="http://schemas.microsoft.com/office/drawing/2014/main" id="{532B52DD-F8D0-41DD-A4A3-5F936993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EC2A2-5D6D-4732-ABE7-7DEA44AF06C3}"/>
              </a:ext>
            </a:extLst>
          </p:cNvPr>
          <p:cNvSpPr>
            <a:spLocks noGrp="1"/>
          </p:cNvSpPr>
          <p:nvPr>
            <p:ph type="sldNum" sz="quarter" idx="12"/>
          </p:nvPr>
        </p:nvSpPr>
        <p:spPr/>
        <p:txBody>
          <a:bodyPr/>
          <a:lstStyle/>
          <a:p>
            <a:fld id="{AE29B70D-1570-40C9-95F3-097D9F6AF290}" type="slidenum">
              <a:rPr lang="en-US" smtClean="0"/>
              <a:t>‹#›</a:t>
            </a:fld>
            <a:endParaRPr lang="en-US"/>
          </a:p>
        </p:txBody>
      </p:sp>
    </p:spTree>
    <p:extLst>
      <p:ext uri="{BB962C8B-B14F-4D97-AF65-F5344CB8AC3E}">
        <p14:creationId xmlns:p14="http://schemas.microsoft.com/office/powerpoint/2010/main" val="88320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23263-41F2-4CC6-9039-146305C0B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A6648F-AD65-4BD7-8D14-4D4FCD380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09F66-B1E8-4399-A257-9851A63DA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932D8-71E4-417D-85A5-9A15B5562C1C}" type="datetimeFigureOut">
              <a:rPr lang="en-US" smtClean="0"/>
              <a:t>2/16/2022</a:t>
            </a:fld>
            <a:endParaRPr lang="en-US"/>
          </a:p>
        </p:txBody>
      </p:sp>
      <p:sp>
        <p:nvSpPr>
          <p:cNvPr id="5" name="Footer Placeholder 4">
            <a:extLst>
              <a:ext uri="{FF2B5EF4-FFF2-40B4-BE49-F238E27FC236}">
                <a16:creationId xmlns:a16="http://schemas.microsoft.com/office/drawing/2014/main" id="{723151F8-D1E8-4D38-89F5-28649BB4E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39AFDA-3D77-4DE8-BCCB-2E1110B56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9B70D-1570-40C9-95F3-097D9F6AF290}" type="slidenum">
              <a:rPr lang="en-US" smtClean="0"/>
              <a:t>‹#›</a:t>
            </a:fld>
            <a:endParaRPr lang="en-US"/>
          </a:p>
        </p:txBody>
      </p:sp>
    </p:spTree>
    <p:extLst>
      <p:ext uri="{BB962C8B-B14F-4D97-AF65-F5344CB8AC3E}">
        <p14:creationId xmlns:p14="http://schemas.microsoft.com/office/powerpoint/2010/main" val="301245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26" y="4830661"/>
            <a:ext cx="77390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14" y="-265315"/>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图片 12">
            <a:extLst>
              <a:ext uri="{FF2B5EF4-FFF2-40B4-BE49-F238E27FC236}">
                <a16:creationId xmlns:a16="http://schemas.microsoft.com/office/drawing/2014/main" id="{FFA6DAC2-488F-485C-824A-8AE60B8C57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62784" y="2494464"/>
            <a:ext cx="3894742" cy="389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4">
            <a:extLst>
              <a:ext uri="{FF2B5EF4-FFF2-40B4-BE49-F238E27FC236}">
                <a16:creationId xmlns:a16="http://schemas.microsoft.com/office/drawing/2014/main" id="{96A466EC-B468-4B7A-AC6A-2BE9667C7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4553" y="3982891"/>
            <a:ext cx="3894742" cy="27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a:extLst>
              <a:ext uri="{FF2B5EF4-FFF2-40B4-BE49-F238E27FC236}">
                <a16:creationId xmlns:a16="http://schemas.microsoft.com/office/drawing/2014/main" id="{9A5A4A07-8E07-4037-9694-8A058172EA5B}"/>
              </a:ext>
            </a:extLst>
          </p:cNvPr>
          <p:cNvGrpSpPr>
            <a:grpSpLocks/>
          </p:cNvGrpSpPr>
          <p:nvPr/>
        </p:nvGrpSpPr>
        <p:grpSpPr bwMode="auto">
          <a:xfrm>
            <a:off x="9957036" y="5004322"/>
            <a:ext cx="2995006" cy="1710079"/>
            <a:chOff x="3393422" y="3429000"/>
            <a:chExt cx="3117731" cy="2201738"/>
          </a:xfrm>
        </p:grpSpPr>
        <p:pic>
          <p:nvPicPr>
            <p:cNvPr id="5136" name="图片 6">
              <a:extLst>
                <a:ext uri="{FF2B5EF4-FFF2-40B4-BE49-F238E27FC236}">
                  <a16:creationId xmlns:a16="http://schemas.microsoft.com/office/drawing/2014/main" id="{010DA046-D232-4D5E-80CD-A3BB0DC455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a:extLst>
                <a:ext uri="{FF2B5EF4-FFF2-40B4-BE49-F238E27FC236}">
                  <a16:creationId xmlns:a16="http://schemas.microsoft.com/office/drawing/2014/main" id="{FFDCCABB-D48C-4610-8200-34760B10A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图片 14">
            <a:extLst>
              <a:ext uri="{FF2B5EF4-FFF2-40B4-BE49-F238E27FC236}">
                <a16:creationId xmlns:a16="http://schemas.microsoft.com/office/drawing/2014/main" id="{1A0E351E-F9AF-497B-A41B-BF6B028EC2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773" y="5360326"/>
            <a:ext cx="10842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5">
            <a:extLst>
              <a:ext uri="{FF2B5EF4-FFF2-40B4-BE49-F238E27FC236}">
                <a16:creationId xmlns:a16="http://schemas.microsoft.com/office/drawing/2014/main" id="{6EAABDAE-1785-45B6-A9D7-81A2E024FD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42696">
            <a:off x="7542611" y="5842926"/>
            <a:ext cx="666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9">
            <a:extLst>
              <a:ext uri="{FF2B5EF4-FFF2-40B4-BE49-F238E27FC236}">
                <a16:creationId xmlns:a16="http://schemas.microsoft.com/office/drawing/2014/main" id="{6210AC2F-AAD4-4D39-811C-EF251631ED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9936" y="5326989"/>
            <a:ext cx="16160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extLst>
              <a:ext uri="{FF2B5EF4-FFF2-40B4-BE49-F238E27FC236}">
                <a16:creationId xmlns:a16="http://schemas.microsoft.com/office/drawing/2014/main" id="{35DE621F-23C1-406A-B04E-5237073F975A}"/>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54171" y="4017503"/>
            <a:ext cx="877117" cy="813316"/>
          </a:xfrm>
          <a:prstGeom prst="rect">
            <a:avLst/>
          </a:prstGeom>
        </p:spPr>
      </p:pic>
      <p:sp>
        <p:nvSpPr>
          <p:cNvPr id="2" name="TextBox 1">
            <a:extLst>
              <a:ext uri="{FF2B5EF4-FFF2-40B4-BE49-F238E27FC236}">
                <a16:creationId xmlns:a16="http://schemas.microsoft.com/office/drawing/2014/main" id="{89A6B413-014F-48A8-9B61-62DBA86413FE}"/>
              </a:ext>
            </a:extLst>
          </p:cNvPr>
          <p:cNvSpPr txBox="1"/>
          <p:nvPr/>
        </p:nvSpPr>
        <p:spPr>
          <a:xfrm>
            <a:off x="2065983" y="128726"/>
            <a:ext cx="8625723" cy="584775"/>
          </a:xfrm>
          <a:prstGeom prst="rect">
            <a:avLst/>
          </a:prstGeom>
          <a:noFill/>
        </p:spPr>
        <p:txBody>
          <a:bodyPr wrap="square" rtlCol="0">
            <a:spAutoFit/>
          </a:bodyPr>
          <a:lstStyle/>
          <a:p>
            <a:r>
              <a:rPr lang="en-US" sz="32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sp>
        <p:nvSpPr>
          <p:cNvPr id="21" name="TextBox 20">
            <a:extLst>
              <a:ext uri="{FF2B5EF4-FFF2-40B4-BE49-F238E27FC236}">
                <a16:creationId xmlns:a16="http://schemas.microsoft.com/office/drawing/2014/main" id="{C45A6B56-ECE8-4247-9DF0-50777B993392}"/>
              </a:ext>
            </a:extLst>
          </p:cNvPr>
          <p:cNvSpPr txBox="1"/>
          <p:nvPr/>
        </p:nvSpPr>
        <p:spPr>
          <a:xfrm>
            <a:off x="914422" y="1524998"/>
            <a:ext cx="10643104" cy="2308324"/>
          </a:xfrm>
          <a:prstGeom prst="rect">
            <a:avLst/>
          </a:prstGeom>
          <a:noFill/>
        </p:spPr>
        <p:txBody>
          <a:bodyPr wrap="square" rtlCol="0">
            <a:spAutoFit/>
          </a:bodyPr>
          <a:lstStyle/>
          <a:p>
            <a:pPr algn="ctr"/>
            <a:r>
              <a:rPr lang="en-US" sz="4800" b="1">
                <a:solidFill>
                  <a:srgbClr val="E83418"/>
                </a:solidFill>
                <a:latin typeface="Times New Roman" panose="02020603050405020304" pitchFamily="18" charset="0"/>
                <a:cs typeface="Times New Roman" panose="02020603050405020304" pitchFamily="18" charset="0"/>
              </a:rPr>
              <a:t>CHÀO MỪNG CÁC THẦY CÔ GIÁO</a:t>
            </a:r>
          </a:p>
          <a:p>
            <a:pPr algn="ctr"/>
            <a:r>
              <a:rPr lang="en-US" sz="4800" b="1">
                <a:solidFill>
                  <a:srgbClr val="E83418"/>
                </a:solidFill>
                <a:latin typeface="Times New Roman" panose="02020603050405020304" pitchFamily="18" charset="0"/>
                <a:cs typeface="Times New Roman" panose="02020603050405020304" pitchFamily="18" charset="0"/>
              </a:rPr>
              <a:t> VỀ DỰ GIỜ MÔN KHOA HỌC</a:t>
            </a:r>
          </a:p>
          <a:p>
            <a:pPr algn="ctr"/>
            <a:r>
              <a:rPr lang="en-US" sz="4800" b="1">
                <a:solidFill>
                  <a:srgbClr val="E83418"/>
                </a:solidFill>
                <a:latin typeface="Times New Roman" panose="02020603050405020304" pitchFamily="18" charset="0"/>
                <a:cs typeface="Times New Roman" panose="02020603050405020304" pitchFamily="18" charset="0"/>
              </a:rPr>
              <a:t>LỚP 5</a:t>
            </a:r>
          </a:p>
        </p:txBody>
      </p:sp>
    </p:spTree>
    <p:extLst>
      <p:ext uri="{BB962C8B-B14F-4D97-AF65-F5344CB8AC3E}">
        <p14:creationId xmlns:p14="http://schemas.microsoft.com/office/powerpoint/2010/main" val="94862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5362" name="Group 3"/>
          <p:cNvGrpSpPr>
            <a:grpSpLocks/>
          </p:cNvGrpSpPr>
          <p:nvPr/>
        </p:nvGrpSpPr>
        <p:grpSpPr bwMode="auto">
          <a:xfrm>
            <a:off x="0" y="0"/>
            <a:ext cx="12192000" cy="6858000"/>
            <a:chOff x="0" y="0"/>
            <a:chExt cx="5760" cy="4320"/>
          </a:xfrm>
        </p:grpSpPr>
        <p:pic>
          <p:nvPicPr>
            <p:cNvPr id="1536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8"/>
          <p:cNvSpPr txBox="1">
            <a:spLocks noChangeArrowheads="1"/>
          </p:cNvSpPr>
          <p:nvPr/>
        </p:nvSpPr>
        <p:spPr bwMode="auto">
          <a:xfrm>
            <a:off x="1031631" y="304800"/>
            <a:ext cx="100349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a:solidFill>
                  <a:srgbClr val="FF0000"/>
                </a:solidFill>
                <a:latin typeface="Times New Roman" pitchFamily="18" charset="0"/>
              </a:rPr>
              <a:t>C</a:t>
            </a:r>
            <a:r>
              <a:rPr lang="en-US" altLang="en-US" sz="3000" b="1" u="sng">
                <a:solidFill>
                  <a:srgbClr val="FF0000"/>
                </a:solidFill>
                <a:latin typeface="Times New Roman" pitchFamily="18" charset="0"/>
              </a:rPr>
              <a:t>ÂU HỎI THẢO LUẬN</a:t>
            </a:r>
          </a:p>
        </p:txBody>
      </p:sp>
      <p:sp>
        <p:nvSpPr>
          <p:cNvPr id="53257" name="Text Box 9"/>
          <p:cNvSpPr txBox="1">
            <a:spLocks noChangeArrowheads="1"/>
          </p:cNvSpPr>
          <p:nvPr/>
        </p:nvSpPr>
        <p:spPr bwMode="auto">
          <a:xfrm>
            <a:off x="375139" y="1406526"/>
            <a:ext cx="11441723" cy="3339376"/>
          </a:xfrm>
          <a:prstGeom prst="rect">
            <a:avLst/>
          </a:prstGeom>
          <a:noFill/>
          <a:ln w="9525">
            <a:solidFill>
              <a:srgbClr val="3333FF"/>
            </a:solidFill>
            <a:miter lim="800000"/>
            <a:headEnd/>
            <a:tailEnd/>
          </a:ln>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buFontTx/>
              <a:buAutoNum type="arabicPeriod"/>
              <a:defRPr/>
            </a:pPr>
            <a:r>
              <a:rPr lang="en-US" sz="3100" b="1" dirty="0" err="1">
                <a:solidFill>
                  <a:schemeClr val="bg1"/>
                </a:solidFill>
                <a:effectLst>
                  <a:outerShdw blurRad="38100" dist="38100" dir="2700000" algn="tl">
                    <a:srgbClr val="C0C0C0"/>
                  </a:outerShdw>
                </a:effectLst>
                <a:latin typeface="Times New Roman" pitchFamily="18" charset="0"/>
              </a:rPr>
              <a:t>M</a:t>
            </a:r>
            <a:r>
              <a:rPr lang="en-US" sz="3000" b="1" dirty="0" err="1">
                <a:solidFill>
                  <a:schemeClr val="bg1"/>
                </a:solidFill>
                <a:effectLst>
                  <a:outerShdw blurRad="38100" dist="38100" dir="2700000" algn="tl">
                    <a:srgbClr val="C0C0C0"/>
                  </a:outerShdw>
                </a:effectLst>
                <a:latin typeface="Times New Roman" pitchFamily="18" charset="0"/>
              </a:rPr>
              <a:t>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cung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cấp</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cho</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Trái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Đất</a:t>
            </a:r>
            <a:r>
              <a:rPr lang="en-US" sz="3000" b="1" dirty="0">
                <a:solidFill>
                  <a:schemeClr val="bg1"/>
                </a:solidFill>
                <a:effectLst>
                  <a:outerShdw blurRad="38100" dist="38100" dir="2700000" algn="tl">
                    <a:srgbClr val="C0C0C0"/>
                  </a:outerShdw>
                </a:effectLst>
                <a:latin typeface="Times New Roman" pitchFamily="18" charset="0"/>
              </a:rPr>
              <a:t> ở </a:t>
            </a:r>
            <a:r>
              <a:rPr lang="en-US" sz="3000" b="1" dirty="0" err="1">
                <a:solidFill>
                  <a:schemeClr val="bg1"/>
                </a:solidFill>
                <a:effectLst>
                  <a:outerShdw blurRad="38100" dist="38100" dir="2700000" algn="tl">
                    <a:srgbClr val="C0C0C0"/>
                  </a:outerShdw>
                </a:effectLst>
                <a:latin typeface="Times New Roman" pitchFamily="18" charset="0"/>
              </a:rPr>
              <a:t>những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dạng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nào</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con </a:t>
            </a:r>
            <a:r>
              <a:rPr lang="en-US" sz="3000" b="1" dirty="0" err="1">
                <a:solidFill>
                  <a:schemeClr val="bg1"/>
                </a:solidFill>
                <a:effectLst>
                  <a:outerShdw blurRad="38100" dist="38100" dir="2700000" algn="tl">
                    <a:srgbClr val="C0C0C0"/>
                  </a:outerShdw>
                </a:effectLst>
                <a:latin typeface="Times New Roman" pitchFamily="18" charset="0"/>
              </a:rPr>
              <a:t>người</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thời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tiết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và</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khí</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hậu</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thực</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vật</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động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vật</a:t>
            </a:r>
            <a:r>
              <a:rPr lang="en-US" sz="30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57781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0242" name="Group 26"/>
          <p:cNvGrpSpPr>
            <a:grpSpLocks/>
          </p:cNvGrpSpPr>
          <p:nvPr/>
        </p:nvGrpSpPr>
        <p:grpSpPr bwMode="auto">
          <a:xfrm>
            <a:off x="0" y="0"/>
            <a:ext cx="12192000" cy="6858000"/>
            <a:chOff x="0" y="0"/>
            <a:chExt cx="5760" cy="4320"/>
          </a:xfrm>
        </p:grpSpPr>
        <p:pic>
          <p:nvPicPr>
            <p:cNvPr id="10246"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3"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0244"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1939" y="304800"/>
            <a:ext cx="187569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IMG_56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93" y="2514601"/>
            <a:ext cx="11158416"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1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1266" name="Group 26"/>
          <p:cNvGrpSpPr>
            <a:grpSpLocks/>
          </p:cNvGrpSpPr>
          <p:nvPr/>
        </p:nvGrpSpPr>
        <p:grpSpPr bwMode="auto">
          <a:xfrm>
            <a:off x="0" y="0"/>
            <a:ext cx="12192000" cy="6858000"/>
            <a:chOff x="0" y="0"/>
            <a:chExt cx="5760" cy="4320"/>
          </a:xfrm>
        </p:grpSpPr>
        <p:pic>
          <p:nvPicPr>
            <p:cNvPr id="11271"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1268"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70585" y="381000"/>
            <a:ext cx="215704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3" descr="IMG_56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569" y="2362201"/>
            <a:ext cx="5533292" cy="3902075"/>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4" descr="IMG_56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38" y="2360614"/>
            <a:ext cx="5908431" cy="3938587"/>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2290" name="Group 26"/>
          <p:cNvGrpSpPr>
            <a:grpSpLocks/>
          </p:cNvGrpSpPr>
          <p:nvPr/>
        </p:nvGrpSpPr>
        <p:grpSpPr bwMode="auto">
          <a:xfrm>
            <a:off x="0" y="0"/>
            <a:ext cx="12192000" cy="6858000"/>
            <a:chOff x="0" y="0"/>
            <a:chExt cx="5760" cy="4320"/>
          </a:xfrm>
        </p:grpSpPr>
        <p:pic>
          <p:nvPicPr>
            <p:cNvPr id="12297"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2292" name="Picture 3" descr="images1425398_NA-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39" y="1828800"/>
            <a:ext cx="534572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images790630_T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431" y="1828800"/>
            <a:ext cx="553524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4"/>
          <p:cNvSpPr txBox="1">
            <a:spLocks noChangeArrowheads="1"/>
          </p:cNvSpPr>
          <p:nvPr/>
        </p:nvSpPr>
        <p:spPr bwMode="auto">
          <a:xfrm>
            <a:off x="1969477" y="6338889"/>
            <a:ext cx="2159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solidFill>
                  <a:schemeClr val="bg1"/>
                </a:solidFill>
                <a:latin typeface="Times New Roman" pitchFamily="18" charset="0"/>
              </a:rPr>
              <a:t>MƯA LŨ</a:t>
            </a:r>
            <a:endParaRPr lang="en-US" altLang="en-US" sz="2800" b="1" dirty="0">
              <a:solidFill>
                <a:schemeClr val="bg1"/>
              </a:solidFill>
              <a:latin typeface="VNI-Times" pitchFamily="2" charset="0"/>
            </a:endParaRPr>
          </a:p>
        </p:txBody>
      </p:sp>
      <p:sp>
        <p:nvSpPr>
          <p:cNvPr id="12295" name="Text Box 4"/>
          <p:cNvSpPr txBox="1">
            <a:spLocks noChangeArrowheads="1"/>
          </p:cNvSpPr>
          <p:nvPr/>
        </p:nvSpPr>
        <p:spPr bwMode="auto">
          <a:xfrm>
            <a:off x="7596554" y="6338889"/>
            <a:ext cx="262792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solidFill>
                  <a:schemeClr val="bg1"/>
                </a:solidFill>
                <a:latin typeface="Times New Roman" pitchFamily="18" charset="0"/>
              </a:rPr>
              <a:t>GI</a:t>
            </a:r>
            <a:r>
              <a:rPr lang="en-US" altLang="en-US" sz="3000" b="1" dirty="0">
                <a:solidFill>
                  <a:schemeClr val="bg1"/>
                </a:solidFill>
                <a:latin typeface="Times New Roman" pitchFamily="18" charset="0"/>
              </a:rPr>
              <a:t>Ó BÃO</a:t>
            </a:r>
          </a:p>
        </p:txBody>
      </p:sp>
      <p:pic>
        <p:nvPicPr>
          <p:cNvPr id="12296"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58154" y="228600"/>
            <a:ext cx="234461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5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3314" name="Group 26"/>
          <p:cNvGrpSpPr>
            <a:grpSpLocks/>
          </p:cNvGrpSpPr>
          <p:nvPr/>
        </p:nvGrpSpPr>
        <p:grpSpPr bwMode="auto">
          <a:xfrm>
            <a:off x="1125415" y="5181600"/>
            <a:ext cx="12192000" cy="6858000"/>
            <a:chOff x="0" y="0"/>
            <a:chExt cx="5760" cy="4320"/>
          </a:xfrm>
        </p:grpSpPr>
        <p:pic>
          <p:nvPicPr>
            <p:cNvPr id="13319"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3316" name="Picture 9" descr="SUNFLO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415" y="1828800"/>
            <a:ext cx="487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SU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8800"/>
            <a:ext cx="497058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04800"/>
            <a:ext cx="196947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5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4338" name="Group 26"/>
          <p:cNvGrpSpPr>
            <a:grpSpLocks/>
          </p:cNvGrpSpPr>
          <p:nvPr/>
        </p:nvGrpSpPr>
        <p:grpSpPr bwMode="auto">
          <a:xfrm>
            <a:off x="0" y="0"/>
            <a:ext cx="12192000" cy="6858000"/>
            <a:chOff x="0" y="0"/>
            <a:chExt cx="5760" cy="4320"/>
          </a:xfrm>
        </p:grpSpPr>
        <p:pic>
          <p:nvPicPr>
            <p:cNvPr id="14343"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4340" name="Picture 9" descr="C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89150"/>
            <a:ext cx="478301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G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708" y="2087563"/>
            <a:ext cx="4032738"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51938" y="304800"/>
            <a:ext cx="15005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14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5362" name="Group 3"/>
          <p:cNvGrpSpPr>
            <a:grpSpLocks/>
          </p:cNvGrpSpPr>
          <p:nvPr/>
        </p:nvGrpSpPr>
        <p:grpSpPr bwMode="auto">
          <a:xfrm>
            <a:off x="0" y="0"/>
            <a:ext cx="12192000" cy="6858000"/>
            <a:chOff x="0" y="0"/>
            <a:chExt cx="5760" cy="4320"/>
          </a:xfrm>
        </p:grpSpPr>
        <p:pic>
          <p:nvPicPr>
            <p:cNvPr id="1536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8"/>
          <p:cNvSpPr txBox="1">
            <a:spLocks noChangeArrowheads="1"/>
          </p:cNvSpPr>
          <p:nvPr/>
        </p:nvSpPr>
        <p:spPr bwMode="auto">
          <a:xfrm>
            <a:off x="1031631" y="304800"/>
            <a:ext cx="100349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a:solidFill>
                  <a:srgbClr val="FF0000"/>
                </a:solidFill>
                <a:latin typeface="Times New Roman" pitchFamily="18" charset="0"/>
              </a:rPr>
              <a:t>C</a:t>
            </a:r>
            <a:r>
              <a:rPr lang="en-US" altLang="en-US" sz="3000" b="1" u="sng">
                <a:solidFill>
                  <a:srgbClr val="FF0000"/>
                </a:solidFill>
                <a:latin typeface="Times New Roman" pitchFamily="18" charset="0"/>
              </a:rPr>
              <a:t>ÂU HỎI THẢO LUẬN</a:t>
            </a:r>
          </a:p>
        </p:txBody>
      </p:sp>
      <p:sp>
        <p:nvSpPr>
          <p:cNvPr id="53257" name="Text Box 9"/>
          <p:cNvSpPr txBox="1">
            <a:spLocks noChangeArrowheads="1"/>
          </p:cNvSpPr>
          <p:nvPr/>
        </p:nvSpPr>
        <p:spPr bwMode="auto">
          <a:xfrm>
            <a:off x="375139" y="1406526"/>
            <a:ext cx="11441723" cy="3339376"/>
          </a:xfrm>
          <a:prstGeom prst="rect">
            <a:avLst/>
          </a:prstGeom>
          <a:noFill/>
          <a:ln w="9525">
            <a:solidFill>
              <a:srgbClr val="3333FF"/>
            </a:solidFill>
            <a:miter lim="800000"/>
            <a:headEnd/>
            <a:tailEnd/>
          </a:ln>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buFontTx/>
              <a:buAutoNum type="arabicPeriod"/>
              <a:defRPr/>
            </a:pPr>
            <a:r>
              <a:rPr lang="en-US" sz="3100" b="1" dirty="0" err="1">
                <a:solidFill>
                  <a:schemeClr val="bg1"/>
                </a:solidFill>
                <a:effectLst>
                  <a:outerShdw blurRad="38100" dist="38100" dir="2700000" algn="tl">
                    <a:srgbClr val="C0C0C0"/>
                  </a:outerShdw>
                </a:effectLst>
                <a:latin typeface="Times New Roman" pitchFamily="18" charset="0"/>
              </a:rPr>
              <a:t>M</a:t>
            </a:r>
            <a:r>
              <a:rPr lang="en-US" sz="3000" b="1" dirty="0" err="1">
                <a:solidFill>
                  <a:schemeClr val="bg1"/>
                </a:solidFill>
                <a:effectLst>
                  <a:outerShdw blurRad="38100" dist="38100" dir="2700000" algn="tl">
                    <a:srgbClr val="C0C0C0"/>
                  </a:outerShdw>
                </a:effectLst>
                <a:latin typeface="Times New Roman" pitchFamily="18" charset="0"/>
              </a:rPr>
              <a:t>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cung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cấp</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cho</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Trái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Đất</a:t>
            </a:r>
            <a:r>
              <a:rPr lang="en-US" sz="3000" b="1" dirty="0">
                <a:solidFill>
                  <a:schemeClr val="bg1"/>
                </a:solidFill>
                <a:effectLst>
                  <a:outerShdw blurRad="38100" dist="38100" dir="2700000" algn="tl">
                    <a:srgbClr val="C0C0C0"/>
                  </a:outerShdw>
                </a:effectLst>
                <a:latin typeface="Times New Roman" pitchFamily="18" charset="0"/>
              </a:rPr>
              <a:t> ở </a:t>
            </a:r>
            <a:r>
              <a:rPr lang="en-US" sz="3000" b="1" dirty="0" err="1">
                <a:solidFill>
                  <a:schemeClr val="bg1"/>
                </a:solidFill>
                <a:effectLst>
                  <a:outerShdw blurRad="38100" dist="38100" dir="2700000" algn="tl">
                    <a:srgbClr val="C0C0C0"/>
                  </a:outerShdw>
                </a:effectLst>
                <a:latin typeface="Times New Roman" pitchFamily="18" charset="0"/>
              </a:rPr>
              <a:t>những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dạng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nào</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con </a:t>
            </a:r>
            <a:r>
              <a:rPr lang="en-US" sz="3000" b="1" dirty="0" err="1">
                <a:solidFill>
                  <a:schemeClr val="bg1"/>
                </a:solidFill>
                <a:effectLst>
                  <a:outerShdw blurRad="38100" dist="38100" dir="2700000" algn="tl">
                    <a:srgbClr val="C0C0C0"/>
                  </a:outerShdw>
                </a:effectLst>
                <a:latin typeface="Times New Roman" pitchFamily="18" charset="0"/>
              </a:rPr>
              <a:t>người</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thời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tiết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và</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khí</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hậu</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thực</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vật</a:t>
            </a:r>
            <a:r>
              <a:rPr lang="en-US" sz="3000" b="1" dirty="0">
                <a:solidFill>
                  <a:schemeClr val="bg1"/>
                </a:solidFill>
                <a:effectLst>
                  <a:outerShdw blurRad="38100" dist="38100" dir="2700000" algn="tl">
                    <a:srgbClr val="C0C0C0"/>
                  </a:outerShdw>
                </a:effectLst>
                <a:latin typeface="Times New Roman" pitchFamily="18" charset="0"/>
              </a:rPr>
              <a:t> ?</a:t>
            </a:r>
          </a:p>
          <a:p>
            <a:pPr algn="just" eaLnBrk="1" hangingPunct="1">
              <a:spcBef>
                <a:spcPct val="50000"/>
              </a:spcBef>
              <a:buFontTx/>
              <a:buAutoNum type="arabicPeriod"/>
              <a:defRPr/>
            </a:pPr>
            <a:r>
              <a:rPr lang="en-US" sz="3000" b="1" dirty="0" err="1">
                <a:solidFill>
                  <a:schemeClr val="bg1"/>
                </a:solidFill>
                <a:effectLst>
                  <a:outerShdw blurRad="38100" dist="38100" dir="2700000" algn="tl">
                    <a:srgbClr val="C0C0C0"/>
                  </a:outerShdw>
                </a:effectLst>
                <a:latin typeface="Times New Roman" pitchFamily="18" charset="0"/>
              </a:rPr>
              <a:t>Năng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lượng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Mặt</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Trời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có</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vai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trò</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gì</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đối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với</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động</a:t>
            </a:r>
            <a:r>
              <a:rPr lang="en-US" sz="3000" b="1" dirty="0">
                <a:solidFill>
                  <a:schemeClr val="bg1"/>
                </a:solidFill>
                <a:effectLst>
                  <a:outerShdw blurRad="38100" dist="38100" dir="2700000" algn="tl">
                    <a:srgbClr val="C0C0C0"/>
                  </a:outerShdw>
                </a:effectLst>
                <a:latin typeface="Times New Roman" pitchFamily="18" charset="0"/>
              </a:rPr>
              <a:t> </a:t>
            </a:r>
            <a:r>
              <a:rPr lang="en-US" sz="3000" b="1" dirty="0" err="1">
                <a:solidFill>
                  <a:schemeClr val="bg1"/>
                </a:solidFill>
                <a:effectLst>
                  <a:outerShdw blurRad="38100" dist="38100" dir="2700000" algn="tl">
                    <a:srgbClr val="C0C0C0"/>
                  </a:outerShdw>
                </a:effectLst>
                <a:latin typeface="Times New Roman" pitchFamily="18" charset="0"/>
              </a:rPr>
              <a:t>vật</a:t>
            </a:r>
            <a:r>
              <a:rPr lang="en-US" sz="30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49924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6386" name="Group 3"/>
          <p:cNvGrpSpPr>
            <a:grpSpLocks/>
          </p:cNvGrpSpPr>
          <p:nvPr/>
        </p:nvGrpSpPr>
        <p:grpSpPr bwMode="auto">
          <a:xfrm>
            <a:off x="0" y="0"/>
            <a:ext cx="12192000" cy="6858000"/>
            <a:chOff x="0" y="0"/>
            <a:chExt cx="5760" cy="4320"/>
          </a:xfrm>
        </p:grpSpPr>
        <p:pic>
          <p:nvPicPr>
            <p:cNvPr id="1639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3" name="Text Box 9"/>
          <p:cNvSpPr txBox="1">
            <a:spLocks noChangeArrowheads="1"/>
          </p:cNvSpPr>
          <p:nvPr/>
        </p:nvSpPr>
        <p:spPr bwMode="auto">
          <a:xfrm>
            <a:off x="656493" y="3505200"/>
            <a:ext cx="108790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eaLnBrk="1" hangingPunct="1">
              <a:spcBef>
                <a:spcPct val="50000"/>
              </a:spcBef>
            </a:pP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cung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cấp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cho</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Trái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Đất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ánh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sáng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và</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nguồn</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nhiệt</a:t>
            </a:r>
            <a:r>
              <a:rPr lang="en-US" altLang="en-US" sz="3200" b="1" dirty="0">
                <a:solidFill>
                  <a:schemeClr val="bg1"/>
                </a:solidFill>
                <a:latin typeface="Times New Roman" pitchFamily="18" charset="0"/>
              </a:rPr>
              <a:t> .</a:t>
            </a:r>
          </a:p>
        </p:txBody>
      </p:sp>
      <p:pic>
        <p:nvPicPr>
          <p:cNvPr id="121879"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07877" y="533400"/>
            <a:ext cx="290732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656493" y="2163763"/>
            <a:ext cx="108790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Tx/>
              <a:buAutoNum type="arabicPeriod"/>
            </a:pPr>
            <a:r>
              <a:rPr lang="en-US" altLang="en-US" sz="3200" b="1">
                <a:solidFill>
                  <a:srgbClr val="FF3300"/>
                </a:solidFill>
                <a:latin typeface="Times New Roman" pitchFamily="18" charset="0"/>
              </a:rPr>
              <a:t>Mặt Trời cung cấp năng lượng cho Trái Đất ở những dạng nào ?</a:t>
            </a:r>
          </a:p>
        </p:txBody>
      </p:sp>
    </p:spTree>
    <p:extLst>
      <p:ext uri="{BB962C8B-B14F-4D97-AF65-F5344CB8AC3E}">
        <p14:creationId xmlns:p14="http://schemas.microsoft.com/office/powerpoint/2010/main" val="981121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wipe(down)">
                                      <p:cBhvr>
                                        <p:cTn id="7" dur="500"/>
                                        <p:tgtEl>
                                          <p:spTgt spid="36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1879"/>
                                        </p:tgtEl>
                                        <p:attrNameLst>
                                          <p:attrName>style.visibility</p:attrName>
                                        </p:attrNameLst>
                                      </p:cBhvr>
                                      <p:to>
                                        <p:strVal val="visible"/>
                                      </p:to>
                                    </p:set>
                                    <p:animEffect transition="in" filter="wipe(down)">
                                      <p:cBhvr>
                                        <p:cTn id="12" dur="500"/>
                                        <p:tgtEl>
                                          <p:spTgt spid="1218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6873">
                                            <p:txEl>
                                              <p:pRg st="0" end="0"/>
                                            </p:txEl>
                                          </p:spTgt>
                                        </p:tgtEl>
                                        <p:attrNameLst>
                                          <p:attrName>style.visibility</p:attrName>
                                        </p:attrNameLst>
                                      </p:cBhvr>
                                      <p:to>
                                        <p:strVal val="visible"/>
                                      </p:to>
                                    </p:set>
                                    <p:animEffect transition="in" filter="diamond(in)">
                                      <p:cBhvr>
                                        <p:cTn id="17" dur="2000"/>
                                        <p:tgtEl>
                                          <p:spTgt spid="368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7410" name="Group 26"/>
          <p:cNvGrpSpPr>
            <a:grpSpLocks/>
          </p:cNvGrpSpPr>
          <p:nvPr/>
        </p:nvGrpSpPr>
        <p:grpSpPr bwMode="auto">
          <a:xfrm>
            <a:off x="0" y="0"/>
            <a:ext cx="12192000" cy="6858000"/>
            <a:chOff x="0" y="0"/>
            <a:chExt cx="5760" cy="4320"/>
          </a:xfrm>
        </p:grpSpPr>
        <p:pic>
          <p:nvPicPr>
            <p:cNvPr id="17417"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121879" name="Picture 2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25969" y="0"/>
            <a:ext cx="196947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Text Box 9"/>
          <p:cNvSpPr txBox="1">
            <a:spLocks noChangeArrowheads="1"/>
          </p:cNvSpPr>
          <p:nvPr/>
        </p:nvSpPr>
        <p:spPr bwMode="auto">
          <a:xfrm>
            <a:off x="4128478" y="1155700"/>
            <a:ext cx="8063522" cy="50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a:t>
            </a:r>
            <a:r>
              <a:rPr lang="en-US" altLang="en-US" sz="3400" b="1" dirty="0" err="1">
                <a:solidFill>
                  <a:schemeClr val="bg1"/>
                </a:solidFill>
                <a:latin typeface="Times New Roman" pitchFamily="18" charset="0"/>
              </a:rPr>
              <a:t>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vai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trò</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đối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với</a:t>
            </a:r>
            <a:r>
              <a:rPr lang="en-US" altLang="en-US" sz="3400" b="1" dirty="0">
                <a:solidFill>
                  <a:schemeClr val="bg1"/>
                </a:solidFill>
                <a:latin typeface="Times New Roman" pitchFamily="18" charset="0"/>
              </a:rPr>
              <a:t>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p>
          <a:p>
            <a:pPr algn="just" eaLnBrk="1" hangingPunct="1">
              <a:spcBef>
                <a:spcPct val="20000"/>
              </a:spcBef>
            </a:pPr>
            <a:r>
              <a:rPr lang="en-US" altLang="en-US" sz="3400" b="1" dirty="0">
                <a:solidFill>
                  <a:schemeClr val="bg1"/>
                </a:solidFill>
                <a:latin typeface="Times New Roman" pitchFamily="18" charset="0"/>
              </a:rPr>
              <a:t>   -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sử</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dụng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học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tập</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vui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động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giúp</a:t>
            </a:r>
            <a:r>
              <a:rPr lang="en-US" altLang="en-US" sz="3400" b="1" dirty="0">
                <a:solidFill>
                  <a:schemeClr val="bg1"/>
                </a:solidFill>
                <a:latin typeface="Times New Roman" pitchFamily="18" charset="0"/>
              </a:rPr>
              <a:t>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khoẻ</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mạnh</a:t>
            </a:r>
            <a:r>
              <a:rPr lang="en-US" altLang="en-US" sz="3400" b="1" dirty="0">
                <a:solidFill>
                  <a:schemeClr val="bg1"/>
                </a:solidFill>
                <a:latin typeface="Times New Roman" pitchFamily="18" charset="0"/>
              </a:rPr>
              <a:t>.</a:t>
            </a:r>
          </a:p>
          <a:p>
            <a:pPr algn="just" eaLnBrk="1" hangingPunct="1">
              <a:spcBef>
                <a:spcPct val="20000"/>
              </a:spcBef>
            </a:pPr>
            <a:r>
              <a:rPr lang="en-US" altLang="en-US" sz="3400" b="1" dirty="0">
                <a:solidFill>
                  <a:schemeClr val="bg1"/>
                </a:solidFill>
                <a:latin typeface="Times New Roman" pitchFamily="18" charset="0"/>
              </a:rPr>
              <a:t>    -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được</a:t>
            </a:r>
            <a:r>
              <a:rPr lang="en-US" altLang="en-US" sz="3400" b="1" dirty="0">
                <a:solidFill>
                  <a:schemeClr val="bg1"/>
                </a:solidFill>
                <a:latin typeface="Times New Roman" pitchFamily="18" charset="0"/>
              </a:rPr>
              <a:t> 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dùng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chiếu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sáng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sưởi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ấm</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làm</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khô</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đun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nấu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phát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điện</a:t>
            </a:r>
            <a:r>
              <a:rPr lang="en-US" altLang="en-US" sz="3400" b="1" dirty="0">
                <a:solidFill>
                  <a:schemeClr val="bg1"/>
                </a:solidFill>
                <a:latin typeface="Times New Roman" pitchFamily="18" charset="0"/>
              </a:rPr>
              <a:t>, …</a:t>
            </a:r>
          </a:p>
        </p:txBody>
      </p:sp>
      <p:sp>
        <p:nvSpPr>
          <p:cNvPr id="64527" name="Text Box 15"/>
          <p:cNvSpPr txBox="1">
            <a:spLocks noChangeArrowheads="1"/>
          </p:cNvSpPr>
          <p:nvPr/>
        </p:nvSpPr>
        <p:spPr bwMode="auto">
          <a:xfrm>
            <a:off x="4501662" y="0"/>
            <a:ext cx="684627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a:solidFill>
                  <a:srgbClr val="FF3300"/>
                </a:solidFill>
                <a:latin typeface="Times New Roman" pitchFamily="18" charset="0"/>
              </a:rPr>
              <a:t>2.Năng lượng Mặt Trời có vai trò gì đối với con người? </a:t>
            </a:r>
          </a:p>
        </p:txBody>
      </p:sp>
      <p:pic>
        <p:nvPicPr>
          <p:cNvPr id="64528" name="Picture 16" descr="IMG_56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23" y="4000501"/>
            <a:ext cx="4032738" cy="229076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4529" name="Picture 17" descr="IMG_56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39" y="1447800"/>
            <a:ext cx="4032738" cy="23129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42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27"/>
                                        </p:tgtEl>
                                        <p:attrNameLst>
                                          <p:attrName>style.visibility</p:attrName>
                                        </p:attrNameLst>
                                      </p:cBhvr>
                                      <p:to>
                                        <p:strVal val="visible"/>
                                      </p:to>
                                    </p:set>
                                    <p:animEffect transition="in" filter="diamond(in)">
                                      <p:cBhvr>
                                        <p:cTn id="7" dur="1000"/>
                                        <p:tgtEl>
                                          <p:spTgt spid="64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4529"/>
                                        </p:tgtEl>
                                        <p:attrNameLst>
                                          <p:attrName>style.visibility</p:attrName>
                                        </p:attrNameLst>
                                      </p:cBhvr>
                                      <p:to>
                                        <p:strVal val="visible"/>
                                      </p:to>
                                    </p:set>
                                    <p:animEffect transition="in" filter="wipe(down)">
                                      <p:cBhvr>
                                        <p:cTn id="12" dur="500"/>
                                        <p:tgtEl>
                                          <p:spTgt spid="64529"/>
                                        </p:tgtEl>
                                      </p:cBhvr>
                                    </p:animEffect>
                                  </p:childTnLst>
                                </p:cTn>
                              </p:par>
                              <p:par>
                                <p:cTn id="13" presetID="22" presetClass="entr" presetSubtype="4" fill="hold" nodeType="withEffect">
                                  <p:stCondLst>
                                    <p:cond delay="0"/>
                                  </p:stCondLst>
                                  <p:childTnLst>
                                    <p:set>
                                      <p:cBhvr>
                                        <p:cTn id="14" dur="1" fill="hold">
                                          <p:stCondLst>
                                            <p:cond delay="0"/>
                                          </p:stCondLst>
                                        </p:cTn>
                                        <p:tgtEl>
                                          <p:spTgt spid="121879"/>
                                        </p:tgtEl>
                                        <p:attrNameLst>
                                          <p:attrName>style.visibility</p:attrName>
                                        </p:attrNameLst>
                                      </p:cBhvr>
                                      <p:to>
                                        <p:strVal val="visible"/>
                                      </p:to>
                                    </p:set>
                                    <p:animEffect transition="in" filter="wipe(down)">
                                      <p:cBhvr>
                                        <p:cTn id="15" dur="500"/>
                                        <p:tgtEl>
                                          <p:spTgt spid="121879"/>
                                        </p:tgtEl>
                                      </p:cBhvr>
                                    </p:animEffect>
                                  </p:childTnLst>
                                </p:cTn>
                              </p:par>
                              <p:par>
                                <p:cTn id="16" presetID="22" presetClass="entr" presetSubtype="4" fill="hold" nodeType="withEffect">
                                  <p:stCondLst>
                                    <p:cond delay="0"/>
                                  </p:stCondLst>
                                  <p:childTnLst>
                                    <p:set>
                                      <p:cBhvr>
                                        <p:cTn id="17" dur="1" fill="hold">
                                          <p:stCondLst>
                                            <p:cond delay="0"/>
                                          </p:stCondLst>
                                        </p:cTn>
                                        <p:tgtEl>
                                          <p:spTgt spid="64528"/>
                                        </p:tgtEl>
                                        <p:attrNameLst>
                                          <p:attrName>style.visibility</p:attrName>
                                        </p:attrNameLst>
                                      </p:cBhvr>
                                      <p:to>
                                        <p:strVal val="visible"/>
                                      </p:to>
                                    </p:set>
                                    <p:animEffect transition="in" filter="wipe(down)">
                                      <p:cBhvr>
                                        <p:cTn id="18" dur="500"/>
                                        <p:tgtEl>
                                          <p:spTgt spid="645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4526">
                                            <p:txEl>
                                              <p:pRg st="0" end="0"/>
                                            </p:txEl>
                                          </p:spTgt>
                                        </p:tgtEl>
                                        <p:attrNameLst>
                                          <p:attrName>style.visibility</p:attrName>
                                        </p:attrNameLst>
                                      </p:cBhvr>
                                      <p:to>
                                        <p:strVal val="visible"/>
                                      </p:to>
                                    </p:set>
                                    <p:anim calcmode="lin" valueType="num">
                                      <p:cBhvr additive="base">
                                        <p:cTn id="23" dur="500" fill="hold"/>
                                        <p:tgtEl>
                                          <p:spTgt spid="6452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4526">
                                            <p:txEl>
                                              <p:pRg st="1" end="1"/>
                                            </p:txEl>
                                          </p:spTgt>
                                        </p:tgtEl>
                                        <p:attrNameLst>
                                          <p:attrName>style.visibility</p:attrName>
                                        </p:attrNameLst>
                                      </p:cBhvr>
                                      <p:to>
                                        <p:strVal val="visible"/>
                                      </p:to>
                                    </p:set>
                                    <p:anim calcmode="lin" valueType="num">
                                      <p:cBhvr additive="base">
                                        <p:cTn id="29" dur="500" fill="hold"/>
                                        <p:tgtEl>
                                          <p:spTgt spid="6452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45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4526">
                                            <p:txEl>
                                              <p:pRg st="2" end="2"/>
                                            </p:txEl>
                                          </p:spTgt>
                                        </p:tgtEl>
                                        <p:attrNameLst>
                                          <p:attrName>style.visibility</p:attrName>
                                        </p:attrNameLst>
                                      </p:cBhvr>
                                      <p:to>
                                        <p:strVal val="visible"/>
                                      </p:to>
                                    </p:set>
                                    <p:anim calcmode="lin" valueType="num">
                                      <p:cBhvr additive="base">
                                        <p:cTn id="35" dur="500" fill="hold"/>
                                        <p:tgtEl>
                                          <p:spTgt spid="6452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45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8434" name="Group 26"/>
          <p:cNvGrpSpPr>
            <a:grpSpLocks/>
          </p:cNvGrpSpPr>
          <p:nvPr/>
        </p:nvGrpSpPr>
        <p:grpSpPr bwMode="auto">
          <a:xfrm>
            <a:off x="0" y="0"/>
            <a:ext cx="12192000" cy="6858000"/>
            <a:chOff x="0" y="0"/>
            <a:chExt cx="5760" cy="4320"/>
          </a:xfrm>
        </p:grpSpPr>
        <p:pic>
          <p:nvPicPr>
            <p:cNvPr id="18441"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65545" name="Picture 3" descr="images1425398_NA-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62" y="4038600"/>
            <a:ext cx="440787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3" descr="images790630_T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062" y="1524001"/>
            <a:ext cx="440787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9"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81908" y="0"/>
            <a:ext cx="15005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Text Box 14"/>
          <p:cNvSpPr txBox="1">
            <a:spLocks noChangeArrowheads="1"/>
          </p:cNvSpPr>
          <p:nvPr/>
        </p:nvSpPr>
        <p:spPr bwMode="auto">
          <a:xfrm>
            <a:off x="5814646" y="1600200"/>
            <a:ext cx="572086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vai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trò</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đối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với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tiết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khí</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hậu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p>
          <a:p>
            <a:pPr algn="just" eaLnBrk="1" hangingPunct="1">
              <a:spcBef>
                <a:spcPct val="50000"/>
              </a:spcBef>
              <a:buFontTx/>
              <a:buChar char="-"/>
            </a:pP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ánh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nắng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mưa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bão</a:t>
            </a:r>
            <a:r>
              <a:rPr lang="en-US" altLang="en-US" sz="3400" b="1" dirty="0">
                <a:solidFill>
                  <a:schemeClr val="bg1"/>
                </a:solidFill>
                <a:latin typeface="Times New Roman" pitchFamily="18" charset="0"/>
              </a:rPr>
              <a:t>.</a:t>
            </a:r>
          </a:p>
          <a:p>
            <a:pPr algn="just" eaLnBrk="1" hangingPunct="1">
              <a:spcBef>
                <a:spcPct val="50000"/>
              </a:spcBef>
              <a:buFontTx/>
              <a:buChar char="-"/>
            </a:pP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sự</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bốc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nước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sự</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chuyển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của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nước</a:t>
            </a:r>
            <a:r>
              <a:rPr lang="en-US" altLang="en-US" sz="3400" b="1" dirty="0">
                <a:solidFill>
                  <a:schemeClr val="bg1"/>
                </a:solidFill>
                <a:latin typeface="Times New Roman" pitchFamily="18" charset="0"/>
              </a:rPr>
              <a:t>…</a:t>
            </a:r>
            <a:endParaRPr lang="en-US" altLang="en-US" sz="3400" b="1" dirty="0">
              <a:solidFill>
                <a:schemeClr val="bg1"/>
              </a:solidFill>
              <a:latin typeface="VNI-Times" pitchFamily="2" charset="0"/>
            </a:endParaRPr>
          </a:p>
        </p:txBody>
      </p:sp>
      <p:sp>
        <p:nvSpPr>
          <p:cNvPr id="65551" name="Text Box 15"/>
          <p:cNvSpPr txBox="1">
            <a:spLocks noChangeArrowheads="1"/>
          </p:cNvSpPr>
          <p:nvPr/>
        </p:nvSpPr>
        <p:spPr bwMode="auto">
          <a:xfrm>
            <a:off x="3282462" y="228601"/>
            <a:ext cx="8161216" cy="1138773"/>
          </a:xfrm>
          <a:prstGeom prst="rect">
            <a:avLst/>
          </a:prstGeom>
          <a:noFill/>
          <a:ln>
            <a:noFill/>
          </a:ln>
          <a:effec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defRPr/>
            </a:pPr>
            <a:r>
              <a:rPr lang="en-US" sz="3200" b="1" dirty="0">
                <a:solidFill>
                  <a:schemeClr val="bg1"/>
                </a:solidFill>
              </a:rPr>
              <a:t>3. </a:t>
            </a:r>
            <a:r>
              <a:rPr lang="en-US" sz="3400" b="1" dirty="0" err="1">
                <a:solidFill>
                  <a:srgbClr val="FF3300"/>
                </a:solidFill>
                <a:effectLst>
                  <a:outerShdw blurRad="38100" dist="38100" dir="2700000" algn="tl">
                    <a:srgbClr val="C0C0C0"/>
                  </a:outerShdw>
                </a:effectLst>
                <a:latin typeface="Times New Roman" pitchFamily="18" charset="0"/>
              </a:rPr>
              <a:t>Năng</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lượng</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Mặt</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Trời</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có</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vai</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trò</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gì</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đối</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với</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thời</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tiết</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và</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khí</a:t>
            </a:r>
            <a:r>
              <a:rPr lang="en-US" sz="3400" b="1" dirty="0">
                <a:solidFill>
                  <a:srgbClr val="FF3300"/>
                </a:solidFill>
                <a:effectLst>
                  <a:outerShdw blurRad="38100" dist="38100" dir="2700000" algn="tl">
                    <a:srgbClr val="C0C0C0"/>
                  </a:outerShdw>
                </a:effectLst>
                <a:latin typeface="Times New Roman" pitchFamily="18" charset="0"/>
              </a:rPr>
              <a:t> </a:t>
            </a:r>
            <a:r>
              <a:rPr lang="en-US" sz="3400" b="1" dirty="0" err="1">
                <a:solidFill>
                  <a:srgbClr val="FF3300"/>
                </a:solidFill>
                <a:effectLst>
                  <a:outerShdw blurRad="38100" dist="38100" dir="2700000" algn="tl">
                    <a:srgbClr val="C0C0C0"/>
                  </a:outerShdw>
                </a:effectLst>
                <a:latin typeface="Times New Roman" pitchFamily="18" charset="0"/>
              </a:rPr>
              <a:t>hậu</a:t>
            </a:r>
            <a:r>
              <a:rPr lang="en-US" sz="3400" b="1" dirty="0">
                <a:solidFill>
                  <a:srgbClr val="FF3300"/>
                </a:solidFill>
                <a:effectLst>
                  <a:outerShdw blurRad="38100" dist="38100" dir="2700000" algn="tl">
                    <a:srgbClr val="C0C0C0"/>
                  </a:outerShdw>
                </a:effectLst>
                <a:latin typeface="Times New Roman" pitchFamily="18" charset="0"/>
              </a:rPr>
              <a:t> ?</a:t>
            </a:r>
            <a:endParaRPr lang="en-US" sz="3200" b="1" dirty="0">
              <a:solidFill>
                <a:srgbClr val="FF3300"/>
              </a:solidFill>
            </a:endParaRPr>
          </a:p>
        </p:txBody>
      </p:sp>
    </p:spTree>
    <p:extLst>
      <p:ext uri="{BB962C8B-B14F-4D97-AF65-F5344CB8AC3E}">
        <p14:creationId xmlns:p14="http://schemas.microsoft.com/office/powerpoint/2010/main" val="314970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diamond(in)">
                                      <p:cBhvr>
                                        <p:cTn id="7" dur="1000"/>
                                        <p:tgtEl>
                                          <p:spTgt spid="65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5545"/>
                                        </p:tgtEl>
                                        <p:attrNameLst>
                                          <p:attrName>style.visibility</p:attrName>
                                        </p:attrNameLst>
                                      </p:cBhvr>
                                      <p:to>
                                        <p:strVal val="visible"/>
                                      </p:to>
                                    </p:set>
                                    <p:animEffect transition="in" filter="wedge">
                                      <p:cBhvr>
                                        <p:cTn id="12" dur="2000"/>
                                        <p:tgtEl>
                                          <p:spTgt spid="65545"/>
                                        </p:tgtEl>
                                      </p:cBhvr>
                                    </p:animEffect>
                                  </p:childTnLst>
                                </p:cTn>
                              </p:par>
                              <p:par>
                                <p:cTn id="13" presetID="20" presetClass="entr" presetSubtype="0" fill="hold" nodeType="withEffect">
                                  <p:stCondLst>
                                    <p:cond delay="0"/>
                                  </p:stCondLst>
                                  <p:childTnLst>
                                    <p:set>
                                      <p:cBhvr>
                                        <p:cTn id="14" dur="1" fill="hold">
                                          <p:stCondLst>
                                            <p:cond delay="0"/>
                                          </p:stCondLst>
                                        </p:cTn>
                                        <p:tgtEl>
                                          <p:spTgt spid="65546"/>
                                        </p:tgtEl>
                                        <p:attrNameLst>
                                          <p:attrName>style.visibility</p:attrName>
                                        </p:attrNameLst>
                                      </p:cBhvr>
                                      <p:to>
                                        <p:strVal val="visible"/>
                                      </p:to>
                                    </p:set>
                                    <p:animEffect transition="in" filter="wedge">
                                      <p:cBhvr>
                                        <p:cTn id="15" dur="2000"/>
                                        <p:tgtEl>
                                          <p:spTgt spid="65546"/>
                                        </p:tgtEl>
                                      </p:cBhvr>
                                    </p:animEffect>
                                  </p:childTnLst>
                                </p:cTn>
                              </p:par>
                              <p:par>
                                <p:cTn id="16" presetID="20" presetClass="entr" presetSubtype="0" fill="hold" nodeType="withEffect">
                                  <p:stCondLst>
                                    <p:cond delay="0"/>
                                  </p:stCondLst>
                                  <p:childTnLst>
                                    <p:set>
                                      <p:cBhvr>
                                        <p:cTn id="17" dur="1" fill="hold">
                                          <p:stCondLst>
                                            <p:cond delay="0"/>
                                          </p:stCondLst>
                                        </p:cTn>
                                        <p:tgtEl>
                                          <p:spTgt spid="121879"/>
                                        </p:tgtEl>
                                        <p:attrNameLst>
                                          <p:attrName>style.visibility</p:attrName>
                                        </p:attrNameLst>
                                      </p:cBhvr>
                                      <p:to>
                                        <p:strVal val="visible"/>
                                      </p:to>
                                    </p:set>
                                    <p:animEffect transition="in" filter="wedge">
                                      <p:cBhvr>
                                        <p:cTn id="18" dur="2000"/>
                                        <p:tgtEl>
                                          <p:spTgt spid="1218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5550">
                                            <p:txEl>
                                              <p:pRg st="0" end="0"/>
                                            </p:txEl>
                                          </p:spTgt>
                                        </p:tgtEl>
                                        <p:attrNameLst>
                                          <p:attrName>style.visibility</p:attrName>
                                        </p:attrNameLst>
                                      </p:cBhvr>
                                      <p:to>
                                        <p:strVal val="visible"/>
                                      </p:to>
                                    </p:set>
                                    <p:anim calcmode="lin" valueType="num">
                                      <p:cBhvr additive="base">
                                        <p:cTn id="23" dur="500" fill="hold"/>
                                        <p:tgtEl>
                                          <p:spTgt spid="6555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5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5550">
                                            <p:txEl>
                                              <p:pRg st="1" end="1"/>
                                            </p:txEl>
                                          </p:spTgt>
                                        </p:tgtEl>
                                        <p:attrNameLst>
                                          <p:attrName>style.visibility</p:attrName>
                                        </p:attrNameLst>
                                      </p:cBhvr>
                                      <p:to>
                                        <p:strVal val="visible"/>
                                      </p:to>
                                    </p:set>
                                    <p:anim calcmode="lin" valueType="num">
                                      <p:cBhvr additive="base">
                                        <p:cTn id="29" dur="500" fill="hold"/>
                                        <p:tgtEl>
                                          <p:spTgt spid="6555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55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5550">
                                            <p:txEl>
                                              <p:pRg st="2" end="2"/>
                                            </p:txEl>
                                          </p:spTgt>
                                        </p:tgtEl>
                                        <p:attrNameLst>
                                          <p:attrName>style.visibility</p:attrName>
                                        </p:attrNameLst>
                                      </p:cBhvr>
                                      <p:to>
                                        <p:strVal val="visible"/>
                                      </p:to>
                                    </p:set>
                                    <p:anim calcmode="lin" valueType="num">
                                      <p:cBhvr additive="base">
                                        <p:cTn id="35" dur="500" fill="hold"/>
                                        <p:tgtEl>
                                          <p:spTgt spid="6555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55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4" name="Picture 3">
            <a:extLst>
              <a:ext uri="{FF2B5EF4-FFF2-40B4-BE49-F238E27FC236}">
                <a16:creationId xmlns:a16="http://schemas.microsoft.com/office/drawing/2014/main" id="{928443E6-B2A1-44ED-A740-915BEC47598E}"/>
              </a:ext>
            </a:extLst>
          </p:cNvPr>
          <p:cNvPicPr>
            <a:picLocks noChangeAspect="1"/>
          </p:cNvPicPr>
          <p:nvPr/>
        </p:nvPicPr>
        <p:blipFill>
          <a:blip r:embed="rId3"/>
          <a:stretch>
            <a:fillRect/>
          </a:stretch>
        </p:blipFill>
        <p:spPr>
          <a:xfrm>
            <a:off x="293302" y="131540"/>
            <a:ext cx="5611008" cy="3191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14FC6F29-DD0F-4CD9-AC37-45F33E0FE53C}"/>
              </a:ext>
            </a:extLst>
          </p:cNvPr>
          <p:cNvPicPr>
            <a:picLocks noChangeAspect="1"/>
          </p:cNvPicPr>
          <p:nvPr/>
        </p:nvPicPr>
        <p:blipFill>
          <a:blip r:embed="rId4"/>
          <a:stretch>
            <a:fillRect/>
          </a:stretch>
        </p:blipFill>
        <p:spPr>
          <a:xfrm>
            <a:off x="321881" y="3535141"/>
            <a:ext cx="5611008" cy="3162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F562E216-CB2B-434F-AF55-0B28F726C61F}"/>
              </a:ext>
            </a:extLst>
          </p:cNvPr>
          <p:cNvPicPr>
            <a:picLocks noChangeAspect="1"/>
          </p:cNvPicPr>
          <p:nvPr/>
        </p:nvPicPr>
        <p:blipFill>
          <a:blip r:embed="rId5"/>
          <a:stretch>
            <a:fillRect/>
          </a:stretch>
        </p:blipFill>
        <p:spPr>
          <a:xfrm>
            <a:off x="6295046" y="1871444"/>
            <a:ext cx="5534797" cy="3115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42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19458" name="Group 26"/>
          <p:cNvGrpSpPr>
            <a:grpSpLocks/>
          </p:cNvGrpSpPr>
          <p:nvPr/>
        </p:nvGrpSpPr>
        <p:grpSpPr bwMode="auto">
          <a:xfrm>
            <a:off x="0" y="0"/>
            <a:ext cx="12192000" cy="6858000"/>
            <a:chOff x="0" y="0"/>
            <a:chExt cx="5760" cy="4320"/>
          </a:xfrm>
        </p:grpSpPr>
        <p:pic>
          <p:nvPicPr>
            <p:cNvPr id="19465"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66569" name="Picture 9" descr="SUNFLO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92" y="3886200"/>
            <a:ext cx="290927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SU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08" y="1676400"/>
            <a:ext cx="309489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9"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0"/>
            <a:ext cx="15005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12"/>
          <p:cNvSpPr txBox="1">
            <a:spLocks noChangeArrowheads="1"/>
          </p:cNvSpPr>
          <p:nvPr/>
        </p:nvSpPr>
        <p:spPr bwMode="auto">
          <a:xfrm>
            <a:off x="4314092" y="1752600"/>
            <a:ext cx="7502769"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altLang="en-US" sz="3200" b="1" dirty="0" err="1">
                <a:solidFill>
                  <a:schemeClr val="bg1"/>
                </a:solidFill>
                <a:latin typeface="Times New Roman" pitchFamily="18" charset="0"/>
              </a:rPr>
              <a:t>N</a:t>
            </a:r>
            <a:r>
              <a:rPr lang="en-US" altLang="en-US" sz="3400" b="1" dirty="0" err="1">
                <a:solidFill>
                  <a:schemeClr val="bg1"/>
                </a:solidFill>
                <a:latin typeface="Times New Roman" pitchFamily="18" charset="0"/>
              </a:rPr>
              <a:t>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có</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vai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trò</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đối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với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p>
          <a:p>
            <a:pPr algn="just" eaLnBrk="1" hangingPunct="1">
              <a:spcBef>
                <a:spcPct val="20000"/>
              </a:spcBef>
            </a:pP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cần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để</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sống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phát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triển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bình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thường</a:t>
            </a:r>
            <a:r>
              <a:rPr lang="en-US" altLang="en-US" sz="3400" b="1" dirty="0">
                <a:solidFill>
                  <a:schemeClr val="bg1"/>
                </a:solidFill>
                <a:latin typeface="Times New Roman" pitchFamily="18" charset="0"/>
              </a:rPr>
              <a:t>.</a:t>
            </a:r>
          </a:p>
          <a:p>
            <a:pPr algn="just" eaLnBrk="1" hangingPunct="1">
              <a:spcBef>
                <a:spcPct val="20000"/>
              </a:spcBef>
              <a:buFontTx/>
              <a:buChar char="-"/>
            </a:pP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Giúp</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quang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hợp</a:t>
            </a:r>
            <a:r>
              <a:rPr lang="en-US" altLang="en-US" sz="3400" b="1" dirty="0">
                <a:solidFill>
                  <a:schemeClr val="bg1"/>
                </a:solidFill>
                <a:latin typeface="Times New Roman" pitchFamily="18" charset="0"/>
              </a:rPr>
              <a:t>.</a:t>
            </a:r>
          </a:p>
          <a:p>
            <a:pPr algn="just" eaLnBrk="1" hangingPunct="1">
              <a:spcBef>
                <a:spcPct val="20000"/>
              </a:spcBef>
              <a:buFontTx/>
              <a:buChar char="-"/>
            </a:pPr>
            <a:r>
              <a:rPr lang="en-US" altLang="en-US" sz="3200" b="1" dirty="0">
                <a:solidFill>
                  <a:schemeClr val="bg1"/>
                </a:solidFill>
                <a:latin typeface="VNI-Times" pitchFamily="2" charset="0"/>
              </a:rPr>
              <a:t> </a:t>
            </a:r>
            <a:r>
              <a:rPr lang="en-US" altLang="en-US" sz="3200" b="1" dirty="0" err="1">
                <a:solidFill>
                  <a:schemeClr val="bg1"/>
                </a:solidFill>
                <a:latin typeface="VNI-Times" pitchFamily="2" charset="0"/>
              </a:rPr>
              <a:t>Gi</a:t>
            </a:r>
            <a:r>
              <a:rPr lang="en-US" altLang="en-US" sz="3400" b="1" dirty="0" err="1">
                <a:solidFill>
                  <a:schemeClr val="bg1"/>
                </a:solidFill>
                <a:latin typeface="Times New Roman" pitchFamily="18" charset="0"/>
              </a:rPr>
              <a:t>úp</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thực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vật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đổi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chất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đổi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khí</a:t>
            </a:r>
            <a:r>
              <a:rPr lang="en-US" altLang="en-US" sz="3400" b="1" dirty="0">
                <a:solidFill>
                  <a:schemeClr val="bg1"/>
                </a:solidFill>
                <a:latin typeface="Times New Roman" pitchFamily="18" charset="0"/>
              </a:rPr>
              <a:t>.</a:t>
            </a:r>
          </a:p>
        </p:txBody>
      </p:sp>
      <p:sp>
        <p:nvSpPr>
          <p:cNvPr id="66573" name="Text Box 13"/>
          <p:cNvSpPr txBox="1">
            <a:spLocks noChangeArrowheads="1"/>
          </p:cNvSpPr>
          <p:nvPr/>
        </p:nvSpPr>
        <p:spPr bwMode="auto">
          <a:xfrm>
            <a:off x="3470031" y="381000"/>
            <a:ext cx="7033846" cy="1138238"/>
          </a:xfrm>
          <a:prstGeom prst="rect">
            <a:avLst/>
          </a:prstGeom>
          <a:noFill/>
          <a:ln>
            <a:noFill/>
          </a:ln>
          <a:effec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defRPr/>
            </a:pPr>
            <a:r>
              <a:rPr lang="en-US" sz="3200" b="1" dirty="0">
                <a:solidFill>
                  <a:srgbClr val="FF0000"/>
                </a:solidFill>
              </a:rPr>
              <a:t>4. </a:t>
            </a:r>
            <a:r>
              <a:rPr lang="en-US" sz="3400" b="1" dirty="0" err="1">
                <a:solidFill>
                  <a:srgbClr val="FF0000"/>
                </a:solidFill>
                <a:effectLst>
                  <a:outerShdw blurRad="38100" dist="38100" dir="2700000" algn="tl">
                    <a:srgbClr val="C0C0C0"/>
                  </a:outerShdw>
                </a:effectLst>
                <a:latin typeface="Times New Roman" pitchFamily="18" charset="0"/>
              </a:rPr>
              <a:t>Năng</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lượng</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Mặt</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Trời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có</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vai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trò</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gì</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đối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với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thực</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vật</a:t>
            </a:r>
            <a:r>
              <a:rPr lang="en-US" sz="3400" b="1" dirty="0">
                <a:solidFill>
                  <a:srgbClr val="FF00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23483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6573"/>
                                        </p:tgtEl>
                                        <p:attrNameLst>
                                          <p:attrName>style.visibility</p:attrName>
                                        </p:attrNameLst>
                                      </p:cBhvr>
                                      <p:to>
                                        <p:strVal val="visible"/>
                                      </p:to>
                                    </p:set>
                                    <p:animEffect transition="in" filter="diamond(in)">
                                      <p:cBhvr>
                                        <p:cTn id="7" dur="1000"/>
                                        <p:tgtEl>
                                          <p:spTgt spid="66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500"/>
                                        <p:tgtEl>
                                          <p:spTgt spid="66573"/>
                                        </p:tgtEl>
                                      </p:cBhvr>
                                    </p:animEffect>
                                    <p:set>
                                      <p:cBhvr>
                                        <p:cTn id="12" dur="1" fill="hold">
                                          <p:stCondLst>
                                            <p:cond delay="499"/>
                                          </p:stCondLst>
                                        </p:cTn>
                                        <p:tgtEl>
                                          <p:spTgt spid="665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1879"/>
                                        </p:tgtEl>
                                        <p:attrNameLst>
                                          <p:attrName>style.visibility</p:attrName>
                                        </p:attrNameLst>
                                      </p:cBhvr>
                                      <p:to>
                                        <p:strVal val="visible"/>
                                      </p:to>
                                    </p:set>
                                    <p:animEffect transition="in" filter="wedge">
                                      <p:cBhvr>
                                        <p:cTn id="17" dur="2000"/>
                                        <p:tgtEl>
                                          <p:spTgt spid="121879"/>
                                        </p:tgtEl>
                                      </p:cBhvr>
                                    </p:animEffect>
                                  </p:childTnLst>
                                </p:cTn>
                              </p:par>
                              <p:par>
                                <p:cTn id="18" presetID="20" presetClass="entr" presetSubtype="0" fill="hold" nodeType="withEffect">
                                  <p:stCondLst>
                                    <p:cond delay="0"/>
                                  </p:stCondLst>
                                  <p:childTnLst>
                                    <p:set>
                                      <p:cBhvr>
                                        <p:cTn id="19" dur="1" fill="hold">
                                          <p:stCondLst>
                                            <p:cond delay="0"/>
                                          </p:stCondLst>
                                        </p:cTn>
                                        <p:tgtEl>
                                          <p:spTgt spid="66570"/>
                                        </p:tgtEl>
                                        <p:attrNameLst>
                                          <p:attrName>style.visibility</p:attrName>
                                        </p:attrNameLst>
                                      </p:cBhvr>
                                      <p:to>
                                        <p:strVal val="visible"/>
                                      </p:to>
                                    </p:set>
                                    <p:animEffect transition="in" filter="wedge">
                                      <p:cBhvr>
                                        <p:cTn id="20" dur="2000"/>
                                        <p:tgtEl>
                                          <p:spTgt spid="66570"/>
                                        </p:tgtEl>
                                      </p:cBhvr>
                                    </p:animEffect>
                                  </p:childTnLst>
                                </p:cTn>
                              </p:par>
                              <p:par>
                                <p:cTn id="21" presetID="20" presetClass="entr" presetSubtype="0" fill="hold" nodeType="withEffect">
                                  <p:stCondLst>
                                    <p:cond delay="0"/>
                                  </p:stCondLst>
                                  <p:childTnLst>
                                    <p:set>
                                      <p:cBhvr>
                                        <p:cTn id="22" dur="1" fill="hold">
                                          <p:stCondLst>
                                            <p:cond delay="0"/>
                                          </p:stCondLst>
                                        </p:cTn>
                                        <p:tgtEl>
                                          <p:spTgt spid="66569"/>
                                        </p:tgtEl>
                                        <p:attrNameLst>
                                          <p:attrName>style.visibility</p:attrName>
                                        </p:attrNameLst>
                                      </p:cBhvr>
                                      <p:to>
                                        <p:strVal val="visible"/>
                                      </p:to>
                                    </p:set>
                                    <p:animEffect transition="in" filter="wedge">
                                      <p:cBhvr>
                                        <p:cTn id="23" dur="2000"/>
                                        <p:tgtEl>
                                          <p:spTgt spid="665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66572">
                                            <p:txEl>
                                              <p:pRg st="0" end="0"/>
                                            </p:txEl>
                                          </p:spTgt>
                                        </p:tgtEl>
                                        <p:attrNameLst>
                                          <p:attrName>style.visibility</p:attrName>
                                        </p:attrNameLst>
                                      </p:cBhvr>
                                      <p:to>
                                        <p:strVal val="visible"/>
                                      </p:to>
                                    </p:set>
                                    <p:animEffect transition="in" filter="wipe(down)">
                                      <p:cBhvr>
                                        <p:cTn id="28" dur="500"/>
                                        <p:tgtEl>
                                          <p:spTgt spid="66572">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6572">
                                            <p:txEl>
                                              <p:pRg st="1" end="1"/>
                                            </p:txEl>
                                          </p:spTgt>
                                        </p:tgtEl>
                                        <p:attrNameLst>
                                          <p:attrName>style.visibility</p:attrName>
                                        </p:attrNameLst>
                                      </p:cBhvr>
                                      <p:to>
                                        <p:strVal val="visible"/>
                                      </p:to>
                                    </p:set>
                                    <p:animEffect transition="in" filter="wipe(down)">
                                      <p:cBhvr>
                                        <p:cTn id="33" dur="500"/>
                                        <p:tgtEl>
                                          <p:spTgt spid="66572">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6572">
                                            <p:txEl>
                                              <p:pRg st="2" end="2"/>
                                            </p:txEl>
                                          </p:spTgt>
                                        </p:tgtEl>
                                        <p:attrNameLst>
                                          <p:attrName>style.visibility</p:attrName>
                                        </p:attrNameLst>
                                      </p:cBhvr>
                                      <p:to>
                                        <p:strVal val="visible"/>
                                      </p:to>
                                    </p:set>
                                    <p:animEffect transition="in" filter="wipe(down)">
                                      <p:cBhvr>
                                        <p:cTn id="38" dur="500"/>
                                        <p:tgtEl>
                                          <p:spTgt spid="6657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66572">
                                            <p:txEl>
                                              <p:pRg st="3" end="3"/>
                                            </p:txEl>
                                          </p:spTgt>
                                        </p:tgtEl>
                                        <p:attrNameLst>
                                          <p:attrName>style.visibility</p:attrName>
                                        </p:attrNameLst>
                                      </p:cBhvr>
                                      <p:to>
                                        <p:strVal val="visible"/>
                                      </p:to>
                                    </p:set>
                                    <p:animEffect transition="in" filter="wipe(down)">
                                      <p:cBhvr>
                                        <p:cTn id="43" dur="500"/>
                                        <p:tgtEl>
                                          <p:spTgt spid="665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p:bldP spid="6657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0482" name="Group 26"/>
          <p:cNvGrpSpPr>
            <a:grpSpLocks/>
          </p:cNvGrpSpPr>
          <p:nvPr/>
        </p:nvGrpSpPr>
        <p:grpSpPr bwMode="auto">
          <a:xfrm>
            <a:off x="0" y="0"/>
            <a:ext cx="12192000" cy="6858000"/>
            <a:chOff x="0" y="0"/>
            <a:chExt cx="5760" cy="4320"/>
          </a:xfrm>
        </p:grpSpPr>
        <p:pic>
          <p:nvPicPr>
            <p:cNvPr id="20489"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ext Box 8"/>
          <p:cNvSpPr txBox="1">
            <a:spLocks noChangeArrowheads="1"/>
          </p:cNvSpPr>
          <p:nvPr/>
        </p:nvSpPr>
        <p:spPr bwMode="auto">
          <a:xfrm>
            <a:off x="1125416" y="1828801"/>
            <a:ext cx="101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800">
              <a:latin typeface="VNI-Times" pitchFamily="2" charset="0"/>
            </a:endParaRPr>
          </a:p>
        </p:txBody>
      </p:sp>
      <p:pic>
        <p:nvPicPr>
          <p:cNvPr id="67593" name="Picture 9" descr="C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46" y="4191000"/>
            <a:ext cx="3470031"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G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846" y="1524000"/>
            <a:ext cx="3470031"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9" name="Picture 23" descr="sun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90077" y="0"/>
            <a:ext cx="1873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Text Box 12"/>
          <p:cNvSpPr txBox="1">
            <a:spLocks noChangeArrowheads="1"/>
          </p:cNvSpPr>
          <p:nvPr/>
        </p:nvSpPr>
        <p:spPr bwMode="auto">
          <a:xfrm>
            <a:off x="4783015" y="1600200"/>
            <a:ext cx="7033846" cy="4487382"/>
          </a:xfrm>
          <a:prstGeom prst="rect">
            <a:avLst/>
          </a:prstGeom>
          <a:noFill/>
          <a:ln>
            <a:noFill/>
          </a:ln>
          <a:effec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20000"/>
              </a:spcBef>
              <a:defRPr/>
            </a:pPr>
            <a:r>
              <a:rPr lang="en-US" sz="3400" b="1" dirty="0" err="1">
                <a:solidFill>
                  <a:schemeClr val="bg1"/>
                </a:solidFill>
                <a:latin typeface="Times New Roman" pitchFamily="18" charset="0"/>
              </a:rPr>
              <a:t>Năng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lượng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Mặt</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Trời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có</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vai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trò</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đối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với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động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vật</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là</a:t>
            </a:r>
            <a:r>
              <a:rPr lang="en-US" sz="3400" b="1" dirty="0">
                <a:solidFill>
                  <a:schemeClr val="bg1"/>
                </a:solidFill>
                <a:latin typeface="Times New Roman" pitchFamily="18" charset="0"/>
              </a:rPr>
              <a:t>:</a:t>
            </a:r>
          </a:p>
          <a:p>
            <a:pPr algn="just" eaLnBrk="1" hangingPunct="1">
              <a:spcBef>
                <a:spcPct val="20000"/>
              </a:spcBef>
              <a:defRPr/>
            </a:pP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Động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vật</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cần</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năng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lượng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mặt</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trời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để</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sống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khoẻ</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mạnh</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thích</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nghi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với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môi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trường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sống</a:t>
            </a:r>
            <a:r>
              <a:rPr lang="en-US" sz="3400" b="1" dirty="0">
                <a:solidFill>
                  <a:schemeClr val="bg1"/>
                </a:solidFill>
                <a:latin typeface="Times New Roman" pitchFamily="18" charset="0"/>
              </a:rPr>
              <a:t>.</a:t>
            </a:r>
          </a:p>
          <a:p>
            <a:pPr algn="just" eaLnBrk="1" hangingPunct="1">
              <a:spcBef>
                <a:spcPct val="20000"/>
              </a:spcBef>
              <a:defRPr/>
            </a:pP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Năng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lượng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Mặt</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Trời</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là</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thức</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ăn</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trực</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tiếp</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hoặc</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gián</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tiếp</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của</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động</a:t>
            </a:r>
            <a:r>
              <a:rPr lang="en-US" sz="3400" b="1" dirty="0">
                <a:solidFill>
                  <a:schemeClr val="bg1"/>
                </a:solidFill>
                <a:latin typeface="Times New Roman" pitchFamily="18" charset="0"/>
              </a:rPr>
              <a:t> </a:t>
            </a:r>
            <a:r>
              <a:rPr lang="en-US" sz="3400" b="1" dirty="0" err="1">
                <a:solidFill>
                  <a:schemeClr val="bg1"/>
                </a:solidFill>
                <a:latin typeface="Times New Roman" pitchFamily="18" charset="0"/>
              </a:rPr>
              <a:t>vật</a:t>
            </a:r>
            <a:r>
              <a:rPr lang="en-US" sz="3400" b="1" dirty="0">
                <a:solidFill>
                  <a:schemeClr val="bg1"/>
                </a:solidFill>
                <a:latin typeface="Times New Roman" pitchFamily="18" charset="0"/>
              </a:rPr>
              <a:t>.</a:t>
            </a:r>
            <a:endParaRPr lang="en-US" sz="3400" b="1" dirty="0">
              <a:solidFill>
                <a:schemeClr val="bg1"/>
              </a:solidFill>
              <a:effectLst>
                <a:outerShdw blurRad="38100" dist="38100" dir="2700000" algn="tl">
                  <a:srgbClr val="C0C0C0"/>
                </a:outerShdw>
              </a:effectLst>
              <a:latin typeface="Times New Roman" pitchFamily="18" charset="0"/>
            </a:endParaRPr>
          </a:p>
        </p:txBody>
      </p:sp>
      <p:sp>
        <p:nvSpPr>
          <p:cNvPr id="67597" name="Text Box 13"/>
          <p:cNvSpPr txBox="1">
            <a:spLocks noChangeArrowheads="1"/>
          </p:cNvSpPr>
          <p:nvPr/>
        </p:nvSpPr>
        <p:spPr bwMode="auto">
          <a:xfrm>
            <a:off x="3938954" y="228600"/>
            <a:ext cx="7033846" cy="1138238"/>
          </a:xfrm>
          <a:prstGeom prst="rect">
            <a:avLst/>
          </a:prstGeom>
          <a:noFill/>
          <a:ln>
            <a:noFill/>
          </a:ln>
          <a:effec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eaLnBrk="0" fontAlgn="base" hangingPunct="0">
              <a:spcBef>
                <a:spcPct val="0"/>
              </a:spcBef>
              <a:spcAft>
                <a:spcPct val="0"/>
              </a:spcAft>
              <a:defRPr>
                <a:solidFill>
                  <a:schemeClr val="tx1"/>
                </a:solidFill>
                <a:latin typeface="VNI-Times" pitchFamily="2" charset="0"/>
              </a:defRPr>
            </a:lvl6pPr>
            <a:lvl7pPr marL="3086100" indent="-342900" eaLnBrk="0" fontAlgn="base" hangingPunct="0">
              <a:spcBef>
                <a:spcPct val="0"/>
              </a:spcBef>
              <a:spcAft>
                <a:spcPct val="0"/>
              </a:spcAft>
              <a:defRPr>
                <a:solidFill>
                  <a:schemeClr val="tx1"/>
                </a:solidFill>
                <a:latin typeface="VNI-Times" pitchFamily="2" charset="0"/>
              </a:defRPr>
            </a:lvl7pPr>
            <a:lvl8pPr marL="3543300" indent="-342900" eaLnBrk="0" fontAlgn="base" hangingPunct="0">
              <a:spcBef>
                <a:spcPct val="0"/>
              </a:spcBef>
              <a:spcAft>
                <a:spcPct val="0"/>
              </a:spcAft>
              <a:defRPr>
                <a:solidFill>
                  <a:schemeClr val="tx1"/>
                </a:solidFill>
                <a:latin typeface="VNI-Times" pitchFamily="2" charset="0"/>
              </a:defRPr>
            </a:lvl8pPr>
            <a:lvl9pPr marL="4000500" indent="-342900"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defRPr/>
            </a:pPr>
            <a:r>
              <a:rPr lang="en-US" sz="3200" b="1" dirty="0">
                <a:solidFill>
                  <a:srgbClr val="FF0000"/>
                </a:solidFill>
                <a:latin typeface="Times New Roman" pitchFamily="18" charset="0"/>
              </a:rPr>
              <a:t>5.</a:t>
            </a:r>
            <a:r>
              <a:rPr lang="en-US" sz="3200" b="1" dirty="0">
                <a:solidFill>
                  <a:srgbClr val="FF0000"/>
                </a:solidFill>
              </a:rPr>
              <a:t> </a:t>
            </a:r>
            <a:r>
              <a:rPr lang="en-US" sz="3400" b="1" dirty="0" err="1">
                <a:solidFill>
                  <a:srgbClr val="FF0000"/>
                </a:solidFill>
                <a:effectLst>
                  <a:outerShdw blurRad="38100" dist="38100" dir="2700000" algn="tl">
                    <a:srgbClr val="C0C0C0"/>
                  </a:outerShdw>
                </a:effectLst>
                <a:latin typeface="Times New Roman" pitchFamily="18" charset="0"/>
              </a:rPr>
              <a:t>Năng</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lượng</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Mặt</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Trời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có</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vai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trò</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gì</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đối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với</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động</a:t>
            </a:r>
            <a:r>
              <a:rPr lang="en-US" sz="3400" b="1" dirty="0">
                <a:solidFill>
                  <a:srgbClr val="FF0000"/>
                </a:solidFill>
                <a:effectLst>
                  <a:outerShdw blurRad="38100" dist="38100" dir="2700000" algn="tl">
                    <a:srgbClr val="C0C0C0"/>
                  </a:outerShdw>
                </a:effectLst>
                <a:latin typeface="Times New Roman" pitchFamily="18" charset="0"/>
              </a:rPr>
              <a:t> </a:t>
            </a:r>
            <a:r>
              <a:rPr lang="en-US" sz="3400" b="1" dirty="0" err="1">
                <a:solidFill>
                  <a:srgbClr val="FF0000"/>
                </a:solidFill>
                <a:effectLst>
                  <a:outerShdw blurRad="38100" dist="38100" dir="2700000" algn="tl">
                    <a:srgbClr val="C0C0C0"/>
                  </a:outerShdw>
                </a:effectLst>
                <a:latin typeface="Times New Roman" pitchFamily="18" charset="0"/>
              </a:rPr>
              <a:t>vật</a:t>
            </a:r>
            <a:r>
              <a:rPr lang="en-US" sz="3400" b="1" dirty="0">
                <a:solidFill>
                  <a:srgbClr val="FF00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86683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97"/>
                                        </p:tgtEl>
                                        <p:attrNameLst>
                                          <p:attrName>style.visibility</p:attrName>
                                        </p:attrNameLst>
                                      </p:cBhvr>
                                      <p:to>
                                        <p:strVal val="visible"/>
                                      </p:to>
                                    </p:set>
                                    <p:animEffect transition="in" filter="diamond(in)">
                                      <p:cBhvr>
                                        <p:cTn id="7" dur="1000"/>
                                        <p:tgtEl>
                                          <p:spTgt spid="67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500"/>
                                        <p:tgtEl>
                                          <p:spTgt spid="67597"/>
                                        </p:tgtEl>
                                      </p:cBhvr>
                                    </p:animEffect>
                                    <p:set>
                                      <p:cBhvr>
                                        <p:cTn id="12" dur="1" fill="hold">
                                          <p:stCondLst>
                                            <p:cond delay="499"/>
                                          </p:stCondLst>
                                        </p:cTn>
                                        <p:tgtEl>
                                          <p:spTgt spid="6759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7594"/>
                                        </p:tgtEl>
                                        <p:attrNameLst>
                                          <p:attrName>style.visibility</p:attrName>
                                        </p:attrNameLst>
                                      </p:cBhvr>
                                      <p:to>
                                        <p:strVal val="visible"/>
                                      </p:to>
                                    </p:set>
                                    <p:animEffect transition="in" filter="wedge">
                                      <p:cBhvr>
                                        <p:cTn id="17" dur="2000"/>
                                        <p:tgtEl>
                                          <p:spTgt spid="67594"/>
                                        </p:tgtEl>
                                      </p:cBhvr>
                                    </p:animEffect>
                                  </p:childTnLst>
                                </p:cTn>
                              </p:par>
                              <p:par>
                                <p:cTn id="18" presetID="20" presetClass="entr" presetSubtype="0" fill="hold" nodeType="withEffect">
                                  <p:stCondLst>
                                    <p:cond delay="0"/>
                                  </p:stCondLst>
                                  <p:childTnLst>
                                    <p:set>
                                      <p:cBhvr>
                                        <p:cTn id="19" dur="1" fill="hold">
                                          <p:stCondLst>
                                            <p:cond delay="0"/>
                                          </p:stCondLst>
                                        </p:cTn>
                                        <p:tgtEl>
                                          <p:spTgt spid="67593"/>
                                        </p:tgtEl>
                                        <p:attrNameLst>
                                          <p:attrName>style.visibility</p:attrName>
                                        </p:attrNameLst>
                                      </p:cBhvr>
                                      <p:to>
                                        <p:strVal val="visible"/>
                                      </p:to>
                                    </p:set>
                                    <p:animEffect transition="in" filter="wedge">
                                      <p:cBhvr>
                                        <p:cTn id="20" dur="2000"/>
                                        <p:tgtEl>
                                          <p:spTgt spid="67593"/>
                                        </p:tgtEl>
                                      </p:cBhvr>
                                    </p:animEffect>
                                  </p:childTnLst>
                                </p:cTn>
                              </p:par>
                              <p:par>
                                <p:cTn id="21" presetID="20" presetClass="entr" presetSubtype="0" fill="hold" nodeType="withEffect">
                                  <p:stCondLst>
                                    <p:cond delay="0"/>
                                  </p:stCondLst>
                                  <p:childTnLst>
                                    <p:set>
                                      <p:cBhvr>
                                        <p:cTn id="22" dur="1" fill="hold">
                                          <p:stCondLst>
                                            <p:cond delay="0"/>
                                          </p:stCondLst>
                                        </p:cTn>
                                        <p:tgtEl>
                                          <p:spTgt spid="121879"/>
                                        </p:tgtEl>
                                        <p:attrNameLst>
                                          <p:attrName>style.visibility</p:attrName>
                                        </p:attrNameLst>
                                      </p:cBhvr>
                                      <p:to>
                                        <p:strVal val="visible"/>
                                      </p:to>
                                    </p:set>
                                    <p:animEffect transition="in" filter="wedge">
                                      <p:cBhvr>
                                        <p:cTn id="23" dur="2000"/>
                                        <p:tgtEl>
                                          <p:spTgt spid="1218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67596">
                                            <p:txEl>
                                              <p:pRg st="0" end="0"/>
                                            </p:txEl>
                                          </p:spTgt>
                                        </p:tgtEl>
                                        <p:attrNameLst>
                                          <p:attrName>style.visibility</p:attrName>
                                        </p:attrNameLst>
                                      </p:cBhvr>
                                      <p:to>
                                        <p:strVal val="visible"/>
                                      </p:to>
                                    </p:set>
                                    <p:animEffect transition="in" filter="diamond(in)">
                                      <p:cBhvr>
                                        <p:cTn id="28" dur="500"/>
                                        <p:tgtEl>
                                          <p:spTgt spid="67596">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67596">
                                            <p:txEl>
                                              <p:pRg st="1" end="1"/>
                                            </p:txEl>
                                          </p:spTgt>
                                        </p:tgtEl>
                                        <p:attrNameLst>
                                          <p:attrName>style.visibility</p:attrName>
                                        </p:attrNameLst>
                                      </p:cBhvr>
                                      <p:to>
                                        <p:strVal val="visible"/>
                                      </p:to>
                                    </p:set>
                                    <p:animEffect transition="in" filter="diamond(in)">
                                      <p:cBhvr>
                                        <p:cTn id="33" dur="500"/>
                                        <p:tgtEl>
                                          <p:spTgt spid="67596">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67596">
                                            <p:txEl>
                                              <p:pRg st="2" end="2"/>
                                            </p:txEl>
                                          </p:spTgt>
                                        </p:tgtEl>
                                        <p:attrNameLst>
                                          <p:attrName>style.visibility</p:attrName>
                                        </p:attrNameLst>
                                      </p:cBhvr>
                                      <p:to>
                                        <p:strVal val="visible"/>
                                      </p:to>
                                    </p:set>
                                    <p:animEffect transition="in" filter="diamond(in)">
                                      <p:cBhvr>
                                        <p:cTn id="38" dur="500"/>
                                        <p:tgtEl>
                                          <p:spTgt spid="675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P spid="6759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1506" name="Group 3"/>
          <p:cNvGrpSpPr>
            <a:grpSpLocks/>
          </p:cNvGrpSpPr>
          <p:nvPr/>
        </p:nvGrpSpPr>
        <p:grpSpPr bwMode="auto">
          <a:xfrm>
            <a:off x="0" y="0"/>
            <a:ext cx="12192000" cy="6858000"/>
            <a:chOff x="0" y="0"/>
            <a:chExt cx="5760" cy="4320"/>
          </a:xfrm>
        </p:grpSpPr>
        <p:pic>
          <p:nvPicPr>
            <p:cNvPr id="2151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ext Box 8"/>
          <p:cNvSpPr txBox="1">
            <a:spLocks noChangeArrowheads="1"/>
          </p:cNvSpPr>
          <p:nvPr/>
        </p:nvSpPr>
        <p:spPr bwMode="auto">
          <a:xfrm>
            <a:off x="1125415" y="762001"/>
            <a:ext cx="10318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VNI-Times" pitchFamily="2" charset="0"/>
            </a:endParaRPr>
          </a:p>
        </p:txBody>
      </p:sp>
      <p:sp>
        <p:nvSpPr>
          <p:cNvPr id="9221" name="TextBox 10"/>
          <p:cNvSpPr txBox="1">
            <a:spLocks noChangeArrowheads="1"/>
          </p:cNvSpPr>
          <p:nvPr/>
        </p:nvSpPr>
        <p:spPr bwMode="auto">
          <a:xfrm>
            <a:off x="937846" y="2549525"/>
            <a:ext cx="10785231" cy="2308324"/>
          </a:xfrm>
          <a:prstGeom prst="rect">
            <a:avLst/>
          </a:prstGeom>
          <a:solidFill>
            <a:srgbClr val="A3ECFB"/>
          </a:solidFill>
          <a:ln w="57150">
            <a:solidFill>
              <a:srgbClr val="00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600" b="1" dirty="0" err="1">
                <a:solidFill>
                  <a:srgbClr val="FF3300"/>
                </a:solidFill>
                <a:latin typeface="Times New Roman" pitchFamily="18" charset="0"/>
              </a:rPr>
              <a:t>V</a:t>
            </a:r>
            <a:r>
              <a:rPr lang="en-US" altLang="en-US" sz="3400" b="1" dirty="0" err="1">
                <a:solidFill>
                  <a:srgbClr val="FF3300"/>
                </a:solidFill>
                <a:latin typeface="Times New Roman" pitchFamily="18" charset="0"/>
              </a:rPr>
              <a:t>ì</a:t>
            </a:r>
            <a:r>
              <a:rPr lang="en-US" altLang="en-US" sz="3400" b="1" dirty="0">
                <a:solidFill>
                  <a:srgbClr val="FF3300"/>
                </a:solidFill>
                <a:latin typeface="Times New Roman" pitchFamily="18" charset="0"/>
              </a:rPr>
              <a:t> </a:t>
            </a:r>
            <a:r>
              <a:rPr lang="en-US" altLang="en-US" sz="3400" b="1" dirty="0" err="1">
                <a:solidFill>
                  <a:srgbClr val="FF3300"/>
                </a:solidFill>
                <a:latin typeface="Times New Roman" pitchFamily="18" charset="0"/>
              </a:rPr>
              <a:t>M</a:t>
            </a:r>
            <a:r>
              <a:rPr lang="en-US" altLang="en-US" sz="3600" b="1" dirty="0" err="1">
                <a:solidFill>
                  <a:srgbClr val="FF3300"/>
                </a:solidFill>
                <a:latin typeface="Times New Roman" pitchFamily="18" charset="0"/>
              </a:rPr>
              <a:t>ặt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Trời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sưởi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ấm</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chiếu</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sáng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muôn</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loài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giúp</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cho</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cây</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xanh</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tươi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tốt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người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động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vật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khoẻ</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mạnh</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cây</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xanh</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hấp</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thụ</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năng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lượng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mặt</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trời</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là</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thức</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ăn</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trực</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tiếp</a:t>
            </a:r>
            <a:r>
              <a:rPr lang="en-US" altLang="en-US" sz="3600" b="1" dirty="0">
                <a:solidFill>
                  <a:srgbClr val="FF3300"/>
                </a:solidFill>
                <a:latin typeface="Times New Roman" pitchFamily="18" charset="0"/>
              </a:rPr>
              <a:t> hay </a:t>
            </a:r>
            <a:r>
              <a:rPr lang="en-US" altLang="en-US" sz="3600" b="1" dirty="0" err="1">
                <a:solidFill>
                  <a:srgbClr val="FF3300"/>
                </a:solidFill>
                <a:latin typeface="Times New Roman" pitchFamily="18" charset="0"/>
              </a:rPr>
              <a:t>gián</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tiếp</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của</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động</a:t>
            </a:r>
            <a:r>
              <a:rPr lang="en-US" altLang="en-US" sz="3600" b="1" dirty="0">
                <a:solidFill>
                  <a:srgbClr val="FF3300"/>
                </a:solidFill>
                <a:latin typeface="Times New Roman" pitchFamily="18" charset="0"/>
              </a:rPr>
              <a:t> </a:t>
            </a:r>
            <a:r>
              <a:rPr lang="en-US" altLang="en-US" sz="3600" b="1" dirty="0" err="1">
                <a:solidFill>
                  <a:srgbClr val="FF3300"/>
                </a:solidFill>
                <a:latin typeface="Times New Roman" pitchFamily="18" charset="0"/>
              </a:rPr>
              <a:t>vật</a:t>
            </a:r>
            <a:r>
              <a:rPr lang="en-US" altLang="en-US" sz="3600" b="1" dirty="0">
                <a:solidFill>
                  <a:srgbClr val="FF3300"/>
                </a:solidFill>
                <a:latin typeface="Times New Roman" pitchFamily="18" charset="0"/>
              </a:rPr>
              <a:t> .</a:t>
            </a:r>
          </a:p>
        </p:txBody>
      </p:sp>
      <p:sp>
        <p:nvSpPr>
          <p:cNvPr id="9227" name="Text Box 11"/>
          <p:cNvSpPr txBox="1">
            <a:spLocks noChangeArrowheads="1"/>
          </p:cNvSpPr>
          <p:nvPr/>
        </p:nvSpPr>
        <p:spPr bwMode="auto">
          <a:xfrm>
            <a:off x="937846" y="762001"/>
            <a:ext cx="10691446"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600" b="1" dirty="0" err="1">
                <a:solidFill>
                  <a:schemeClr val="bg1"/>
                </a:solidFill>
                <a:latin typeface="Times New Roman" pitchFamily="18" charset="0"/>
              </a:rPr>
              <a:t>T</a:t>
            </a:r>
            <a:r>
              <a:rPr lang="en-US" altLang="en-US" sz="3400" b="1" dirty="0" err="1">
                <a:solidFill>
                  <a:schemeClr val="bg1"/>
                </a:solidFill>
                <a:latin typeface="Times New Roman" pitchFamily="18" charset="0"/>
              </a:rPr>
              <a:t>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sao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nói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nguồn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chủ</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yếu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của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sự</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sống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trên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Trái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Đất</a:t>
            </a:r>
            <a:r>
              <a:rPr lang="en-US" altLang="en-US" sz="3400" b="1" dirty="0">
                <a:solidFill>
                  <a:schemeClr val="bg1"/>
                </a:solidFill>
                <a:latin typeface="Times New Roman" pitchFamily="18" charset="0"/>
              </a:rPr>
              <a:t> ? </a:t>
            </a:r>
          </a:p>
        </p:txBody>
      </p:sp>
    </p:spTree>
    <p:extLst>
      <p:ext uri="{BB962C8B-B14F-4D97-AF65-F5344CB8AC3E}">
        <p14:creationId xmlns:p14="http://schemas.microsoft.com/office/powerpoint/2010/main" val="698416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27"/>
                                        </p:tgtEl>
                                        <p:attrNameLst>
                                          <p:attrName>style.visibility</p:attrName>
                                        </p:attrNameLst>
                                      </p:cBhvr>
                                      <p:to>
                                        <p:strVal val="visible"/>
                                      </p:to>
                                    </p:set>
                                    <p:anim calcmode="lin" valueType="num">
                                      <p:cBhvr>
                                        <p:cTn id="7" dur="500" fill="hold"/>
                                        <p:tgtEl>
                                          <p:spTgt spid="92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27"/>
                                        </p:tgtEl>
                                        <p:attrNameLst>
                                          <p:attrName>ppt_y</p:attrName>
                                        </p:attrNameLst>
                                      </p:cBhvr>
                                      <p:tavLst>
                                        <p:tav tm="0">
                                          <p:val>
                                            <p:strVal val="#ppt_y"/>
                                          </p:val>
                                        </p:tav>
                                        <p:tav tm="100000">
                                          <p:val>
                                            <p:strVal val="#ppt_y"/>
                                          </p:val>
                                        </p:tav>
                                      </p:tavLst>
                                    </p:anim>
                                    <p:anim calcmode="lin" valueType="num">
                                      <p:cBhvr>
                                        <p:cTn id="9" dur="500" fill="hold"/>
                                        <p:tgtEl>
                                          <p:spTgt spid="92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wedge">
                                      <p:cBhvr>
                                        <p:cTn id="16"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4" name="Picture 3">
            <a:extLst>
              <a:ext uri="{FF2B5EF4-FFF2-40B4-BE49-F238E27FC236}">
                <a16:creationId xmlns:a16="http://schemas.microsoft.com/office/drawing/2014/main" id="{D8581630-BD08-4AD8-8A7E-0C0A93B46547}"/>
              </a:ext>
            </a:extLst>
          </p:cNvPr>
          <p:cNvPicPr>
            <a:picLocks noChangeAspect="1"/>
          </p:cNvPicPr>
          <p:nvPr/>
        </p:nvPicPr>
        <p:blipFill>
          <a:blip r:embed="rId3"/>
          <a:stretch>
            <a:fillRect/>
          </a:stretch>
        </p:blipFill>
        <p:spPr>
          <a:xfrm>
            <a:off x="1866900" y="409141"/>
            <a:ext cx="8458200" cy="1282952"/>
          </a:xfrm>
          <a:prstGeom prst="rect">
            <a:avLst/>
          </a:prstGeom>
        </p:spPr>
      </p:pic>
      <p:pic>
        <p:nvPicPr>
          <p:cNvPr id="6" name="Picture 5">
            <a:extLst>
              <a:ext uri="{FF2B5EF4-FFF2-40B4-BE49-F238E27FC236}">
                <a16:creationId xmlns:a16="http://schemas.microsoft.com/office/drawing/2014/main" id="{FC0807A9-D971-492B-8D6B-46C7B7D26DB1}"/>
              </a:ext>
            </a:extLst>
          </p:cNvPr>
          <p:cNvPicPr>
            <a:picLocks noChangeAspect="1"/>
          </p:cNvPicPr>
          <p:nvPr/>
        </p:nvPicPr>
        <p:blipFill>
          <a:blip r:embed="rId4"/>
          <a:stretch>
            <a:fillRect/>
          </a:stretch>
        </p:blipFill>
        <p:spPr>
          <a:xfrm>
            <a:off x="6529107" y="2317524"/>
            <a:ext cx="4976639" cy="3238952"/>
          </a:xfrm>
          <a:prstGeom prst="rect">
            <a:avLst/>
          </a:prstGeom>
        </p:spPr>
      </p:pic>
      <p:pic>
        <p:nvPicPr>
          <p:cNvPr id="10" name="Picture 9">
            <a:extLst>
              <a:ext uri="{FF2B5EF4-FFF2-40B4-BE49-F238E27FC236}">
                <a16:creationId xmlns:a16="http://schemas.microsoft.com/office/drawing/2014/main" id="{1E99BC9C-DBF2-4F0E-9EE8-A73170C5DE25}"/>
              </a:ext>
            </a:extLst>
          </p:cNvPr>
          <p:cNvPicPr>
            <a:picLocks noChangeAspect="1"/>
          </p:cNvPicPr>
          <p:nvPr/>
        </p:nvPicPr>
        <p:blipFill>
          <a:blip r:embed="rId5"/>
          <a:stretch>
            <a:fillRect/>
          </a:stretch>
        </p:blipFill>
        <p:spPr>
          <a:xfrm>
            <a:off x="778732" y="2317524"/>
            <a:ext cx="5064122" cy="3233716"/>
          </a:xfrm>
          <a:prstGeom prst="rect">
            <a:avLst/>
          </a:prstGeom>
        </p:spPr>
      </p:pic>
    </p:spTree>
    <p:extLst>
      <p:ext uri="{BB962C8B-B14F-4D97-AF65-F5344CB8AC3E}">
        <p14:creationId xmlns:p14="http://schemas.microsoft.com/office/powerpoint/2010/main" val="348294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2530" name="Group 26"/>
          <p:cNvGrpSpPr>
            <a:grpSpLocks/>
          </p:cNvGrpSpPr>
          <p:nvPr/>
        </p:nvGrpSpPr>
        <p:grpSpPr bwMode="auto">
          <a:xfrm>
            <a:off x="0" y="0"/>
            <a:ext cx="12192000" cy="6858000"/>
            <a:chOff x="0" y="0"/>
            <a:chExt cx="5760" cy="4320"/>
          </a:xfrm>
        </p:grpSpPr>
        <p:pic>
          <p:nvPicPr>
            <p:cNvPr id="22535" name="Picture 2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0" name="Text Box 8"/>
          <p:cNvSpPr txBox="1">
            <a:spLocks noChangeArrowheads="1"/>
          </p:cNvSpPr>
          <p:nvPr/>
        </p:nvSpPr>
        <p:spPr bwMode="auto">
          <a:xfrm>
            <a:off x="1125415" y="228601"/>
            <a:ext cx="975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u="sng">
                <a:solidFill>
                  <a:schemeClr val="bg1"/>
                </a:solidFill>
                <a:latin typeface="Times New Roman" pitchFamily="18" charset="0"/>
              </a:rPr>
              <a:t>HO</a:t>
            </a:r>
            <a:r>
              <a:rPr lang="en-US" altLang="en-US" sz="3000" b="1" u="sng">
                <a:solidFill>
                  <a:schemeClr val="bg1"/>
                </a:solidFill>
                <a:latin typeface="Times New Roman" pitchFamily="18" charset="0"/>
              </a:rPr>
              <a:t>ẠT ĐỘNG 2</a:t>
            </a:r>
          </a:p>
          <a:p>
            <a:pPr algn="ctr" eaLnBrk="1" hangingPunct="1">
              <a:spcBef>
                <a:spcPct val="50000"/>
              </a:spcBef>
            </a:pPr>
            <a:r>
              <a:rPr lang="en-US" altLang="en-US" sz="3000" b="1">
                <a:solidFill>
                  <a:schemeClr val="bg1"/>
                </a:solidFill>
                <a:latin typeface="Times New Roman" pitchFamily="18" charset="0"/>
              </a:rPr>
              <a:t>SỬ DỤNG NĂNG LƯỢNG MẶT TRỜI TRONG CUỘC SỐNG</a:t>
            </a:r>
          </a:p>
        </p:txBody>
      </p:sp>
      <p:sp>
        <p:nvSpPr>
          <p:cNvPr id="38922" name="Text Box 10"/>
          <p:cNvSpPr txBox="1">
            <a:spLocks noChangeArrowheads="1"/>
          </p:cNvSpPr>
          <p:nvPr/>
        </p:nvSpPr>
        <p:spPr bwMode="auto">
          <a:xfrm>
            <a:off x="656492" y="2057401"/>
            <a:ext cx="1069144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u="sng">
                <a:solidFill>
                  <a:schemeClr val="bg1"/>
                </a:solidFill>
                <a:latin typeface="Times New Roman" pitchFamily="18" charset="0"/>
              </a:rPr>
              <a:t>TH</a:t>
            </a:r>
            <a:r>
              <a:rPr lang="en-US" altLang="en-US" sz="3000" b="1" u="sng">
                <a:solidFill>
                  <a:schemeClr val="bg1"/>
                </a:solidFill>
                <a:latin typeface="Times New Roman" pitchFamily="18" charset="0"/>
              </a:rPr>
              <a:t>ẢO LUẬN</a:t>
            </a:r>
          </a:p>
        </p:txBody>
      </p:sp>
      <p:sp>
        <p:nvSpPr>
          <p:cNvPr id="38923" name="Text Box 11"/>
          <p:cNvSpPr txBox="1">
            <a:spLocks noChangeArrowheads="1"/>
          </p:cNvSpPr>
          <p:nvPr/>
        </p:nvSpPr>
        <p:spPr bwMode="auto">
          <a:xfrm>
            <a:off x="656492" y="4267201"/>
            <a:ext cx="10972800" cy="1960563"/>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Tx/>
              <a:buAutoNum type="arabicPeriod"/>
            </a:pPr>
            <a:r>
              <a:rPr lang="en-US" altLang="en-US" sz="3400" b="1" dirty="0" err="1">
                <a:solidFill>
                  <a:schemeClr val="bg1"/>
                </a:solidFill>
                <a:latin typeface="Times New Roman" pitchFamily="18" charset="0"/>
              </a:rPr>
              <a:t>Nội</a:t>
            </a:r>
            <a:r>
              <a:rPr lang="en-US" altLang="en-US" sz="3400" b="1" dirty="0">
                <a:solidFill>
                  <a:schemeClr val="bg1"/>
                </a:solidFill>
                <a:latin typeface="Times New Roman" pitchFamily="18" charset="0"/>
              </a:rPr>
              <a:t> dung </a:t>
            </a:r>
            <a:r>
              <a:rPr lang="en-US" altLang="en-US" sz="3400" b="1" dirty="0" err="1">
                <a:solidFill>
                  <a:schemeClr val="bg1"/>
                </a:solidFill>
                <a:latin typeface="Times New Roman" pitchFamily="18" charset="0"/>
              </a:rPr>
              <a:t>bức</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tranh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gì</a:t>
            </a:r>
            <a:r>
              <a:rPr lang="en-US" altLang="en-US" sz="3400" b="1" dirty="0">
                <a:solidFill>
                  <a:schemeClr val="bg1"/>
                </a:solidFill>
                <a:latin typeface="Times New Roman" pitchFamily="18" charset="0"/>
              </a:rPr>
              <a:t> ?</a:t>
            </a:r>
          </a:p>
          <a:p>
            <a:pPr algn="just" eaLnBrk="1" hangingPunct="1">
              <a:spcBef>
                <a:spcPct val="50000"/>
              </a:spcBef>
              <a:buFontTx/>
              <a:buAutoNum type="arabicPeriod"/>
            </a:pPr>
            <a:r>
              <a:rPr lang="en-US" altLang="en-US" sz="3400" b="1" dirty="0">
                <a:solidFill>
                  <a:schemeClr val="bg1"/>
                </a:solidFill>
                <a:latin typeface="Times New Roman" pitchFamily="18" charset="0"/>
              </a:rPr>
              <a:t>Con </a:t>
            </a:r>
            <a:r>
              <a:rPr lang="en-US" altLang="en-US" sz="3400" b="1" dirty="0" err="1">
                <a:solidFill>
                  <a:schemeClr val="bg1"/>
                </a:solidFill>
                <a:latin typeface="Times New Roman" pitchFamily="18" charset="0"/>
              </a:rPr>
              <a:t>người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đã</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sử</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dụng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năng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lượng</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Mặt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như</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thế</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nào</a:t>
            </a:r>
            <a:r>
              <a:rPr lang="en-US" altLang="en-US" sz="3400" b="1" dirty="0">
                <a:solidFill>
                  <a:schemeClr val="bg1"/>
                </a:solidFill>
                <a:latin typeface="Times New Roman" pitchFamily="18" charset="0"/>
              </a:rPr>
              <a:t> ? </a:t>
            </a:r>
            <a:endParaRPr lang="en-US" altLang="en-US" sz="3600" b="1" dirty="0">
              <a:solidFill>
                <a:schemeClr val="bg1"/>
              </a:solidFill>
              <a:latin typeface="VNI-Times" pitchFamily="2" charset="0"/>
            </a:endParaRPr>
          </a:p>
        </p:txBody>
      </p:sp>
      <p:sp>
        <p:nvSpPr>
          <p:cNvPr id="22534" name="Text Box 13"/>
          <p:cNvSpPr txBox="1">
            <a:spLocks noChangeArrowheads="1"/>
          </p:cNvSpPr>
          <p:nvPr/>
        </p:nvSpPr>
        <p:spPr bwMode="auto">
          <a:xfrm>
            <a:off x="562708" y="2743201"/>
            <a:ext cx="10972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600" b="1" dirty="0">
                <a:solidFill>
                  <a:schemeClr val="bg1"/>
                </a:solidFill>
                <a:latin typeface="Times New Roman" pitchFamily="18" charset="0"/>
              </a:rPr>
              <a:t>   </a:t>
            </a:r>
            <a:r>
              <a:rPr lang="en-US" altLang="en-US" sz="3600" b="1" dirty="0" err="1">
                <a:solidFill>
                  <a:schemeClr val="bg1"/>
                </a:solidFill>
                <a:latin typeface="Times New Roman" pitchFamily="18" charset="0"/>
              </a:rPr>
              <a:t>Em</a:t>
            </a:r>
            <a:r>
              <a:rPr lang="en-US" altLang="en-US" sz="3600" b="1" dirty="0">
                <a:solidFill>
                  <a:schemeClr val="bg1"/>
                </a:solidFill>
                <a:latin typeface="Times New Roman" pitchFamily="18" charset="0"/>
              </a:rPr>
              <a:t> </a:t>
            </a:r>
            <a:r>
              <a:rPr lang="en-US" altLang="en-US" sz="3600" b="1" dirty="0" err="1">
                <a:solidFill>
                  <a:schemeClr val="bg1"/>
                </a:solidFill>
                <a:latin typeface="Times New Roman" pitchFamily="18" charset="0"/>
              </a:rPr>
              <a:t>h</a:t>
            </a:r>
            <a:r>
              <a:rPr lang="en-US" altLang="en-US" sz="3400" b="1" dirty="0" err="1">
                <a:solidFill>
                  <a:schemeClr val="bg1"/>
                </a:solidFill>
                <a:latin typeface="Times New Roman" pitchFamily="18" charset="0"/>
              </a:rPr>
              <a:t>ãy</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quan</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sát</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hình</a:t>
            </a:r>
            <a:r>
              <a:rPr lang="en-US" altLang="en-US" sz="3400" b="1" dirty="0">
                <a:solidFill>
                  <a:schemeClr val="bg1"/>
                </a:solidFill>
                <a:latin typeface="Times New Roman" pitchFamily="18" charset="0"/>
              </a:rPr>
              <a:t> 2, 3, 4, 5 </a:t>
            </a:r>
            <a:r>
              <a:rPr lang="en-US" altLang="en-US" sz="3400" b="1" dirty="0" err="1">
                <a:solidFill>
                  <a:schemeClr val="bg1"/>
                </a:solidFill>
                <a:latin typeface="Times New Roman" pitchFamily="18" charset="0"/>
              </a:rPr>
              <a:t>sách</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giáo</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khoa</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trang</a:t>
            </a:r>
            <a:r>
              <a:rPr lang="en-US" altLang="en-US" sz="3400" b="1" dirty="0">
                <a:solidFill>
                  <a:schemeClr val="bg1"/>
                </a:solidFill>
                <a:latin typeface="Times New Roman" pitchFamily="18" charset="0"/>
              </a:rPr>
              <a:t> 84, 85 </a:t>
            </a:r>
            <a:r>
              <a:rPr lang="en-US" altLang="en-US" sz="3400" b="1" dirty="0" err="1">
                <a:solidFill>
                  <a:schemeClr val="bg1"/>
                </a:solidFill>
                <a:latin typeface="Times New Roman" pitchFamily="18" charset="0"/>
              </a:rPr>
              <a:t>và</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trả</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lời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câu</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hỏi</a:t>
            </a:r>
            <a:r>
              <a:rPr lang="en-US" altLang="en-US" sz="3400" b="1" dirty="0">
                <a:solidFill>
                  <a:schemeClr val="bg1"/>
                </a:solidFill>
                <a:latin typeface="Times New Roman" pitchFamily="18" charset="0"/>
              </a:rPr>
              <a:t> </a:t>
            </a:r>
            <a:r>
              <a:rPr lang="en-US" altLang="en-US" sz="3400" b="1" dirty="0" err="1">
                <a:solidFill>
                  <a:schemeClr val="bg1"/>
                </a:solidFill>
                <a:latin typeface="Times New Roman" pitchFamily="18" charset="0"/>
              </a:rPr>
              <a:t>sau</a:t>
            </a:r>
            <a:r>
              <a:rPr lang="en-US" altLang="en-US" sz="3400" b="1" dirty="0">
                <a:solidFill>
                  <a:schemeClr val="bg1"/>
                </a:solidFill>
                <a:latin typeface="Times New Roman" pitchFamily="18" charset="0"/>
              </a:rPr>
              <a:t> :</a:t>
            </a:r>
            <a:endParaRPr lang="en-US" altLang="en-US" sz="3600" b="1" dirty="0">
              <a:solidFill>
                <a:schemeClr val="bg1"/>
              </a:solidFill>
              <a:latin typeface="VNI-Times" pitchFamily="2" charset="0"/>
            </a:endParaRPr>
          </a:p>
        </p:txBody>
      </p:sp>
    </p:spTree>
    <p:extLst>
      <p:ext uri="{BB962C8B-B14F-4D97-AF65-F5344CB8AC3E}">
        <p14:creationId xmlns:p14="http://schemas.microsoft.com/office/powerpoint/2010/main" val="4207282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diamond(in)">
                                      <p:cBhvr>
                                        <p:cTn id="7" dur="2000"/>
                                        <p:tgtEl>
                                          <p:spTgt spid="38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diamond(in)">
                                      <p:cBhvr>
                                        <p:cTn id="12" dur="2000"/>
                                        <p:tgtEl>
                                          <p:spTgt spid="3892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diamond(in)">
                                      <p:cBhvr>
                                        <p:cTn id="15" dur="2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2" grpId="0"/>
      <p:bldP spid="389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3554" name="Group 3"/>
          <p:cNvGrpSpPr>
            <a:grpSpLocks/>
          </p:cNvGrpSpPr>
          <p:nvPr/>
        </p:nvGrpSpPr>
        <p:grpSpPr bwMode="auto">
          <a:xfrm>
            <a:off x="0" y="0"/>
            <a:ext cx="12192000" cy="6858000"/>
            <a:chOff x="0" y="0"/>
            <a:chExt cx="5760" cy="4320"/>
          </a:xfrm>
        </p:grpSpPr>
        <p:pic>
          <p:nvPicPr>
            <p:cNvPr id="23558"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5" name="Picture 8" descr="14"/>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656493" y="1143000"/>
            <a:ext cx="6002215" cy="5181600"/>
          </a:xfrm>
          <a:prstGeom prst="rect">
            <a:avLst/>
          </a:prstGeom>
          <a:noFill/>
          <a:ln w="76200">
            <a:solidFill>
              <a:srgbClr val="0000FF"/>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Lst>
        </p:spPr>
      </p:pic>
      <p:sp>
        <p:nvSpPr>
          <p:cNvPr id="54281" name="Text Box 9"/>
          <p:cNvSpPr txBox="1">
            <a:spLocks noChangeArrowheads="1"/>
          </p:cNvSpPr>
          <p:nvPr/>
        </p:nvSpPr>
        <p:spPr bwMode="auto">
          <a:xfrm>
            <a:off x="7971693" y="1905000"/>
            <a:ext cx="4032738" cy="25545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solidFill>
                  <a:schemeClr val="bg1"/>
                </a:solidFill>
                <a:latin typeface="Times New Roman" pitchFamily="18" charset="0"/>
              </a:rPr>
              <a:t>Tranh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vẽ</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mọi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đang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tắm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biển</a:t>
            </a:r>
            <a:r>
              <a:rPr lang="en-US" altLang="en-US" sz="3200" b="1" dirty="0">
                <a:solidFill>
                  <a:schemeClr val="bg1"/>
                </a:solidFill>
                <a:latin typeface="Times New Roman" pitchFamily="18" charset="0"/>
              </a:rPr>
              <a:t>. Con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sử</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dụng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để</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chiếu</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sáng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sưởi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ấm</a:t>
            </a:r>
            <a:r>
              <a:rPr lang="en-US" altLang="en-US" sz="3200" b="1" dirty="0">
                <a:solidFill>
                  <a:schemeClr val="bg1"/>
                </a:solidFill>
                <a:latin typeface="Times New Roman" pitchFamily="18" charset="0"/>
              </a:rPr>
              <a:t>. </a:t>
            </a:r>
            <a:endParaRPr lang="en-US" altLang="en-US" sz="3200" b="1" dirty="0">
              <a:solidFill>
                <a:schemeClr val="bg1"/>
              </a:solidFill>
              <a:latin typeface="VNI-Times" pitchFamily="2" charset="0"/>
            </a:endParaRPr>
          </a:p>
        </p:txBody>
      </p:sp>
      <p:sp>
        <p:nvSpPr>
          <p:cNvPr id="54283" name="AutoShape 11"/>
          <p:cNvSpPr>
            <a:spLocks noChangeArrowheads="1"/>
          </p:cNvSpPr>
          <p:nvPr/>
        </p:nvSpPr>
        <p:spPr bwMode="auto">
          <a:xfrm>
            <a:off x="6846277" y="3200400"/>
            <a:ext cx="939801" cy="457200"/>
          </a:xfrm>
          <a:prstGeom prst="rightArrow">
            <a:avLst>
              <a:gd name="adj1" fmla="val 50000"/>
              <a:gd name="adj2" fmla="val 41753"/>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983886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 calcmode="lin" valueType="num">
                                      <p:cBhvr additive="base">
                                        <p:cTn id="7" dur="500" fill="hold"/>
                                        <p:tgtEl>
                                          <p:spTgt spid="54283"/>
                                        </p:tgtEl>
                                        <p:attrNameLst>
                                          <p:attrName>ppt_x</p:attrName>
                                        </p:attrNameLst>
                                      </p:cBhvr>
                                      <p:tavLst>
                                        <p:tav tm="0">
                                          <p:val>
                                            <p:strVal val="#ppt_x"/>
                                          </p:val>
                                        </p:tav>
                                        <p:tav tm="100000">
                                          <p:val>
                                            <p:strVal val="#ppt_x"/>
                                          </p:val>
                                        </p:tav>
                                      </p:tavLst>
                                    </p:anim>
                                    <p:anim calcmode="lin" valueType="num">
                                      <p:cBhvr additive="base">
                                        <p:cTn id="8" dur="500" fill="hold"/>
                                        <p:tgtEl>
                                          <p:spTgt spid="542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281"/>
                                        </p:tgtEl>
                                        <p:attrNameLst>
                                          <p:attrName>style.visibility</p:attrName>
                                        </p:attrNameLst>
                                      </p:cBhvr>
                                      <p:to>
                                        <p:strVal val="visible"/>
                                      </p:to>
                                    </p:set>
                                    <p:anim calcmode="lin" valueType="num">
                                      <p:cBhvr additive="base">
                                        <p:cTn id="11" dur="500" fill="hold"/>
                                        <p:tgtEl>
                                          <p:spTgt spid="54281"/>
                                        </p:tgtEl>
                                        <p:attrNameLst>
                                          <p:attrName>ppt_x</p:attrName>
                                        </p:attrNameLst>
                                      </p:cBhvr>
                                      <p:tavLst>
                                        <p:tav tm="0">
                                          <p:val>
                                            <p:strVal val="#ppt_x"/>
                                          </p:val>
                                        </p:tav>
                                        <p:tav tm="100000">
                                          <p:val>
                                            <p:strVal val="#ppt_x"/>
                                          </p:val>
                                        </p:tav>
                                      </p:tavLst>
                                    </p:anim>
                                    <p:anim calcmode="lin" valueType="num">
                                      <p:cBhvr additive="base">
                                        <p:cTn id="12"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P spid="542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4578" name="Group 3"/>
          <p:cNvGrpSpPr>
            <a:grpSpLocks/>
          </p:cNvGrpSpPr>
          <p:nvPr/>
        </p:nvGrpSpPr>
        <p:grpSpPr bwMode="auto">
          <a:xfrm>
            <a:off x="0" y="0"/>
            <a:ext cx="12192000" cy="6858000"/>
            <a:chOff x="0" y="0"/>
            <a:chExt cx="5760" cy="4320"/>
          </a:xfrm>
        </p:grpSpPr>
        <p:pic>
          <p:nvPicPr>
            <p:cNvPr id="2458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9" name="Picture 8" descr="16"/>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656492" y="609600"/>
            <a:ext cx="5439508" cy="57150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9"/>
          <p:cNvSpPr txBox="1">
            <a:spLocks noChangeArrowheads="1"/>
          </p:cNvSpPr>
          <p:nvPr/>
        </p:nvSpPr>
        <p:spPr bwMode="auto">
          <a:xfrm>
            <a:off x="1594338" y="6400800"/>
            <a:ext cx="318867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0000FF"/>
                </a:solidFill>
                <a:latin typeface="VNI-Times" pitchFamily="2" charset="0"/>
              </a:rPr>
              <a:t>PHÔI CAØ PHEÂ</a:t>
            </a:r>
          </a:p>
        </p:txBody>
      </p:sp>
      <p:sp>
        <p:nvSpPr>
          <p:cNvPr id="55306" name="Text Box 10"/>
          <p:cNvSpPr txBox="1">
            <a:spLocks noChangeArrowheads="1"/>
          </p:cNvSpPr>
          <p:nvPr/>
        </p:nvSpPr>
        <p:spPr bwMode="auto">
          <a:xfrm>
            <a:off x="8065477" y="1676400"/>
            <a:ext cx="3657600" cy="3046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solidFill>
                  <a:schemeClr val="bg1"/>
                </a:solidFill>
                <a:latin typeface="Times New Roman" pitchFamily="18" charset="0"/>
              </a:rPr>
              <a:t>Tranh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vẽ</a:t>
            </a:r>
            <a:r>
              <a:rPr lang="en-US" altLang="en-US" sz="3200" b="1" dirty="0">
                <a:solidFill>
                  <a:schemeClr val="bg1"/>
                </a:solidFill>
                <a:latin typeface="Times New Roman" pitchFamily="18" charset="0"/>
              </a:rPr>
              <a:t> con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đang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phơi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cà</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phê</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dùng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để</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làm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khô</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sấy</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khô</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cà</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phê</a:t>
            </a:r>
            <a:r>
              <a:rPr lang="en-US" altLang="en-US" sz="3200" b="1" dirty="0">
                <a:solidFill>
                  <a:schemeClr val="bg1"/>
                </a:solidFill>
                <a:latin typeface="Times New Roman" pitchFamily="18" charset="0"/>
              </a:rPr>
              <a:t>.</a:t>
            </a:r>
          </a:p>
        </p:txBody>
      </p:sp>
      <p:sp>
        <p:nvSpPr>
          <p:cNvPr id="55307" name="AutoShape 11"/>
          <p:cNvSpPr>
            <a:spLocks noChangeArrowheads="1"/>
          </p:cNvSpPr>
          <p:nvPr/>
        </p:nvSpPr>
        <p:spPr bwMode="auto">
          <a:xfrm>
            <a:off x="6658708" y="3200400"/>
            <a:ext cx="937846"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2364870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diamond(in)">
                                      <p:cBhvr>
                                        <p:cTn id="7" dur="500"/>
                                        <p:tgtEl>
                                          <p:spTgt spid="5530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5306"/>
                                        </p:tgtEl>
                                        <p:attrNameLst>
                                          <p:attrName>style.visibility</p:attrName>
                                        </p:attrNameLst>
                                      </p:cBhvr>
                                      <p:to>
                                        <p:strVal val="visible"/>
                                      </p:to>
                                    </p:set>
                                    <p:animEffect transition="in" filter="diamond(in)">
                                      <p:cBhvr>
                                        <p:cTn id="10" dur="5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animBg="1"/>
      <p:bldP spid="553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25602" name="Picture 3" descr="vu tru"/>
          <p:cNvPicPr>
            <a:picLocks noChangeAspect="1" noChangeArrowheads="1"/>
          </p:cNvPicPr>
          <p:nvPr/>
        </p:nvPicPr>
        <p:blipFill>
          <a:blip r:embed="rId3">
            <a:lum bright="46000"/>
            <a:extLst>
              <a:ext uri="{28A0092B-C50C-407E-A947-70E740481C1C}">
                <a14:useLocalDpi xmlns:a14="http://schemas.microsoft.com/office/drawing/2010/main" val="0"/>
              </a:ext>
            </a:extLst>
          </a:blip>
          <a:srcRect/>
          <a:stretch>
            <a:fillRect/>
          </a:stretch>
        </p:blipFill>
        <p:spPr bwMode="auto">
          <a:xfrm>
            <a:off x="562708" y="609600"/>
            <a:ext cx="5251938" cy="56388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7690339" y="1851026"/>
            <a:ext cx="3753339" cy="25545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chemeClr val="bg1"/>
                </a:solidFill>
                <a:latin typeface="Times New Roman" pitchFamily="18" charset="0"/>
              </a:rPr>
              <a:t>Ảnh chụp các tấm pin Mặt Trời của tàu vũ trụ. Năng lượng Mặt Trời dùng để phát điện.</a:t>
            </a:r>
          </a:p>
        </p:txBody>
      </p:sp>
      <p:sp>
        <p:nvSpPr>
          <p:cNvPr id="56326" name="AutoShape 6"/>
          <p:cNvSpPr>
            <a:spLocks noChangeArrowheads="1"/>
          </p:cNvSpPr>
          <p:nvPr/>
        </p:nvSpPr>
        <p:spPr bwMode="auto">
          <a:xfrm>
            <a:off x="6471139" y="3200400"/>
            <a:ext cx="937846"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4021722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diamond(in)">
                                      <p:cBhvr>
                                        <p:cTn id="7" dur="500"/>
                                        <p:tgtEl>
                                          <p:spTgt spid="563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diamond(in)">
                                      <p:cBhvr>
                                        <p:cTn id="10"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6626" name="Group 3"/>
          <p:cNvGrpSpPr>
            <a:grpSpLocks/>
          </p:cNvGrpSpPr>
          <p:nvPr/>
        </p:nvGrpSpPr>
        <p:grpSpPr bwMode="auto">
          <a:xfrm>
            <a:off x="0" y="0"/>
            <a:ext cx="12192000" cy="6858000"/>
            <a:chOff x="0" y="0"/>
            <a:chExt cx="5760" cy="4320"/>
          </a:xfrm>
        </p:grpSpPr>
        <p:pic>
          <p:nvPicPr>
            <p:cNvPr id="26631"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7" name="Picture 8" descr="15"/>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470878" y="609601"/>
            <a:ext cx="5437553" cy="563086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9"/>
          <p:cNvSpPr txBox="1">
            <a:spLocks noChangeArrowheads="1"/>
          </p:cNvSpPr>
          <p:nvPr/>
        </p:nvSpPr>
        <p:spPr bwMode="auto">
          <a:xfrm>
            <a:off x="1690077" y="6400800"/>
            <a:ext cx="309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0000FF"/>
                </a:solidFill>
                <a:latin typeface="VNI-Times" pitchFamily="2" charset="0"/>
              </a:rPr>
              <a:t>LAØM MUOÁI</a:t>
            </a:r>
          </a:p>
        </p:txBody>
      </p:sp>
      <p:sp>
        <p:nvSpPr>
          <p:cNvPr id="58378" name="Text Box 10"/>
          <p:cNvSpPr txBox="1">
            <a:spLocks noChangeArrowheads="1"/>
          </p:cNvSpPr>
          <p:nvPr/>
        </p:nvSpPr>
        <p:spPr bwMode="auto">
          <a:xfrm>
            <a:off x="7596554" y="1905001"/>
            <a:ext cx="4126523" cy="25545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err="1">
                <a:solidFill>
                  <a:schemeClr val="bg1"/>
                </a:solidFill>
                <a:latin typeface="Times New Roman" pitchFamily="18" charset="0"/>
              </a:rPr>
              <a:t>Ảnh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chụp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cánh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đồng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muối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làm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nước</a:t>
            </a:r>
            <a:r>
              <a:rPr lang="en-US" altLang="en-US" sz="3200" b="1" dirty="0">
                <a:solidFill>
                  <a:schemeClr val="bg1"/>
                </a:solidFill>
                <a:latin typeface="Times New Roman" pitchFamily="18" charset="0"/>
              </a:rPr>
              <a:t> bay </a:t>
            </a:r>
            <a:r>
              <a:rPr lang="en-US" altLang="en-US" sz="3200" b="1" dirty="0" err="1">
                <a:solidFill>
                  <a:schemeClr val="bg1"/>
                </a:solidFill>
                <a:latin typeface="Times New Roman" pitchFamily="18" charset="0"/>
              </a:rPr>
              <a:t>hơi</a:t>
            </a:r>
            <a:r>
              <a:rPr lang="en-US" altLang="en-US" sz="3200" b="1" dirty="0">
                <a:solidFill>
                  <a:schemeClr val="bg1"/>
                </a:solidFill>
                <a:latin typeface="Times New Roman" pitchFamily="18" charset="0"/>
              </a:rPr>
              <a:t>, con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thu</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được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muối</a:t>
            </a:r>
            <a:r>
              <a:rPr lang="en-US" altLang="en-US" sz="3200" b="1" dirty="0">
                <a:solidFill>
                  <a:schemeClr val="bg1"/>
                </a:solidFill>
                <a:latin typeface="Times New Roman" pitchFamily="18" charset="0"/>
              </a:rPr>
              <a:t>.</a:t>
            </a:r>
          </a:p>
        </p:txBody>
      </p:sp>
      <p:sp>
        <p:nvSpPr>
          <p:cNvPr id="58379" name="AutoShape 11"/>
          <p:cNvSpPr>
            <a:spLocks noChangeArrowheads="1"/>
          </p:cNvSpPr>
          <p:nvPr/>
        </p:nvSpPr>
        <p:spPr bwMode="auto">
          <a:xfrm>
            <a:off x="6377354" y="3200400"/>
            <a:ext cx="937846"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3979617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diamond(in)">
                                      <p:cBhvr>
                                        <p:cTn id="7" dur="500"/>
                                        <p:tgtEl>
                                          <p:spTgt spid="583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8379"/>
                                        </p:tgtEl>
                                        <p:attrNameLst>
                                          <p:attrName>style.visibility</p:attrName>
                                        </p:attrNameLst>
                                      </p:cBhvr>
                                      <p:to>
                                        <p:strVal val="visible"/>
                                      </p:to>
                                    </p:set>
                                    <p:animEffect transition="in" filter="diamond(in)">
                                      <p:cBhvr>
                                        <p:cTn id="10"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7650" name="Group 3"/>
          <p:cNvGrpSpPr>
            <a:grpSpLocks/>
          </p:cNvGrpSpPr>
          <p:nvPr/>
        </p:nvGrpSpPr>
        <p:grpSpPr bwMode="auto">
          <a:xfrm>
            <a:off x="0" y="0"/>
            <a:ext cx="12379569" cy="7010400"/>
            <a:chOff x="0" y="0"/>
            <a:chExt cx="5760" cy="4320"/>
          </a:xfrm>
        </p:grpSpPr>
        <p:pic>
          <p:nvPicPr>
            <p:cNvPr id="2765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Text Box 8"/>
          <p:cNvSpPr txBox="1">
            <a:spLocks noChangeArrowheads="1"/>
          </p:cNvSpPr>
          <p:nvPr/>
        </p:nvSpPr>
        <p:spPr bwMode="auto">
          <a:xfrm>
            <a:off x="562708" y="838200"/>
            <a:ext cx="10972800" cy="1130300"/>
          </a:xfrm>
          <a:prstGeom prst="rect">
            <a:avLst/>
          </a:prstGeom>
          <a:noFill/>
          <a:ln w="31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400" b="1">
                <a:solidFill>
                  <a:schemeClr val="bg1"/>
                </a:solidFill>
                <a:latin typeface="Times New Roman" pitchFamily="18" charset="0"/>
              </a:rPr>
              <a:t>       Con người đã sử dụng năng lượng Mặt Trời vào những việc gì ? </a:t>
            </a:r>
          </a:p>
        </p:txBody>
      </p:sp>
      <p:sp>
        <p:nvSpPr>
          <p:cNvPr id="57353" name="Text Box 9"/>
          <p:cNvSpPr txBox="1">
            <a:spLocks noChangeArrowheads="1"/>
          </p:cNvSpPr>
          <p:nvPr/>
        </p:nvSpPr>
        <p:spPr bwMode="auto">
          <a:xfrm>
            <a:off x="656493" y="2771776"/>
            <a:ext cx="10879015" cy="2028825"/>
          </a:xfrm>
          <a:prstGeom prst="rect">
            <a:avLst/>
          </a:prstGeom>
          <a:gradFill rotWithShape="1">
            <a:gsLst>
              <a:gs pos="0">
                <a:srgbClr val="FFFFCC"/>
              </a:gs>
              <a:gs pos="100000">
                <a:srgbClr val="FFFFFF"/>
              </a:gs>
            </a:gsLst>
            <a:lin ang="5400000" scaled="1"/>
          </a:gradFill>
          <a:ln w="76200" cmpd="tri">
            <a:solidFill>
              <a:srgbClr val="0000CC"/>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a:solidFill>
                  <a:srgbClr val="0000FF"/>
                </a:solidFill>
                <a:latin typeface="Times New Roman" pitchFamily="18" charset="0"/>
              </a:rPr>
              <a:t>N</a:t>
            </a:r>
            <a:r>
              <a:rPr lang="en-US" altLang="en-US" sz="3000" b="1" u="sng">
                <a:solidFill>
                  <a:srgbClr val="0000FF"/>
                </a:solidFill>
                <a:latin typeface="Times New Roman" pitchFamily="18" charset="0"/>
              </a:rPr>
              <a:t>ỘI DUNG GHI NHỚ</a:t>
            </a:r>
          </a:p>
          <a:p>
            <a:pPr algn="ctr" eaLnBrk="1" hangingPunct="1">
              <a:spcBef>
                <a:spcPct val="50000"/>
              </a:spcBef>
            </a:pPr>
            <a:r>
              <a:rPr lang="en-US" altLang="en-US" sz="3600" b="1">
                <a:solidFill>
                  <a:srgbClr val="FF3300"/>
                </a:solidFill>
                <a:latin typeface="Times New Roman" pitchFamily="18" charset="0"/>
              </a:rPr>
              <a:t>Năng lượng Mặt Trời dùng để chiếu sáng, sưởi ấm, làm khô, đun nấu,phát điện, …</a:t>
            </a:r>
          </a:p>
        </p:txBody>
      </p:sp>
    </p:spTree>
    <p:extLst>
      <p:ext uri="{BB962C8B-B14F-4D97-AF65-F5344CB8AC3E}">
        <p14:creationId xmlns:p14="http://schemas.microsoft.com/office/powerpoint/2010/main" val="288237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7353">
                                            <p:bg/>
                                          </p:spTgt>
                                        </p:tgtEl>
                                        <p:attrNameLst>
                                          <p:attrName>style.visibility</p:attrName>
                                        </p:attrNameLst>
                                      </p:cBhvr>
                                      <p:to>
                                        <p:strVal val="visible"/>
                                      </p:to>
                                    </p:set>
                                    <p:animEffect transition="in" filter="wedge">
                                      <p:cBhvr>
                                        <p:cTn id="7" dur="500"/>
                                        <p:tgtEl>
                                          <p:spTgt spid="5735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7353">
                                            <p:txEl>
                                              <p:pRg st="0" end="0"/>
                                            </p:txEl>
                                          </p:spTgt>
                                        </p:tgtEl>
                                        <p:attrNameLst>
                                          <p:attrName>style.visibility</p:attrName>
                                        </p:attrNameLst>
                                      </p:cBhvr>
                                      <p:to>
                                        <p:strVal val="visible"/>
                                      </p:to>
                                    </p:set>
                                    <p:animEffect transition="in" filter="wedge">
                                      <p:cBhvr>
                                        <p:cTn id="10" dur="500"/>
                                        <p:tgtEl>
                                          <p:spTgt spid="57353">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7353">
                                            <p:txEl>
                                              <p:pRg st="1" end="1"/>
                                            </p:txEl>
                                          </p:spTgt>
                                        </p:tgtEl>
                                        <p:attrNameLst>
                                          <p:attrName>style.visibility</p:attrName>
                                        </p:attrNameLst>
                                      </p:cBhvr>
                                      <p:to>
                                        <p:strVal val="visible"/>
                                      </p:to>
                                    </p:set>
                                    <p:animEffect transition="in" filter="wedge">
                                      <p:cBhvr>
                                        <p:cTn id="13" dur="500"/>
                                        <p:tgtEl>
                                          <p:spTgt spid="573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14301"/>
            <a:ext cx="12225563" cy="6858001"/>
          </a:xfrm>
          <a:prstGeom prst="rect">
            <a:avLst/>
          </a:prstGeom>
        </p:spPr>
      </p:pic>
      <p:pic>
        <p:nvPicPr>
          <p:cNvPr id="4" name="Picture 3">
            <a:extLst>
              <a:ext uri="{FF2B5EF4-FFF2-40B4-BE49-F238E27FC236}">
                <a16:creationId xmlns:a16="http://schemas.microsoft.com/office/drawing/2014/main" id="{7A8BEEBF-4103-4C6C-8861-B753B3FD3425}"/>
              </a:ext>
            </a:extLst>
          </p:cNvPr>
          <p:cNvPicPr>
            <a:picLocks noChangeAspect="1"/>
          </p:cNvPicPr>
          <p:nvPr/>
        </p:nvPicPr>
        <p:blipFill>
          <a:blip r:embed="rId3"/>
          <a:stretch>
            <a:fillRect/>
          </a:stretch>
        </p:blipFill>
        <p:spPr>
          <a:xfrm>
            <a:off x="131375" y="1823828"/>
            <a:ext cx="5553850" cy="3057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09E82725-20A5-44D5-89CF-CD89DF2B6D07}"/>
              </a:ext>
            </a:extLst>
          </p:cNvPr>
          <p:cNvPicPr>
            <a:picLocks noChangeAspect="1"/>
          </p:cNvPicPr>
          <p:nvPr/>
        </p:nvPicPr>
        <p:blipFill>
          <a:blip r:embed="rId4"/>
          <a:stretch>
            <a:fillRect/>
          </a:stretch>
        </p:blipFill>
        <p:spPr>
          <a:xfrm>
            <a:off x="6079218" y="76200"/>
            <a:ext cx="5515745" cy="3096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8E884CAC-3E4A-463D-AC9A-C797788BCA03}"/>
              </a:ext>
            </a:extLst>
          </p:cNvPr>
          <p:cNvPicPr>
            <a:picLocks noChangeAspect="1"/>
          </p:cNvPicPr>
          <p:nvPr/>
        </p:nvPicPr>
        <p:blipFill>
          <a:blip r:embed="rId5"/>
          <a:stretch>
            <a:fillRect/>
          </a:stretch>
        </p:blipFill>
        <p:spPr>
          <a:xfrm>
            <a:off x="6115051" y="3365499"/>
            <a:ext cx="5515745" cy="313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476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grpSp>
        <p:nvGrpSpPr>
          <p:cNvPr id="29698" name="Group 3"/>
          <p:cNvGrpSpPr>
            <a:grpSpLocks/>
          </p:cNvGrpSpPr>
          <p:nvPr/>
        </p:nvGrpSpPr>
        <p:grpSpPr bwMode="auto">
          <a:xfrm>
            <a:off x="0" y="0"/>
            <a:ext cx="12379569" cy="7010400"/>
            <a:chOff x="0" y="0"/>
            <a:chExt cx="5760" cy="4320"/>
          </a:xfrm>
        </p:grpSpPr>
        <p:pic>
          <p:nvPicPr>
            <p:cNvPr id="29702"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0" name="Text Box 8"/>
          <p:cNvSpPr txBox="1">
            <a:spLocks noChangeArrowheads="1"/>
          </p:cNvSpPr>
          <p:nvPr/>
        </p:nvSpPr>
        <p:spPr bwMode="auto">
          <a:xfrm>
            <a:off x="470878" y="1066800"/>
            <a:ext cx="1134598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dirty="0" err="1">
                <a:solidFill>
                  <a:schemeClr val="bg1"/>
                </a:solidFill>
                <a:latin typeface="Times New Roman" pitchFamily="18" charset="0"/>
              </a:rPr>
              <a:t>Gia</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đình</a:t>
            </a:r>
            <a:r>
              <a:rPr lang="en-US" altLang="en-US" sz="3200" b="1" dirty="0">
                <a:solidFill>
                  <a:schemeClr val="bg1"/>
                </a:solidFill>
                <a:latin typeface="Times New Roman" pitchFamily="18" charset="0"/>
              </a:rPr>
              <a:t> hay </a:t>
            </a:r>
            <a:r>
              <a:rPr lang="en-US" altLang="en-US" sz="3200" b="1" dirty="0" err="1">
                <a:solidFill>
                  <a:schemeClr val="bg1"/>
                </a:solidFill>
                <a:latin typeface="Times New Roman" pitchFamily="18" charset="0"/>
              </a:rPr>
              <a:t>mọi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người</a:t>
            </a:r>
            <a:r>
              <a:rPr lang="en-US" altLang="en-US" sz="3200" b="1" dirty="0">
                <a:solidFill>
                  <a:schemeClr val="bg1"/>
                </a:solidFill>
                <a:latin typeface="Times New Roman" pitchFamily="18" charset="0"/>
              </a:rPr>
              <a:t> ở </a:t>
            </a:r>
            <a:r>
              <a:rPr lang="en-US" altLang="en-US" sz="3200" b="1" dirty="0" err="1">
                <a:solidFill>
                  <a:schemeClr val="bg1"/>
                </a:solidFill>
                <a:latin typeface="Times New Roman" pitchFamily="18" charset="0"/>
              </a:rPr>
              <a:t>địa</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phương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em</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đã</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sử</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dụng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năng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lượng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Mặt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Trời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vào</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những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việc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gì</a:t>
            </a:r>
            <a:r>
              <a:rPr lang="en-US" altLang="en-US" sz="3200" b="1" dirty="0">
                <a:solidFill>
                  <a:schemeClr val="bg1"/>
                </a:solidFill>
                <a:latin typeface="Times New Roman" pitchFamily="18" charset="0"/>
              </a:rPr>
              <a:t> ?</a:t>
            </a:r>
          </a:p>
        </p:txBody>
      </p:sp>
      <p:sp>
        <p:nvSpPr>
          <p:cNvPr id="59401" name="Text Box 20"/>
          <p:cNvSpPr txBox="1">
            <a:spLocks noChangeArrowheads="1"/>
          </p:cNvSpPr>
          <p:nvPr/>
        </p:nvSpPr>
        <p:spPr bwMode="auto">
          <a:xfrm>
            <a:off x="562708" y="2438401"/>
            <a:ext cx="1106658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000" b="1" u="sng" dirty="0">
                <a:solidFill>
                  <a:schemeClr val="bg1"/>
                </a:solidFill>
                <a:latin typeface="Times New Roman" pitchFamily="18" charset="0"/>
              </a:rPr>
              <a:t>HOẠT ĐỘNG 3</a:t>
            </a:r>
          </a:p>
          <a:p>
            <a:pPr algn="ctr" eaLnBrk="1" hangingPunct="1">
              <a:spcBef>
                <a:spcPct val="50000"/>
              </a:spcBef>
            </a:pPr>
            <a:r>
              <a:rPr lang="en-US" altLang="en-US" sz="3000" b="1" dirty="0">
                <a:solidFill>
                  <a:schemeClr val="bg1"/>
                </a:solidFill>
                <a:latin typeface="Times New Roman" pitchFamily="18" charset="0"/>
              </a:rPr>
              <a:t>VAI TRÒ CỦA NĂNG LƯỢNG MẶT TRỜI</a:t>
            </a:r>
          </a:p>
        </p:txBody>
      </p:sp>
      <p:sp>
        <p:nvSpPr>
          <p:cNvPr id="59402" name="Text Box 10"/>
          <p:cNvSpPr txBox="1">
            <a:spLocks noChangeArrowheads="1"/>
          </p:cNvSpPr>
          <p:nvPr/>
        </p:nvSpPr>
        <p:spPr bwMode="auto">
          <a:xfrm>
            <a:off x="1125415" y="3962400"/>
            <a:ext cx="10222523" cy="1066800"/>
          </a:xfrm>
          <a:prstGeom prst="rect">
            <a:avLst/>
          </a:prstGeom>
          <a:gradFill rotWithShape="1">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dirty="0" err="1">
                <a:solidFill>
                  <a:srgbClr val="FF3300"/>
                </a:solidFill>
                <a:latin typeface="Times New Roman" pitchFamily="18" charset="0"/>
              </a:rPr>
              <a:t>Những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vai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trò</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ứng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dụng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của</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Mặt</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Trời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đối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với</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sự</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sống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trên</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Trái</a:t>
            </a:r>
            <a:r>
              <a:rPr lang="en-US" altLang="en-US" sz="3200" b="1" dirty="0">
                <a:solidFill>
                  <a:srgbClr val="FF3300"/>
                </a:solidFill>
                <a:latin typeface="Times New Roman" pitchFamily="18" charset="0"/>
              </a:rPr>
              <a:t> </a:t>
            </a:r>
            <a:r>
              <a:rPr lang="en-US" altLang="en-US" sz="3000" b="1" dirty="0" err="1">
                <a:solidFill>
                  <a:srgbClr val="FF3300"/>
                </a:solidFill>
                <a:latin typeface="Times New Roman" pitchFamily="18" charset="0"/>
              </a:rPr>
              <a:t>Đ</a:t>
            </a:r>
            <a:r>
              <a:rPr lang="en-US" altLang="en-US" sz="3200" b="1" dirty="0" err="1">
                <a:solidFill>
                  <a:srgbClr val="FF3300"/>
                </a:solidFill>
                <a:latin typeface="Times New Roman" pitchFamily="18" charset="0"/>
              </a:rPr>
              <a:t>ất</a:t>
            </a:r>
            <a:r>
              <a:rPr lang="en-US" altLang="en-US" sz="3200" b="1" dirty="0">
                <a:solidFill>
                  <a:srgbClr val="FF3300"/>
                </a:solidFill>
                <a:latin typeface="Times New Roman" pitchFamily="18" charset="0"/>
              </a:rPr>
              <a:t> .</a:t>
            </a:r>
          </a:p>
        </p:txBody>
      </p:sp>
    </p:spTree>
    <p:extLst>
      <p:ext uri="{BB962C8B-B14F-4D97-AF65-F5344CB8AC3E}">
        <p14:creationId xmlns:p14="http://schemas.microsoft.com/office/powerpoint/2010/main" val="3119687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400">
                                            <p:txEl>
                                              <p:pRg st="0" end="0"/>
                                            </p:txEl>
                                          </p:spTgt>
                                        </p:tgtEl>
                                        <p:attrNameLst>
                                          <p:attrName>style.visibility</p:attrName>
                                        </p:attrNameLst>
                                      </p:cBhvr>
                                      <p:to>
                                        <p:strVal val="visible"/>
                                      </p:to>
                                    </p:set>
                                    <p:animEffect transition="in" filter="wipe(left)">
                                      <p:cBhvr>
                                        <p:cTn id="7" dur="500"/>
                                        <p:tgtEl>
                                          <p:spTgt spid="594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9401"/>
                                        </p:tgtEl>
                                        <p:attrNameLst>
                                          <p:attrName>style.visibility</p:attrName>
                                        </p:attrNameLst>
                                      </p:cBhvr>
                                      <p:to>
                                        <p:strVal val="visible"/>
                                      </p:to>
                                    </p:set>
                                    <p:animEffect transition="in" filter="wedge">
                                      <p:cBhvr>
                                        <p:cTn id="12" dur="500"/>
                                        <p:tgtEl>
                                          <p:spTgt spid="594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9402"/>
                                        </p:tgtEl>
                                        <p:attrNameLst>
                                          <p:attrName>style.visibility</p:attrName>
                                        </p:attrNameLst>
                                      </p:cBhvr>
                                      <p:to>
                                        <p:strVal val="visible"/>
                                      </p:to>
                                    </p:set>
                                    <p:animEffect transition="in" filter="wedge">
                                      <p:cBhvr>
                                        <p:cTn id="17"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594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ChangeArrowheads="1"/>
          </p:cNvSpPr>
          <p:nvPr/>
        </p:nvSpPr>
        <p:spPr bwMode="auto">
          <a:xfrm>
            <a:off x="0" y="0"/>
            <a:ext cx="12192000" cy="6858000"/>
          </a:xfrm>
          <a:prstGeom prst="roundRect">
            <a:avLst>
              <a:gd name="adj" fmla="val 6306"/>
            </a:avLst>
          </a:prstGeom>
          <a:gradFill rotWithShape="1">
            <a:gsLst>
              <a:gs pos="0">
                <a:srgbClr val="FFFFCC"/>
              </a:gs>
              <a:gs pos="50000">
                <a:schemeClr val="bg1"/>
              </a:gs>
              <a:gs pos="100000">
                <a:srgbClr val="FFFFCC"/>
              </a:gs>
            </a:gsLst>
            <a:lin ang="5400000" scaled="1"/>
          </a:gradFill>
          <a:ln w="88900" cmpd="thickThin">
            <a:solidFill>
              <a:srgbClr val="FF3300"/>
            </a:solidFill>
            <a:round/>
            <a:headEnd/>
            <a:tailEnd/>
          </a:ln>
          <a:effectLst/>
        </p:spPr>
        <p:txBody>
          <a:bodyPr wrap="none" lIns="91426" tIns="45714" rIns="91426" bIns="45714" anchor="ctr"/>
          <a:lstStyle/>
          <a:p>
            <a:pPr algn="ctr" eaLnBrk="1" hangingPunct="1">
              <a:defRPr/>
            </a:pPr>
            <a:endParaRPr lang="en-US" sz="2800">
              <a:latin typeface="VNI-Times" pitchFamily="2" charset="0"/>
            </a:endParaRPr>
          </a:p>
        </p:txBody>
      </p:sp>
      <p:sp>
        <p:nvSpPr>
          <p:cNvPr id="28675" name="Text Box 4"/>
          <p:cNvSpPr txBox="1">
            <a:spLocks noChangeArrowheads="1"/>
          </p:cNvSpPr>
          <p:nvPr/>
        </p:nvSpPr>
        <p:spPr bwMode="auto">
          <a:xfrm>
            <a:off x="470878" y="6400800"/>
            <a:ext cx="110646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rgbClr val="FF3300"/>
                </a:solidFill>
                <a:latin typeface="VNI-Times" pitchFamily="2" charset="0"/>
              </a:rPr>
              <a:t>BÌNH NƯỚC NÓNG SỬ DỤNG NĂNG LƯỢNG MẶT TRỜI</a:t>
            </a:r>
          </a:p>
        </p:txBody>
      </p:sp>
      <p:grpSp>
        <p:nvGrpSpPr>
          <p:cNvPr id="28676" name="Group 3"/>
          <p:cNvGrpSpPr>
            <a:grpSpLocks/>
          </p:cNvGrpSpPr>
          <p:nvPr/>
        </p:nvGrpSpPr>
        <p:grpSpPr bwMode="auto">
          <a:xfrm>
            <a:off x="0" y="0"/>
            <a:ext cx="12004431" cy="7010400"/>
            <a:chOff x="0" y="0"/>
            <a:chExt cx="5760" cy="4320"/>
          </a:xfrm>
        </p:grpSpPr>
        <p:pic>
          <p:nvPicPr>
            <p:cNvPr id="2867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56" y="2"/>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955" y="3518"/>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 y="3517"/>
              <a:ext cx="805"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0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7" name="Picture 14" descr="DSC00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 y="457200"/>
            <a:ext cx="10972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28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5" name="Picture 4">
            <a:extLst>
              <a:ext uri="{FF2B5EF4-FFF2-40B4-BE49-F238E27FC236}">
                <a16:creationId xmlns:a16="http://schemas.microsoft.com/office/drawing/2014/main" id="{A163BC54-3C92-40BF-801F-5D4160A9CB8C}"/>
              </a:ext>
            </a:extLst>
          </p:cNvPr>
          <p:cNvPicPr>
            <a:picLocks noChangeAspect="1"/>
          </p:cNvPicPr>
          <p:nvPr/>
        </p:nvPicPr>
        <p:blipFill>
          <a:blip r:embed="rId3"/>
          <a:stretch>
            <a:fillRect/>
          </a:stretch>
        </p:blipFill>
        <p:spPr>
          <a:xfrm>
            <a:off x="2539861" y="947249"/>
            <a:ext cx="7112277" cy="44964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0850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thầy cô giáo và các con!</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a:extLst>
              <a:ext uri="{FF2B5EF4-FFF2-40B4-BE49-F238E27FC236}">
                <a16:creationId xmlns:a16="http://schemas.microsoft.com/office/drawing/2014/main" id="{11B47BC0-7996-488A-BD4B-26A5B88C06AE}"/>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pic>
        <p:nvPicPr>
          <p:cNvPr id="3" name="Picture 2">
            <a:extLst>
              <a:ext uri="{FF2B5EF4-FFF2-40B4-BE49-F238E27FC236}">
                <a16:creationId xmlns:a16="http://schemas.microsoft.com/office/drawing/2014/main" id="{0553C3C6-CC15-4664-B2BE-3EA167E2BC1A}"/>
              </a:ext>
            </a:extLst>
          </p:cNvPr>
          <p:cNvPicPr>
            <a:picLocks noChangeAspect="1"/>
          </p:cNvPicPr>
          <p:nvPr/>
        </p:nvPicPr>
        <p:blipFill>
          <a:blip r:embed="rId3"/>
          <a:stretch>
            <a:fillRect/>
          </a:stretch>
        </p:blipFill>
        <p:spPr>
          <a:xfrm>
            <a:off x="1161361" y="1630680"/>
            <a:ext cx="9869277" cy="3362211"/>
          </a:xfrm>
          <a:prstGeom prst="rect">
            <a:avLst/>
          </a:prstGeom>
          <a:ln>
            <a:noFill/>
          </a:ln>
          <a:effectLst>
            <a:softEdge rad="112500"/>
          </a:effectLst>
        </p:spPr>
      </p:pic>
    </p:spTree>
    <p:extLst>
      <p:ext uri="{BB962C8B-B14F-4D97-AF65-F5344CB8AC3E}">
        <p14:creationId xmlns:p14="http://schemas.microsoft.com/office/powerpoint/2010/main" val="256818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3E9FB-0D65-4577-B8B9-56CF1410D56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E5ED045-564F-4F37-B0D0-420E644F0A58}"/>
              </a:ext>
            </a:extLst>
          </p:cNvPr>
          <p:cNvPicPr>
            <a:picLocks noChangeAspect="1"/>
          </p:cNvPicPr>
          <p:nvPr/>
        </p:nvPicPr>
        <p:blipFill>
          <a:blip r:embed="rId3"/>
          <a:stretch>
            <a:fillRect/>
          </a:stretch>
        </p:blipFill>
        <p:spPr>
          <a:xfrm>
            <a:off x="6461187" y="3015778"/>
            <a:ext cx="5401150" cy="2419822"/>
          </a:xfrm>
          <a:prstGeom prst="rect">
            <a:avLst/>
          </a:prstGeom>
        </p:spPr>
      </p:pic>
    </p:spTree>
    <p:extLst>
      <p:ext uri="{BB962C8B-B14F-4D97-AF65-F5344CB8AC3E}">
        <p14:creationId xmlns:p14="http://schemas.microsoft.com/office/powerpoint/2010/main" val="232025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id="{1EA19220-EC7D-46BC-9F56-EF3DDF019F1D}"/>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0" y="0"/>
            <a:ext cx="12225563" cy="6858001"/>
          </a:xfrm>
          <a:prstGeom prst="rect">
            <a:avLst/>
          </a:prstGeom>
        </p:spPr>
      </p:pic>
      <p:pic>
        <p:nvPicPr>
          <p:cNvPr id="1030" name="Picture 6" descr="Tác Động Ánh Nắng Mặt Trời Đến Em Bé Của Bạn – Mustela Vietnam">
            <a:extLst>
              <a:ext uri="{FF2B5EF4-FFF2-40B4-BE49-F238E27FC236}">
                <a16:creationId xmlns:a16="http://schemas.microsoft.com/office/drawing/2014/main" id="{476E8073-0E12-4BE8-9474-061D1BB51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 y="1207865"/>
            <a:ext cx="3927344" cy="26134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974EAA-8DDD-4EA8-8852-A430D1287CF6}"/>
              </a:ext>
            </a:extLst>
          </p:cNvPr>
          <p:cNvPicPr>
            <a:picLocks noChangeAspect="1"/>
          </p:cNvPicPr>
          <p:nvPr/>
        </p:nvPicPr>
        <p:blipFill>
          <a:blip r:embed="rId4"/>
          <a:stretch>
            <a:fillRect/>
          </a:stretch>
        </p:blipFill>
        <p:spPr>
          <a:xfrm>
            <a:off x="6588256" y="1199698"/>
            <a:ext cx="3927344" cy="2621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327F4E8B-C5E1-4AE7-A0E5-8CE1F1814564}"/>
              </a:ext>
            </a:extLst>
          </p:cNvPr>
          <p:cNvSpPr txBox="1"/>
          <p:nvPr/>
        </p:nvSpPr>
        <p:spPr>
          <a:xfrm>
            <a:off x="1536700" y="4584700"/>
            <a:ext cx="9144000" cy="1200329"/>
          </a:xfrm>
          <a:prstGeom prst="rect">
            <a:avLst/>
          </a:prstGeom>
          <a:noFill/>
        </p:spPr>
        <p:txBody>
          <a:bodyPr wrap="square" rtlCol="0">
            <a:spAutoFit/>
          </a:bodyPr>
          <a:lstStyle/>
          <a:p>
            <a:pPr algn="ctr"/>
            <a:r>
              <a:rPr lang="en-US" sz="3600" b="1" dirty="0" err="1">
                <a:solidFill>
                  <a:srgbClr val="FFC000"/>
                </a:solidFill>
              </a:rPr>
              <a:t>Mặt</a:t>
            </a:r>
            <a:r>
              <a:rPr lang="en-US" sz="3600" b="1" dirty="0">
                <a:solidFill>
                  <a:srgbClr val="FFC000"/>
                </a:solidFill>
              </a:rPr>
              <a:t> </a:t>
            </a:r>
            <a:r>
              <a:rPr lang="en-US" sz="3600" b="1" dirty="0" err="1">
                <a:solidFill>
                  <a:srgbClr val="FFC000"/>
                </a:solidFill>
              </a:rPr>
              <a:t>trời</a:t>
            </a:r>
            <a:r>
              <a:rPr lang="en-US" sz="3600" b="1" dirty="0">
                <a:solidFill>
                  <a:srgbClr val="FFC000"/>
                </a:solidFill>
              </a:rPr>
              <a:t> </a:t>
            </a:r>
            <a:r>
              <a:rPr lang="en-US" sz="3600" b="1" dirty="0" err="1">
                <a:solidFill>
                  <a:srgbClr val="FFC000"/>
                </a:solidFill>
              </a:rPr>
              <a:t>cung</a:t>
            </a:r>
            <a:r>
              <a:rPr lang="en-US" sz="3600" b="1" dirty="0">
                <a:solidFill>
                  <a:srgbClr val="FFC000"/>
                </a:solidFill>
              </a:rPr>
              <a:t> </a:t>
            </a:r>
            <a:r>
              <a:rPr lang="en-US" sz="3600" b="1" dirty="0" err="1">
                <a:solidFill>
                  <a:srgbClr val="FFC000"/>
                </a:solidFill>
              </a:rPr>
              <a:t>cấp</a:t>
            </a:r>
            <a:r>
              <a:rPr lang="en-US" sz="3600" b="1" dirty="0">
                <a:solidFill>
                  <a:srgbClr val="FFC000"/>
                </a:solidFill>
              </a:rPr>
              <a:t> </a:t>
            </a:r>
            <a:r>
              <a:rPr lang="en-US" sz="3600" b="1" dirty="0" err="1">
                <a:solidFill>
                  <a:srgbClr val="FFC000"/>
                </a:solidFill>
              </a:rPr>
              <a:t>năng</a:t>
            </a:r>
            <a:r>
              <a:rPr lang="en-US" sz="3600" b="1" dirty="0">
                <a:solidFill>
                  <a:srgbClr val="FFC000"/>
                </a:solidFill>
              </a:rPr>
              <a:t> </a:t>
            </a:r>
            <a:r>
              <a:rPr lang="en-US" sz="3600" b="1" dirty="0" err="1">
                <a:solidFill>
                  <a:srgbClr val="FFC000"/>
                </a:solidFill>
              </a:rPr>
              <a:t>lượng</a:t>
            </a:r>
            <a:r>
              <a:rPr lang="en-US" sz="3600" b="1" dirty="0">
                <a:solidFill>
                  <a:srgbClr val="FFC000"/>
                </a:solidFill>
              </a:rPr>
              <a:t> </a:t>
            </a:r>
            <a:r>
              <a:rPr lang="en-US" sz="3600" b="1" dirty="0" err="1">
                <a:solidFill>
                  <a:srgbClr val="FFC000"/>
                </a:solidFill>
              </a:rPr>
              <a:t>cho</a:t>
            </a:r>
            <a:r>
              <a:rPr lang="en-US" sz="3600" b="1" dirty="0">
                <a:solidFill>
                  <a:srgbClr val="FFC000"/>
                </a:solidFill>
              </a:rPr>
              <a:t> </a:t>
            </a:r>
            <a:r>
              <a:rPr lang="en-US" sz="3600" b="1" dirty="0" err="1">
                <a:solidFill>
                  <a:srgbClr val="FFC000"/>
                </a:solidFill>
              </a:rPr>
              <a:t>trái</a:t>
            </a:r>
            <a:r>
              <a:rPr lang="en-US" sz="3600" b="1" dirty="0">
                <a:solidFill>
                  <a:srgbClr val="FFC000"/>
                </a:solidFill>
              </a:rPr>
              <a:t> </a:t>
            </a:r>
            <a:r>
              <a:rPr lang="en-US" sz="3600" b="1" dirty="0" err="1">
                <a:solidFill>
                  <a:srgbClr val="FFC000"/>
                </a:solidFill>
              </a:rPr>
              <a:t>đất</a:t>
            </a:r>
            <a:r>
              <a:rPr lang="en-US" sz="3600" b="1" dirty="0">
                <a:solidFill>
                  <a:srgbClr val="FFC000"/>
                </a:solidFill>
              </a:rPr>
              <a:t> </a:t>
            </a:r>
            <a:r>
              <a:rPr lang="en-US" sz="3600" b="1" dirty="0" err="1">
                <a:solidFill>
                  <a:srgbClr val="FFC000"/>
                </a:solidFill>
              </a:rPr>
              <a:t>dưới</a:t>
            </a:r>
            <a:r>
              <a:rPr lang="en-US" sz="3600" b="1" dirty="0">
                <a:solidFill>
                  <a:srgbClr val="FFC000"/>
                </a:solidFill>
              </a:rPr>
              <a:t> </a:t>
            </a:r>
            <a:r>
              <a:rPr lang="en-US" sz="3600" b="1" dirty="0" err="1">
                <a:solidFill>
                  <a:srgbClr val="FFC000"/>
                </a:solidFill>
              </a:rPr>
              <a:t>những</a:t>
            </a:r>
            <a:r>
              <a:rPr lang="en-US" sz="3600" b="1" dirty="0">
                <a:solidFill>
                  <a:srgbClr val="FFC000"/>
                </a:solidFill>
              </a:rPr>
              <a:t> </a:t>
            </a:r>
            <a:r>
              <a:rPr lang="en-US" sz="3600" b="1" dirty="0" err="1">
                <a:solidFill>
                  <a:srgbClr val="FFC000"/>
                </a:solidFill>
              </a:rPr>
              <a:t>dạng</a:t>
            </a:r>
            <a:r>
              <a:rPr lang="en-US" sz="3600" b="1" dirty="0">
                <a:solidFill>
                  <a:srgbClr val="FFC000"/>
                </a:solidFill>
              </a:rPr>
              <a:t> </a:t>
            </a:r>
            <a:r>
              <a:rPr lang="en-US" sz="3600" b="1" dirty="0" err="1">
                <a:solidFill>
                  <a:srgbClr val="FFC000"/>
                </a:solidFill>
              </a:rPr>
              <a:t>nào</a:t>
            </a:r>
            <a:r>
              <a:rPr lang="en-US" sz="3600" b="1" dirty="0">
                <a:solidFill>
                  <a:srgbClr val="FFC000"/>
                </a:solidFill>
              </a:rPr>
              <a:t>?</a:t>
            </a:r>
          </a:p>
        </p:txBody>
      </p:sp>
      <p:sp>
        <p:nvSpPr>
          <p:cNvPr id="11" name="TextBox 10">
            <a:extLst>
              <a:ext uri="{FF2B5EF4-FFF2-40B4-BE49-F238E27FC236}">
                <a16:creationId xmlns:a16="http://schemas.microsoft.com/office/drawing/2014/main" id="{2378776D-DDFD-4101-8AD1-D539A786CFC7}"/>
              </a:ext>
            </a:extLst>
          </p:cNvPr>
          <p:cNvSpPr txBox="1"/>
          <p:nvPr/>
        </p:nvSpPr>
        <p:spPr>
          <a:xfrm>
            <a:off x="1584960" y="4584700"/>
            <a:ext cx="9144000" cy="1200329"/>
          </a:xfrm>
          <a:prstGeom prst="rect">
            <a:avLst/>
          </a:prstGeom>
          <a:noFill/>
        </p:spPr>
        <p:txBody>
          <a:bodyPr wrap="square" rtlCol="0">
            <a:spAutoFit/>
          </a:bodyPr>
          <a:lstStyle/>
          <a:p>
            <a:pPr algn="ctr"/>
            <a:r>
              <a:rPr lang="en-US" sz="3600" b="1" dirty="0" err="1">
                <a:solidFill>
                  <a:srgbClr val="C00000"/>
                </a:solidFill>
              </a:rPr>
              <a:t>Ánh</a:t>
            </a:r>
            <a:r>
              <a:rPr lang="en-US" sz="3600" b="1" dirty="0">
                <a:solidFill>
                  <a:srgbClr val="C00000"/>
                </a:solidFill>
              </a:rPr>
              <a:t> </a:t>
            </a:r>
            <a:r>
              <a:rPr lang="en-US" sz="3600" b="1" dirty="0" err="1">
                <a:solidFill>
                  <a:srgbClr val="C00000"/>
                </a:solidFill>
              </a:rPr>
              <a:t>sáng</a:t>
            </a:r>
            <a:r>
              <a:rPr lang="en-US" sz="3600" b="1" dirty="0">
                <a:solidFill>
                  <a:srgbClr val="C00000"/>
                </a:solidFill>
              </a:rPr>
              <a:t> và </a:t>
            </a:r>
            <a:r>
              <a:rPr lang="en-US" sz="3600" b="1" dirty="0" err="1">
                <a:solidFill>
                  <a:srgbClr val="C00000"/>
                </a:solidFill>
              </a:rPr>
              <a:t>nhiệt</a:t>
            </a:r>
            <a:r>
              <a:rPr lang="en-US" sz="3600" b="1" dirty="0">
                <a:solidFill>
                  <a:srgbClr val="C00000"/>
                </a:solidFill>
              </a:rPr>
              <a:t> </a:t>
            </a:r>
            <a:r>
              <a:rPr lang="en-US" sz="3600" b="1" dirty="0" err="1">
                <a:solidFill>
                  <a:srgbClr val="C00000"/>
                </a:solidFill>
              </a:rPr>
              <a:t>rất</a:t>
            </a:r>
            <a:r>
              <a:rPr lang="en-US" sz="3600" b="1" dirty="0">
                <a:solidFill>
                  <a:srgbClr val="C00000"/>
                </a:solidFill>
              </a:rPr>
              <a:t> </a:t>
            </a:r>
            <a:r>
              <a:rPr lang="en-US" sz="3600" b="1" dirty="0" err="1">
                <a:solidFill>
                  <a:srgbClr val="C00000"/>
                </a:solidFill>
              </a:rPr>
              <a:t>cần</a:t>
            </a:r>
            <a:r>
              <a:rPr lang="en-US" sz="3600" b="1" dirty="0">
                <a:solidFill>
                  <a:srgbClr val="C00000"/>
                </a:solidFill>
              </a:rPr>
              <a:t> </a:t>
            </a:r>
            <a:r>
              <a:rPr lang="en-US" sz="3600" b="1" dirty="0" err="1">
                <a:solidFill>
                  <a:srgbClr val="C00000"/>
                </a:solidFill>
              </a:rPr>
              <a:t>cho</a:t>
            </a:r>
            <a:r>
              <a:rPr lang="en-US" sz="3600" b="1" dirty="0">
                <a:solidFill>
                  <a:srgbClr val="C00000"/>
                </a:solidFill>
              </a:rPr>
              <a:t> </a:t>
            </a:r>
            <a:r>
              <a:rPr lang="en-US" sz="3600" b="1" dirty="0" err="1">
                <a:solidFill>
                  <a:srgbClr val="C00000"/>
                </a:solidFill>
              </a:rPr>
              <a:t>hoạt</a:t>
            </a:r>
            <a:r>
              <a:rPr lang="en-US" sz="3600" b="1" dirty="0">
                <a:solidFill>
                  <a:srgbClr val="C00000"/>
                </a:solidFill>
              </a:rPr>
              <a:t> </a:t>
            </a:r>
            <a:r>
              <a:rPr lang="en-US" sz="3600" b="1" dirty="0" err="1">
                <a:solidFill>
                  <a:srgbClr val="C00000"/>
                </a:solidFill>
              </a:rPr>
              <a:t>động</a:t>
            </a:r>
            <a:r>
              <a:rPr lang="en-US" sz="3600" b="1" dirty="0">
                <a:solidFill>
                  <a:srgbClr val="C00000"/>
                </a:solidFill>
              </a:rPr>
              <a:t> con </a:t>
            </a:r>
            <a:r>
              <a:rPr lang="en-US" sz="3600" b="1" dirty="0" err="1">
                <a:solidFill>
                  <a:srgbClr val="C00000"/>
                </a:solidFill>
              </a:rPr>
              <a:t>người</a:t>
            </a:r>
            <a:r>
              <a:rPr lang="en-US" sz="3600" b="1" dirty="0">
                <a:solidFill>
                  <a:srgbClr val="C00000"/>
                </a:solidFill>
              </a:rPr>
              <a:t>, </a:t>
            </a:r>
            <a:r>
              <a:rPr lang="en-US" sz="3600" b="1" dirty="0" err="1">
                <a:solidFill>
                  <a:srgbClr val="C00000"/>
                </a:solidFill>
              </a:rPr>
              <a:t>thực</a:t>
            </a:r>
            <a:r>
              <a:rPr lang="en-US" sz="3600" b="1" dirty="0">
                <a:solidFill>
                  <a:srgbClr val="C00000"/>
                </a:solidFill>
              </a:rPr>
              <a:t> </a:t>
            </a:r>
            <a:r>
              <a:rPr lang="en-US" sz="3600" b="1" dirty="0" err="1">
                <a:solidFill>
                  <a:srgbClr val="C00000"/>
                </a:solidFill>
              </a:rPr>
              <a:t>vật</a:t>
            </a:r>
            <a:r>
              <a:rPr lang="en-US" sz="3600" b="1" dirty="0">
                <a:solidFill>
                  <a:srgbClr val="C00000"/>
                </a:solidFill>
              </a:rPr>
              <a:t> và </a:t>
            </a:r>
            <a:r>
              <a:rPr lang="en-US" sz="3600" b="1" dirty="0" err="1">
                <a:solidFill>
                  <a:srgbClr val="C00000"/>
                </a:solidFill>
              </a:rPr>
              <a:t>động</a:t>
            </a:r>
            <a:r>
              <a:rPr lang="en-US" sz="3600" b="1" dirty="0">
                <a:solidFill>
                  <a:srgbClr val="C00000"/>
                </a:solidFill>
              </a:rPr>
              <a:t> </a:t>
            </a:r>
            <a:r>
              <a:rPr lang="en-US" sz="3600" b="1" dirty="0" err="1">
                <a:solidFill>
                  <a:srgbClr val="C00000"/>
                </a:solidFill>
              </a:rPr>
              <a:t>vật</a:t>
            </a:r>
            <a:r>
              <a:rPr lang="en-US" sz="3600" b="1" dirty="0">
                <a:solidFill>
                  <a:srgbClr val="C00000"/>
                </a:solidFill>
              </a:rPr>
              <a:t>.</a:t>
            </a:r>
          </a:p>
        </p:txBody>
      </p:sp>
      <p:pic>
        <p:nvPicPr>
          <p:cNvPr id="8" name="Picture 7">
            <a:extLst>
              <a:ext uri="{FF2B5EF4-FFF2-40B4-BE49-F238E27FC236}">
                <a16:creationId xmlns:a16="http://schemas.microsoft.com/office/drawing/2014/main" id="{C9379883-A64C-42ED-9A5C-71842520AFF9}"/>
              </a:ext>
            </a:extLst>
          </p:cNvPr>
          <p:cNvPicPr>
            <a:picLocks noChangeAspect="1"/>
          </p:cNvPicPr>
          <p:nvPr/>
        </p:nvPicPr>
        <p:blipFill>
          <a:blip r:embed="rId5"/>
          <a:stretch>
            <a:fillRect/>
          </a:stretch>
        </p:blipFill>
        <p:spPr>
          <a:xfrm>
            <a:off x="0" y="232504"/>
            <a:ext cx="5408213" cy="423989"/>
          </a:xfrm>
          <a:prstGeom prst="rect">
            <a:avLst/>
          </a:prstGeom>
        </p:spPr>
      </p:pic>
    </p:spTree>
    <p:extLst>
      <p:ext uri="{BB962C8B-B14F-4D97-AF65-F5344CB8AC3E}">
        <p14:creationId xmlns:p14="http://schemas.microsoft.com/office/powerpoint/2010/main" val="40663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85FA84-2579-48EB-BCBC-6AC0E0FB8B57}"/>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12700" y="-2"/>
            <a:ext cx="12225563" cy="6858001"/>
          </a:xfrm>
          <a:prstGeom prst="rect">
            <a:avLst/>
          </a:prstGeom>
        </p:spPr>
      </p:pic>
      <p:pic>
        <p:nvPicPr>
          <p:cNvPr id="3" name="Picture 2">
            <a:extLst>
              <a:ext uri="{FF2B5EF4-FFF2-40B4-BE49-F238E27FC236}">
                <a16:creationId xmlns:a16="http://schemas.microsoft.com/office/drawing/2014/main" id="{EEF43DEA-FE2F-4638-BAB6-BB3680A399AD}"/>
              </a:ext>
            </a:extLst>
          </p:cNvPr>
          <p:cNvPicPr>
            <a:picLocks noChangeAspect="1"/>
          </p:cNvPicPr>
          <p:nvPr/>
        </p:nvPicPr>
        <p:blipFill>
          <a:blip r:embed="rId3"/>
          <a:stretch>
            <a:fillRect/>
          </a:stretch>
        </p:blipFill>
        <p:spPr>
          <a:xfrm>
            <a:off x="0" y="232504"/>
            <a:ext cx="5408213" cy="423989"/>
          </a:xfrm>
          <a:prstGeom prst="rect">
            <a:avLst/>
          </a:prstGeom>
        </p:spPr>
      </p:pic>
      <p:pic>
        <p:nvPicPr>
          <p:cNvPr id="5" name="Picture 4">
            <a:extLst>
              <a:ext uri="{FF2B5EF4-FFF2-40B4-BE49-F238E27FC236}">
                <a16:creationId xmlns:a16="http://schemas.microsoft.com/office/drawing/2014/main" id="{D29329CC-4F36-47FC-A384-45D9653DFF0B}"/>
              </a:ext>
            </a:extLst>
          </p:cNvPr>
          <p:cNvPicPr>
            <a:picLocks noChangeAspect="1"/>
          </p:cNvPicPr>
          <p:nvPr/>
        </p:nvPicPr>
        <p:blipFill>
          <a:blip r:embed="rId4"/>
          <a:stretch>
            <a:fillRect/>
          </a:stretch>
        </p:blipFill>
        <p:spPr>
          <a:xfrm>
            <a:off x="834640" y="1488730"/>
            <a:ext cx="10522719" cy="2994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F83E53E1-9C4A-4E70-A4F1-AD3C5F3A55F0}"/>
              </a:ext>
            </a:extLst>
          </p:cNvPr>
          <p:cNvSpPr txBox="1"/>
          <p:nvPr/>
        </p:nvSpPr>
        <p:spPr>
          <a:xfrm>
            <a:off x="1523999" y="4914900"/>
            <a:ext cx="9144000" cy="1200329"/>
          </a:xfrm>
          <a:prstGeom prst="rect">
            <a:avLst/>
          </a:prstGeom>
          <a:noFill/>
        </p:spPr>
        <p:txBody>
          <a:bodyPr wrap="square" rtlCol="0">
            <a:spAutoFit/>
          </a:bodyPr>
          <a:lstStyle/>
          <a:p>
            <a:pPr algn="ctr"/>
            <a:r>
              <a:rPr lang="en-US" sz="3600" b="1" dirty="0">
                <a:solidFill>
                  <a:srgbClr val="FFC000"/>
                </a:solidFill>
              </a:rPr>
              <a:t>Quan </a:t>
            </a:r>
            <a:r>
              <a:rPr lang="en-US" sz="3600" b="1" dirty="0" err="1">
                <a:solidFill>
                  <a:srgbClr val="FFC000"/>
                </a:solidFill>
              </a:rPr>
              <a:t>sát</a:t>
            </a:r>
            <a:r>
              <a:rPr lang="en-US" sz="3600" b="1" dirty="0">
                <a:solidFill>
                  <a:srgbClr val="FFC000"/>
                </a:solidFill>
              </a:rPr>
              <a:t> </a:t>
            </a:r>
            <a:r>
              <a:rPr lang="en-US" sz="3600" b="1" dirty="0" err="1">
                <a:solidFill>
                  <a:srgbClr val="FFC000"/>
                </a:solidFill>
              </a:rPr>
              <a:t>chuỗi</a:t>
            </a:r>
            <a:r>
              <a:rPr lang="en-US" sz="3600" b="1" dirty="0">
                <a:solidFill>
                  <a:srgbClr val="FFC000"/>
                </a:solidFill>
              </a:rPr>
              <a:t> </a:t>
            </a:r>
            <a:r>
              <a:rPr lang="en-US" sz="3600" b="1" dirty="0" err="1">
                <a:solidFill>
                  <a:srgbClr val="FFC000"/>
                </a:solidFill>
              </a:rPr>
              <a:t>thức</a:t>
            </a:r>
            <a:r>
              <a:rPr lang="en-US" sz="3600" b="1" dirty="0">
                <a:solidFill>
                  <a:srgbClr val="FFC000"/>
                </a:solidFill>
              </a:rPr>
              <a:t> </a:t>
            </a:r>
            <a:r>
              <a:rPr lang="en-US" sz="3600" b="1" dirty="0" err="1">
                <a:solidFill>
                  <a:srgbClr val="FFC000"/>
                </a:solidFill>
              </a:rPr>
              <a:t>ăn</a:t>
            </a:r>
            <a:r>
              <a:rPr lang="en-US" sz="3600" b="1" dirty="0">
                <a:solidFill>
                  <a:srgbClr val="FFC000"/>
                </a:solidFill>
              </a:rPr>
              <a:t> và </a:t>
            </a:r>
            <a:r>
              <a:rPr lang="en-US" sz="3600" b="1" dirty="0" err="1">
                <a:solidFill>
                  <a:srgbClr val="FFC000"/>
                </a:solidFill>
              </a:rPr>
              <a:t>nêu</a:t>
            </a:r>
            <a:r>
              <a:rPr lang="en-US" sz="3600" b="1" dirty="0">
                <a:solidFill>
                  <a:srgbClr val="FFC000"/>
                </a:solidFill>
              </a:rPr>
              <a:t> </a:t>
            </a:r>
            <a:r>
              <a:rPr lang="en-US" sz="3600" b="1" dirty="0" err="1">
                <a:solidFill>
                  <a:srgbClr val="FFC000"/>
                </a:solidFill>
              </a:rPr>
              <a:t>tác</a:t>
            </a:r>
            <a:r>
              <a:rPr lang="en-US" sz="3600" b="1" dirty="0">
                <a:solidFill>
                  <a:srgbClr val="FFC000"/>
                </a:solidFill>
              </a:rPr>
              <a:t> </a:t>
            </a:r>
            <a:r>
              <a:rPr lang="en-US" sz="3600" b="1" dirty="0" err="1">
                <a:solidFill>
                  <a:srgbClr val="FFC000"/>
                </a:solidFill>
              </a:rPr>
              <a:t>dụng</a:t>
            </a:r>
            <a:r>
              <a:rPr lang="en-US" sz="3600" b="1" dirty="0">
                <a:solidFill>
                  <a:srgbClr val="FFC000"/>
                </a:solidFill>
              </a:rPr>
              <a:t> </a:t>
            </a:r>
            <a:r>
              <a:rPr lang="en-US" sz="3600" b="1" dirty="0" err="1">
                <a:solidFill>
                  <a:srgbClr val="FFC000"/>
                </a:solidFill>
              </a:rPr>
              <a:t>của</a:t>
            </a:r>
            <a:r>
              <a:rPr lang="en-US" sz="3600" b="1" dirty="0">
                <a:solidFill>
                  <a:srgbClr val="FFC000"/>
                </a:solidFill>
              </a:rPr>
              <a:t> </a:t>
            </a:r>
            <a:r>
              <a:rPr lang="en-US" sz="3600" b="1" dirty="0" err="1">
                <a:solidFill>
                  <a:srgbClr val="FFC000"/>
                </a:solidFill>
              </a:rPr>
              <a:t>mặt</a:t>
            </a:r>
            <a:r>
              <a:rPr lang="en-US" sz="3600" b="1" dirty="0">
                <a:solidFill>
                  <a:srgbClr val="FFC000"/>
                </a:solidFill>
              </a:rPr>
              <a:t> </a:t>
            </a:r>
            <a:r>
              <a:rPr lang="en-US" sz="3600" b="1" dirty="0" err="1">
                <a:solidFill>
                  <a:srgbClr val="FFC000"/>
                </a:solidFill>
              </a:rPr>
              <a:t>trời</a:t>
            </a:r>
            <a:r>
              <a:rPr lang="en-US" sz="3600" b="1" dirty="0">
                <a:solidFill>
                  <a:srgbClr val="FFC000"/>
                </a:solidFill>
              </a:rPr>
              <a:t>.</a:t>
            </a:r>
          </a:p>
        </p:txBody>
      </p:sp>
      <p:sp>
        <p:nvSpPr>
          <p:cNvPr id="7" name="TextBox 6">
            <a:extLst>
              <a:ext uri="{FF2B5EF4-FFF2-40B4-BE49-F238E27FC236}">
                <a16:creationId xmlns:a16="http://schemas.microsoft.com/office/drawing/2014/main" id="{14242C1D-F569-4F7C-9A42-D4E28B7CD20C}"/>
              </a:ext>
            </a:extLst>
          </p:cNvPr>
          <p:cNvSpPr txBox="1"/>
          <p:nvPr/>
        </p:nvSpPr>
        <p:spPr>
          <a:xfrm>
            <a:off x="1578359" y="4958094"/>
            <a:ext cx="9144000" cy="646331"/>
          </a:xfrm>
          <a:prstGeom prst="rect">
            <a:avLst/>
          </a:prstGeom>
          <a:noFill/>
        </p:spPr>
        <p:txBody>
          <a:bodyPr wrap="square" rtlCol="0">
            <a:spAutoFit/>
          </a:bodyPr>
          <a:lstStyle/>
          <a:p>
            <a:pPr algn="ctr"/>
            <a:r>
              <a:rPr lang="en-US" sz="3600" b="1" dirty="0" err="1">
                <a:solidFill>
                  <a:srgbClr val="C00000"/>
                </a:solidFill>
              </a:rPr>
              <a:t>Chuyện</a:t>
            </a:r>
            <a:r>
              <a:rPr lang="en-US" sz="3600" b="1" dirty="0">
                <a:solidFill>
                  <a:srgbClr val="C00000"/>
                </a:solidFill>
              </a:rPr>
              <a:t> </a:t>
            </a:r>
            <a:r>
              <a:rPr lang="en-US" sz="3600" b="1" dirty="0" err="1">
                <a:solidFill>
                  <a:srgbClr val="C00000"/>
                </a:solidFill>
              </a:rPr>
              <a:t>gì</a:t>
            </a:r>
            <a:r>
              <a:rPr lang="en-US" sz="3600" b="1" dirty="0">
                <a:solidFill>
                  <a:srgbClr val="C00000"/>
                </a:solidFill>
              </a:rPr>
              <a:t> </a:t>
            </a:r>
            <a:r>
              <a:rPr lang="en-US" sz="3600" b="1" dirty="0" err="1">
                <a:solidFill>
                  <a:srgbClr val="C00000"/>
                </a:solidFill>
              </a:rPr>
              <a:t>sẽ</a:t>
            </a:r>
            <a:r>
              <a:rPr lang="en-US" sz="3600" b="1" dirty="0">
                <a:solidFill>
                  <a:srgbClr val="C00000"/>
                </a:solidFill>
              </a:rPr>
              <a:t> </a:t>
            </a:r>
            <a:r>
              <a:rPr lang="en-US" sz="3600" b="1" dirty="0" err="1">
                <a:solidFill>
                  <a:srgbClr val="C00000"/>
                </a:solidFill>
              </a:rPr>
              <a:t>xảy</a:t>
            </a:r>
            <a:r>
              <a:rPr lang="en-US" sz="3600" b="1" dirty="0">
                <a:solidFill>
                  <a:srgbClr val="C00000"/>
                </a:solidFill>
              </a:rPr>
              <a:t> ra </a:t>
            </a:r>
            <a:r>
              <a:rPr lang="en-US" sz="3600" b="1" dirty="0" err="1">
                <a:solidFill>
                  <a:srgbClr val="C00000"/>
                </a:solidFill>
              </a:rPr>
              <a:t>nếu</a:t>
            </a:r>
            <a:r>
              <a:rPr lang="en-US" sz="3600" b="1" dirty="0">
                <a:solidFill>
                  <a:srgbClr val="C00000"/>
                </a:solidFill>
              </a:rPr>
              <a:t> </a:t>
            </a:r>
            <a:r>
              <a:rPr lang="en-US" sz="3600" b="1" dirty="0" err="1">
                <a:solidFill>
                  <a:srgbClr val="C00000"/>
                </a:solidFill>
              </a:rPr>
              <a:t>không</a:t>
            </a:r>
            <a:r>
              <a:rPr lang="en-US" sz="3600" b="1" dirty="0">
                <a:solidFill>
                  <a:srgbClr val="C00000"/>
                </a:solidFill>
              </a:rPr>
              <a:t> </a:t>
            </a:r>
            <a:r>
              <a:rPr lang="en-US" sz="3600" b="1" dirty="0" err="1">
                <a:solidFill>
                  <a:srgbClr val="C00000"/>
                </a:solidFill>
              </a:rPr>
              <a:t>có</a:t>
            </a:r>
            <a:r>
              <a:rPr lang="en-US" sz="3600" b="1" dirty="0">
                <a:solidFill>
                  <a:srgbClr val="C00000"/>
                </a:solidFill>
              </a:rPr>
              <a:t> </a:t>
            </a:r>
            <a:r>
              <a:rPr lang="en-US" sz="3600" b="1" dirty="0" err="1">
                <a:solidFill>
                  <a:srgbClr val="C00000"/>
                </a:solidFill>
              </a:rPr>
              <a:t>mặt</a:t>
            </a:r>
            <a:r>
              <a:rPr lang="en-US" sz="3600" b="1" dirty="0">
                <a:solidFill>
                  <a:srgbClr val="C00000"/>
                </a:solidFill>
              </a:rPr>
              <a:t> </a:t>
            </a:r>
            <a:r>
              <a:rPr lang="en-US" sz="3600" b="1" dirty="0" err="1">
                <a:solidFill>
                  <a:srgbClr val="C00000"/>
                </a:solidFill>
              </a:rPr>
              <a:t>trời</a:t>
            </a:r>
            <a:r>
              <a:rPr lang="en-US" sz="3600" b="1" dirty="0">
                <a:solidFill>
                  <a:srgbClr val="C00000"/>
                </a:solidFill>
              </a:rPr>
              <a:t>?</a:t>
            </a:r>
          </a:p>
        </p:txBody>
      </p:sp>
      <p:sp>
        <p:nvSpPr>
          <p:cNvPr id="8" name="Text Box 18"/>
          <p:cNvSpPr txBox="1">
            <a:spLocks noChangeArrowheads="1"/>
          </p:cNvSpPr>
          <p:nvPr/>
        </p:nvSpPr>
        <p:spPr bwMode="auto">
          <a:xfrm>
            <a:off x="656491" y="4958094"/>
            <a:ext cx="11066585" cy="1508105"/>
          </a:xfrm>
          <a:prstGeom prst="rect">
            <a:avLst/>
          </a:prstGeom>
          <a:solidFill>
            <a:srgbClr val="A3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dirty="0" err="1">
                <a:solidFill>
                  <a:srgbClr val="FF3300"/>
                </a:solidFill>
                <a:latin typeface="Times New Roman" pitchFamily="18" charset="0"/>
              </a:rPr>
              <a:t>M</a:t>
            </a:r>
            <a:r>
              <a:rPr lang="en-US" altLang="en-US" sz="3000" b="1" dirty="0" err="1">
                <a:solidFill>
                  <a:srgbClr val="FF3300"/>
                </a:solidFill>
                <a:latin typeface="Times New Roman" pitchFamily="18" charset="0"/>
              </a:rPr>
              <a:t>ặt</a:t>
            </a:r>
            <a:r>
              <a:rPr lang="en-US" altLang="en-US" sz="3000" b="1" dirty="0">
                <a:solidFill>
                  <a:srgbClr val="FF3300"/>
                </a:solidFill>
                <a:latin typeface="Times New Roman" pitchFamily="18" charset="0"/>
              </a:rPr>
              <a:t> </a:t>
            </a:r>
            <a:r>
              <a:rPr lang="en-US" altLang="en-US" sz="3000" b="1" dirty="0" err="1">
                <a:solidFill>
                  <a:srgbClr val="FF3300"/>
                </a:solidFill>
                <a:latin typeface="Times New Roman" pitchFamily="18" charset="0"/>
              </a:rPr>
              <a:t>Trời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cung</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cấp</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ánh</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sáng</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và</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nguồn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nhiệt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cho</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cây</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cỏ</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lớn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lên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cho</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bò</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được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sưởi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ấm</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lấy</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được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thức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ăn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cho</a:t>
            </a:r>
            <a:r>
              <a:rPr lang="en-US" altLang="en-US" sz="3000" b="1" dirty="0">
                <a:solidFill>
                  <a:srgbClr val="0000FF"/>
                </a:solidFill>
                <a:latin typeface="Times New Roman" pitchFamily="18" charset="0"/>
              </a:rPr>
              <a:t> con </a:t>
            </a:r>
            <a:r>
              <a:rPr lang="en-US" altLang="en-US" sz="3000" b="1" dirty="0" err="1">
                <a:solidFill>
                  <a:srgbClr val="0000FF"/>
                </a:solidFill>
                <a:latin typeface="Times New Roman" pitchFamily="18" charset="0"/>
              </a:rPr>
              <a:t>người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hoạt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động</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cỏ</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là</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thức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ăn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của</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bò</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thịt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bò</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là</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thức</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ăn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của</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người</a:t>
            </a:r>
            <a:r>
              <a:rPr lang="en-US" altLang="en-US" sz="3000" b="1" dirty="0">
                <a:solidFill>
                  <a:srgbClr val="0000FF"/>
                </a:solidFill>
                <a:latin typeface="Times New Roman" pitchFamily="18" charset="0"/>
              </a:rPr>
              <a:t>.</a:t>
            </a:r>
            <a:endParaRPr lang="en-US" altLang="en-US" sz="3200" b="1" dirty="0">
              <a:latin typeface="Times New Roman" pitchFamily="18" charset="0"/>
            </a:endParaRPr>
          </a:p>
        </p:txBody>
      </p:sp>
    </p:spTree>
    <p:extLst>
      <p:ext uri="{BB962C8B-B14F-4D97-AF65-F5344CB8AC3E}">
        <p14:creationId xmlns:p14="http://schemas.microsoft.com/office/powerpoint/2010/main" val="19011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85FA84-2579-48EB-BCBC-6AC0E0FB8B57}"/>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0" y="0"/>
            <a:ext cx="12225563" cy="6858001"/>
          </a:xfrm>
          <a:prstGeom prst="rect">
            <a:avLst/>
          </a:prstGeom>
        </p:spPr>
      </p:pic>
      <p:pic>
        <p:nvPicPr>
          <p:cNvPr id="3" name="Picture 2">
            <a:extLst>
              <a:ext uri="{FF2B5EF4-FFF2-40B4-BE49-F238E27FC236}">
                <a16:creationId xmlns:a16="http://schemas.microsoft.com/office/drawing/2014/main" id="{EEF43DEA-FE2F-4638-BAB6-BB3680A399AD}"/>
              </a:ext>
            </a:extLst>
          </p:cNvPr>
          <p:cNvPicPr>
            <a:picLocks noChangeAspect="1"/>
          </p:cNvPicPr>
          <p:nvPr/>
        </p:nvPicPr>
        <p:blipFill>
          <a:blip r:embed="rId3"/>
          <a:stretch>
            <a:fillRect/>
          </a:stretch>
        </p:blipFill>
        <p:spPr>
          <a:xfrm>
            <a:off x="0" y="232504"/>
            <a:ext cx="5408213" cy="423989"/>
          </a:xfrm>
          <a:prstGeom prst="rect">
            <a:avLst/>
          </a:prstGeom>
        </p:spPr>
      </p:pic>
      <p:pic>
        <p:nvPicPr>
          <p:cNvPr id="4" name="图片 9">
            <a:extLst>
              <a:ext uri="{FF2B5EF4-FFF2-40B4-BE49-F238E27FC236}">
                <a16:creationId xmlns:a16="http://schemas.microsoft.com/office/drawing/2014/main" id="{2ACBC3A8-38EA-4B6F-AE10-177A66134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44" y="0"/>
            <a:ext cx="11031873" cy="6959600"/>
          </a:xfrm>
          <a:prstGeom prst="rect">
            <a:avLst/>
          </a:prstGeom>
        </p:spPr>
      </p:pic>
      <p:sp>
        <p:nvSpPr>
          <p:cNvPr id="5" name="TextBox 4">
            <a:extLst>
              <a:ext uri="{FF2B5EF4-FFF2-40B4-BE49-F238E27FC236}">
                <a16:creationId xmlns:a16="http://schemas.microsoft.com/office/drawing/2014/main" id="{B3F72FDA-7320-46AA-BEC6-112E4D2AE5D9}"/>
              </a:ext>
            </a:extLst>
          </p:cNvPr>
          <p:cNvSpPr txBox="1"/>
          <p:nvPr/>
        </p:nvSpPr>
        <p:spPr>
          <a:xfrm>
            <a:off x="1143000" y="1905000"/>
            <a:ext cx="9842500" cy="2456506"/>
          </a:xfrm>
          <a:prstGeom prst="rect">
            <a:avLst/>
          </a:prstGeom>
          <a:noFill/>
        </p:spPr>
        <p:txBody>
          <a:bodyPr wrap="square" rtlCol="0">
            <a:spAutoFit/>
          </a:bodyPr>
          <a:lstStyle/>
          <a:p>
            <a:pPr algn="ctr">
              <a:lnSpc>
                <a:spcPct val="150000"/>
              </a:lnSpc>
            </a:pPr>
            <a:r>
              <a:rPr lang="en-US" sz="5400" b="1" dirty="0" err="1">
                <a:solidFill>
                  <a:srgbClr val="C00000"/>
                </a:solidFill>
              </a:rPr>
              <a:t>Mặt</a:t>
            </a:r>
            <a:r>
              <a:rPr lang="en-US" sz="5400" b="1" dirty="0">
                <a:solidFill>
                  <a:srgbClr val="C00000"/>
                </a:solidFill>
              </a:rPr>
              <a:t> </a:t>
            </a:r>
            <a:r>
              <a:rPr lang="en-US" sz="5400" b="1" dirty="0" err="1">
                <a:solidFill>
                  <a:srgbClr val="C00000"/>
                </a:solidFill>
              </a:rPr>
              <a:t>Trời</a:t>
            </a:r>
            <a:r>
              <a:rPr lang="en-US" sz="5400" b="1" dirty="0">
                <a:solidFill>
                  <a:srgbClr val="C00000"/>
                </a:solidFill>
              </a:rPr>
              <a:t> </a:t>
            </a:r>
            <a:r>
              <a:rPr lang="en-US" sz="5400" b="1" dirty="0" err="1">
                <a:solidFill>
                  <a:srgbClr val="C00000"/>
                </a:solidFill>
              </a:rPr>
              <a:t>là</a:t>
            </a:r>
            <a:r>
              <a:rPr lang="en-US" sz="5400" b="1" dirty="0">
                <a:solidFill>
                  <a:srgbClr val="C00000"/>
                </a:solidFill>
              </a:rPr>
              <a:t> </a:t>
            </a:r>
            <a:r>
              <a:rPr lang="en-US" sz="5400" b="1" dirty="0" err="1">
                <a:solidFill>
                  <a:srgbClr val="C00000"/>
                </a:solidFill>
              </a:rPr>
              <a:t>nguồn</a:t>
            </a:r>
            <a:r>
              <a:rPr lang="en-US" sz="5400" b="1" dirty="0">
                <a:solidFill>
                  <a:srgbClr val="C00000"/>
                </a:solidFill>
              </a:rPr>
              <a:t> </a:t>
            </a:r>
            <a:r>
              <a:rPr lang="en-US" sz="5400" b="1" dirty="0" err="1">
                <a:solidFill>
                  <a:srgbClr val="C00000"/>
                </a:solidFill>
              </a:rPr>
              <a:t>năng</a:t>
            </a:r>
            <a:r>
              <a:rPr lang="en-US" sz="5400" b="1" dirty="0">
                <a:solidFill>
                  <a:srgbClr val="C00000"/>
                </a:solidFill>
              </a:rPr>
              <a:t> </a:t>
            </a:r>
            <a:r>
              <a:rPr lang="en-US" sz="5400" b="1" dirty="0" err="1">
                <a:solidFill>
                  <a:srgbClr val="C00000"/>
                </a:solidFill>
              </a:rPr>
              <a:t>lượng</a:t>
            </a:r>
            <a:r>
              <a:rPr lang="en-US" sz="5400" b="1" dirty="0">
                <a:solidFill>
                  <a:srgbClr val="C00000"/>
                </a:solidFill>
              </a:rPr>
              <a:t> </a:t>
            </a:r>
            <a:r>
              <a:rPr lang="en-US" sz="5400" b="1" dirty="0" err="1">
                <a:solidFill>
                  <a:srgbClr val="C00000"/>
                </a:solidFill>
              </a:rPr>
              <a:t>chủ</a:t>
            </a:r>
            <a:r>
              <a:rPr lang="en-US" sz="5400" b="1" dirty="0">
                <a:solidFill>
                  <a:srgbClr val="C00000"/>
                </a:solidFill>
              </a:rPr>
              <a:t> </a:t>
            </a:r>
            <a:r>
              <a:rPr lang="en-US" sz="5400" b="1" dirty="0" err="1">
                <a:solidFill>
                  <a:srgbClr val="C00000"/>
                </a:solidFill>
              </a:rPr>
              <a:t>yếu</a:t>
            </a:r>
            <a:r>
              <a:rPr lang="en-US" sz="5400" b="1" dirty="0">
                <a:solidFill>
                  <a:srgbClr val="C00000"/>
                </a:solidFill>
              </a:rPr>
              <a:t> </a:t>
            </a:r>
            <a:r>
              <a:rPr lang="en-US" sz="5400" b="1" dirty="0" err="1">
                <a:solidFill>
                  <a:srgbClr val="C00000"/>
                </a:solidFill>
              </a:rPr>
              <a:t>của</a:t>
            </a:r>
            <a:r>
              <a:rPr lang="en-US" sz="5400" b="1" dirty="0">
                <a:solidFill>
                  <a:srgbClr val="C00000"/>
                </a:solidFill>
              </a:rPr>
              <a:t> </a:t>
            </a:r>
            <a:r>
              <a:rPr lang="en-US" sz="5400" b="1" dirty="0" err="1">
                <a:solidFill>
                  <a:srgbClr val="C00000"/>
                </a:solidFill>
              </a:rPr>
              <a:t>sự</a:t>
            </a:r>
            <a:r>
              <a:rPr lang="en-US" sz="5400" b="1" dirty="0">
                <a:solidFill>
                  <a:srgbClr val="C00000"/>
                </a:solidFill>
              </a:rPr>
              <a:t> </a:t>
            </a:r>
            <a:r>
              <a:rPr lang="en-US" sz="5400" b="1" dirty="0" err="1">
                <a:solidFill>
                  <a:srgbClr val="C00000"/>
                </a:solidFill>
              </a:rPr>
              <a:t>sống</a:t>
            </a:r>
            <a:r>
              <a:rPr lang="en-US" sz="5400" b="1" dirty="0">
                <a:solidFill>
                  <a:srgbClr val="C00000"/>
                </a:solidFill>
              </a:rPr>
              <a:t> </a:t>
            </a:r>
            <a:r>
              <a:rPr lang="en-US" sz="5400" b="1" dirty="0" err="1">
                <a:solidFill>
                  <a:srgbClr val="C00000"/>
                </a:solidFill>
              </a:rPr>
              <a:t>trên</a:t>
            </a:r>
            <a:r>
              <a:rPr lang="en-US" sz="5400" b="1" dirty="0">
                <a:solidFill>
                  <a:srgbClr val="C00000"/>
                </a:solidFill>
              </a:rPr>
              <a:t> </a:t>
            </a:r>
            <a:r>
              <a:rPr lang="en-US" sz="5400" b="1" dirty="0" err="1">
                <a:solidFill>
                  <a:srgbClr val="C00000"/>
                </a:solidFill>
              </a:rPr>
              <a:t>Trái</a:t>
            </a:r>
            <a:r>
              <a:rPr lang="en-US" sz="5400" b="1" dirty="0">
                <a:solidFill>
                  <a:srgbClr val="C00000"/>
                </a:solidFill>
              </a:rPr>
              <a:t> </a:t>
            </a:r>
            <a:r>
              <a:rPr lang="en-US" sz="5400" b="1" dirty="0" err="1">
                <a:solidFill>
                  <a:srgbClr val="C00000"/>
                </a:solidFill>
              </a:rPr>
              <a:t>Đất</a:t>
            </a:r>
            <a:r>
              <a:rPr lang="en-US" sz="5400" b="1" dirty="0">
                <a:solidFill>
                  <a:srgbClr val="C00000"/>
                </a:solidFill>
              </a:rPr>
              <a:t>.</a:t>
            </a:r>
          </a:p>
        </p:txBody>
      </p:sp>
    </p:spTree>
    <p:extLst>
      <p:ext uri="{BB962C8B-B14F-4D97-AF65-F5344CB8AC3E}">
        <p14:creationId xmlns:p14="http://schemas.microsoft.com/office/powerpoint/2010/main" val="251189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BD481C47-ECC3-4920-94B9-4AD51E36AB13}"/>
              </a:ext>
            </a:extLst>
          </p:cNvPr>
          <p:cNvPicPr>
            <a:picLocks noChangeAspect="1"/>
          </p:cNvPicPr>
          <p:nvPr/>
        </p:nvPicPr>
        <p:blipFill rotWithShape="1">
          <a:blip r:embed="rId2">
            <a:extLst>
              <a:ext uri="{28A0092B-C50C-407E-A947-70E740481C1C}">
                <a14:useLocalDpi xmlns:a14="http://schemas.microsoft.com/office/drawing/2010/main" val="0"/>
              </a:ext>
            </a:extLst>
          </a:blip>
          <a:srcRect t="51639" b="11062"/>
          <a:stretch/>
        </p:blipFill>
        <p:spPr>
          <a:xfrm>
            <a:off x="-33563" y="-1"/>
            <a:ext cx="12225563" cy="6858001"/>
          </a:xfrm>
          <a:prstGeom prst="rect">
            <a:avLst/>
          </a:prstGeom>
        </p:spPr>
      </p:pic>
      <p:sp>
        <p:nvSpPr>
          <p:cNvPr id="8194" name="Text Box 4"/>
          <p:cNvSpPr txBox="1">
            <a:spLocks noChangeArrowheads="1"/>
          </p:cNvSpPr>
          <p:nvPr/>
        </p:nvSpPr>
        <p:spPr bwMode="auto">
          <a:xfrm>
            <a:off x="562708" y="762000"/>
            <a:ext cx="1069144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u="sng" dirty="0">
                <a:solidFill>
                  <a:srgbClr val="FF3300"/>
                </a:solidFill>
                <a:latin typeface="Times New Roman" panose="02020603050405020304" pitchFamily="18" charset="0"/>
                <a:cs typeface="Times New Roman" panose="02020603050405020304" pitchFamily="18" charset="0"/>
              </a:rPr>
              <a:t>THÔNG TIN</a:t>
            </a:r>
          </a:p>
        </p:txBody>
      </p:sp>
      <p:sp>
        <p:nvSpPr>
          <p:cNvPr id="8195" name="Text Box 5" descr="Bouquet"/>
          <p:cNvSpPr txBox="1">
            <a:spLocks noChangeArrowheads="1"/>
          </p:cNvSpPr>
          <p:nvPr/>
        </p:nvSpPr>
        <p:spPr bwMode="auto">
          <a:xfrm>
            <a:off x="281354" y="1600200"/>
            <a:ext cx="11629292" cy="3046988"/>
          </a:xfrm>
          <a:prstGeom prst="rect">
            <a:avLst/>
          </a:prstGeom>
          <a:blipFill dpi="0" rotWithShape="1">
            <a:blip r:embed="rId3"/>
            <a:srcRect/>
            <a:tile tx="0" ty="0" sx="100000" sy="100000" flip="none" algn="tl"/>
          </a:blipFill>
          <a:ln w="9525">
            <a:solidFill>
              <a:srgbClr val="FF0066"/>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b="1">
                <a:solidFill>
                  <a:srgbClr val="3333FF"/>
                </a:solidFill>
                <a:latin typeface="Times New Roman" pitchFamily="18" charset="0"/>
              </a:rPr>
              <a:t>*       M</a:t>
            </a:r>
            <a:r>
              <a:rPr lang="en-US" altLang="en-US" sz="3200" b="1">
                <a:solidFill>
                  <a:srgbClr val="0000FF"/>
                </a:solidFill>
                <a:latin typeface="Times New Roman" pitchFamily="18" charset="0"/>
              </a:rPr>
              <a:t>ặt Trời chiếu sáng và sưởi ấm muôn loài, giúp cho cây xanh tốt, người và động vật khoẻ mạnh. Cây cối hấp thụ năng lượng mặt trời để sinh trưởng và phát triển. Cây là thức ăn trực tiếp hoặc gián tiếp của động vật. Cây còn cung cấp củi đun. Than đá, đầu mỏ, khí đốt tự nhiên cũng được hình thành do năng lượng mặt trời, nó còn gây ra nắng, mưa, gió, … trên Trái Đất.</a:t>
            </a:r>
          </a:p>
        </p:txBody>
      </p:sp>
    </p:spTree>
    <p:extLst>
      <p:ext uri="{BB962C8B-B14F-4D97-AF65-F5344CB8AC3E}">
        <p14:creationId xmlns:p14="http://schemas.microsoft.com/office/powerpoint/2010/main" val="87393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1013</Words>
  <Application>Microsoft Office PowerPoint</Application>
  <PresentationFormat>Widescreen</PresentationFormat>
  <Paragraphs>69</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Phạm</dc:creator>
  <cp:lastModifiedBy>Cúc Lê</cp:lastModifiedBy>
  <cp:revision>7</cp:revision>
  <dcterms:created xsi:type="dcterms:W3CDTF">2022-02-07T03:59:02Z</dcterms:created>
  <dcterms:modified xsi:type="dcterms:W3CDTF">2022-02-16T03:20:02Z</dcterms:modified>
</cp:coreProperties>
</file>