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708" r:id="rId2"/>
    <p:sldMasterId id="2147483751" r:id="rId3"/>
  </p:sldMasterIdLst>
  <p:notesMasterIdLst>
    <p:notesMasterId r:id="rId37"/>
  </p:notesMasterIdLst>
  <p:sldIdLst>
    <p:sldId id="300" r:id="rId4"/>
    <p:sldId id="256" r:id="rId5"/>
    <p:sldId id="260" r:id="rId6"/>
    <p:sldId id="257" r:id="rId7"/>
    <p:sldId id="258" r:id="rId8"/>
    <p:sldId id="265" r:id="rId9"/>
    <p:sldId id="294" r:id="rId10"/>
    <p:sldId id="259" r:id="rId11"/>
    <p:sldId id="295" r:id="rId12"/>
    <p:sldId id="321" r:id="rId13"/>
    <p:sldId id="322" r:id="rId14"/>
    <p:sldId id="323" r:id="rId15"/>
    <p:sldId id="324" r:id="rId16"/>
    <p:sldId id="325" r:id="rId17"/>
    <p:sldId id="296" r:id="rId18"/>
    <p:sldId id="303" r:id="rId19"/>
    <p:sldId id="312" r:id="rId20"/>
    <p:sldId id="313" r:id="rId21"/>
    <p:sldId id="314" r:id="rId22"/>
    <p:sldId id="315" r:id="rId23"/>
    <p:sldId id="310" r:id="rId24"/>
    <p:sldId id="304" r:id="rId25"/>
    <p:sldId id="305" r:id="rId26"/>
    <p:sldId id="317" r:id="rId27"/>
    <p:sldId id="316" r:id="rId28"/>
    <p:sldId id="329" r:id="rId29"/>
    <p:sldId id="306" r:id="rId30"/>
    <p:sldId id="318" r:id="rId31"/>
    <p:sldId id="319" r:id="rId32"/>
    <p:sldId id="320" r:id="rId33"/>
    <p:sldId id="326" r:id="rId34"/>
    <p:sldId id="262" r:id="rId35"/>
    <p:sldId id="281" r:id="rId36"/>
  </p:sldIdLst>
  <p:sldSz cx="9144000" cy="5143500" type="screen16x9"/>
  <p:notesSz cx="6858000" cy="9144000"/>
  <p:embeddedFontLst>
    <p:embeddedFont>
      <p:font typeface="等线" panose="02010600030101010101" pitchFamily="2" charset="-122"/>
      <p:regular r:id="rId38"/>
      <p:bold r:id="rId39"/>
    </p:embeddedFont>
    <p:embeddedFont>
      <p:font typeface="Hachi Maru Pop" panose="020B0604020202020204" charset="-128"/>
      <p:regular r:id="rId40"/>
    </p:embeddedFont>
    <p:embeddedFont>
      <p:font typeface="#9Slide07 SVNUT Triumph Press" panose="00000500000000000000" pitchFamily="2" charset="0"/>
      <p:boldItalic r:id="rId41"/>
    </p:embeddedFont>
    <p:embeddedFont>
      <p:font typeface="Avenir Next LT Pro" panose="020B0504020202020204" pitchFamily="34" charset="0"/>
      <p:regular r:id="rId42"/>
      <p:bold r:id="rId43"/>
      <p:italic r:id="rId44"/>
      <p:boldItalic r:id="rId45"/>
    </p:embeddedFont>
    <p:embeddedFont>
      <p:font typeface="Avenir Next LT Pro Light" panose="020B0304020202020204" pitchFamily="34" charset="0"/>
      <p:regular r:id="rId46"/>
      <p:italic r:id="rId47"/>
    </p:embeddedFont>
    <p:embeddedFont>
      <p:font typeface="Calibri" panose="020F0502020204030204" pitchFamily="34" charset="0"/>
      <p:regular r:id="rId48"/>
      <p:bold r:id="rId49"/>
      <p:italic r:id="rId50"/>
      <p:boldItalic r:id="rId51"/>
    </p:embeddedFont>
    <p:embeddedFont>
      <p:font typeface="Cambria" panose="02040503050406030204" pitchFamily="18" charset="0"/>
      <p:regular r:id="rId52"/>
      <p:bold r:id="rId53"/>
      <p:italic r:id="rId54"/>
      <p:boldItalic r:id="rId55"/>
    </p:embeddedFont>
    <p:embeddedFont>
      <p:font typeface="Caveat Brush" pitchFamily="2" charset="0"/>
      <p:regular r:id="rId56"/>
    </p:embeddedFont>
    <p:embeddedFont>
      <p:font typeface="Fredoka One" panose="02000000000000000000" pitchFamily="2" charset="0"/>
      <p:regular r:id="rId57"/>
    </p:embeddedFont>
    <p:embeddedFont>
      <p:font typeface="Lilita One" panose="020B0604020202020204" charset="0"/>
      <p:regular r:id="rId58"/>
    </p:embeddedFont>
    <p:embeddedFont>
      <p:font typeface="Montserrat" panose="02000505000000020004" pitchFamily="2" charset="0"/>
      <p:regular r:id="rId59"/>
      <p:bold r:id="rId60"/>
      <p:italic r:id="rId61"/>
      <p:boldItalic r:id="rId62"/>
    </p:embeddedFont>
    <p:embeddedFont>
      <p:font typeface="Nunito" pitchFamily="2" charset="0"/>
      <p:regular r:id="rId63"/>
      <p:bold r:id="rId64"/>
      <p:italic r:id="rId65"/>
      <p:boldItalic r:id="rId66"/>
    </p:embeddedFont>
    <p:embeddedFont>
      <p:font typeface="Nunito SemiBold" panose="020B0604020202020204" pitchFamily="2" charset="0"/>
      <p:regular r:id="rId67"/>
      <p:bold r:id="rId68"/>
      <p:italic r:id="rId69"/>
      <p:boldItalic r:id="rId70"/>
    </p:embeddedFont>
    <p:embeddedFont>
      <p:font typeface="Roboto" panose="02000000000000000000" pitchFamily="2" charset="0"/>
      <p:regular r:id="rId71"/>
      <p:bold r:id="rId72"/>
      <p:italic r:id="rId73"/>
      <p:boldItalic r:id="rId74"/>
    </p:embeddedFont>
    <p:embeddedFont>
      <p:font typeface="Roboto Condensed Light" panose="02000000000000000000" pitchFamily="2" charset="0"/>
      <p:regular r:id="rId75"/>
      <p:italic r:id="rId76"/>
    </p:embeddedFont>
  </p:embeddedFontLst>
  <p:custDataLst>
    <p:tags r:id="rId7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C15E73"/>
    <a:srgbClr val="CE919D"/>
    <a:srgbClr val="BD5669"/>
    <a:srgbClr val="D5939F"/>
    <a:srgbClr val="E0AACC"/>
    <a:srgbClr val="EAABAD"/>
    <a:srgbClr val="BCEB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2E4FCE-4EF7-4D50-BA64-28C8C4E9FC06}">
  <a:tblStyle styleId="{FD2E4FCE-4EF7-4D50-BA64-28C8C4E9FC0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8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font" Target="fonts/font31.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notesMaster" Target="notesMasters/notesMaster1.xml"/><Relationship Id="rId53" Type="http://schemas.openxmlformats.org/officeDocument/2006/relationships/font" Target="fonts/font16.fntdata"/><Relationship Id="rId58" Type="http://schemas.openxmlformats.org/officeDocument/2006/relationships/font" Target="fonts/font21.fntdata"/><Relationship Id="rId74" Type="http://schemas.openxmlformats.org/officeDocument/2006/relationships/font" Target="fonts/font37.fntdata"/><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2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font" Target="fonts/font32.fntdata"/><Relationship Id="rId77"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font" Target="fonts/font14.fntdata"/><Relationship Id="rId72" Type="http://schemas.openxmlformats.org/officeDocument/2006/relationships/font" Target="fonts/font35.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font" Target="fonts/font30.fntdata"/><Relationship Id="rId20" Type="http://schemas.openxmlformats.org/officeDocument/2006/relationships/slide" Target="slides/slide17.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font" Target="fonts/font33.fntdata"/><Relationship Id="rId75" Type="http://schemas.openxmlformats.org/officeDocument/2006/relationships/font" Target="fonts/font3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73" Type="http://schemas.openxmlformats.org/officeDocument/2006/relationships/font" Target="fonts/font36.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2.fntdata"/><Relationship Id="rId34" Type="http://schemas.openxmlformats.org/officeDocument/2006/relationships/slide" Target="slides/slide31.xml"/><Relationship Id="rId50" Type="http://schemas.openxmlformats.org/officeDocument/2006/relationships/font" Target="fonts/font13.fntdata"/><Relationship Id="rId55" Type="http://schemas.openxmlformats.org/officeDocument/2006/relationships/font" Target="fonts/font18.fntdata"/><Relationship Id="rId76" Type="http://schemas.openxmlformats.org/officeDocument/2006/relationships/font" Target="fonts/font39.fntdata"/><Relationship Id="rId7" Type="http://schemas.openxmlformats.org/officeDocument/2006/relationships/slide" Target="slides/slide4.xml"/><Relationship Id="rId71" Type="http://schemas.openxmlformats.org/officeDocument/2006/relationships/font" Target="fonts/font34.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font" Target="fonts/font3.fntdata"/><Relationship Id="rId45" Type="http://schemas.openxmlformats.org/officeDocument/2006/relationships/font" Target="fonts/font8.fntdata"/><Relationship Id="rId66" Type="http://schemas.openxmlformats.org/officeDocument/2006/relationships/font" Target="fonts/font2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CAEDC9CC-17B1-4417-8E67-CD8538494DC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9E8051AE-B8C9-4804-B8C1-31454BA91B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100" name="灯片编号占位符 3">
            <a:extLst>
              <a:ext uri="{FF2B5EF4-FFF2-40B4-BE49-F238E27FC236}">
                <a16:creationId xmlns:a16="http://schemas.microsoft.com/office/drawing/2014/main" id="{5E5F4A96-B51F-4F7B-83A9-CCDE3D69C3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fld id="{A6616D4F-9C8E-47FA-9A99-B5974A96C04D}" type="slidenum">
              <a:rPr lang="zh-CN" altLang="en-US" smtClean="0"/>
              <a:pPr fontAlgn="base">
                <a:spcBef>
                  <a:spcPct val="0"/>
                </a:spcBef>
                <a:spcAft>
                  <a:spcPct val="0"/>
                </a:spcAft>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8723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af5f55f87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af5f55f87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676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chuột</a:t>
            </a:r>
            <a:r>
              <a:rPr lang="en-US" baseline="0" dirty="0"/>
              <a:t> </a:t>
            </a:r>
            <a:r>
              <a:rPr lang="en-US" baseline="0" dirty="0" err="1"/>
              <a:t>lần</a:t>
            </a:r>
            <a:r>
              <a:rPr lang="en-US" baseline="0" dirty="0"/>
              <a:t> </a:t>
            </a:r>
            <a:r>
              <a:rPr lang="en-US" baseline="0" dirty="0" err="1"/>
              <a:t>lượt</a:t>
            </a:r>
            <a:r>
              <a:rPr lang="en-US" baseline="0" dirty="0"/>
              <a:t> </a:t>
            </a:r>
            <a:r>
              <a:rPr lang="en-US" baseline="0" dirty="0" err="1"/>
              <a:t>vào</a:t>
            </a:r>
            <a:r>
              <a:rPr lang="en-US" baseline="0" dirty="0"/>
              <a:t> </a:t>
            </a:r>
            <a:r>
              <a:rPr lang="en-US" baseline="0" dirty="0" err="1"/>
              <a:t>hạt</a:t>
            </a:r>
            <a:r>
              <a:rPr lang="en-US" baseline="0" dirty="0"/>
              <a:t> </a:t>
            </a:r>
            <a:r>
              <a:rPr lang="en-US" baseline="0" dirty="0" err="1"/>
              <a:t>giống</a:t>
            </a:r>
            <a:r>
              <a:rPr lang="en-US" baseline="0" dirty="0"/>
              <a:t>, </a:t>
            </a:r>
            <a:r>
              <a:rPr lang="en-US" baseline="0" dirty="0" err="1"/>
              <a:t>bình</a:t>
            </a:r>
            <a:r>
              <a:rPr lang="en-US" baseline="0" dirty="0"/>
              <a:t> </a:t>
            </a:r>
            <a:r>
              <a:rPr lang="en-US" baseline="0" dirty="0" err="1"/>
              <a:t>nước</a:t>
            </a:r>
            <a:r>
              <a:rPr lang="en-US" baseline="0" dirty="0"/>
              <a:t> </a:t>
            </a:r>
            <a:r>
              <a:rPr lang="en-US" baseline="0" dirty="0" err="1"/>
              <a:t>và</a:t>
            </a:r>
            <a:r>
              <a:rPr lang="en-US" baseline="0" dirty="0"/>
              <a:t> </a:t>
            </a:r>
            <a:r>
              <a:rPr lang="en-US" baseline="0" dirty="0" err="1"/>
              <a:t>phân</a:t>
            </a:r>
            <a:r>
              <a:rPr lang="en-US" baseline="0" dirty="0"/>
              <a:t> </a:t>
            </a:r>
            <a:r>
              <a:rPr lang="en-US" baseline="0" dirty="0" err="1"/>
              <a:t>bón</a:t>
            </a:r>
            <a:r>
              <a:rPr lang="en-US" baseline="0" dirty="0"/>
              <a:t> </a:t>
            </a:r>
            <a:r>
              <a:rPr lang="en-US" baseline="0" dirty="0" err="1"/>
              <a:t>để</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nút</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291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HS </a:t>
            </a:r>
            <a:r>
              <a:rPr lang="en-US"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bịch</a:t>
            </a:r>
            <a:r>
              <a:rPr lang="en-US" baseline="0" dirty="0"/>
              <a:t> </a:t>
            </a:r>
            <a:r>
              <a:rPr lang="en-US" baseline="0" dirty="0" err="1"/>
              <a:t>Hạt</a:t>
            </a:r>
            <a:r>
              <a:rPr lang="en-US" baseline="0" dirty="0"/>
              <a:t> </a:t>
            </a:r>
            <a:r>
              <a:rPr lang="en-US" baseline="0" dirty="0" err="1"/>
              <a:t>giống</a:t>
            </a:r>
            <a:r>
              <a:rPr lang="en-US" baseline="0" dirty="0"/>
              <a:t> </a:t>
            </a:r>
            <a:r>
              <a:rPr lang="en-US" baseline="0" dirty="0" err="1"/>
              <a:t>để</a:t>
            </a:r>
            <a:r>
              <a:rPr lang="en-US" baseline="0" dirty="0"/>
              <a:t> quay </a:t>
            </a:r>
            <a:r>
              <a:rPr lang="en-US" baseline="0" dirty="0" err="1"/>
              <a:t>lại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3910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978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HS </a:t>
            </a:r>
            <a:r>
              <a:rPr lang="en-US"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bình</a:t>
            </a:r>
            <a:r>
              <a:rPr lang="en-US" baseline="0" dirty="0"/>
              <a:t> </a:t>
            </a:r>
            <a:r>
              <a:rPr lang="en-US" baseline="0" dirty="0" err="1"/>
              <a:t>tưới</a:t>
            </a:r>
            <a:r>
              <a:rPr lang="en-US" baseline="0" dirty="0"/>
              <a:t> </a:t>
            </a:r>
            <a:r>
              <a:rPr lang="en-US" baseline="0" dirty="0" err="1"/>
              <a:t>để</a:t>
            </a:r>
            <a:r>
              <a:rPr lang="en-US" baseline="0" dirty="0"/>
              <a:t> quay </a:t>
            </a:r>
            <a:r>
              <a:rPr lang="en-US" baseline="0" dirty="0" err="1"/>
              <a:t>lại</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8747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HS </a:t>
            </a:r>
            <a:r>
              <a:rPr lang="en-US"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bình</a:t>
            </a:r>
            <a:r>
              <a:rPr lang="en-US" baseline="0" dirty="0"/>
              <a:t> </a:t>
            </a:r>
            <a:r>
              <a:rPr lang="en-US" baseline="0" dirty="0" err="1"/>
              <a:t>tưới</a:t>
            </a:r>
            <a:r>
              <a:rPr lang="en-US" baseline="0" dirty="0"/>
              <a:t> </a:t>
            </a:r>
            <a:r>
              <a:rPr lang="en-US" baseline="0" dirty="0" err="1"/>
              <a:t>để</a:t>
            </a:r>
            <a:r>
              <a:rPr lang="en-US" baseline="0" dirty="0"/>
              <a:t> quay </a:t>
            </a:r>
            <a:r>
              <a:rPr lang="en-US" baseline="0" dirty="0" err="1"/>
              <a:t>lại</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822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956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3920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778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6825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7696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af5f55f87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af5f55f87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a:extLst>
              <a:ext uri="{FF2B5EF4-FFF2-40B4-BE49-F238E27FC236}">
                <a16:creationId xmlns:a16="http://schemas.microsoft.com/office/drawing/2014/main" id="{9C39C6ED-9F13-4797-88A6-564A2D8CC2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备注占位符 2">
            <a:extLst>
              <a:ext uri="{FF2B5EF4-FFF2-40B4-BE49-F238E27FC236}">
                <a16:creationId xmlns:a16="http://schemas.microsoft.com/office/drawing/2014/main" id="{6ACD3196-12C6-4A35-B355-707A48A191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4820" name="灯片编号占位符 3">
            <a:extLst>
              <a:ext uri="{FF2B5EF4-FFF2-40B4-BE49-F238E27FC236}">
                <a16:creationId xmlns:a16="http://schemas.microsoft.com/office/drawing/2014/main" id="{57DC41AB-32FA-4C52-AFCA-8D1F16CDE8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fld id="{90B06700-93E1-4F3E-B42C-2515B0C0FAC2}" type="slidenum">
              <a:rPr lang="zh-CN" altLang="en-US" smtClean="0"/>
              <a:pPr fontAlgn="base">
                <a:spcBef>
                  <a:spcPct val="0"/>
                </a:spcBef>
                <a:spcAft>
                  <a:spcPct val="0"/>
                </a:spcAft>
              </a:pPr>
              <a:t>33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af5f55f87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af5f55f87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afead7cb4c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afead7cb4c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416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2728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040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5002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2DDE3"/>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512575"/>
            <a:ext cx="4335000" cy="2257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Font typeface="Fredoka One"/>
              <a:buNone/>
              <a:defRPr sz="5000">
                <a:latin typeface="Fredoka One"/>
                <a:ea typeface="Fredoka One"/>
                <a:cs typeface="Fredoka One"/>
                <a:sym typeface="Fredoka One"/>
              </a:defRPr>
            </a:lvl1pPr>
            <a:lvl2pPr lvl="1" rtl="0">
              <a:spcBef>
                <a:spcPts val="0"/>
              </a:spcBef>
              <a:spcAft>
                <a:spcPts val="0"/>
              </a:spcAft>
              <a:buSzPts val="5200"/>
              <a:buFont typeface="Hachi Maru Pop"/>
              <a:buNone/>
              <a:defRPr sz="5200">
                <a:latin typeface="Hachi Maru Pop"/>
                <a:ea typeface="Hachi Maru Pop"/>
                <a:cs typeface="Hachi Maru Pop"/>
                <a:sym typeface="Hachi Maru Pop"/>
              </a:defRPr>
            </a:lvl2pPr>
            <a:lvl3pPr lvl="2" rtl="0">
              <a:spcBef>
                <a:spcPts val="0"/>
              </a:spcBef>
              <a:spcAft>
                <a:spcPts val="0"/>
              </a:spcAft>
              <a:buSzPts val="5200"/>
              <a:buFont typeface="Hachi Maru Pop"/>
              <a:buNone/>
              <a:defRPr sz="5200">
                <a:latin typeface="Hachi Maru Pop"/>
                <a:ea typeface="Hachi Maru Pop"/>
                <a:cs typeface="Hachi Maru Pop"/>
                <a:sym typeface="Hachi Maru Pop"/>
              </a:defRPr>
            </a:lvl3pPr>
            <a:lvl4pPr lvl="3" rtl="0">
              <a:spcBef>
                <a:spcPts val="0"/>
              </a:spcBef>
              <a:spcAft>
                <a:spcPts val="0"/>
              </a:spcAft>
              <a:buSzPts val="5200"/>
              <a:buFont typeface="Hachi Maru Pop"/>
              <a:buNone/>
              <a:defRPr sz="5200">
                <a:latin typeface="Hachi Maru Pop"/>
                <a:ea typeface="Hachi Maru Pop"/>
                <a:cs typeface="Hachi Maru Pop"/>
                <a:sym typeface="Hachi Maru Pop"/>
              </a:defRPr>
            </a:lvl4pPr>
            <a:lvl5pPr lvl="4" rtl="0">
              <a:spcBef>
                <a:spcPts val="0"/>
              </a:spcBef>
              <a:spcAft>
                <a:spcPts val="0"/>
              </a:spcAft>
              <a:buSzPts val="5200"/>
              <a:buFont typeface="Hachi Maru Pop"/>
              <a:buNone/>
              <a:defRPr sz="5200">
                <a:latin typeface="Hachi Maru Pop"/>
                <a:ea typeface="Hachi Maru Pop"/>
                <a:cs typeface="Hachi Maru Pop"/>
                <a:sym typeface="Hachi Maru Pop"/>
              </a:defRPr>
            </a:lvl5pPr>
            <a:lvl6pPr lvl="5" rtl="0">
              <a:spcBef>
                <a:spcPts val="0"/>
              </a:spcBef>
              <a:spcAft>
                <a:spcPts val="0"/>
              </a:spcAft>
              <a:buSzPts val="5200"/>
              <a:buFont typeface="Hachi Maru Pop"/>
              <a:buNone/>
              <a:defRPr sz="5200">
                <a:latin typeface="Hachi Maru Pop"/>
                <a:ea typeface="Hachi Maru Pop"/>
                <a:cs typeface="Hachi Maru Pop"/>
                <a:sym typeface="Hachi Maru Pop"/>
              </a:defRPr>
            </a:lvl6pPr>
            <a:lvl7pPr lvl="6" rtl="0">
              <a:spcBef>
                <a:spcPts val="0"/>
              </a:spcBef>
              <a:spcAft>
                <a:spcPts val="0"/>
              </a:spcAft>
              <a:buSzPts val="5200"/>
              <a:buFont typeface="Hachi Maru Pop"/>
              <a:buNone/>
              <a:defRPr sz="5200">
                <a:latin typeface="Hachi Maru Pop"/>
                <a:ea typeface="Hachi Maru Pop"/>
                <a:cs typeface="Hachi Maru Pop"/>
                <a:sym typeface="Hachi Maru Pop"/>
              </a:defRPr>
            </a:lvl7pPr>
            <a:lvl8pPr lvl="7" rtl="0">
              <a:spcBef>
                <a:spcPts val="0"/>
              </a:spcBef>
              <a:spcAft>
                <a:spcPts val="0"/>
              </a:spcAft>
              <a:buSzPts val="5200"/>
              <a:buFont typeface="Hachi Maru Pop"/>
              <a:buNone/>
              <a:defRPr sz="5200">
                <a:latin typeface="Hachi Maru Pop"/>
                <a:ea typeface="Hachi Maru Pop"/>
                <a:cs typeface="Hachi Maru Pop"/>
                <a:sym typeface="Hachi Maru Pop"/>
              </a:defRPr>
            </a:lvl8pPr>
            <a:lvl9pPr lvl="8" rtl="0">
              <a:spcBef>
                <a:spcPts val="0"/>
              </a:spcBef>
              <a:spcAft>
                <a:spcPts val="0"/>
              </a:spcAft>
              <a:buSzPts val="5200"/>
              <a:buFont typeface="Hachi Maru Pop"/>
              <a:buNone/>
              <a:defRPr sz="5200">
                <a:latin typeface="Hachi Maru Pop"/>
                <a:ea typeface="Hachi Maru Pop"/>
                <a:cs typeface="Hachi Maru Pop"/>
                <a:sym typeface="Hachi Maru Pop"/>
              </a:defRPr>
            </a:lvl9pPr>
          </a:lstStyle>
          <a:p>
            <a:endParaRPr/>
          </a:p>
        </p:txBody>
      </p:sp>
      <p:sp>
        <p:nvSpPr>
          <p:cNvPr id="10" name="Google Shape;10;p2"/>
          <p:cNvSpPr txBox="1">
            <a:spLocks noGrp="1"/>
          </p:cNvSpPr>
          <p:nvPr>
            <p:ph type="subTitle" idx="1"/>
          </p:nvPr>
        </p:nvSpPr>
        <p:spPr>
          <a:xfrm>
            <a:off x="822960" y="3941064"/>
            <a:ext cx="4745700" cy="448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000">
                <a:latin typeface="Nunito SemiBold"/>
                <a:ea typeface="Nunito SemiBold"/>
                <a:cs typeface="Nunito SemiBold"/>
                <a:sym typeface="Nunito SemiBold"/>
              </a:defRPr>
            </a:lvl1pPr>
            <a:lvl2pPr lvl="1" rtl="0">
              <a:lnSpc>
                <a:spcPct val="100000"/>
              </a:lnSpc>
              <a:spcBef>
                <a:spcPts val="0"/>
              </a:spcBef>
              <a:spcAft>
                <a:spcPts val="0"/>
              </a:spcAft>
              <a:buClr>
                <a:schemeClr val="accent2"/>
              </a:buClr>
              <a:buSzPts val="2800"/>
              <a:buNone/>
              <a:defRPr sz="2800">
                <a:solidFill>
                  <a:schemeClr val="accent2"/>
                </a:solidFill>
              </a:defRPr>
            </a:lvl2pPr>
            <a:lvl3pPr lvl="2" rtl="0">
              <a:lnSpc>
                <a:spcPct val="100000"/>
              </a:lnSpc>
              <a:spcBef>
                <a:spcPts val="0"/>
              </a:spcBef>
              <a:spcAft>
                <a:spcPts val="0"/>
              </a:spcAft>
              <a:buClr>
                <a:schemeClr val="accent2"/>
              </a:buClr>
              <a:buSzPts val="2800"/>
              <a:buNone/>
              <a:defRPr sz="2800">
                <a:solidFill>
                  <a:schemeClr val="accent2"/>
                </a:solidFill>
              </a:defRPr>
            </a:lvl3pPr>
            <a:lvl4pPr lvl="3" rtl="0">
              <a:lnSpc>
                <a:spcPct val="100000"/>
              </a:lnSpc>
              <a:spcBef>
                <a:spcPts val="0"/>
              </a:spcBef>
              <a:spcAft>
                <a:spcPts val="0"/>
              </a:spcAft>
              <a:buClr>
                <a:schemeClr val="accent2"/>
              </a:buClr>
              <a:buSzPts val="2800"/>
              <a:buNone/>
              <a:defRPr sz="2800">
                <a:solidFill>
                  <a:schemeClr val="accent2"/>
                </a:solidFill>
              </a:defRPr>
            </a:lvl4pPr>
            <a:lvl5pPr lvl="4" rtl="0">
              <a:lnSpc>
                <a:spcPct val="100000"/>
              </a:lnSpc>
              <a:spcBef>
                <a:spcPts val="0"/>
              </a:spcBef>
              <a:spcAft>
                <a:spcPts val="0"/>
              </a:spcAft>
              <a:buClr>
                <a:schemeClr val="accent2"/>
              </a:buClr>
              <a:buSzPts val="2800"/>
              <a:buNone/>
              <a:defRPr sz="2800">
                <a:solidFill>
                  <a:schemeClr val="accent2"/>
                </a:solidFill>
              </a:defRPr>
            </a:lvl5pPr>
            <a:lvl6pPr lvl="5" rtl="0">
              <a:lnSpc>
                <a:spcPct val="100000"/>
              </a:lnSpc>
              <a:spcBef>
                <a:spcPts val="0"/>
              </a:spcBef>
              <a:spcAft>
                <a:spcPts val="0"/>
              </a:spcAft>
              <a:buClr>
                <a:schemeClr val="accent2"/>
              </a:buClr>
              <a:buSzPts val="2800"/>
              <a:buNone/>
              <a:defRPr sz="2800">
                <a:solidFill>
                  <a:schemeClr val="accent2"/>
                </a:solidFill>
              </a:defRPr>
            </a:lvl6pPr>
            <a:lvl7pPr lvl="6" rtl="0">
              <a:lnSpc>
                <a:spcPct val="100000"/>
              </a:lnSpc>
              <a:spcBef>
                <a:spcPts val="0"/>
              </a:spcBef>
              <a:spcAft>
                <a:spcPts val="0"/>
              </a:spcAft>
              <a:buClr>
                <a:schemeClr val="accent2"/>
              </a:buClr>
              <a:buSzPts val="2800"/>
              <a:buNone/>
              <a:defRPr sz="2800">
                <a:solidFill>
                  <a:schemeClr val="accent2"/>
                </a:solidFill>
              </a:defRPr>
            </a:lvl7pPr>
            <a:lvl8pPr lvl="7" rtl="0">
              <a:lnSpc>
                <a:spcPct val="100000"/>
              </a:lnSpc>
              <a:spcBef>
                <a:spcPts val="0"/>
              </a:spcBef>
              <a:spcAft>
                <a:spcPts val="0"/>
              </a:spcAft>
              <a:buClr>
                <a:schemeClr val="accent2"/>
              </a:buClr>
              <a:buSzPts val="2800"/>
              <a:buNone/>
              <a:defRPr sz="2800">
                <a:solidFill>
                  <a:schemeClr val="accent2"/>
                </a:solidFill>
              </a:defRPr>
            </a:lvl8pPr>
            <a:lvl9pPr lvl="8"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904606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896898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1934484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2038323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1188472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211276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CUSTOM_4">
    <p:bg>
      <p:bgPr>
        <a:solidFill>
          <a:schemeClr val="accent2"/>
        </a:solidFill>
        <a:effectLst/>
      </p:bgPr>
    </p:bg>
    <p:spTree>
      <p:nvGrpSpPr>
        <p:cNvPr id="1" name="Shape 180"/>
        <p:cNvGrpSpPr/>
        <p:nvPr/>
      </p:nvGrpSpPr>
      <p:grpSpPr>
        <a:xfrm>
          <a:off x="0" y="0"/>
          <a:ext cx="0" cy="0"/>
          <a:chOff x="0" y="0"/>
          <a:chExt cx="0" cy="0"/>
        </a:xfrm>
      </p:grpSpPr>
      <p:sp>
        <p:nvSpPr>
          <p:cNvPr id="181" name="Google Shape;181;p21"/>
          <p:cNvSpPr/>
          <p:nvPr/>
        </p:nvSpPr>
        <p:spPr>
          <a:xfrm>
            <a:off x="1237650" y="-847800"/>
            <a:ext cx="6668700" cy="6668700"/>
          </a:xfrm>
          <a:prstGeom prst="donut">
            <a:avLst>
              <a:gd name="adj" fmla="val 8632"/>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1"/>
          <p:cNvSpPr/>
          <p:nvPr/>
        </p:nvSpPr>
        <p:spPr>
          <a:xfrm>
            <a:off x="1690581" y="-394869"/>
            <a:ext cx="5763000" cy="5763000"/>
          </a:xfrm>
          <a:prstGeom prst="donut">
            <a:avLst>
              <a:gd name="adj" fmla="val 8632"/>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1"/>
          <p:cNvSpPr/>
          <p:nvPr/>
        </p:nvSpPr>
        <p:spPr>
          <a:xfrm>
            <a:off x="2125190" y="39740"/>
            <a:ext cx="4893300" cy="4893300"/>
          </a:xfrm>
          <a:prstGeom prst="donut">
            <a:avLst>
              <a:gd name="adj" fmla="val 8632"/>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1"/>
          <p:cNvSpPr txBox="1">
            <a:spLocks noGrp="1"/>
          </p:cNvSpPr>
          <p:nvPr>
            <p:ph type="title"/>
          </p:nvPr>
        </p:nvSpPr>
        <p:spPr>
          <a:xfrm>
            <a:off x="1070550" y="1439700"/>
            <a:ext cx="7002900" cy="15636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274300" tIns="91425" rIns="274300" bIns="91425" anchor="ctr" anchorCtr="0">
            <a:noAutofit/>
          </a:bodyPr>
          <a:lstStyle>
            <a:lvl1pPr lvl="0" algn="ctr" rtl="0">
              <a:spcBef>
                <a:spcPts val="0"/>
              </a:spcBef>
              <a:spcAft>
                <a:spcPts val="0"/>
              </a:spcAft>
              <a:buClr>
                <a:schemeClr val="dk1"/>
              </a:buClr>
              <a:buSzPts val="2600"/>
              <a:buFont typeface="Nunito"/>
              <a:buNone/>
              <a:defRPr sz="2500">
                <a:solidFill>
                  <a:schemeClr val="dk1"/>
                </a:solidFill>
                <a:latin typeface="Nunito"/>
                <a:ea typeface="Nunito"/>
                <a:cs typeface="Nunito"/>
                <a:sym typeface="Nunito"/>
              </a:defRPr>
            </a:lvl1pPr>
            <a:lvl2pPr lvl="1"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2pPr>
            <a:lvl3pPr lvl="2"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3pPr>
            <a:lvl4pPr lvl="3"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4pPr>
            <a:lvl5pPr lvl="4"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5pPr>
            <a:lvl6pPr lvl="5"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6pPr>
            <a:lvl7pPr lvl="6"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7pPr>
            <a:lvl8pPr lvl="7"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8pPr>
            <a:lvl9pPr lvl="8"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9pPr>
          </a:lstStyle>
          <a:p>
            <a:endParaRPr/>
          </a:p>
        </p:txBody>
      </p:sp>
      <p:sp>
        <p:nvSpPr>
          <p:cNvPr id="185" name="Google Shape;185;p21"/>
          <p:cNvSpPr txBox="1">
            <a:spLocks noGrp="1"/>
          </p:cNvSpPr>
          <p:nvPr>
            <p:ph type="title" idx="2"/>
          </p:nvPr>
        </p:nvSpPr>
        <p:spPr>
          <a:xfrm>
            <a:off x="1237650" y="3003300"/>
            <a:ext cx="6668700" cy="70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100"/>
              <a:buNone/>
              <a:defRPr sz="2500"/>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5">
    <p:bg>
      <p:bgPr>
        <a:solidFill>
          <a:schemeClr val="accent2"/>
        </a:solidFill>
        <a:effectLst/>
      </p:bgPr>
    </p:bg>
    <p:spTree>
      <p:nvGrpSpPr>
        <p:cNvPr id="1" name="Shape 219"/>
        <p:cNvGrpSpPr/>
        <p:nvPr/>
      </p:nvGrpSpPr>
      <p:grpSpPr>
        <a:xfrm>
          <a:off x="0" y="0"/>
          <a:ext cx="0" cy="0"/>
          <a:chOff x="0" y="0"/>
          <a:chExt cx="0" cy="0"/>
        </a:xfrm>
      </p:grpSpPr>
      <p:sp>
        <p:nvSpPr>
          <p:cNvPr id="220" name="Google Shape;220;p26"/>
          <p:cNvSpPr/>
          <p:nvPr/>
        </p:nvSpPr>
        <p:spPr>
          <a:xfrm rot="10800000" flipH="1">
            <a:off x="221340" y="613517"/>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6"/>
          <p:cNvSpPr/>
          <p:nvPr/>
        </p:nvSpPr>
        <p:spPr>
          <a:xfrm rot="10800000" flipH="1">
            <a:off x="832662" y="13799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6"/>
          <p:cNvSpPr/>
          <p:nvPr/>
        </p:nvSpPr>
        <p:spPr>
          <a:xfrm rot="10800000" flipH="1">
            <a:off x="368403" y="221763"/>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6"/>
          <p:cNvSpPr/>
          <p:nvPr/>
        </p:nvSpPr>
        <p:spPr>
          <a:xfrm rot="10800000">
            <a:off x="8416734" y="613517"/>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6"/>
          <p:cNvSpPr/>
          <p:nvPr/>
        </p:nvSpPr>
        <p:spPr>
          <a:xfrm rot="10800000">
            <a:off x="7917540" y="13799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6"/>
          <p:cNvSpPr/>
          <p:nvPr/>
        </p:nvSpPr>
        <p:spPr>
          <a:xfrm rot="10800000">
            <a:off x="8563797" y="221763"/>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6"/>
          <p:cNvSpPr/>
          <p:nvPr/>
        </p:nvSpPr>
        <p:spPr>
          <a:xfrm flipH="1">
            <a:off x="8413134" y="4024196"/>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6"/>
          <p:cNvSpPr/>
          <p:nvPr/>
        </p:nvSpPr>
        <p:spPr>
          <a:xfrm flipH="1">
            <a:off x="7913940" y="460783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6"/>
          <p:cNvSpPr/>
          <p:nvPr/>
        </p:nvSpPr>
        <p:spPr>
          <a:xfrm flipH="1">
            <a:off x="8560197" y="4691648"/>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6"/>
          <p:cNvSpPr/>
          <p:nvPr/>
        </p:nvSpPr>
        <p:spPr>
          <a:xfrm>
            <a:off x="217740" y="4024196"/>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6"/>
          <p:cNvSpPr/>
          <p:nvPr/>
        </p:nvSpPr>
        <p:spPr>
          <a:xfrm>
            <a:off x="829062" y="460783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6"/>
          <p:cNvSpPr/>
          <p:nvPr/>
        </p:nvSpPr>
        <p:spPr>
          <a:xfrm>
            <a:off x="364803" y="4691648"/>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6">
    <p:bg>
      <p:bgPr>
        <a:solidFill>
          <a:schemeClr val="accent2"/>
        </a:solidFill>
        <a:effectLst/>
      </p:bgPr>
    </p:bg>
    <p:spTree>
      <p:nvGrpSpPr>
        <p:cNvPr id="1" name="Shape 232"/>
        <p:cNvGrpSpPr/>
        <p:nvPr/>
      </p:nvGrpSpPr>
      <p:grpSpPr>
        <a:xfrm>
          <a:off x="0" y="0"/>
          <a:ext cx="0" cy="0"/>
          <a:chOff x="0" y="0"/>
          <a:chExt cx="0" cy="0"/>
        </a:xfrm>
      </p:grpSpPr>
      <p:grpSp>
        <p:nvGrpSpPr>
          <p:cNvPr id="233" name="Google Shape;233;p27"/>
          <p:cNvGrpSpPr/>
          <p:nvPr/>
        </p:nvGrpSpPr>
        <p:grpSpPr>
          <a:xfrm>
            <a:off x="6610532" y="-1251363"/>
            <a:ext cx="3803822" cy="3375439"/>
            <a:chOff x="6686732" y="-1175163"/>
            <a:chExt cx="3803822" cy="3375439"/>
          </a:xfrm>
        </p:grpSpPr>
        <p:sp>
          <p:nvSpPr>
            <p:cNvPr id="234" name="Google Shape;234;p27"/>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7"/>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27"/>
          <p:cNvSpPr/>
          <p:nvPr/>
        </p:nvSpPr>
        <p:spPr>
          <a:xfrm rot="-1098394" flipH="1">
            <a:off x="176298" y="4578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p:nvPr/>
        </p:nvSpPr>
        <p:spPr>
          <a:xfrm rot="-1098430" flipH="1">
            <a:off x="735342" y="1613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7"/>
          <p:cNvSpPr/>
          <p:nvPr/>
        </p:nvSpPr>
        <p:spPr>
          <a:xfrm flipH="1">
            <a:off x="916799" y="7522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7"/>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7"/>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C7E5F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7"/>
          <p:cNvSpPr/>
          <p:nvPr/>
        </p:nvSpPr>
        <p:spPr>
          <a:xfrm rot="9719309" flipH="1">
            <a:off x="8135061" y="4303499"/>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7"/>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BCEBAC"/>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7"/>
          <p:cNvSpPr/>
          <p:nvPr/>
        </p:nvSpPr>
        <p:spPr>
          <a:xfrm rot="9719309" flipH="1">
            <a:off x="851374" y="4830224"/>
            <a:ext cx="166878" cy="166878"/>
          </a:xfrm>
          <a:prstGeom prst="ellipse">
            <a:avLst/>
          </a:prstGeom>
          <a:solidFill>
            <a:srgbClr val="C5596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736A0-9F24-45BF-B389-F6478DB45CE3}"/>
              </a:ext>
            </a:extLst>
          </p:cNvPr>
          <p:cNvSpPr>
            <a:spLocks noGrp="1"/>
          </p:cNvSpPr>
          <p:nvPr>
            <p:ph type="ctrTitle"/>
          </p:nvPr>
        </p:nvSpPr>
        <p:spPr>
          <a:xfrm>
            <a:off x="1143000" y="771526"/>
            <a:ext cx="6858000" cy="1860947"/>
          </a:xfrm>
        </p:spPr>
        <p:txBody>
          <a:bodyPr anchor="b">
            <a:normAutofit/>
          </a:bodyPr>
          <a:lstStyle>
            <a:lvl1pPr algn="ctr">
              <a:lnSpc>
                <a:spcPct val="100000"/>
              </a:lnSpc>
              <a:defRPr sz="3000" spc="563"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13D85EF-076F-4C35-862A-BAFF685DD6B5}"/>
              </a:ext>
            </a:extLst>
          </p:cNvPr>
          <p:cNvSpPr>
            <a:spLocks noGrp="1"/>
          </p:cNvSpPr>
          <p:nvPr>
            <p:ph type="subTitle" idx="1"/>
          </p:nvPr>
        </p:nvSpPr>
        <p:spPr>
          <a:xfrm>
            <a:off x="1143000" y="2868283"/>
            <a:ext cx="6858000" cy="1075067"/>
          </a:xfrm>
        </p:spPr>
        <p:txBody>
          <a:bodyPr>
            <a:normAutofit/>
          </a:bodyPr>
          <a:lstStyle>
            <a:lvl1pPr marL="0" indent="0" algn="ctr">
              <a:lnSpc>
                <a:spcPct val="150000"/>
              </a:lnSpc>
              <a:buNone/>
              <a:defRPr sz="1200" b="1" cap="all" spc="4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AE221EC-BF54-4DDD-8900-F2027CDAD35C}"/>
              </a:ext>
            </a:extLst>
          </p:cNvPr>
          <p:cNvSpPr>
            <a:spLocks noGrp="1"/>
          </p:cNvSpPr>
          <p:nvPr>
            <p:ph type="dt" sz="half" idx="10"/>
          </p:nvPr>
        </p:nvSpPr>
        <p:spPr/>
        <p:txBody>
          <a:bodyPr/>
          <a:lstStyle/>
          <a:p>
            <a:fld id="{D4A213A3-10E9-421F-81BE-56E0786AB515}" type="datetime2">
              <a:rPr lang="en-US" smtClean="0"/>
              <a:t>Sunday, February 27, 2022</a:t>
            </a:fld>
            <a:endParaRPr lang="en-US"/>
          </a:p>
        </p:txBody>
      </p:sp>
      <p:sp>
        <p:nvSpPr>
          <p:cNvPr id="5" name="Footer Placeholder 4">
            <a:extLst>
              <a:ext uri="{FF2B5EF4-FFF2-40B4-BE49-F238E27FC236}">
                <a16:creationId xmlns:a16="http://schemas.microsoft.com/office/drawing/2014/main" id="{7CD5AB69-7069-48FB-8925-F2BA84129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9C32A-F7A5-4E3B-A28F-09C82341EB22}"/>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718660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rgbClr val="F2DDE3"/>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512575"/>
            <a:ext cx="4335000" cy="2257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Font typeface="Fredoka One"/>
              <a:buNone/>
              <a:defRPr sz="5000">
                <a:latin typeface="Fredoka One"/>
                <a:ea typeface="Fredoka One"/>
                <a:cs typeface="Fredoka One"/>
                <a:sym typeface="Fredoka One"/>
              </a:defRPr>
            </a:lvl1pPr>
            <a:lvl2pPr lvl="1" rtl="0">
              <a:spcBef>
                <a:spcPts val="0"/>
              </a:spcBef>
              <a:spcAft>
                <a:spcPts val="0"/>
              </a:spcAft>
              <a:buSzPts val="5200"/>
              <a:buFont typeface="Hachi Maru Pop"/>
              <a:buNone/>
              <a:defRPr sz="5200">
                <a:latin typeface="Hachi Maru Pop"/>
                <a:ea typeface="Hachi Maru Pop"/>
                <a:cs typeface="Hachi Maru Pop"/>
                <a:sym typeface="Hachi Maru Pop"/>
              </a:defRPr>
            </a:lvl2pPr>
            <a:lvl3pPr lvl="2" rtl="0">
              <a:spcBef>
                <a:spcPts val="0"/>
              </a:spcBef>
              <a:spcAft>
                <a:spcPts val="0"/>
              </a:spcAft>
              <a:buSzPts val="5200"/>
              <a:buFont typeface="Hachi Maru Pop"/>
              <a:buNone/>
              <a:defRPr sz="5200">
                <a:latin typeface="Hachi Maru Pop"/>
                <a:ea typeface="Hachi Maru Pop"/>
                <a:cs typeface="Hachi Maru Pop"/>
                <a:sym typeface="Hachi Maru Pop"/>
              </a:defRPr>
            </a:lvl3pPr>
            <a:lvl4pPr lvl="3" rtl="0">
              <a:spcBef>
                <a:spcPts val="0"/>
              </a:spcBef>
              <a:spcAft>
                <a:spcPts val="0"/>
              </a:spcAft>
              <a:buSzPts val="5200"/>
              <a:buFont typeface="Hachi Maru Pop"/>
              <a:buNone/>
              <a:defRPr sz="5200">
                <a:latin typeface="Hachi Maru Pop"/>
                <a:ea typeface="Hachi Maru Pop"/>
                <a:cs typeface="Hachi Maru Pop"/>
                <a:sym typeface="Hachi Maru Pop"/>
              </a:defRPr>
            </a:lvl4pPr>
            <a:lvl5pPr lvl="4" rtl="0">
              <a:spcBef>
                <a:spcPts val="0"/>
              </a:spcBef>
              <a:spcAft>
                <a:spcPts val="0"/>
              </a:spcAft>
              <a:buSzPts val="5200"/>
              <a:buFont typeface="Hachi Maru Pop"/>
              <a:buNone/>
              <a:defRPr sz="5200">
                <a:latin typeface="Hachi Maru Pop"/>
                <a:ea typeface="Hachi Maru Pop"/>
                <a:cs typeface="Hachi Maru Pop"/>
                <a:sym typeface="Hachi Maru Pop"/>
              </a:defRPr>
            </a:lvl5pPr>
            <a:lvl6pPr lvl="5" rtl="0">
              <a:spcBef>
                <a:spcPts val="0"/>
              </a:spcBef>
              <a:spcAft>
                <a:spcPts val="0"/>
              </a:spcAft>
              <a:buSzPts val="5200"/>
              <a:buFont typeface="Hachi Maru Pop"/>
              <a:buNone/>
              <a:defRPr sz="5200">
                <a:latin typeface="Hachi Maru Pop"/>
                <a:ea typeface="Hachi Maru Pop"/>
                <a:cs typeface="Hachi Maru Pop"/>
                <a:sym typeface="Hachi Maru Pop"/>
              </a:defRPr>
            </a:lvl6pPr>
            <a:lvl7pPr lvl="6" rtl="0">
              <a:spcBef>
                <a:spcPts val="0"/>
              </a:spcBef>
              <a:spcAft>
                <a:spcPts val="0"/>
              </a:spcAft>
              <a:buSzPts val="5200"/>
              <a:buFont typeface="Hachi Maru Pop"/>
              <a:buNone/>
              <a:defRPr sz="5200">
                <a:latin typeface="Hachi Maru Pop"/>
                <a:ea typeface="Hachi Maru Pop"/>
                <a:cs typeface="Hachi Maru Pop"/>
                <a:sym typeface="Hachi Maru Pop"/>
              </a:defRPr>
            </a:lvl7pPr>
            <a:lvl8pPr lvl="7" rtl="0">
              <a:spcBef>
                <a:spcPts val="0"/>
              </a:spcBef>
              <a:spcAft>
                <a:spcPts val="0"/>
              </a:spcAft>
              <a:buSzPts val="5200"/>
              <a:buFont typeface="Hachi Maru Pop"/>
              <a:buNone/>
              <a:defRPr sz="5200">
                <a:latin typeface="Hachi Maru Pop"/>
                <a:ea typeface="Hachi Maru Pop"/>
                <a:cs typeface="Hachi Maru Pop"/>
                <a:sym typeface="Hachi Maru Pop"/>
              </a:defRPr>
            </a:lvl8pPr>
            <a:lvl9pPr lvl="8" rtl="0">
              <a:spcBef>
                <a:spcPts val="0"/>
              </a:spcBef>
              <a:spcAft>
                <a:spcPts val="0"/>
              </a:spcAft>
              <a:buSzPts val="5200"/>
              <a:buFont typeface="Hachi Maru Pop"/>
              <a:buNone/>
              <a:defRPr sz="5200">
                <a:latin typeface="Hachi Maru Pop"/>
                <a:ea typeface="Hachi Maru Pop"/>
                <a:cs typeface="Hachi Maru Pop"/>
                <a:sym typeface="Hachi Maru Pop"/>
              </a:defRPr>
            </a:lvl9pPr>
          </a:lstStyle>
          <a:p>
            <a:endParaRPr/>
          </a:p>
        </p:txBody>
      </p:sp>
      <p:sp>
        <p:nvSpPr>
          <p:cNvPr id="10" name="Google Shape;10;p2"/>
          <p:cNvSpPr txBox="1">
            <a:spLocks noGrp="1"/>
          </p:cNvSpPr>
          <p:nvPr>
            <p:ph type="subTitle" idx="1"/>
          </p:nvPr>
        </p:nvSpPr>
        <p:spPr>
          <a:xfrm>
            <a:off x="822960" y="3941064"/>
            <a:ext cx="4745700" cy="448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000">
                <a:latin typeface="Nunito SemiBold"/>
                <a:ea typeface="Nunito SemiBold"/>
                <a:cs typeface="Nunito SemiBold"/>
                <a:sym typeface="Nunito SemiBold"/>
              </a:defRPr>
            </a:lvl1pPr>
            <a:lvl2pPr lvl="1" rtl="0">
              <a:lnSpc>
                <a:spcPct val="100000"/>
              </a:lnSpc>
              <a:spcBef>
                <a:spcPts val="0"/>
              </a:spcBef>
              <a:spcAft>
                <a:spcPts val="0"/>
              </a:spcAft>
              <a:buClr>
                <a:schemeClr val="accent2"/>
              </a:buClr>
              <a:buSzPts val="2800"/>
              <a:buNone/>
              <a:defRPr sz="2800">
                <a:solidFill>
                  <a:schemeClr val="accent2"/>
                </a:solidFill>
              </a:defRPr>
            </a:lvl2pPr>
            <a:lvl3pPr lvl="2" rtl="0">
              <a:lnSpc>
                <a:spcPct val="100000"/>
              </a:lnSpc>
              <a:spcBef>
                <a:spcPts val="0"/>
              </a:spcBef>
              <a:spcAft>
                <a:spcPts val="0"/>
              </a:spcAft>
              <a:buClr>
                <a:schemeClr val="accent2"/>
              </a:buClr>
              <a:buSzPts val="2800"/>
              <a:buNone/>
              <a:defRPr sz="2800">
                <a:solidFill>
                  <a:schemeClr val="accent2"/>
                </a:solidFill>
              </a:defRPr>
            </a:lvl3pPr>
            <a:lvl4pPr lvl="3" rtl="0">
              <a:lnSpc>
                <a:spcPct val="100000"/>
              </a:lnSpc>
              <a:spcBef>
                <a:spcPts val="0"/>
              </a:spcBef>
              <a:spcAft>
                <a:spcPts val="0"/>
              </a:spcAft>
              <a:buClr>
                <a:schemeClr val="accent2"/>
              </a:buClr>
              <a:buSzPts val="2800"/>
              <a:buNone/>
              <a:defRPr sz="2800">
                <a:solidFill>
                  <a:schemeClr val="accent2"/>
                </a:solidFill>
              </a:defRPr>
            </a:lvl4pPr>
            <a:lvl5pPr lvl="4" rtl="0">
              <a:lnSpc>
                <a:spcPct val="100000"/>
              </a:lnSpc>
              <a:spcBef>
                <a:spcPts val="0"/>
              </a:spcBef>
              <a:spcAft>
                <a:spcPts val="0"/>
              </a:spcAft>
              <a:buClr>
                <a:schemeClr val="accent2"/>
              </a:buClr>
              <a:buSzPts val="2800"/>
              <a:buNone/>
              <a:defRPr sz="2800">
                <a:solidFill>
                  <a:schemeClr val="accent2"/>
                </a:solidFill>
              </a:defRPr>
            </a:lvl5pPr>
            <a:lvl6pPr lvl="5" rtl="0">
              <a:lnSpc>
                <a:spcPct val="100000"/>
              </a:lnSpc>
              <a:spcBef>
                <a:spcPts val="0"/>
              </a:spcBef>
              <a:spcAft>
                <a:spcPts val="0"/>
              </a:spcAft>
              <a:buClr>
                <a:schemeClr val="accent2"/>
              </a:buClr>
              <a:buSzPts val="2800"/>
              <a:buNone/>
              <a:defRPr sz="2800">
                <a:solidFill>
                  <a:schemeClr val="accent2"/>
                </a:solidFill>
              </a:defRPr>
            </a:lvl6pPr>
            <a:lvl7pPr lvl="6" rtl="0">
              <a:lnSpc>
                <a:spcPct val="100000"/>
              </a:lnSpc>
              <a:spcBef>
                <a:spcPts val="0"/>
              </a:spcBef>
              <a:spcAft>
                <a:spcPts val="0"/>
              </a:spcAft>
              <a:buClr>
                <a:schemeClr val="accent2"/>
              </a:buClr>
              <a:buSzPts val="2800"/>
              <a:buNone/>
              <a:defRPr sz="2800">
                <a:solidFill>
                  <a:schemeClr val="accent2"/>
                </a:solidFill>
              </a:defRPr>
            </a:lvl7pPr>
            <a:lvl8pPr lvl="7" rtl="0">
              <a:lnSpc>
                <a:spcPct val="100000"/>
              </a:lnSpc>
              <a:spcBef>
                <a:spcPts val="0"/>
              </a:spcBef>
              <a:spcAft>
                <a:spcPts val="0"/>
              </a:spcAft>
              <a:buClr>
                <a:schemeClr val="accent2"/>
              </a:buClr>
              <a:buSzPts val="2800"/>
              <a:buNone/>
              <a:defRPr sz="2800">
                <a:solidFill>
                  <a:schemeClr val="accent2"/>
                </a:solidFill>
              </a:defRPr>
            </a:lvl8pPr>
            <a:lvl9pPr lvl="8"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extLst>
      <p:ext uri="{BB962C8B-B14F-4D97-AF65-F5344CB8AC3E}">
        <p14:creationId xmlns:p14="http://schemas.microsoft.com/office/powerpoint/2010/main" val="1335951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99D7-1EE5-4262-9359-A0E2B733116C}"/>
              </a:ext>
            </a:extLst>
          </p:cNvPr>
          <p:cNvSpPr>
            <a:spLocks noGrp="1"/>
          </p:cNvSpPr>
          <p:nvPr>
            <p:ph type="title"/>
          </p:nvPr>
        </p:nvSpPr>
        <p:spPr>
          <a:xfrm>
            <a:off x="1028701" y="594810"/>
            <a:ext cx="7680677" cy="925116"/>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3DA1C5-272A-45C2-A11A-E7769A27D32F}"/>
              </a:ext>
            </a:extLst>
          </p:cNvPr>
          <p:cNvSpPr>
            <a:spLocks noGrp="1"/>
          </p:cNvSpPr>
          <p:nvPr>
            <p:ph idx="1"/>
          </p:nvPr>
        </p:nvSpPr>
        <p:spPr>
          <a:xfrm>
            <a:off x="1028701" y="1586205"/>
            <a:ext cx="7680677" cy="29671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D63DA15-1EAB-4524-9BB7-8A7DA82A20AD}"/>
              </a:ext>
            </a:extLst>
          </p:cNvPr>
          <p:cNvSpPr>
            <a:spLocks noGrp="1"/>
          </p:cNvSpPr>
          <p:nvPr>
            <p:ph type="dt" sz="half" idx="10"/>
          </p:nvPr>
        </p:nvSpPr>
        <p:spPr/>
        <p:txBody>
          <a:bodyPr/>
          <a:lstStyle/>
          <a:p>
            <a:fld id="{6B12B50C-7EEE-46CD-BAF7-BBC4026D959A}" type="datetime2">
              <a:rPr lang="en-US" smtClean="0"/>
              <a:t>Sunday, February 27, 2022</a:t>
            </a:fld>
            <a:endParaRPr lang="en-US"/>
          </a:p>
        </p:txBody>
      </p:sp>
      <p:sp>
        <p:nvSpPr>
          <p:cNvPr id="5" name="Footer Placeholder 4">
            <a:extLst>
              <a:ext uri="{FF2B5EF4-FFF2-40B4-BE49-F238E27FC236}">
                <a16:creationId xmlns:a16="http://schemas.microsoft.com/office/drawing/2014/main" id="{A1EB93B9-7818-489D-AFFB-B6EAD27FF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28D36-894E-4FCB-B8BB-84DE89949B2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294204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99D7-1EE5-4262-9359-A0E2B733116C}"/>
              </a:ext>
            </a:extLst>
          </p:cNvPr>
          <p:cNvSpPr>
            <a:spLocks noGrp="1"/>
          </p:cNvSpPr>
          <p:nvPr>
            <p:ph type="title"/>
          </p:nvPr>
        </p:nvSpPr>
        <p:spPr>
          <a:xfrm>
            <a:off x="1028701" y="594810"/>
            <a:ext cx="7680677" cy="925116"/>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3DA1C5-272A-45C2-A11A-E7769A27D32F}"/>
              </a:ext>
            </a:extLst>
          </p:cNvPr>
          <p:cNvSpPr>
            <a:spLocks noGrp="1"/>
          </p:cNvSpPr>
          <p:nvPr>
            <p:ph idx="1"/>
          </p:nvPr>
        </p:nvSpPr>
        <p:spPr>
          <a:xfrm>
            <a:off x="1028701" y="1586205"/>
            <a:ext cx="7680677" cy="29671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D63DA15-1EAB-4524-9BB7-8A7DA82A20AD}"/>
              </a:ext>
            </a:extLst>
          </p:cNvPr>
          <p:cNvSpPr>
            <a:spLocks noGrp="1"/>
          </p:cNvSpPr>
          <p:nvPr>
            <p:ph type="dt" sz="half" idx="10"/>
          </p:nvPr>
        </p:nvSpPr>
        <p:spPr/>
        <p:txBody>
          <a:bodyPr/>
          <a:lstStyle/>
          <a:p>
            <a:fld id="{6B12B50C-7EEE-46CD-BAF7-BBC4026D959A}" type="datetime2">
              <a:rPr lang="en-US" smtClean="0"/>
              <a:t>Sunday, February 27, 2022</a:t>
            </a:fld>
            <a:endParaRPr lang="en-US"/>
          </a:p>
        </p:txBody>
      </p:sp>
      <p:sp>
        <p:nvSpPr>
          <p:cNvPr id="5" name="Footer Placeholder 4">
            <a:extLst>
              <a:ext uri="{FF2B5EF4-FFF2-40B4-BE49-F238E27FC236}">
                <a16:creationId xmlns:a16="http://schemas.microsoft.com/office/drawing/2014/main" id="{A1EB93B9-7818-489D-AFFB-B6EAD27FF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28D36-894E-4FCB-B8BB-84DE89949B2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706214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964F1-5687-421F-B3DF-BA3C8DADC0E6}"/>
              </a:ext>
            </a:extLst>
          </p:cNvPr>
          <p:cNvSpPr>
            <a:spLocks noGrp="1"/>
          </p:cNvSpPr>
          <p:nvPr>
            <p:ph type="title"/>
          </p:nvPr>
        </p:nvSpPr>
        <p:spPr>
          <a:xfrm>
            <a:off x="1035698" y="1282304"/>
            <a:ext cx="7474889" cy="2139553"/>
          </a:xfrm>
        </p:spPr>
        <p:txBody>
          <a:bodyPr anchor="b">
            <a:normAutofit/>
          </a:bodyPr>
          <a:lstStyle>
            <a:lvl1pPr>
              <a:defRPr sz="3300" spc="563"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DBB876-5FD9-4964-BD37-6F05DAEBE325}"/>
              </a:ext>
            </a:extLst>
          </p:cNvPr>
          <p:cNvSpPr>
            <a:spLocks noGrp="1"/>
          </p:cNvSpPr>
          <p:nvPr>
            <p:ph type="body" idx="1" hasCustomPrompt="1"/>
          </p:nvPr>
        </p:nvSpPr>
        <p:spPr>
          <a:xfrm>
            <a:off x="1035698" y="3732246"/>
            <a:ext cx="7474890" cy="834992"/>
          </a:xfrm>
        </p:spPr>
        <p:txBody>
          <a:bodyPr>
            <a:normAutofit/>
          </a:bodyPr>
          <a:lstStyle>
            <a:lvl1pPr marL="0" indent="0">
              <a:buNone/>
              <a:defRPr sz="900" spc="4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75EA80A-FCDD-4009-9A1F-8B54817869DC}"/>
              </a:ext>
            </a:extLst>
          </p:cNvPr>
          <p:cNvSpPr>
            <a:spLocks noGrp="1"/>
          </p:cNvSpPr>
          <p:nvPr>
            <p:ph type="dt" sz="half" idx="10"/>
          </p:nvPr>
        </p:nvSpPr>
        <p:spPr/>
        <p:txBody>
          <a:bodyPr/>
          <a:lstStyle/>
          <a:p>
            <a:fld id="{8D4211C4-AE09-4254-A5E3-6DA9B099C971}" type="datetime2">
              <a:rPr lang="en-US" smtClean="0"/>
              <a:t>Sunday, February 27, 2022</a:t>
            </a:fld>
            <a:endParaRPr lang="en-US"/>
          </a:p>
        </p:txBody>
      </p:sp>
      <p:sp>
        <p:nvSpPr>
          <p:cNvPr id="5" name="Footer Placeholder 4">
            <a:extLst>
              <a:ext uri="{FF2B5EF4-FFF2-40B4-BE49-F238E27FC236}">
                <a16:creationId xmlns:a16="http://schemas.microsoft.com/office/drawing/2014/main" id="{EA4A3422-56D9-4942-BC63-831AED91F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D4B42A-AC2C-4FD8-AD0D-BECDD3846D3A}"/>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4175740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FDAF1-8359-4A0F-91B3-03E77C670543}"/>
              </a:ext>
            </a:extLst>
          </p:cNvPr>
          <p:cNvSpPr>
            <a:spLocks noGrp="1"/>
          </p:cNvSpPr>
          <p:nvPr>
            <p:ph type="title"/>
          </p:nvPr>
        </p:nvSpPr>
        <p:spPr>
          <a:xfrm>
            <a:off x="783041" y="342900"/>
            <a:ext cx="7732309" cy="925116"/>
          </a:xfrm>
        </p:spPr>
        <p:txBody>
          <a:bodyPr>
            <a:normAutofit/>
          </a:bodyPr>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21E3D3-6B33-4CA0-B06B-A8BB05CAB3C4}"/>
              </a:ext>
            </a:extLst>
          </p:cNvPr>
          <p:cNvSpPr>
            <a:spLocks noGrp="1"/>
          </p:cNvSpPr>
          <p:nvPr>
            <p:ph sz="half" idx="1"/>
          </p:nvPr>
        </p:nvSpPr>
        <p:spPr>
          <a:xfrm>
            <a:off x="783040" y="1497106"/>
            <a:ext cx="3731810" cy="3135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629C334-815D-47FD-A9B5-E871E28641C9}"/>
              </a:ext>
            </a:extLst>
          </p:cNvPr>
          <p:cNvSpPr>
            <a:spLocks noGrp="1"/>
          </p:cNvSpPr>
          <p:nvPr>
            <p:ph sz="half" idx="2"/>
          </p:nvPr>
        </p:nvSpPr>
        <p:spPr>
          <a:xfrm>
            <a:off x="4629150" y="1497106"/>
            <a:ext cx="3886200" cy="3135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97975F2-7A90-4820-B90F-D28E31A35EB8}"/>
              </a:ext>
            </a:extLst>
          </p:cNvPr>
          <p:cNvSpPr>
            <a:spLocks noGrp="1"/>
          </p:cNvSpPr>
          <p:nvPr>
            <p:ph type="dt" sz="half" idx="10"/>
          </p:nvPr>
        </p:nvSpPr>
        <p:spPr/>
        <p:txBody>
          <a:bodyPr/>
          <a:lstStyle/>
          <a:p>
            <a:fld id="{681742C3-E082-4760-93B2-E209268DD00C}" type="datetime2">
              <a:rPr lang="en-US" smtClean="0"/>
              <a:t>Sunday, February 27, 2022</a:t>
            </a:fld>
            <a:endParaRPr lang="en-US"/>
          </a:p>
        </p:txBody>
      </p:sp>
      <p:sp>
        <p:nvSpPr>
          <p:cNvPr id="6" name="Footer Placeholder 5">
            <a:extLst>
              <a:ext uri="{FF2B5EF4-FFF2-40B4-BE49-F238E27FC236}">
                <a16:creationId xmlns:a16="http://schemas.microsoft.com/office/drawing/2014/main" id="{823CFAD5-8AF8-4610-8324-85AA062E2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08CC8-C46E-4A10-8A83-7A251067EA68}"/>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573214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E82B8-F9D9-4F53-A4A6-F12EB5F12846}"/>
              </a:ext>
            </a:extLst>
          </p:cNvPr>
          <p:cNvSpPr>
            <a:spLocks noGrp="1"/>
          </p:cNvSpPr>
          <p:nvPr>
            <p:ph type="title"/>
          </p:nvPr>
        </p:nvSpPr>
        <p:spPr>
          <a:xfrm>
            <a:off x="1026367" y="342900"/>
            <a:ext cx="7490174" cy="925116"/>
          </a:xfrm>
        </p:spPr>
        <p:txBody>
          <a:bodyPr>
            <a:normAutofit/>
          </a:bodyPr>
          <a:lstStyle>
            <a:lvl1pPr>
              <a:defRPr sz="21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F070CA-85E9-47C7-8564-FFA1AE34B9E5}"/>
              </a:ext>
            </a:extLst>
          </p:cNvPr>
          <p:cNvSpPr>
            <a:spLocks noGrp="1"/>
          </p:cNvSpPr>
          <p:nvPr>
            <p:ph type="body" idx="1"/>
          </p:nvPr>
        </p:nvSpPr>
        <p:spPr>
          <a:xfrm>
            <a:off x="1026368" y="1260872"/>
            <a:ext cx="3471814"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8D4B1-41B3-4BF5-9076-A16984A81FF1}"/>
              </a:ext>
            </a:extLst>
          </p:cNvPr>
          <p:cNvSpPr>
            <a:spLocks noGrp="1"/>
          </p:cNvSpPr>
          <p:nvPr>
            <p:ph sz="half" idx="2"/>
          </p:nvPr>
        </p:nvSpPr>
        <p:spPr>
          <a:xfrm>
            <a:off x="1026368" y="1878806"/>
            <a:ext cx="3471814"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E6A38DC-A016-4CFD-AC19-F24A9E062022}"/>
              </a:ext>
            </a:extLst>
          </p:cNvPr>
          <p:cNvSpPr>
            <a:spLocks noGrp="1"/>
          </p:cNvSpPr>
          <p:nvPr>
            <p:ph type="body" sz="quarter" idx="3"/>
          </p:nvPr>
        </p:nvSpPr>
        <p:spPr>
          <a:xfrm>
            <a:off x="4758612" y="1260872"/>
            <a:ext cx="3757929"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1F930FA-8C00-42AB-B2D1-FE4E4BDB3C6E}"/>
              </a:ext>
            </a:extLst>
          </p:cNvPr>
          <p:cNvSpPr>
            <a:spLocks noGrp="1"/>
          </p:cNvSpPr>
          <p:nvPr>
            <p:ph sz="quarter" idx="4"/>
          </p:nvPr>
        </p:nvSpPr>
        <p:spPr>
          <a:xfrm>
            <a:off x="4758611" y="1878806"/>
            <a:ext cx="375793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18B698E-FAE5-4F2C-AE0E-4FD281E8F30E}"/>
              </a:ext>
            </a:extLst>
          </p:cNvPr>
          <p:cNvSpPr>
            <a:spLocks noGrp="1"/>
          </p:cNvSpPr>
          <p:nvPr>
            <p:ph type="dt" sz="half" idx="10"/>
          </p:nvPr>
        </p:nvSpPr>
        <p:spPr/>
        <p:txBody>
          <a:bodyPr/>
          <a:lstStyle/>
          <a:p>
            <a:fld id="{3B6FC950-F824-48B9-B984-CAEE265865E5}" type="datetime2">
              <a:rPr lang="en-US" smtClean="0"/>
              <a:t>Sunday, February 27, 2022</a:t>
            </a:fld>
            <a:endParaRPr lang="en-US"/>
          </a:p>
        </p:txBody>
      </p:sp>
      <p:sp>
        <p:nvSpPr>
          <p:cNvPr id="8" name="Footer Placeholder 7">
            <a:extLst>
              <a:ext uri="{FF2B5EF4-FFF2-40B4-BE49-F238E27FC236}">
                <a16:creationId xmlns:a16="http://schemas.microsoft.com/office/drawing/2014/main" id="{B5C4BB6C-CAA4-4EA8-8EA1-65ADE056F2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BB6A12-0532-47CA-B070-232141CC1064}"/>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608878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08FA1-831E-4AD6-B0D1-BA85E67A5032}"/>
              </a:ext>
            </a:extLst>
          </p:cNvPr>
          <p:cNvSpPr>
            <a:spLocks noGrp="1"/>
          </p:cNvSpPr>
          <p:nvPr>
            <p:ph type="title"/>
          </p:nvPr>
        </p:nvSpPr>
        <p:spPr>
          <a:xfrm>
            <a:off x="1028700" y="342900"/>
            <a:ext cx="7486649" cy="925116"/>
          </a:xfrm>
        </p:spPr>
        <p:txBody>
          <a:bodyPr>
            <a:normAutofit/>
          </a:bodyPr>
          <a:lstStyle>
            <a:lvl1pPr>
              <a:defRPr sz="2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CE94142-C469-4B0E-8C01-C64BA28F52D2}"/>
              </a:ext>
            </a:extLst>
          </p:cNvPr>
          <p:cNvSpPr>
            <a:spLocks noGrp="1"/>
          </p:cNvSpPr>
          <p:nvPr>
            <p:ph type="dt" sz="half" idx="10"/>
          </p:nvPr>
        </p:nvSpPr>
        <p:spPr/>
        <p:txBody>
          <a:bodyPr/>
          <a:lstStyle/>
          <a:p>
            <a:fld id="{BC8E3A0F-68E7-4D17-BB84-ED1BA4F6AC6B}" type="datetime2">
              <a:rPr lang="en-US" smtClean="0"/>
              <a:t>Sunday, February 27, 2022</a:t>
            </a:fld>
            <a:endParaRPr lang="en-US"/>
          </a:p>
        </p:txBody>
      </p:sp>
      <p:sp>
        <p:nvSpPr>
          <p:cNvPr id="4" name="Footer Placeholder 3">
            <a:extLst>
              <a:ext uri="{FF2B5EF4-FFF2-40B4-BE49-F238E27FC236}">
                <a16:creationId xmlns:a16="http://schemas.microsoft.com/office/drawing/2014/main" id="{02AAFCE6-5C7E-438F-8D4A-21E1556814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ACFD88-63EA-427F-978C-B7844D1A5E32}"/>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671627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Sunday, February 27, 2022</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926841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Sunday, February 27, 2022</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50235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Sunday, February 27, 2022</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137676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Sunday, February 27, 2022</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30496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2DDE3"/>
        </a:solid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101000" y="2444198"/>
            <a:ext cx="4366500" cy="15183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Font typeface="Lilita One"/>
              <a:buNone/>
              <a:defRPr sz="4200">
                <a:latin typeface="Lilita One"/>
                <a:ea typeface="Lilita One"/>
                <a:cs typeface="Lilita One"/>
                <a:sym typeface="Lilita 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1250330" y="980049"/>
            <a:ext cx="1763100" cy="111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800"/>
              <a:buFont typeface="Lilita One"/>
              <a:buNone/>
              <a:defRPr sz="7000">
                <a:latin typeface="Lilita One"/>
                <a:ea typeface="Lilita One"/>
                <a:cs typeface="Lilita One"/>
                <a:sym typeface="Lilita One"/>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4" name="Google Shape;14;p3"/>
          <p:cNvSpPr txBox="1">
            <a:spLocks noGrp="1"/>
          </p:cNvSpPr>
          <p:nvPr>
            <p:ph type="subTitle" idx="1"/>
          </p:nvPr>
        </p:nvSpPr>
        <p:spPr>
          <a:xfrm>
            <a:off x="1206500" y="3979500"/>
            <a:ext cx="5392800" cy="448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000"/>
            </a:lvl1pPr>
            <a:lvl2pPr lvl="1" rtl="0">
              <a:lnSpc>
                <a:spcPct val="100000"/>
              </a:lnSpc>
              <a:spcBef>
                <a:spcPts val="0"/>
              </a:spcBef>
              <a:spcAft>
                <a:spcPts val="0"/>
              </a:spcAft>
              <a:buClr>
                <a:schemeClr val="accent2"/>
              </a:buClr>
              <a:buSzPts val="2800"/>
              <a:buNone/>
              <a:defRPr sz="2800">
                <a:solidFill>
                  <a:schemeClr val="accent2"/>
                </a:solidFill>
              </a:defRPr>
            </a:lvl2pPr>
            <a:lvl3pPr lvl="2" rtl="0">
              <a:lnSpc>
                <a:spcPct val="100000"/>
              </a:lnSpc>
              <a:spcBef>
                <a:spcPts val="0"/>
              </a:spcBef>
              <a:spcAft>
                <a:spcPts val="0"/>
              </a:spcAft>
              <a:buClr>
                <a:schemeClr val="accent2"/>
              </a:buClr>
              <a:buSzPts val="2800"/>
              <a:buNone/>
              <a:defRPr sz="2800">
                <a:solidFill>
                  <a:schemeClr val="accent2"/>
                </a:solidFill>
              </a:defRPr>
            </a:lvl3pPr>
            <a:lvl4pPr lvl="3" rtl="0">
              <a:lnSpc>
                <a:spcPct val="100000"/>
              </a:lnSpc>
              <a:spcBef>
                <a:spcPts val="0"/>
              </a:spcBef>
              <a:spcAft>
                <a:spcPts val="0"/>
              </a:spcAft>
              <a:buClr>
                <a:schemeClr val="accent2"/>
              </a:buClr>
              <a:buSzPts val="2800"/>
              <a:buNone/>
              <a:defRPr sz="2800">
                <a:solidFill>
                  <a:schemeClr val="accent2"/>
                </a:solidFill>
              </a:defRPr>
            </a:lvl4pPr>
            <a:lvl5pPr lvl="4" rtl="0">
              <a:lnSpc>
                <a:spcPct val="100000"/>
              </a:lnSpc>
              <a:spcBef>
                <a:spcPts val="0"/>
              </a:spcBef>
              <a:spcAft>
                <a:spcPts val="0"/>
              </a:spcAft>
              <a:buClr>
                <a:schemeClr val="accent2"/>
              </a:buClr>
              <a:buSzPts val="2800"/>
              <a:buNone/>
              <a:defRPr sz="2800">
                <a:solidFill>
                  <a:schemeClr val="accent2"/>
                </a:solidFill>
              </a:defRPr>
            </a:lvl5pPr>
            <a:lvl6pPr lvl="5" rtl="0">
              <a:lnSpc>
                <a:spcPct val="100000"/>
              </a:lnSpc>
              <a:spcBef>
                <a:spcPts val="0"/>
              </a:spcBef>
              <a:spcAft>
                <a:spcPts val="0"/>
              </a:spcAft>
              <a:buClr>
                <a:schemeClr val="accent2"/>
              </a:buClr>
              <a:buSzPts val="2800"/>
              <a:buNone/>
              <a:defRPr sz="2800">
                <a:solidFill>
                  <a:schemeClr val="accent2"/>
                </a:solidFill>
              </a:defRPr>
            </a:lvl6pPr>
            <a:lvl7pPr lvl="6" rtl="0">
              <a:lnSpc>
                <a:spcPct val="100000"/>
              </a:lnSpc>
              <a:spcBef>
                <a:spcPts val="0"/>
              </a:spcBef>
              <a:spcAft>
                <a:spcPts val="0"/>
              </a:spcAft>
              <a:buClr>
                <a:schemeClr val="accent2"/>
              </a:buClr>
              <a:buSzPts val="2800"/>
              <a:buNone/>
              <a:defRPr sz="2800">
                <a:solidFill>
                  <a:schemeClr val="accent2"/>
                </a:solidFill>
              </a:defRPr>
            </a:lvl7pPr>
            <a:lvl8pPr lvl="7" rtl="0">
              <a:lnSpc>
                <a:spcPct val="100000"/>
              </a:lnSpc>
              <a:spcBef>
                <a:spcPts val="0"/>
              </a:spcBef>
              <a:spcAft>
                <a:spcPts val="0"/>
              </a:spcAft>
              <a:buClr>
                <a:schemeClr val="accent2"/>
              </a:buClr>
              <a:buSzPts val="2800"/>
              <a:buNone/>
              <a:defRPr sz="2800">
                <a:solidFill>
                  <a:schemeClr val="accent2"/>
                </a:solidFill>
              </a:defRPr>
            </a:lvl8pPr>
            <a:lvl9pPr lvl="8"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32BE-C4E5-4F12-AB53-EBEF2B76B251}"/>
              </a:ext>
            </a:extLst>
          </p:cNvPr>
          <p:cNvSpPr>
            <a:spLocks noGrp="1"/>
          </p:cNvSpPr>
          <p:nvPr>
            <p:ph type="title"/>
          </p:nvPr>
        </p:nvSpPr>
        <p:spPr>
          <a:xfrm>
            <a:off x="989067" y="342900"/>
            <a:ext cx="2949178" cy="1441076"/>
          </a:xfrm>
        </p:spPr>
        <p:txBody>
          <a:bodyPr anchor="b"/>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AE7F57-4ABF-4BA4-A892-38857A02F60D}"/>
              </a:ext>
            </a:extLst>
          </p:cNvPr>
          <p:cNvSpPr>
            <a:spLocks noGrp="1"/>
          </p:cNvSpPr>
          <p:nvPr>
            <p:ph idx="1"/>
          </p:nvPr>
        </p:nvSpPr>
        <p:spPr>
          <a:xfrm>
            <a:off x="4236098" y="740569"/>
            <a:ext cx="4280443" cy="3655219"/>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32E444-E5BD-443F-AB83-84D7CE0AB768}"/>
              </a:ext>
            </a:extLst>
          </p:cNvPr>
          <p:cNvSpPr>
            <a:spLocks noGrp="1"/>
          </p:cNvSpPr>
          <p:nvPr>
            <p:ph type="body" sz="half" idx="2"/>
          </p:nvPr>
        </p:nvSpPr>
        <p:spPr>
          <a:xfrm>
            <a:off x="989067" y="2099389"/>
            <a:ext cx="2949178" cy="230235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1998A4-FD2F-4126-99C5-E2063AE02482}"/>
              </a:ext>
            </a:extLst>
          </p:cNvPr>
          <p:cNvSpPr>
            <a:spLocks noGrp="1"/>
          </p:cNvSpPr>
          <p:nvPr>
            <p:ph type="dt" sz="half" idx="10"/>
          </p:nvPr>
        </p:nvSpPr>
        <p:spPr/>
        <p:txBody>
          <a:bodyPr/>
          <a:lstStyle/>
          <a:p>
            <a:fld id="{3AAE694C-1394-4838-A564-7380835C2E77}" type="datetime2">
              <a:rPr lang="en-US" smtClean="0"/>
              <a:t>Sunday, February 27, 2022</a:t>
            </a:fld>
            <a:endParaRPr lang="en-US"/>
          </a:p>
        </p:txBody>
      </p:sp>
      <p:sp>
        <p:nvSpPr>
          <p:cNvPr id="6" name="Footer Placeholder 5">
            <a:extLst>
              <a:ext uri="{FF2B5EF4-FFF2-40B4-BE49-F238E27FC236}">
                <a16:creationId xmlns:a16="http://schemas.microsoft.com/office/drawing/2014/main" id="{E96457D3-F808-4DB2-9C9C-B185E71F2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31BC9B-21D1-4D2D-B02E-C887A02CA37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676372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3EC2-2D8C-4E8D-8CC7-9676480146E2}"/>
              </a:ext>
            </a:extLst>
          </p:cNvPr>
          <p:cNvSpPr>
            <a:spLocks noGrp="1"/>
          </p:cNvSpPr>
          <p:nvPr>
            <p:ph type="title"/>
          </p:nvPr>
        </p:nvSpPr>
        <p:spPr>
          <a:xfrm>
            <a:off x="1034225" y="510851"/>
            <a:ext cx="2949178" cy="1200150"/>
          </a:xfrm>
        </p:spPr>
        <p:txBody>
          <a:bodyPr anchor="b"/>
          <a:lstStyle>
            <a:lvl1pPr>
              <a:defRPr sz="2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66AF89-5FBD-43DD-958D-A5C608AE2E2C}"/>
              </a:ext>
            </a:extLst>
          </p:cNvPr>
          <p:cNvSpPr>
            <a:spLocks noGrp="1"/>
          </p:cNvSpPr>
          <p:nvPr>
            <p:ph type="pic" idx="1"/>
          </p:nvPr>
        </p:nvSpPr>
        <p:spPr>
          <a:xfrm>
            <a:off x="4376057" y="643813"/>
            <a:ext cx="4140484" cy="375197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770A545-2CE6-48C4-A725-EF68A3F1BFCB}"/>
              </a:ext>
            </a:extLst>
          </p:cNvPr>
          <p:cNvSpPr>
            <a:spLocks noGrp="1"/>
          </p:cNvSpPr>
          <p:nvPr>
            <p:ph type="body" sz="half" idx="2"/>
          </p:nvPr>
        </p:nvSpPr>
        <p:spPr>
          <a:xfrm>
            <a:off x="1034225" y="1711001"/>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B4466B2-6FE6-4352-BBF9-84BCD946C28B}"/>
              </a:ext>
            </a:extLst>
          </p:cNvPr>
          <p:cNvSpPr>
            <a:spLocks noGrp="1"/>
          </p:cNvSpPr>
          <p:nvPr>
            <p:ph type="dt" sz="half" idx="10"/>
          </p:nvPr>
        </p:nvSpPr>
        <p:spPr/>
        <p:txBody>
          <a:bodyPr/>
          <a:lstStyle/>
          <a:p>
            <a:fld id="{CAB84B19-1A00-4EDB-8425-E1827A377364}" type="datetime2">
              <a:rPr lang="en-US" smtClean="0"/>
              <a:t>Sunday, February 27, 2022</a:t>
            </a:fld>
            <a:endParaRPr lang="en-US"/>
          </a:p>
        </p:txBody>
      </p:sp>
      <p:sp>
        <p:nvSpPr>
          <p:cNvPr id="6" name="Footer Placeholder 5">
            <a:extLst>
              <a:ext uri="{FF2B5EF4-FFF2-40B4-BE49-F238E27FC236}">
                <a16:creationId xmlns:a16="http://schemas.microsoft.com/office/drawing/2014/main" id="{398991BC-29A5-4182-BD83-9D99D2889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C1C78F-6633-4604-8832-8E9D2DC768BB}"/>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406430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A997B-D473-47DE-8B7B-22AB6F31E4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526035-4B81-4537-A22D-92C2E0DBB6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2A44D-F637-4017-BAA2-77756A386D98}"/>
              </a:ext>
            </a:extLst>
          </p:cNvPr>
          <p:cNvSpPr>
            <a:spLocks noGrp="1"/>
          </p:cNvSpPr>
          <p:nvPr>
            <p:ph type="dt" sz="half" idx="10"/>
          </p:nvPr>
        </p:nvSpPr>
        <p:spPr/>
        <p:txBody>
          <a:bodyPr/>
          <a:lstStyle/>
          <a:p>
            <a:fld id="{3D5DABC0-2199-478F-BA77-33A651B6CB89}" type="datetime2">
              <a:rPr lang="en-US" smtClean="0"/>
              <a:t>Sunday, February 27, 2022</a:t>
            </a:fld>
            <a:endParaRPr lang="en-US"/>
          </a:p>
        </p:txBody>
      </p:sp>
      <p:sp>
        <p:nvSpPr>
          <p:cNvPr id="5" name="Footer Placeholder 4">
            <a:extLst>
              <a:ext uri="{FF2B5EF4-FFF2-40B4-BE49-F238E27FC236}">
                <a16:creationId xmlns:a16="http://schemas.microsoft.com/office/drawing/2014/main" id="{EEC1DCE6-ED7D-417C-ABD4-41D61570F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AAF19A-FDAE-446A-A6B6-128F7F96A966}"/>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511113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6D838-45E9-4D61-AA4E-92A32B579FDA}"/>
              </a:ext>
            </a:extLst>
          </p:cNvPr>
          <p:cNvSpPr>
            <a:spLocks noGrp="1"/>
          </p:cNvSpPr>
          <p:nvPr>
            <p:ph type="title" orient="vert"/>
          </p:nvPr>
        </p:nvSpPr>
        <p:spPr>
          <a:xfrm>
            <a:off x="6543675" y="342900"/>
            <a:ext cx="1971675" cy="4289822"/>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C3183D0-4392-4364-8A2D-C47A2AF7A87D}"/>
              </a:ext>
            </a:extLst>
          </p:cNvPr>
          <p:cNvSpPr>
            <a:spLocks noGrp="1"/>
          </p:cNvSpPr>
          <p:nvPr>
            <p:ph type="body" orient="vert" idx="1"/>
          </p:nvPr>
        </p:nvSpPr>
        <p:spPr>
          <a:xfrm>
            <a:off x="628650" y="342900"/>
            <a:ext cx="5800725" cy="4289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A36C9-28D5-4820-84F1-E4B9F4E50FA9}"/>
              </a:ext>
            </a:extLst>
          </p:cNvPr>
          <p:cNvSpPr>
            <a:spLocks noGrp="1"/>
          </p:cNvSpPr>
          <p:nvPr>
            <p:ph type="dt" sz="half" idx="10"/>
          </p:nvPr>
        </p:nvSpPr>
        <p:spPr/>
        <p:txBody>
          <a:bodyPr/>
          <a:lstStyle/>
          <a:p>
            <a:fld id="{D72230C6-DF61-47F4-B8C5-1B70E884BF06}" type="datetime2">
              <a:rPr lang="en-US" smtClean="0"/>
              <a:t>Sunday, February 27, 2022</a:t>
            </a:fld>
            <a:endParaRPr lang="en-US"/>
          </a:p>
        </p:txBody>
      </p:sp>
      <p:sp>
        <p:nvSpPr>
          <p:cNvPr id="5" name="Footer Placeholder 4">
            <a:extLst>
              <a:ext uri="{FF2B5EF4-FFF2-40B4-BE49-F238E27FC236}">
                <a16:creationId xmlns:a16="http://schemas.microsoft.com/office/drawing/2014/main" id="{8997EDC8-558D-4646-86D9-A5424CF2A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B7537-E67A-411A-BBA4-061521D3D881}"/>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813569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927025"/>
            <a:ext cx="5715000" cy="28137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7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20000" y="3740675"/>
            <a:ext cx="45288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690500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819400" y="1610425"/>
            <a:ext cx="4776600" cy="191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2411375" y="804425"/>
            <a:ext cx="1592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1929425" y="3589375"/>
            <a:ext cx="2556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3231076" y="-1300524"/>
            <a:ext cx="6846223" cy="11628048"/>
          </a:xfrm>
          <a:prstGeom prst="rect">
            <a:avLst/>
          </a:prstGeom>
          <a:noFill/>
          <a:ln>
            <a:noFill/>
          </a:ln>
        </p:spPr>
      </p:pic>
    </p:spTree>
    <p:extLst>
      <p:ext uri="{BB962C8B-B14F-4D97-AF65-F5344CB8AC3E}">
        <p14:creationId xmlns:p14="http://schemas.microsoft.com/office/powerpoint/2010/main" val="3381418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189" lvl="0" indent="-304793" rtl="0">
              <a:lnSpc>
                <a:spcPct val="100000"/>
              </a:lnSpc>
              <a:spcBef>
                <a:spcPts val="0"/>
              </a:spcBef>
              <a:spcAft>
                <a:spcPts val="0"/>
              </a:spcAft>
              <a:buClr>
                <a:srgbClr val="434343"/>
              </a:buClr>
              <a:buSzPts val="1200"/>
              <a:buAutoNum type="arabicPeriod"/>
              <a:defRPr sz="1200">
                <a:solidFill>
                  <a:srgbClr val="434343"/>
                </a:solidFill>
              </a:defRPr>
            </a:lvl1pPr>
            <a:lvl2pPr marL="914378" lvl="1"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566" lvl="2" indent="-304793"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754" lvl="3" indent="-304793"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5943" lvl="4"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132" lvl="5" indent="-304793"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320" lvl="6" indent="-304793"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509" lvl="7"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697" lvl="8" indent="-304793"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452655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2"/>
          </p:nvPr>
        </p:nvSpPr>
        <p:spPr>
          <a:xfrm>
            <a:off x="1107925" y="2548934"/>
            <a:ext cx="2742600" cy="55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5203972" y="2548934"/>
            <a:ext cx="2742600" cy="55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5203975" y="3036571"/>
            <a:ext cx="27426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4" name="Google Shape;24;p5"/>
          <p:cNvSpPr txBox="1">
            <a:spLocks noGrp="1"/>
          </p:cNvSpPr>
          <p:nvPr>
            <p:ph type="subTitle" idx="4"/>
          </p:nvPr>
        </p:nvSpPr>
        <p:spPr>
          <a:xfrm>
            <a:off x="1108100" y="3036571"/>
            <a:ext cx="27426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25" name="Google Shape;25;p5"/>
          <p:cNvPicPr preferRelativeResize="0"/>
          <p:nvPr/>
        </p:nvPicPr>
        <p:blipFill>
          <a:blip r:embed="rId3">
            <a:alphaModFix/>
          </a:blip>
          <a:stretch>
            <a:fillRect/>
          </a:stretch>
        </p:blipFill>
        <p:spPr>
          <a:xfrm rot="10800000">
            <a:off x="-1373526" y="630001"/>
            <a:ext cx="2016251" cy="1174275"/>
          </a:xfrm>
          <a:prstGeom prst="rect">
            <a:avLst/>
          </a:prstGeom>
          <a:noFill/>
          <a:ln>
            <a:noFill/>
          </a:ln>
        </p:spPr>
      </p:pic>
      <p:pic>
        <p:nvPicPr>
          <p:cNvPr id="26" name="Google Shape;26;p5"/>
          <p:cNvPicPr preferRelativeResize="0"/>
          <p:nvPr/>
        </p:nvPicPr>
        <p:blipFill>
          <a:blip r:embed="rId3">
            <a:alphaModFix/>
          </a:blip>
          <a:stretch>
            <a:fillRect/>
          </a:stretch>
        </p:blipFill>
        <p:spPr>
          <a:xfrm rot="10800000">
            <a:off x="8553650" y="1126601"/>
            <a:ext cx="2016251" cy="1174275"/>
          </a:xfrm>
          <a:prstGeom prst="rect">
            <a:avLst/>
          </a:prstGeom>
          <a:noFill/>
          <a:ln>
            <a:noFill/>
          </a:ln>
        </p:spPr>
      </p:pic>
    </p:spTree>
    <p:extLst>
      <p:ext uri="{BB962C8B-B14F-4D97-AF65-F5344CB8AC3E}">
        <p14:creationId xmlns:p14="http://schemas.microsoft.com/office/powerpoint/2010/main" val="891110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283580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954301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2"/>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9pPr>
          </a:lstStyle>
          <a:p>
            <a:endParaRPr/>
          </a:p>
        </p:txBody>
      </p:sp>
      <p:sp>
        <p:nvSpPr>
          <p:cNvPr id="17" name="Google Shape;17;p4"/>
          <p:cNvSpPr txBox="1">
            <a:spLocks noGrp="1"/>
          </p:cNvSpPr>
          <p:nvPr>
            <p:ph type="subTitle" idx="1"/>
          </p:nvPr>
        </p:nvSpPr>
        <p:spPr>
          <a:xfrm>
            <a:off x="721200" y="1038775"/>
            <a:ext cx="7711200" cy="357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693623"/>
              </a:buClr>
              <a:buSzPts val="1300"/>
              <a:buAutoNum type="arabicPeriod"/>
              <a:defRPr sz="1200">
                <a:solidFill>
                  <a:schemeClr val="dk1"/>
                </a:solidFill>
              </a:defRPr>
            </a:lvl1pPr>
            <a:lvl2pPr lvl="1" rtl="0">
              <a:lnSpc>
                <a:spcPct val="100000"/>
              </a:lnSpc>
              <a:spcBef>
                <a:spcPts val="0"/>
              </a:spcBef>
              <a:spcAft>
                <a:spcPts val="0"/>
              </a:spcAft>
              <a:buClr>
                <a:srgbClr val="693623"/>
              </a:buClr>
              <a:buSzPts val="1300"/>
              <a:buFont typeface="Roboto"/>
              <a:buAutoNum type="alphaLcPeriod"/>
              <a:defRPr>
                <a:solidFill>
                  <a:schemeClr val="dk1"/>
                </a:solidFill>
              </a:defRPr>
            </a:lvl2pPr>
            <a:lvl3pPr lvl="2" rtl="0">
              <a:lnSpc>
                <a:spcPct val="100000"/>
              </a:lnSpc>
              <a:spcBef>
                <a:spcPts val="0"/>
              </a:spcBef>
              <a:spcAft>
                <a:spcPts val="0"/>
              </a:spcAft>
              <a:buClr>
                <a:srgbClr val="693623"/>
              </a:buClr>
              <a:buSzPts val="1300"/>
              <a:buFont typeface="Roboto"/>
              <a:buAutoNum type="romanLcPeriod"/>
              <a:defRPr>
                <a:solidFill>
                  <a:schemeClr val="dk1"/>
                </a:solidFill>
              </a:defRPr>
            </a:lvl3pPr>
            <a:lvl4pPr lvl="3" rtl="0">
              <a:lnSpc>
                <a:spcPct val="100000"/>
              </a:lnSpc>
              <a:spcBef>
                <a:spcPts val="0"/>
              </a:spcBef>
              <a:spcAft>
                <a:spcPts val="0"/>
              </a:spcAft>
              <a:buClr>
                <a:srgbClr val="693623"/>
              </a:buClr>
              <a:buSzPts val="1300"/>
              <a:buFont typeface="Roboto"/>
              <a:buAutoNum type="arabicPeriod"/>
              <a:defRPr>
                <a:solidFill>
                  <a:schemeClr val="dk1"/>
                </a:solidFill>
              </a:defRPr>
            </a:lvl4pPr>
            <a:lvl5pPr lvl="4" rtl="0">
              <a:lnSpc>
                <a:spcPct val="100000"/>
              </a:lnSpc>
              <a:spcBef>
                <a:spcPts val="0"/>
              </a:spcBef>
              <a:spcAft>
                <a:spcPts val="0"/>
              </a:spcAft>
              <a:buClr>
                <a:srgbClr val="693623"/>
              </a:buClr>
              <a:buSzPts val="1300"/>
              <a:buFont typeface="Roboto"/>
              <a:buAutoNum type="alphaLcPeriod"/>
              <a:defRPr>
                <a:solidFill>
                  <a:schemeClr val="dk1"/>
                </a:solidFill>
              </a:defRPr>
            </a:lvl5pPr>
            <a:lvl6pPr lvl="5" rtl="0">
              <a:lnSpc>
                <a:spcPct val="100000"/>
              </a:lnSpc>
              <a:spcBef>
                <a:spcPts val="0"/>
              </a:spcBef>
              <a:spcAft>
                <a:spcPts val="0"/>
              </a:spcAft>
              <a:buClr>
                <a:srgbClr val="693623"/>
              </a:buClr>
              <a:buSzPts val="1300"/>
              <a:buFont typeface="Roboto"/>
              <a:buAutoNum type="romanLcPeriod"/>
              <a:defRPr>
                <a:solidFill>
                  <a:schemeClr val="dk1"/>
                </a:solidFill>
              </a:defRPr>
            </a:lvl6pPr>
            <a:lvl7pPr lvl="6" rtl="0">
              <a:lnSpc>
                <a:spcPct val="100000"/>
              </a:lnSpc>
              <a:spcBef>
                <a:spcPts val="0"/>
              </a:spcBef>
              <a:spcAft>
                <a:spcPts val="0"/>
              </a:spcAft>
              <a:buClr>
                <a:srgbClr val="693623"/>
              </a:buClr>
              <a:buSzPts val="1300"/>
              <a:buFont typeface="Roboto"/>
              <a:buAutoNum type="arabicPeriod"/>
              <a:defRPr>
                <a:solidFill>
                  <a:schemeClr val="dk1"/>
                </a:solidFill>
              </a:defRPr>
            </a:lvl7pPr>
            <a:lvl8pPr lvl="7" rtl="0">
              <a:lnSpc>
                <a:spcPct val="100000"/>
              </a:lnSpc>
              <a:spcBef>
                <a:spcPts val="0"/>
              </a:spcBef>
              <a:spcAft>
                <a:spcPts val="0"/>
              </a:spcAft>
              <a:buClr>
                <a:srgbClr val="693623"/>
              </a:buClr>
              <a:buSzPts val="1300"/>
              <a:buFont typeface="Roboto"/>
              <a:buAutoNum type="alphaLcPeriod"/>
              <a:defRPr>
                <a:solidFill>
                  <a:schemeClr val="dk1"/>
                </a:solidFill>
              </a:defRPr>
            </a:lvl8pPr>
            <a:lvl9pPr lvl="8" rtl="0">
              <a:lnSpc>
                <a:spcPct val="100000"/>
              </a:lnSpc>
              <a:spcBef>
                <a:spcPts val="0"/>
              </a:spcBef>
              <a:spcAft>
                <a:spcPts val="0"/>
              </a:spcAft>
              <a:buClr>
                <a:srgbClr val="693623"/>
              </a:buClr>
              <a:buSzPts val="1300"/>
              <a:buFont typeface="Roboto"/>
              <a:buAutoNum type="romanLcPeriod"/>
              <a:defRPr>
                <a:solidFill>
                  <a:schemeClr val="dk1"/>
                </a:solidFill>
              </a:defRPr>
            </a:lvl9pPr>
          </a:lstStyle>
          <a:p>
            <a:endParaRPr/>
          </a:p>
        </p:txBody>
      </p:sp>
      <p:sp>
        <p:nvSpPr>
          <p:cNvPr id="18" name="Google Shape;18;p4"/>
          <p:cNvSpPr/>
          <p:nvPr/>
        </p:nvSpPr>
        <p:spPr>
          <a:xfrm>
            <a:off x="8264075" y="287150"/>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p:nvPr/>
        </p:nvSpPr>
        <p:spPr>
          <a:xfrm>
            <a:off x="7546921" y="182288"/>
            <a:ext cx="441404" cy="42554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7924825" y="819775"/>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871187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431314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9586288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284000" y="1320675"/>
            <a:ext cx="6576000" cy="2538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1" name="Google Shape;41;p11"/>
          <p:cNvSpPr txBox="1">
            <a:spLocks noGrp="1"/>
          </p:cNvSpPr>
          <p:nvPr>
            <p:ph type="subTitle" idx="1"/>
          </p:nvPr>
        </p:nvSpPr>
        <p:spPr>
          <a:xfrm>
            <a:off x="1284000" y="347812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42" name="Google Shape;42;p11"/>
          <p:cNvSpPr txBox="1">
            <a:spLocks noGrp="1"/>
          </p:cNvSpPr>
          <p:nvPr>
            <p:ph type="title" idx="2"/>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562089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8495977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069613" y="15940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7" name="Google Shape;47;p13"/>
          <p:cNvSpPr txBox="1">
            <a:spLocks noGrp="1"/>
          </p:cNvSpPr>
          <p:nvPr>
            <p:ph type="subTitle" idx="1"/>
          </p:nvPr>
        </p:nvSpPr>
        <p:spPr>
          <a:xfrm>
            <a:off x="2069613" y="2121775"/>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48" name="Google Shape;48;p13"/>
          <p:cNvSpPr txBox="1">
            <a:spLocks noGrp="1"/>
          </p:cNvSpPr>
          <p:nvPr>
            <p:ph type="title" idx="3"/>
          </p:nvPr>
        </p:nvSpPr>
        <p:spPr>
          <a:xfrm>
            <a:off x="5922982" y="15940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9" name="Google Shape;49;p13"/>
          <p:cNvSpPr txBox="1">
            <a:spLocks noGrp="1"/>
          </p:cNvSpPr>
          <p:nvPr>
            <p:ph type="subTitle" idx="4"/>
          </p:nvPr>
        </p:nvSpPr>
        <p:spPr>
          <a:xfrm>
            <a:off x="5922983" y="2121775"/>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50" name="Google Shape;50;p13"/>
          <p:cNvSpPr txBox="1">
            <a:spLocks noGrp="1"/>
          </p:cNvSpPr>
          <p:nvPr>
            <p:ph type="title" idx="5"/>
          </p:nvPr>
        </p:nvSpPr>
        <p:spPr>
          <a:xfrm>
            <a:off x="2069613" y="30274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1" name="Google Shape;51;p13"/>
          <p:cNvSpPr txBox="1">
            <a:spLocks noGrp="1"/>
          </p:cNvSpPr>
          <p:nvPr>
            <p:ph type="subTitle" idx="6"/>
          </p:nvPr>
        </p:nvSpPr>
        <p:spPr>
          <a:xfrm>
            <a:off x="2069613" y="3555187"/>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52" name="Google Shape;52;p13"/>
          <p:cNvSpPr txBox="1">
            <a:spLocks noGrp="1"/>
          </p:cNvSpPr>
          <p:nvPr>
            <p:ph type="title" idx="7"/>
          </p:nvPr>
        </p:nvSpPr>
        <p:spPr>
          <a:xfrm>
            <a:off x="5922982" y="30274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3" name="Google Shape;53;p13"/>
          <p:cNvSpPr txBox="1">
            <a:spLocks noGrp="1"/>
          </p:cNvSpPr>
          <p:nvPr>
            <p:ph type="subTitle" idx="8"/>
          </p:nvPr>
        </p:nvSpPr>
        <p:spPr>
          <a:xfrm>
            <a:off x="5922983" y="3555187"/>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54" name="Google Shape;54;p13"/>
          <p:cNvSpPr txBox="1">
            <a:spLocks noGrp="1"/>
          </p:cNvSpPr>
          <p:nvPr>
            <p:ph type="title" idx="9" hasCustomPrompt="1"/>
          </p:nvPr>
        </p:nvSpPr>
        <p:spPr>
          <a:xfrm>
            <a:off x="992750" y="1880075"/>
            <a:ext cx="11532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5" name="Google Shape;55;p13"/>
          <p:cNvSpPr txBox="1">
            <a:spLocks noGrp="1"/>
          </p:cNvSpPr>
          <p:nvPr>
            <p:ph type="title" idx="13" hasCustomPrompt="1"/>
          </p:nvPr>
        </p:nvSpPr>
        <p:spPr>
          <a:xfrm>
            <a:off x="992750" y="3304399"/>
            <a:ext cx="11532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6" name="Google Shape;56;p13"/>
          <p:cNvSpPr txBox="1">
            <a:spLocks noGrp="1"/>
          </p:cNvSpPr>
          <p:nvPr>
            <p:ph type="title" idx="14" hasCustomPrompt="1"/>
          </p:nvPr>
        </p:nvSpPr>
        <p:spPr>
          <a:xfrm>
            <a:off x="4692100" y="1880075"/>
            <a:ext cx="13071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7" name="Google Shape;57;p13"/>
          <p:cNvSpPr txBox="1">
            <a:spLocks noGrp="1"/>
          </p:cNvSpPr>
          <p:nvPr>
            <p:ph type="title" idx="15" hasCustomPrompt="1"/>
          </p:nvPr>
        </p:nvSpPr>
        <p:spPr>
          <a:xfrm>
            <a:off x="4692100" y="3304399"/>
            <a:ext cx="13071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extLst>
      <p:ext uri="{BB962C8B-B14F-4D97-AF65-F5344CB8AC3E}">
        <p14:creationId xmlns:p14="http://schemas.microsoft.com/office/powerpoint/2010/main" val="27825478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4"/>
          <p:cNvSpPr txBox="1">
            <a:spLocks noGrp="1"/>
          </p:cNvSpPr>
          <p:nvPr>
            <p:ph type="title" idx="2"/>
          </p:nvPr>
        </p:nvSpPr>
        <p:spPr>
          <a:xfrm>
            <a:off x="4804663" y="1334422"/>
            <a:ext cx="2742600" cy="5589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4"/>
          <p:cNvSpPr txBox="1">
            <a:spLocks noGrp="1"/>
          </p:cNvSpPr>
          <p:nvPr>
            <p:ph type="title" idx="3"/>
          </p:nvPr>
        </p:nvSpPr>
        <p:spPr>
          <a:xfrm>
            <a:off x="4804747" y="2646809"/>
            <a:ext cx="2742600" cy="5589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4"/>
          <p:cNvSpPr txBox="1">
            <a:spLocks noGrp="1"/>
          </p:cNvSpPr>
          <p:nvPr>
            <p:ph type="subTitle" idx="1"/>
          </p:nvPr>
        </p:nvSpPr>
        <p:spPr>
          <a:xfrm>
            <a:off x="4804750" y="3134446"/>
            <a:ext cx="2742600" cy="69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 name="Google Shape;63;p14"/>
          <p:cNvSpPr txBox="1">
            <a:spLocks noGrp="1"/>
          </p:cNvSpPr>
          <p:nvPr>
            <p:ph type="subTitle" idx="4"/>
          </p:nvPr>
        </p:nvSpPr>
        <p:spPr>
          <a:xfrm>
            <a:off x="4804838" y="1822059"/>
            <a:ext cx="2742600" cy="69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825267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716238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522850" y="825650"/>
            <a:ext cx="80754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2147050" y="2701363"/>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6811227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2391900" y="3571975"/>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2" name="Google Shape;72;p17"/>
          <p:cNvSpPr txBox="1">
            <a:spLocks noGrp="1"/>
          </p:cNvSpPr>
          <p:nvPr>
            <p:ph type="subTitle" idx="1"/>
          </p:nvPr>
        </p:nvSpPr>
        <p:spPr>
          <a:xfrm>
            <a:off x="1956450" y="2212250"/>
            <a:ext cx="5231100" cy="127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84206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solidFill>
          <a:schemeClr val="accent2"/>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9pPr>
          </a:lstStyle>
          <a:p>
            <a:endParaRPr/>
          </a:p>
        </p:txBody>
      </p:sp>
      <p:sp>
        <p:nvSpPr>
          <p:cNvPr id="17" name="Google Shape;17;p4"/>
          <p:cNvSpPr txBox="1">
            <a:spLocks noGrp="1"/>
          </p:cNvSpPr>
          <p:nvPr>
            <p:ph type="subTitle" idx="1"/>
          </p:nvPr>
        </p:nvSpPr>
        <p:spPr>
          <a:xfrm>
            <a:off x="721200" y="1038775"/>
            <a:ext cx="7711200" cy="357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693623"/>
              </a:buClr>
              <a:buSzPts val="1300"/>
              <a:buAutoNum type="arabicPeriod"/>
              <a:defRPr sz="1200">
                <a:solidFill>
                  <a:schemeClr val="dk1"/>
                </a:solidFill>
              </a:defRPr>
            </a:lvl1pPr>
            <a:lvl2pPr lvl="1" rtl="0">
              <a:lnSpc>
                <a:spcPct val="100000"/>
              </a:lnSpc>
              <a:spcBef>
                <a:spcPts val="0"/>
              </a:spcBef>
              <a:spcAft>
                <a:spcPts val="0"/>
              </a:spcAft>
              <a:buClr>
                <a:srgbClr val="693623"/>
              </a:buClr>
              <a:buSzPts val="1300"/>
              <a:buFont typeface="Roboto"/>
              <a:buAutoNum type="alphaLcPeriod"/>
              <a:defRPr>
                <a:solidFill>
                  <a:schemeClr val="dk1"/>
                </a:solidFill>
              </a:defRPr>
            </a:lvl2pPr>
            <a:lvl3pPr lvl="2" rtl="0">
              <a:lnSpc>
                <a:spcPct val="100000"/>
              </a:lnSpc>
              <a:spcBef>
                <a:spcPts val="0"/>
              </a:spcBef>
              <a:spcAft>
                <a:spcPts val="0"/>
              </a:spcAft>
              <a:buClr>
                <a:srgbClr val="693623"/>
              </a:buClr>
              <a:buSzPts val="1300"/>
              <a:buFont typeface="Roboto"/>
              <a:buAutoNum type="romanLcPeriod"/>
              <a:defRPr>
                <a:solidFill>
                  <a:schemeClr val="dk1"/>
                </a:solidFill>
              </a:defRPr>
            </a:lvl3pPr>
            <a:lvl4pPr lvl="3" rtl="0">
              <a:lnSpc>
                <a:spcPct val="100000"/>
              </a:lnSpc>
              <a:spcBef>
                <a:spcPts val="0"/>
              </a:spcBef>
              <a:spcAft>
                <a:spcPts val="0"/>
              </a:spcAft>
              <a:buClr>
                <a:srgbClr val="693623"/>
              </a:buClr>
              <a:buSzPts val="1300"/>
              <a:buFont typeface="Roboto"/>
              <a:buAutoNum type="arabicPeriod"/>
              <a:defRPr>
                <a:solidFill>
                  <a:schemeClr val="dk1"/>
                </a:solidFill>
              </a:defRPr>
            </a:lvl4pPr>
            <a:lvl5pPr lvl="4" rtl="0">
              <a:lnSpc>
                <a:spcPct val="100000"/>
              </a:lnSpc>
              <a:spcBef>
                <a:spcPts val="0"/>
              </a:spcBef>
              <a:spcAft>
                <a:spcPts val="0"/>
              </a:spcAft>
              <a:buClr>
                <a:srgbClr val="693623"/>
              </a:buClr>
              <a:buSzPts val="1300"/>
              <a:buFont typeface="Roboto"/>
              <a:buAutoNum type="alphaLcPeriod"/>
              <a:defRPr>
                <a:solidFill>
                  <a:schemeClr val="dk1"/>
                </a:solidFill>
              </a:defRPr>
            </a:lvl5pPr>
            <a:lvl6pPr lvl="5" rtl="0">
              <a:lnSpc>
                <a:spcPct val="100000"/>
              </a:lnSpc>
              <a:spcBef>
                <a:spcPts val="0"/>
              </a:spcBef>
              <a:spcAft>
                <a:spcPts val="0"/>
              </a:spcAft>
              <a:buClr>
                <a:srgbClr val="693623"/>
              </a:buClr>
              <a:buSzPts val="1300"/>
              <a:buFont typeface="Roboto"/>
              <a:buAutoNum type="romanLcPeriod"/>
              <a:defRPr>
                <a:solidFill>
                  <a:schemeClr val="dk1"/>
                </a:solidFill>
              </a:defRPr>
            </a:lvl6pPr>
            <a:lvl7pPr lvl="6" rtl="0">
              <a:lnSpc>
                <a:spcPct val="100000"/>
              </a:lnSpc>
              <a:spcBef>
                <a:spcPts val="0"/>
              </a:spcBef>
              <a:spcAft>
                <a:spcPts val="0"/>
              </a:spcAft>
              <a:buClr>
                <a:srgbClr val="693623"/>
              </a:buClr>
              <a:buSzPts val="1300"/>
              <a:buFont typeface="Roboto"/>
              <a:buAutoNum type="arabicPeriod"/>
              <a:defRPr>
                <a:solidFill>
                  <a:schemeClr val="dk1"/>
                </a:solidFill>
              </a:defRPr>
            </a:lvl7pPr>
            <a:lvl8pPr lvl="7" rtl="0">
              <a:lnSpc>
                <a:spcPct val="100000"/>
              </a:lnSpc>
              <a:spcBef>
                <a:spcPts val="0"/>
              </a:spcBef>
              <a:spcAft>
                <a:spcPts val="0"/>
              </a:spcAft>
              <a:buClr>
                <a:srgbClr val="693623"/>
              </a:buClr>
              <a:buSzPts val="1300"/>
              <a:buFont typeface="Roboto"/>
              <a:buAutoNum type="alphaLcPeriod"/>
              <a:defRPr>
                <a:solidFill>
                  <a:schemeClr val="dk1"/>
                </a:solidFill>
              </a:defRPr>
            </a:lvl8pPr>
            <a:lvl9pPr lvl="8" rtl="0">
              <a:lnSpc>
                <a:spcPct val="100000"/>
              </a:lnSpc>
              <a:spcBef>
                <a:spcPts val="0"/>
              </a:spcBef>
              <a:spcAft>
                <a:spcPts val="0"/>
              </a:spcAft>
              <a:buClr>
                <a:srgbClr val="693623"/>
              </a:buClr>
              <a:buSzPts val="1300"/>
              <a:buFont typeface="Roboto"/>
              <a:buAutoNum type="romanLcPeriod"/>
              <a:defRPr>
                <a:solidFill>
                  <a:schemeClr val="dk1"/>
                </a:solidFill>
              </a:defRPr>
            </a:lvl9pPr>
          </a:lstStyle>
          <a:p>
            <a:endParaRPr/>
          </a:p>
        </p:txBody>
      </p:sp>
      <p:sp>
        <p:nvSpPr>
          <p:cNvPr id="18" name="Google Shape;18;p4"/>
          <p:cNvSpPr/>
          <p:nvPr/>
        </p:nvSpPr>
        <p:spPr>
          <a:xfrm>
            <a:off x="8264075" y="287150"/>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p:nvPr/>
        </p:nvSpPr>
        <p:spPr>
          <a:xfrm>
            <a:off x="7546921" y="182288"/>
            <a:ext cx="441404" cy="42554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7924825" y="819775"/>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25101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817105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37235867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39676951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39249138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14353705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460417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37128825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22608222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13083055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2296821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solidFill>
          <a:schemeClr val="accent2"/>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9pPr>
          </a:lstStyle>
          <a:p>
            <a:endParaRPr/>
          </a:p>
        </p:txBody>
      </p:sp>
      <p:sp>
        <p:nvSpPr>
          <p:cNvPr id="17" name="Google Shape;17;p4"/>
          <p:cNvSpPr txBox="1">
            <a:spLocks noGrp="1"/>
          </p:cNvSpPr>
          <p:nvPr>
            <p:ph type="subTitle" idx="1"/>
          </p:nvPr>
        </p:nvSpPr>
        <p:spPr>
          <a:xfrm>
            <a:off x="721200" y="1038775"/>
            <a:ext cx="7711200" cy="357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693623"/>
              </a:buClr>
              <a:buSzPts val="1300"/>
              <a:buAutoNum type="arabicPeriod"/>
              <a:defRPr sz="1200">
                <a:solidFill>
                  <a:schemeClr val="dk1"/>
                </a:solidFill>
              </a:defRPr>
            </a:lvl1pPr>
            <a:lvl2pPr lvl="1" rtl="0">
              <a:lnSpc>
                <a:spcPct val="100000"/>
              </a:lnSpc>
              <a:spcBef>
                <a:spcPts val="0"/>
              </a:spcBef>
              <a:spcAft>
                <a:spcPts val="0"/>
              </a:spcAft>
              <a:buClr>
                <a:srgbClr val="693623"/>
              </a:buClr>
              <a:buSzPts val="1300"/>
              <a:buFont typeface="Roboto"/>
              <a:buAutoNum type="alphaLcPeriod"/>
              <a:defRPr>
                <a:solidFill>
                  <a:schemeClr val="dk1"/>
                </a:solidFill>
              </a:defRPr>
            </a:lvl2pPr>
            <a:lvl3pPr lvl="2" rtl="0">
              <a:lnSpc>
                <a:spcPct val="100000"/>
              </a:lnSpc>
              <a:spcBef>
                <a:spcPts val="0"/>
              </a:spcBef>
              <a:spcAft>
                <a:spcPts val="0"/>
              </a:spcAft>
              <a:buClr>
                <a:srgbClr val="693623"/>
              </a:buClr>
              <a:buSzPts val="1300"/>
              <a:buFont typeface="Roboto"/>
              <a:buAutoNum type="romanLcPeriod"/>
              <a:defRPr>
                <a:solidFill>
                  <a:schemeClr val="dk1"/>
                </a:solidFill>
              </a:defRPr>
            </a:lvl3pPr>
            <a:lvl4pPr lvl="3" rtl="0">
              <a:lnSpc>
                <a:spcPct val="100000"/>
              </a:lnSpc>
              <a:spcBef>
                <a:spcPts val="0"/>
              </a:spcBef>
              <a:spcAft>
                <a:spcPts val="0"/>
              </a:spcAft>
              <a:buClr>
                <a:srgbClr val="693623"/>
              </a:buClr>
              <a:buSzPts val="1300"/>
              <a:buFont typeface="Roboto"/>
              <a:buAutoNum type="arabicPeriod"/>
              <a:defRPr>
                <a:solidFill>
                  <a:schemeClr val="dk1"/>
                </a:solidFill>
              </a:defRPr>
            </a:lvl4pPr>
            <a:lvl5pPr lvl="4" rtl="0">
              <a:lnSpc>
                <a:spcPct val="100000"/>
              </a:lnSpc>
              <a:spcBef>
                <a:spcPts val="0"/>
              </a:spcBef>
              <a:spcAft>
                <a:spcPts val="0"/>
              </a:spcAft>
              <a:buClr>
                <a:srgbClr val="693623"/>
              </a:buClr>
              <a:buSzPts val="1300"/>
              <a:buFont typeface="Roboto"/>
              <a:buAutoNum type="alphaLcPeriod"/>
              <a:defRPr>
                <a:solidFill>
                  <a:schemeClr val="dk1"/>
                </a:solidFill>
              </a:defRPr>
            </a:lvl5pPr>
            <a:lvl6pPr lvl="5" rtl="0">
              <a:lnSpc>
                <a:spcPct val="100000"/>
              </a:lnSpc>
              <a:spcBef>
                <a:spcPts val="0"/>
              </a:spcBef>
              <a:spcAft>
                <a:spcPts val="0"/>
              </a:spcAft>
              <a:buClr>
                <a:srgbClr val="693623"/>
              </a:buClr>
              <a:buSzPts val="1300"/>
              <a:buFont typeface="Roboto"/>
              <a:buAutoNum type="romanLcPeriod"/>
              <a:defRPr>
                <a:solidFill>
                  <a:schemeClr val="dk1"/>
                </a:solidFill>
              </a:defRPr>
            </a:lvl6pPr>
            <a:lvl7pPr lvl="6" rtl="0">
              <a:lnSpc>
                <a:spcPct val="100000"/>
              </a:lnSpc>
              <a:spcBef>
                <a:spcPts val="0"/>
              </a:spcBef>
              <a:spcAft>
                <a:spcPts val="0"/>
              </a:spcAft>
              <a:buClr>
                <a:srgbClr val="693623"/>
              </a:buClr>
              <a:buSzPts val="1300"/>
              <a:buFont typeface="Roboto"/>
              <a:buAutoNum type="arabicPeriod"/>
              <a:defRPr>
                <a:solidFill>
                  <a:schemeClr val="dk1"/>
                </a:solidFill>
              </a:defRPr>
            </a:lvl7pPr>
            <a:lvl8pPr lvl="7" rtl="0">
              <a:lnSpc>
                <a:spcPct val="100000"/>
              </a:lnSpc>
              <a:spcBef>
                <a:spcPts val="0"/>
              </a:spcBef>
              <a:spcAft>
                <a:spcPts val="0"/>
              </a:spcAft>
              <a:buClr>
                <a:srgbClr val="693623"/>
              </a:buClr>
              <a:buSzPts val="1300"/>
              <a:buFont typeface="Roboto"/>
              <a:buAutoNum type="alphaLcPeriod"/>
              <a:defRPr>
                <a:solidFill>
                  <a:schemeClr val="dk1"/>
                </a:solidFill>
              </a:defRPr>
            </a:lvl8pPr>
            <a:lvl9pPr lvl="8" rtl="0">
              <a:lnSpc>
                <a:spcPct val="100000"/>
              </a:lnSpc>
              <a:spcBef>
                <a:spcPts val="0"/>
              </a:spcBef>
              <a:spcAft>
                <a:spcPts val="0"/>
              </a:spcAft>
              <a:buClr>
                <a:srgbClr val="693623"/>
              </a:buClr>
              <a:buSzPts val="1300"/>
              <a:buFont typeface="Roboto"/>
              <a:buAutoNum type="romanLcPeriod"/>
              <a:defRPr>
                <a:solidFill>
                  <a:schemeClr val="dk1"/>
                </a:solidFill>
              </a:defRPr>
            </a:lvl9pPr>
          </a:lstStyle>
          <a:p>
            <a:endParaRPr/>
          </a:p>
        </p:txBody>
      </p:sp>
      <p:sp>
        <p:nvSpPr>
          <p:cNvPr id="18" name="Google Shape;18;p4"/>
          <p:cNvSpPr/>
          <p:nvPr/>
        </p:nvSpPr>
        <p:spPr>
          <a:xfrm>
            <a:off x="8264075" y="287150"/>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p:nvPr/>
        </p:nvSpPr>
        <p:spPr>
          <a:xfrm>
            <a:off x="7546921" y="182288"/>
            <a:ext cx="441404" cy="42554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7924825" y="819775"/>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6162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2858808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12247521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41659267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7512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2360646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115425" y="2700812"/>
            <a:ext cx="2155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1" name="Google Shape;81;p19"/>
          <p:cNvSpPr txBox="1">
            <a:spLocks noGrp="1"/>
          </p:cNvSpPr>
          <p:nvPr>
            <p:ph type="subTitle" idx="1"/>
          </p:nvPr>
        </p:nvSpPr>
        <p:spPr>
          <a:xfrm>
            <a:off x="917875" y="3223237"/>
            <a:ext cx="2550300" cy="67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82" name="Google Shape;82;p19"/>
          <p:cNvSpPr txBox="1">
            <a:spLocks noGrp="1"/>
          </p:cNvSpPr>
          <p:nvPr>
            <p:ph type="title" idx="2"/>
          </p:nvPr>
        </p:nvSpPr>
        <p:spPr>
          <a:xfrm>
            <a:off x="3461225" y="2700812"/>
            <a:ext cx="2155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3" name="Google Shape;83;p19"/>
          <p:cNvSpPr txBox="1">
            <a:spLocks noGrp="1"/>
          </p:cNvSpPr>
          <p:nvPr>
            <p:ph type="subTitle" idx="3"/>
          </p:nvPr>
        </p:nvSpPr>
        <p:spPr>
          <a:xfrm>
            <a:off x="3408200" y="3223262"/>
            <a:ext cx="2339100" cy="67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84" name="Google Shape;84;p19"/>
          <p:cNvSpPr txBox="1">
            <a:spLocks noGrp="1"/>
          </p:cNvSpPr>
          <p:nvPr>
            <p:ph type="title" idx="4"/>
          </p:nvPr>
        </p:nvSpPr>
        <p:spPr>
          <a:xfrm>
            <a:off x="5807025" y="2686412"/>
            <a:ext cx="2155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5" name="Google Shape;85;p19"/>
          <p:cNvSpPr txBox="1">
            <a:spLocks noGrp="1"/>
          </p:cNvSpPr>
          <p:nvPr>
            <p:ph type="subTitle" idx="5"/>
          </p:nvPr>
        </p:nvSpPr>
        <p:spPr>
          <a:xfrm>
            <a:off x="5687325" y="3218211"/>
            <a:ext cx="2394600" cy="67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86" name="Google Shape;86;p19"/>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328950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2380850" y="1399675"/>
            <a:ext cx="2195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9" name="Google Shape;89;p20"/>
          <p:cNvSpPr txBox="1">
            <a:spLocks noGrp="1"/>
          </p:cNvSpPr>
          <p:nvPr>
            <p:ph type="subTitle" idx="1"/>
          </p:nvPr>
        </p:nvSpPr>
        <p:spPr>
          <a:xfrm>
            <a:off x="2380850" y="1927375"/>
            <a:ext cx="1838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90" name="Google Shape;90;p20"/>
          <p:cNvSpPr txBox="1">
            <a:spLocks noGrp="1"/>
          </p:cNvSpPr>
          <p:nvPr>
            <p:ph type="title" idx="2"/>
          </p:nvPr>
        </p:nvSpPr>
        <p:spPr>
          <a:xfrm>
            <a:off x="6147400" y="1399675"/>
            <a:ext cx="2195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20"/>
          <p:cNvSpPr txBox="1">
            <a:spLocks noGrp="1"/>
          </p:cNvSpPr>
          <p:nvPr>
            <p:ph type="subTitle" idx="3"/>
          </p:nvPr>
        </p:nvSpPr>
        <p:spPr>
          <a:xfrm>
            <a:off x="6147400" y="1927375"/>
            <a:ext cx="1838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92" name="Google Shape;92;p20"/>
          <p:cNvSpPr txBox="1">
            <a:spLocks noGrp="1"/>
          </p:cNvSpPr>
          <p:nvPr>
            <p:ph type="title" idx="4"/>
          </p:nvPr>
        </p:nvSpPr>
        <p:spPr>
          <a:xfrm>
            <a:off x="2380850" y="2909267"/>
            <a:ext cx="2195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3" name="Google Shape;93;p20"/>
          <p:cNvSpPr txBox="1">
            <a:spLocks noGrp="1"/>
          </p:cNvSpPr>
          <p:nvPr>
            <p:ph type="subTitle" idx="5"/>
          </p:nvPr>
        </p:nvSpPr>
        <p:spPr>
          <a:xfrm>
            <a:off x="2380850" y="3436975"/>
            <a:ext cx="1838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94" name="Google Shape;94;p20"/>
          <p:cNvSpPr txBox="1">
            <a:spLocks noGrp="1"/>
          </p:cNvSpPr>
          <p:nvPr>
            <p:ph type="title" idx="6"/>
          </p:nvPr>
        </p:nvSpPr>
        <p:spPr>
          <a:xfrm>
            <a:off x="6147400" y="2909267"/>
            <a:ext cx="2195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20"/>
          <p:cNvSpPr txBox="1">
            <a:spLocks noGrp="1"/>
          </p:cNvSpPr>
          <p:nvPr>
            <p:ph type="subTitle" idx="7"/>
          </p:nvPr>
        </p:nvSpPr>
        <p:spPr>
          <a:xfrm>
            <a:off x="6147400" y="3436976"/>
            <a:ext cx="1838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96" name="Google Shape;96;p20"/>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8636724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27093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4">
  <p:cSld name="Title only 4">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678615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9313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990201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542285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7">
  <p:cSld name="1_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576369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7">
  <p:cSld name="1_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288521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7">
  <p:cSld name="1_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076359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911062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231650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4462325" y="1610425"/>
            <a:ext cx="3739200" cy="19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3" name="Google Shape;113;p28"/>
          <p:cNvSpPr txBox="1">
            <a:spLocks noGrp="1"/>
          </p:cNvSpPr>
          <p:nvPr>
            <p:ph type="title" idx="2" hasCustomPrompt="1"/>
          </p:nvPr>
        </p:nvSpPr>
        <p:spPr>
          <a:xfrm>
            <a:off x="5535575" y="804425"/>
            <a:ext cx="1592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4" name="Google Shape;114;p28"/>
          <p:cNvSpPr txBox="1">
            <a:spLocks noGrp="1"/>
          </p:cNvSpPr>
          <p:nvPr>
            <p:ph type="subTitle" idx="1"/>
          </p:nvPr>
        </p:nvSpPr>
        <p:spPr>
          <a:xfrm>
            <a:off x="5053625" y="3589375"/>
            <a:ext cx="2556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8036470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266971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36730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
  <p:cSld name="CUSTOM">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692150" y="1610425"/>
            <a:ext cx="3739200" cy="19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1" name="Google Shape;121;p31"/>
          <p:cNvSpPr txBox="1">
            <a:spLocks noGrp="1"/>
          </p:cNvSpPr>
          <p:nvPr>
            <p:ph type="title" idx="2" hasCustomPrompt="1"/>
          </p:nvPr>
        </p:nvSpPr>
        <p:spPr>
          <a:xfrm>
            <a:off x="1765400" y="804425"/>
            <a:ext cx="1592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2" name="Google Shape;122;p31"/>
          <p:cNvSpPr txBox="1">
            <a:spLocks noGrp="1"/>
          </p:cNvSpPr>
          <p:nvPr>
            <p:ph type="subTitle" idx="1"/>
          </p:nvPr>
        </p:nvSpPr>
        <p:spPr>
          <a:xfrm>
            <a:off x="1283450" y="3589375"/>
            <a:ext cx="2556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3257457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077200" y="2062975"/>
            <a:ext cx="4989600" cy="114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5" name="Google Shape;125;p32"/>
          <p:cNvSpPr txBox="1">
            <a:spLocks noGrp="1"/>
          </p:cNvSpPr>
          <p:nvPr>
            <p:ph type="title" idx="2" hasCustomPrompt="1"/>
          </p:nvPr>
        </p:nvSpPr>
        <p:spPr>
          <a:xfrm>
            <a:off x="3775650" y="1256975"/>
            <a:ext cx="1592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6" name="Google Shape;126;p32"/>
          <p:cNvSpPr txBox="1">
            <a:spLocks noGrp="1"/>
          </p:cNvSpPr>
          <p:nvPr>
            <p:ph type="subTitle" idx="1"/>
          </p:nvPr>
        </p:nvSpPr>
        <p:spPr>
          <a:xfrm>
            <a:off x="3293700" y="3346575"/>
            <a:ext cx="2556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8403710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291628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811281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983802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hanks slide">
  <p:cSld name="Thanks slide">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6"/>
          <p:cNvSpPr txBox="1">
            <a:spLocks noGrp="1"/>
          </p:cNvSpPr>
          <p:nvPr>
            <p:ph type="title"/>
          </p:nvPr>
        </p:nvSpPr>
        <p:spPr>
          <a:xfrm>
            <a:off x="1797700" y="585000"/>
            <a:ext cx="5548500" cy="12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9000"/>
            </a:lvl1pPr>
            <a:lvl2pPr lvl="1" rtl="0">
              <a:spcBef>
                <a:spcPts val="0"/>
              </a:spcBef>
              <a:spcAft>
                <a:spcPts val="0"/>
              </a:spcAft>
              <a:buSzPts val="3000"/>
              <a:buNone/>
              <a:defRPr>
                <a:latin typeface="Nunito"/>
                <a:ea typeface="Nunito"/>
                <a:cs typeface="Nunito"/>
                <a:sym typeface="Nunito"/>
              </a:defRPr>
            </a:lvl2pPr>
            <a:lvl3pPr lvl="2" rtl="0">
              <a:spcBef>
                <a:spcPts val="0"/>
              </a:spcBef>
              <a:spcAft>
                <a:spcPts val="0"/>
              </a:spcAft>
              <a:buSzPts val="3000"/>
              <a:buNone/>
              <a:defRPr>
                <a:latin typeface="Nunito"/>
                <a:ea typeface="Nunito"/>
                <a:cs typeface="Nunito"/>
                <a:sym typeface="Nunito"/>
              </a:defRPr>
            </a:lvl3pPr>
            <a:lvl4pPr lvl="3" rtl="0">
              <a:spcBef>
                <a:spcPts val="0"/>
              </a:spcBef>
              <a:spcAft>
                <a:spcPts val="0"/>
              </a:spcAft>
              <a:buSzPts val="3000"/>
              <a:buNone/>
              <a:defRPr>
                <a:latin typeface="Nunito"/>
                <a:ea typeface="Nunito"/>
                <a:cs typeface="Nunito"/>
                <a:sym typeface="Nunito"/>
              </a:defRPr>
            </a:lvl4pPr>
            <a:lvl5pPr lvl="4" rtl="0">
              <a:spcBef>
                <a:spcPts val="0"/>
              </a:spcBef>
              <a:spcAft>
                <a:spcPts val="0"/>
              </a:spcAft>
              <a:buSzPts val="3000"/>
              <a:buNone/>
              <a:defRPr>
                <a:latin typeface="Nunito"/>
                <a:ea typeface="Nunito"/>
                <a:cs typeface="Nunito"/>
                <a:sym typeface="Nunito"/>
              </a:defRPr>
            </a:lvl5pPr>
            <a:lvl6pPr lvl="5" rtl="0">
              <a:spcBef>
                <a:spcPts val="0"/>
              </a:spcBef>
              <a:spcAft>
                <a:spcPts val="0"/>
              </a:spcAft>
              <a:buSzPts val="3000"/>
              <a:buNone/>
              <a:defRPr>
                <a:latin typeface="Nunito"/>
                <a:ea typeface="Nunito"/>
                <a:cs typeface="Nunito"/>
                <a:sym typeface="Nunito"/>
              </a:defRPr>
            </a:lvl6pPr>
            <a:lvl7pPr lvl="6" rtl="0">
              <a:spcBef>
                <a:spcPts val="0"/>
              </a:spcBef>
              <a:spcAft>
                <a:spcPts val="0"/>
              </a:spcAft>
              <a:buSzPts val="3000"/>
              <a:buNone/>
              <a:defRPr>
                <a:latin typeface="Nunito"/>
                <a:ea typeface="Nunito"/>
                <a:cs typeface="Nunito"/>
                <a:sym typeface="Nunito"/>
              </a:defRPr>
            </a:lvl7pPr>
            <a:lvl8pPr lvl="7" rtl="0">
              <a:spcBef>
                <a:spcPts val="0"/>
              </a:spcBef>
              <a:spcAft>
                <a:spcPts val="0"/>
              </a:spcAft>
              <a:buSzPts val="3000"/>
              <a:buNone/>
              <a:defRPr>
                <a:latin typeface="Nunito"/>
                <a:ea typeface="Nunito"/>
                <a:cs typeface="Nunito"/>
                <a:sym typeface="Nunito"/>
              </a:defRPr>
            </a:lvl8pPr>
            <a:lvl9pPr lvl="8" rtl="0">
              <a:spcBef>
                <a:spcPts val="0"/>
              </a:spcBef>
              <a:spcAft>
                <a:spcPts val="0"/>
              </a:spcAft>
              <a:buSzPts val="3000"/>
              <a:buNone/>
              <a:defRPr>
                <a:latin typeface="Nunito"/>
                <a:ea typeface="Nunito"/>
                <a:cs typeface="Nunito"/>
                <a:sym typeface="Nunito"/>
              </a:defRPr>
            </a:lvl9pPr>
          </a:lstStyle>
          <a:p>
            <a:endParaRPr/>
          </a:p>
        </p:txBody>
      </p:sp>
      <p:sp>
        <p:nvSpPr>
          <p:cNvPr id="135" name="Google Shape;135;p36"/>
          <p:cNvSpPr txBox="1"/>
          <p:nvPr/>
        </p:nvSpPr>
        <p:spPr>
          <a:xfrm>
            <a:off x="1684975" y="3508775"/>
            <a:ext cx="5774100" cy="492300"/>
          </a:xfrm>
          <a:prstGeom prst="rect">
            <a:avLst/>
          </a:prstGeom>
          <a:noFill/>
          <a:ln>
            <a:noFill/>
          </a:ln>
        </p:spPr>
        <p:txBody>
          <a:bodyPr spcFirstLastPara="1" wrap="square" lIns="91425" tIns="91425" rIns="91425" bIns="91425" anchor="t" anchorCtr="0">
            <a:noAutofit/>
          </a:bodyPr>
          <a:lstStyle/>
          <a:p>
            <a:pPr algn="ctr" defTabSz="914378">
              <a:spcBef>
                <a:spcPts val="300"/>
              </a:spcBef>
              <a:buClr>
                <a:srgbClr val="000000"/>
              </a:buClr>
              <a:buFont typeface="Arial"/>
              <a:buNone/>
            </a:pPr>
            <a:r>
              <a:rPr lang="en" sz="1200" kern="0">
                <a:solidFill>
                  <a:srgbClr val="F09420"/>
                </a:solidFill>
                <a:latin typeface="Nunito"/>
                <a:ea typeface="Nunito"/>
                <a:cs typeface="Nunito"/>
                <a:sym typeface="Nunito"/>
              </a:rPr>
              <a:t>CREDITS: This presentation template was created by </a:t>
            </a:r>
            <a:r>
              <a:rPr lang="en" sz="1200" b="1" kern="0">
                <a:solidFill>
                  <a:srgbClr val="F09420"/>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Slidesgo</a:t>
            </a:r>
            <a:r>
              <a:rPr lang="en" sz="1200" kern="0">
                <a:solidFill>
                  <a:srgbClr val="F09420"/>
                </a:solidFill>
                <a:latin typeface="Nunito"/>
                <a:ea typeface="Nunito"/>
                <a:cs typeface="Nunito"/>
                <a:sym typeface="Nunito"/>
              </a:rPr>
              <a:t>, including icons by </a:t>
            </a:r>
            <a:r>
              <a:rPr lang="en" sz="1200" b="1" kern="0">
                <a:solidFill>
                  <a:srgbClr val="F09420"/>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Flaticon</a:t>
            </a:r>
            <a:r>
              <a:rPr lang="en" sz="1200" kern="0">
                <a:solidFill>
                  <a:srgbClr val="F09420"/>
                </a:solidFill>
                <a:latin typeface="Nunito"/>
                <a:ea typeface="Nunito"/>
                <a:cs typeface="Nunito"/>
                <a:sym typeface="Nunito"/>
              </a:rPr>
              <a:t>, and </a:t>
            </a:r>
            <a:r>
              <a:rPr lang="en" sz="1200" kern="0">
                <a:solidFill>
                  <a:srgbClr val="F09420"/>
                </a:solidFill>
                <a:latin typeface="Montserrat"/>
                <a:ea typeface="Montserrat"/>
                <a:cs typeface="Montserrat"/>
                <a:sym typeface="Montserrat"/>
              </a:rPr>
              <a:t>i</a:t>
            </a:r>
            <a:r>
              <a:rPr lang="en" sz="1200" kern="0">
                <a:solidFill>
                  <a:srgbClr val="F09420"/>
                </a:solidFill>
                <a:latin typeface="Nunito"/>
                <a:ea typeface="Nunito"/>
                <a:cs typeface="Nunito"/>
                <a:sym typeface="Nunito"/>
              </a:rPr>
              <a:t>nfographics &amp; images by </a:t>
            </a:r>
            <a:r>
              <a:rPr lang="en" sz="1200" b="1" kern="0">
                <a:solidFill>
                  <a:srgbClr val="F09420"/>
                </a:solidFill>
                <a:uFill>
                  <a:noFill/>
                </a:uFill>
                <a:latin typeface="Nunito"/>
                <a:ea typeface="Nunito"/>
                <a:cs typeface="Nunito"/>
                <a:sym typeface="Nunito"/>
                <a:hlinkClick r:id="rId5">
                  <a:extLst>
                    <a:ext uri="{A12FA001-AC4F-418D-AE19-62706E023703}">
                      <ahyp:hlinkClr xmlns:ahyp="http://schemas.microsoft.com/office/drawing/2018/hyperlinkcolor" val="tx"/>
                    </a:ext>
                  </a:extLst>
                </a:hlinkClick>
              </a:rPr>
              <a:t>Freepik</a:t>
            </a:r>
            <a:r>
              <a:rPr lang="en" sz="1200" kern="0">
                <a:solidFill>
                  <a:srgbClr val="F09420"/>
                </a:solidFill>
                <a:latin typeface="Nunito"/>
                <a:ea typeface="Nunito"/>
                <a:cs typeface="Nunito"/>
                <a:sym typeface="Nunito"/>
              </a:rPr>
              <a:t> </a:t>
            </a:r>
            <a:endParaRPr sz="1200" kern="0">
              <a:solidFill>
                <a:srgbClr val="F09420"/>
              </a:solidFill>
              <a:latin typeface="Nunito"/>
              <a:ea typeface="Nunito"/>
              <a:cs typeface="Nunito"/>
              <a:sym typeface="Nunito"/>
            </a:endParaRPr>
          </a:p>
        </p:txBody>
      </p:sp>
      <p:sp>
        <p:nvSpPr>
          <p:cNvPr id="136" name="Google Shape;136;p36"/>
          <p:cNvSpPr txBox="1">
            <a:spLocks noGrp="1"/>
          </p:cNvSpPr>
          <p:nvPr>
            <p:ph type="subTitle" idx="1"/>
          </p:nvPr>
        </p:nvSpPr>
        <p:spPr>
          <a:xfrm>
            <a:off x="840025" y="2033875"/>
            <a:ext cx="7464000" cy="90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1600"/>
              </a:spcBef>
              <a:spcAft>
                <a:spcPts val="0"/>
              </a:spcAft>
              <a:buSzPts val="1500"/>
              <a:buNone/>
              <a:defRPr/>
            </a:lvl2pPr>
            <a:lvl3pPr lvl="2" algn="ctr" rtl="0">
              <a:spcBef>
                <a:spcPts val="1600"/>
              </a:spcBef>
              <a:spcAft>
                <a:spcPts val="0"/>
              </a:spcAft>
              <a:buSzPts val="1500"/>
              <a:buNone/>
              <a:defRPr/>
            </a:lvl3pPr>
            <a:lvl4pPr lvl="3" algn="ctr" rtl="0">
              <a:spcBef>
                <a:spcPts val="1600"/>
              </a:spcBef>
              <a:spcAft>
                <a:spcPts val="0"/>
              </a:spcAft>
              <a:buSzPts val="1500"/>
              <a:buNone/>
              <a:defRPr/>
            </a:lvl4pPr>
            <a:lvl5pPr lvl="4" algn="ctr" rtl="0">
              <a:spcBef>
                <a:spcPts val="1600"/>
              </a:spcBef>
              <a:spcAft>
                <a:spcPts val="0"/>
              </a:spcAft>
              <a:buSzPts val="1500"/>
              <a:buNone/>
              <a:defRPr/>
            </a:lvl5pPr>
            <a:lvl6pPr lvl="5" algn="ctr" rtl="0">
              <a:spcBef>
                <a:spcPts val="1600"/>
              </a:spcBef>
              <a:spcAft>
                <a:spcPts val="0"/>
              </a:spcAft>
              <a:buSzPts val="1500"/>
              <a:buNone/>
              <a:defRPr/>
            </a:lvl6pPr>
            <a:lvl7pPr lvl="6" algn="ctr" rtl="0">
              <a:spcBef>
                <a:spcPts val="1600"/>
              </a:spcBef>
              <a:spcAft>
                <a:spcPts val="0"/>
              </a:spcAft>
              <a:buSzPts val="1500"/>
              <a:buNone/>
              <a:defRPr/>
            </a:lvl7pPr>
            <a:lvl8pPr lvl="7" algn="ctr" rtl="0">
              <a:spcBef>
                <a:spcPts val="1600"/>
              </a:spcBef>
              <a:spcAft>
                <a:spcPts val="0"/>
              </a:spcAft>
              <a:buSzPts val="1500"/>
              <a:buNone/>
              <a:defRPr/>
            </a:lvl8pPr>
            <a:lvl9pPr lvl="8" algn="ctr"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1862916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1340053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50" Type="http://schemas.openxmlformats.org/officeDocument/2006/relationships/slideLayout" Target="../slideLayouts/slideLayout83.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3" Type="http://schemas.openxmlformats.org/officeDocument/2006/relationships/theme" Target="../theme/theme3.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slideLayout" Target="../slideLayouts/slideLayout85.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8" Type="http://schemas.openxmlformats.org/officeDocument/2006/relationships/slideLayout" Target="../slideLayouts/slideLayout41.xml"/><Relationship Id="rId51" Type="http://schemas.openxmlformats.org/officeDocument/2006/relationships/slideLayout" Target="../slideLayouts/slideLayout84.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20" Type="http://schemas.openxmlformats.org/officeDocument/2006/relationships/slideLayout" Target="../slideLayouts/slideLayout53.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1000"/>
            <a:ext cx="7711200" cy="484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20000" y="1152475"/>
            <a:ext cx="7711200" cy="3456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794" r:id="rId2"/>
    <p:sldLayoutId id="2147483649" r:id="rId3"/>
    <p:sldLayoutId id="2147483650" r:id="rId4"/>
    <p:sldLayoutId id="2147483806" r:id="rId5"/>
    <p:sldLayoutId id="2147483796" r:id="rId6"/>
    <p:sldLayoutId id="2147483658" r:id="rId7"/>
    <p:sldLayoutId id="2147483659" r:id="rId8"/>
    <p:sldLayoutId id="2147483819" r:id="rId9"/>
    <p:sldLayoutId id="2147483805" r:id="rId10"/>
    <p:sldLayoutId id="2147483804" r:id="rId11"/>
    <p:sldLayoutId id="2147483803" r:id="rId12"/>
    <p:sldLayoutId id="2147483802" r:id="rId13"/>
    <p:sldLayoutId id="2147483801" r:id="rId14"/>
    <p:sldLayoutId id="2147483795" r:id="rId15"/>
    <p:sldLayoutId id="2147483667" r:id="rId16"/>
    <p:sldLayoutId id="2147483672" r:id="rId17"/>
    <p:sldLayoutId id="214748367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Lst>
          </p:cNvPr>
          <p:cNvSpPr/>
          <p:nvPr/>
        </p:nvSpPr>
        <p:spPr>
          <a:xfrm rot="10800000" flipH="1">
            <a:off x="0" y="4800600"/>
            <a:ext cx="9144000" cy="342580"/>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EC44F520-2598-460E-9F91-B02F60830CA2}"/>
              </a:ext>
            </a:extLst>
          </p:cNvPr>
          <p:cNvSpPr/>
          <p:nvPr/>
        </p:nvSpPr>
        <p:spPr>
          <a:xfrm flipH="1">
            <a:off x="3028950" y="4800599"/>
            <a:ext cx="6115049" cy="342579"/>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AD478F2F-4F04-4604-9005-BF0CB1142512}"/>
              </a:ext>
            </a:extLst>
          </p:cNvPr>
          <p:cNvSpPr>
            <a:spLocks noGrp="1"/>
          </p:cNvSpPr>
          <p:nvPr>
            <p:ph type="title"/>
          </p:nvPr>
        </p:nvSpPr>
        <p:spPr>
          <a:xfrm>
            <a:off x="1028700" y="271250"/>
            <a:ext cx="7357782" cy="1244553"/>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54A17D2-52AF-4B40-80A8-3E0DB855F297}"/>
              </a:ext>
            </a:extLst>
          </p:cNvPr>
          <p:cNvSpPr>
            <a:spLocks noGrp="1"/>
          </p:cNvSpPr>
          <p:nvPr>
            <p:ph type="body" idx="1"/>
          </p:nvPr>
        </p:nvSpPr>
        <p:spPr>
          <a:xfrm>
            <a:off x="1028700" y="1714501"/>
            <a:ext cx="7357782" cy="289335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592E0AA-D5B3-4BCF-BA69-209D9B335A06}"/>
              </a:ext>
            </a:extLst>
          </p:cNvPr>
          <p:cNvSpPr>
            <a:spLocks noGrp="1"/>
          </p:cNvSpPr>
          <p:nvPr>
            <p:ph type="dt" sz="half" idx="2"/>
          </p:nvPr>
        </p:nvSpPr>
        <p:spPr>
          <a:xfrm>
            <a:off x="5932583" y="4806877"/>
            <a:ext cx="2776794" cy="336623"/>
          </a:xfrm>
          <a:prstGeom prst="rect">
            <a:avLst/>
          </a:prstGeom>
        </p:spPr>
        <p:txBody>
          <a:bodyPr vert="horz" lIns="91440" tIns="45720" rIns="91440" bIns="45720" rtlCol="0" anchor="ctr"/>
          <a:lstStyle>
            <a:lvl1pPr algn="r">
              <a:defRPr sz="600" cap="all" spc="225" baseline="0">
                <a:solidFill>
                  <a:schemeClr val="bg1"/>
                </a:solidFill>
              </a:defRPr>
            </a:lvl1pPr>
          </a:lstStyle>
          <a:p>
            <a:fld id="{10076A27-8146-4F75-9851-A83577C6FD8A}" type="datetime2">
              <a:rPr lang="en-US" smtClean="0"/>
              <a:t>Sunday, February 27, 2022</a:t>
            </a:fld>
            <a:endParaRPr lang="en-US"/>
          </a:p>
        </p:txBody>
      </p:sp>
      <p:sp>
        <p:nvSpPr>
          <p:cNvPr id="5" name="Footer Placeholder 4">
            <a:extLst>
              <a:ext uri="{FF2B5EF4-FFF2-40B4-BE49-F238E27FC236}">
                <a16:creationId xmlns:a16="http://schemas.microsoft.com/office/drawing/2014/main" id="{5F10A637-D86F-4FA1-985D-2D82456511B1}"/>
              </a:ext>
            </a:extLst>
          </p:cNvPr>
          <p:cNvSpPr>
            <a:spLocks noGrp="1"/>
          </p:cNvSpPr>
          <p:nvPr>
            <p:ph type="ftr" sz="quarter" idx="3"/>
          </p:nvPr>
        </p:nvSpPr>
        <p:spPr>
          <a:xfrm rot="5400000">
            <a:off x="-1371601" y="1434163"/>
            <a:ext cx="3086100" cy="342900"/>
          </a:xfrm>
          <a:prstGeom prst="rect">
            <a:avLst/>
          </a:prstGeom>
        </p:spPr>
        <p:txBody>
          <a:bodyPr vert="horz" lIns="91440" tIns="45720" rIns="91440" bIns="45720" rtlCol="0" anchor="ctr"/>
          <a:lstStyle>
            <a:lvl1pPr algn="l">
              <a:defRPr sz="600" b="1">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80F2FA4D-A931-46BA-B767-29A6FD5AAD2A}"/>
              </a:ext>
            </a:extLst>
          </p:cNvPr>
          <p:cNvSpPr>
            <a:spLocks noGrp="1"/>
          </p:cNvSpPr>
          <p:nvPr>
            <p:ph type="sldNum" sz="quarter" idx="4"/>
          </p:nvPr>
        </p:nvSpPr>
        <p:spPr>
          <a:xfrm>
            <a:off x="8752259" y="4806556"/>
            <a:ext cx="328989" cy="336623"/>
          </a:xfrm>
          <a:prstGeom prst="rect">
            <a:avLst/>
          </a:prstGeom>
        </p:spPr>
        <p:txBody>
          <a:bodyPr vert="horz" lIns="91440" tIns="45720" rIns="91440" bIns="45720" rtlCol="0" anchor="ctr"/>
          <a:lstStyle>
            <a:lvl1pPr algn="r">
              <a:defRPr sz="600">
                <a:solidFill>
                  <a:schemeClr val="bg1"/>
                </a:solidFill>
              </a:defRPr>
            </a:lvl1pPr>
          </a:lstStyle>
          <a:p>
            <a:fld id="{B9EAB3BA-07EE-4B64-A177-47C30D775877}" type="slidenum">
              <a:rPr lang="en-US" smtClean="0"/>
              <a:t>‹#›</a:t>
            </a:fld>
            <a:endParaRPr lang="en-US"/>
          </a:p>
        </p:txBody>
      </p:sp>
    </p:spTree>
    <p:extLst>
      <p:ext uri="{BB962C8B-B14F-4D97-AF65-F5344CB8AC3E}">
        <p14:creationId xmlns:p14="http://schemas.microsoft.com/office/powerpoint/2010/main" val="43935435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98" r:id="rId3"/>
    <p:sldLayoutId id="2147483712" r:id="rId4"/>
    <p:sldLayoutId id="2147483713" r:id="rId5"/>
    <p:sldLayoutId id="2147483714" r:id="rId6"/>
    <p:sldLayoutId id="2147483715" r:id="rId7"/>
    <p:sldLayoutId id="2147483716" r:id="rId8"/>
    <p:sldLayoutId id="2147483800" r:id="rId9"/>
    <p:sldLayoutId id="2147483799" r:id="rId10"/>
    <p:sldLayoutId id="2147483797" r:id="rId11"/>
    <p:sldLayoutId id="2147483719" r:id="rId12"/>
    <p:sldLayoutId id="2147483720" r:id="rId13"/>
    <p:sldLayoutId id="2147483721" r:id="rId14"/>
    <p:sldLayoutId id="2147483722" r:id="rId15"/>
  </p:sldLayoutIdLst>
  <p:hf sldNum="0" hdr="0" ftr="0" dt="0"/>
  <p:txStyles>
    <p:title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038489878"/>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818" r:id="rId18"/>
    <p:sldLayoutId id="2147483817" r:id="rId19"/>
    <p:sldLayoutId id="2147483816" r:id="rId20"/>
    <p:sldLayoutId id="2147483815" r:id="rId21"/>
    <p:sldLayoutId id="2147483814" r:id="rId22"/>
    <p:sldLayoutId id="2147483813" r:id="rId23"/>
    <p:sldLayoutId id="2147483812" r:id="rId24"/>
    <p:sldLayoutId id="2147483811" r:id="rId25"/>
    <p:sldLayoutId id="2147483810" r:id="rId26"/>
    <p:sldLayoutId id="2147483793" r:id="rId27"/>
    <p:sldLayoutId id="2147483792" r:id="rId28"/>
    <p:sldLayoutId id="2147483791" r:id="rId29"/>
    <p:sldLayoutId id="2147483790" r:id="rId30"/>
    <p:sldLayoutId id="2147483789" r:id="rId31"/>
    <p:sldLayoutId id="2147483770" r:id="rId32"/>
    <p:sldLayoutId id="2147483771" r:id="rId33"/>
    <p:sldLayoutId id="2147483772" r:id="rId34"/>
    <p:sldLayoutId id="2147483773" r:id="rId35"/>
    <p:sldLayoutId id="2147483774" r:id="rId36"/>
    <p:sldLayoutId id="2147483775" r:id="rId37"/>
    <p:sldLayoutId id="2147483776" r:id="rId38"/>
    <p:sldLayoutId id="2147483809" r:id="rId39"/>
    <p:sldLayoutId id="2147483808" r:id="rId40"/>
    <p:sldLayoutId id="2147483807" r:id="rId41"/>
    <p:sldLayoutId id="2147483778" r:id="rId42"/>
    <p:sldLayoutId id="2147483779" r:id="rId43"/>
    <p:sldLayoutId id="2147483780" r:id="rId44"/>
    <p:sldLayoutId id="2147483781" r:id="rId45"/>
    <p:sldLayoutId id="2147483782" r:id="rId46"/>
    <p:sldLayoutId id="2147483783" r:id="rId47"/>
    <p:sldLayoutId id="2147483784" r:id="rId48"/>
    <p:sldLayoutId id="2147483785" r:id="rId49"/>
    <p:sldLayoutId id="2147483786" r:id="rId50"/>
    <p:sldLayoutId id="2147483787" r:id="rId51"/>
    <p:sldLayoutId id="2147483788" r:id="rId5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1.jp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30.png"/><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71.xml"/><Relationship Id="rId5" Type="http://schemas.openxmlformats.org/officeDocument/2006/relationships/image" Target="../media/image30.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23.xml"/><Relationship Id="rId18" Type="http://schemas.openxmlformats.org/officeDocument/2006/relationships/slide" Target="slide27.xml"/><Relationship Id="rId3" Type="http://schemas.microsoft.com/office/2007/relationships/media" Target="../media/media3.mp3"/><Relationship Id="rId21" Type="http://schemas.openxmlformats.org/officeDocument/2006/relationships/image" Target="../media/image42.png"/><Relationship Id="rId7" Type="http://schemas.openxmlformats.org/officeDocument/2006/relationships/audio" Target="../media/audio2.wav"/><Relationship Id="rId12" Type="http://schemas.openxmlformats.org/officeDocument/2006/relationships/image" Target="../media/image36.jpg"/><Relationship Id="rId17" Type="http://schemas.openxmlformats.org/officeDocument/2006/relationships/image" Target="../media/image39.png"/><Relationship Id="rId2" Type="http://schemas.microsoft.com/office/2007/relationships/media" Target="../media/media2.mp3"/><Relationship Id="rId16" Type="http://schemas.openxmlformats.org/officeDocument/2006/relationships/slide" Target="slide22.xml"/><Relationship Id="rId20" Type="http://schemas.openxmlformats.org/officeDocument/2006/relationships/image" Target="../media/image41.jpg"/><Relationship Id="rId1" Type="http://schemas.openxmlformats.org/officeDocument/2006/relationships/audio" Target="NULL" TargetMode="External"/><Relationship Id="rId6" Type="http://schemas.openxmlformats.org/officeDocument/2006/relationships/notesSlide" Target="../notesSlides/notesSlide12.xml"/><Relationship Id="rId11" Type="http://schemas.openxmlformats.org/officeDocument/2006/relationships/image" Target="../media/image34.jpeg"/><Relationship Id="rId5" Type="http://schemas.openxmlformats.org/officeDocument/2006/relationships/slideLayout" Target="../slideLayouts/slideLayout71.xml"/><Relationship Id="rId15" Type="http://schemas.openxmlformats.org/officeDocument/2006/relationships/image" Target="../media/image38.jpeg"/><Relationship Id="rId23" Type="http://schemas.openxmlformats.org/officeDocument/2006/relationships/slide" Target="slide31.xml"/><Relationship Id="rId10" Type="http://schemas.microsoft.com/office/2007/relationships/hdphoto" Target="../media/hdphoto5.wdp"/><Relationship Id="rId19"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image" Target="../media/image33.png"/><Relationship Id="rId14" Type="http://schemas.openxmlformats.org/officeDocument/2006/relationships/image" Target="../media/image37.jpeg"/><Relationship Id="rId22"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3.xml"/><Relationship Id="rId1" Type="http://schemas.openxmlformats.org/officeDocument/2006/relationships/slideLayout" Target="../slideLayouts/slideLayout50.xml"/><Relationship Id="rId5" Type="http://schemas.openxmlformats.org/officeDocument/2006/relationships/image" Target="../media/image5.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0.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6.xml"/><Relationship Id="rId1" Type="http://schemas.openxmlformats.org/officeDocument/2006/relationships/slideLayout" Target="../slideLayouts/slideLayout50.xml"/><Relationship Id="rId5" Type="http://schemas.openxmlformats.org/officeDocument/2006/relationships/image" Target="../media/image30.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30.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image" Target="../media/image50.png"/><Relationship Id="rId5" Type="http://schemas.microsoft.com/office/2007/relationships/hdphoto" Target="../media/hdphoto6.wdp"/><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0.xml"/><Relationship Id="rId5" Type="http://schemas.microsoft.com/office/2007/relationships/hdphoto" Target="../media/hdphoto6.wdp"/><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slide" Target="slide21.xml"/><Relationship Id="rId7" Type="http://schemas.microsoft.com/office/2007/relationships/hdphoto" Target="../media/hdphoto6.wdp"/><Relationship Id="rId2" Type="http://schemas.openxmlformats.org/officeDocument/2006/relationships/notesSlide" Target="../notesSlides/notesSlide20.xml"/><Relationship Id="rId1" Type="http://schemas.openxmlformats.org/officeDocument/2006/relationships/slideLayout" Target="../slideLayouts/slideLayout50.xml"/><Relationship Id="rId6" Type="http://schemas.openxmlformats.org/officeDocument/2006/relationships/image" Target="../media/image49.png"/><Relationship Id="rId5" Type="http://schemas.openxmlformats.org/officeDocument/2006/relationships/image" Target="../media/image30.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6.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0.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8.jpe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10">
            <a:extLst>
              <a:ext uri="{FF2B5EF4-FFF2-40B4-BE49-F238E27FC236}">
                <a16:creationId xmlns:a16="http://schemas.microsoft.com/office/drawing/2014/main" id="{C36A41EF-75B1-436F-867C-1202AEDF3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22" y="3623072"/>
            <a:ext cx="580429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20">
            <a:extLst>
              <a:ext uri="{FF2B5EF4-FFF2-40B4-BE49-F238E27FC236}">
                <a16:creationId xmlns:a16="http://schemas.microsoft.com/office/drawing/2014/main" id="{77031576-1701-4992-BF75-161A99E84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491" y="-198835"/>
            <a:ext cx="1945482" cy="144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图片 12">
            <a:extLst>
              <a:ext uri="{FF2B5EF4-FFF2-40B4-BE49-F238E27FC236}">
                <a16:creationId xmlns:a16="http://schemas.microsoft.com/office/drawing/2014/main" id="{8158C4ED-7F12-404E-A183-E5C052740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1871" y="1855590"/>
            <a:ext cx="2920603" cy="292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4">
            <a:extLst>
              <a:ext uri="{FF2B5EF4-FFF2-40B4-BE49-F238E27FC236}">
                <a16:creationId xmlns:a16="http://schemas.microsoft.com/office/drawing/2014/main" id="{969F1E5A-08A7-42D5-9C2D-8FCF634F68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1448" y="2987279"/>
            <a:ext cx="2920603" cy="206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8" name="组合 16">
            <a:extLst>
              <a:ext uri="{FF2B5EF4-FFF2-40B4-BE49-F238E27FC236}">
                <a16:creationId xmlns:a16="http://schemas.microsoft.com/office/drawing/2014/main" id="{7151DE2E-99D1-45B5-A780-293C1F98E5E2}"/>
              </a:ext>
            </a:extLst>
          </p:cNvPr>
          <p:cNvGrpSpPr>
            <a:grpSpLocks/>
          </p:cNvGrpSpPr>
          <p:nvPr/>
        </p:nvGrpSpPr>
        <p:grpSpPr bwMode="auto">
          <a:xfrm>
            <a:off x="7467600" y="3752850"/>
            <a:ext cx="2246710" cy="1283494"/>
            <a:chOff x="3393422" y="3429000"/>
            <a:chExt cx="3117731" cy="2201738"/>
          </a:xfrm>
        </p:grpSpPr>
        <p:pic>
          <p:nvPicPr>
            <p:cNvPr id="3085" name="图片 6">
              <a:extLst>
                <a:ext uri="{FF2B5EF4-FFF2-40B4-BE49-F238E27FC236}">
                  <a16:creationId xmlns:a16="http://schemas.microsoft.com/office/drawing/2014/main" id="{F7F38184-81BF-46A2-94EA-948DE763587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图片 13">
              <a:extLst>
                <a:ext uri="{FF2B5EF4-FFF2-40B4-BE49-F238E27FC236}">
                  <a16:creationId xmlns:a16="http://schemas.microsoft.com/office/drawing/2014/main" id="{38B5A1DA-11E0-411C-97CD-0956762D87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9" name="图片 14">
            <a:extLst>
              <a:ext uri="{FF2B5EF4-FFF2-40B4-BE49-F238E27FC236}">
                <a16:creationId xmlns:a16="http://schemas.microsoft.com/office/drawing/2014/main" id="{A198AEE5-E00F-49B1-B26B-D62EC19C60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7782" y="4020742"/>
            <a:ext cx="813197" cy="92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图片 15">
            <a:extLst>
              <a:ext uri="{FF2B5EF4-FFF2-40B4-BE49-F238E27FC236}">
                <a16:creationId xmlns:a16="http://schemas.microsoft.com/office/drawing/2014/main" id="{3B1B7892-3BA4-43A0-97FA-74FDDE9E55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42696">
            <a:off x="5656660" y="4382691"/>
            <a:ext cx="500063" cy="56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图片 9">
            <a:extLst>
              <a:ext uri="{FF2B5EF4-FFF2-40B4-BE49-F238E27FC236}">
                <a16:creationId xmlns:a16="http://schemas.microsoft.com/office/drawing/2014/main" id="{CB4B4B8E-ACC6-4AE0-88DF-C1900A1B86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7154" y="3995738"/>
            <a:ext cx="1212056" cy="100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图片 22">
            <a:extLst>
              <a:ext uri="{FF2B5EF4-FFF2-40B4-BE49-F238E27FC236}">
                <a16:creationId xmlns:a16="http://schemas.microsoft.com/office/drawing/2014/main" id="{E1A41D16-1A80-4B67-94BF-4506E130BC17}"/>
              </a:ext>
            </a:extLst>
          </p:cNvPr>
          <p:cNvPicPr>
            <a:picLocks noChangeAspect="1" noChangeArrowheads="1"/>
          </p:cNvPicPr>
          <p:nvPr/>
        </p:nvPicPr>
        <p:blipFill>
          <a:blip r:embed="rId11">
            <a:clrChange>
              <a:clrFrom>
                <a:srgbClr val="EFEDE0"/>
              </a:clrFrom>
              <a:clrTo>
                <a:srgbClr val="EFEDE0">
                  <a:alpha val="0"/>
                </a:srgbClr>
              </a:clrTo>
            </a:clrChange>
            <a:extLst>
              <a:ext uri="{28A0092B-C50C-407E-A947-70E740481C1C}">
                <a14:useLocalDpi xmlns:a14="http://schemas.microsoft.com/office/drawing/2010/main" val="0"/>
              </a:ext>
            </a:extLst>
          </a:blip>
          <a:srcRect l="65437" t="3641" r="24667" b="81693"/>
          <a:stretch>
            <a:fillRect/>
          </a:stretch>
        </p:blipFill>
        <p:spPr bwMode="auto">
          <a:xfrm>
            <a:off x="340519" y="3013472"/>
            <a:ext cx="65841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CB6F49C-B0B3-439E-B36C-1BFCFFD36BBF}"/>
              </a:ext>
            </a:extLst>
          </p:cNvPr>
          <p:cNvSpPr txBox="1"/>
          <p:nvPr/>
        </p:nvSpPr>
        <p:spPr>
          <a:xfrm>
            <a:off x="1549004" y="96441"/>
            <a:ext cx="6469856" cy="461665"/>
          </a:xfrm>
          <a:prstGeom prst="rect">
            <a:avLst/>
          </a:prstGeom>
          <a:noFill/>
        </p:spPr>
        <p:txBody>
          <a:bodyPr>
            <a:spAutoFit/>
          </a:bodyPr>
          <a:lstStyle/>
          <a:p>
            <a:pPr>
              <a:defRPr/>
            </a:pPr>
            <a:r>
              <a:rPr lang="en-US" sz="2400" b="1">
                <a:solidFill>
                  <a:schemeClr val="accent6">
                    <a:lumMod val="50000"/>
                  </a:schemeClr>
                </a:solidFill>
                <a:latin typeface="Times New Roman" panose="02020603050405020304" pitchFamily="18" charset="0"/>
                <a:ea typeface="+mn-ea"/>
                <a:cs typeface="Times New Roman" panose="02020603050405020304" pitchFamily="18" charset="0"/>
              </a:rPr>
              <a:t>TRƯỜNG TIỂU HỌC ĐÔ THỊ VIỆT HƯNG</a:t>
            </a:r>
          </a:p>
        </p:txBody>
      </p:sp>
      <p:sp>
        <p:nvSpPr>
          <p:cNvPr id="3084" name="TextBox 20">
            <a:extLst>
              <a:ext uri="{FF2B5EF4-FFF2-40B4-BE49-F238E27FC236}">
                <a16:creationId xmlns:a16="http://schemas.microsoft.com/office/drawing/2014/main" id="{2FAEEF50-5148-46B0-89C3-6843CA133D4D}"/>
              </a:ext>
            </a:extLst>
          </p:cNvPr>
          <p:cNvSpPr txBox="1">
            <a:spLocks noChangeArrowheads="1"/>
          </p:cNvSpPr>
          <p:nvPr/>
        </p:nvSpPr>
        <p:spPr bwMode="auto">
          <a:xfrm>
            <a:off x="476250" y="1073006"/>
            <a:ext cx="798195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en-US" altLang="en-US" sz="3450" b="1">
                <a:solidFill>
                  <a:srgbClr val="E83418"/>
                </a:solidFill>
                <a:latin typeface="Times New Roman" panose="02020603050405020304" pitchFamily="18" charset="0"/>
                <a:cs typeface="Times New Roman" panose="02020603050405020304" pitchFamily="18" charset="0"/>
              </a:rPr>
              <a:t>CHÀO MỪNG CÁC THẦY CÔ GIÁO</a:t>
            </a:r>
          </a:p>
          <a:p>
            <a:pPr algn="ctr" eaLnBrk="1" hangingPunct="1">
              <a:lnSpc>
                <a:spcPct val="100000"/>
              </a:lnSpc>
              <a:spcBef>
                <a:spcPct val="0"/>
              </a:spcBef>
              <a:buFontTx/>
              <a:buNone/>
            </a:pPr>
            <a:r>
              <a:rPr lang="en-US" altLang="en-US" sz="3450" b="1">
                <a:solidFill>
                  <a:srgbClr val="E83418"/>
                </a:solidFill>
                <a:latin typeface="Times New Roman" panose="02020603050405020304" pitchFamily="18" charset="0"/>
                <a:cs typeface="Times New Roman" panose="02020603050405020304" pitchFamily="18" charset="0"/>
              </a:rPr>
              <a:t> VỀ DỰ GIỜ MÔN TẬP LÀM VĂN</a:t>
            </a:r>
          </a:p>
          <a:p>
            <a:pPr algn="ctr" eaLnBrk="1" hangingPunct="1">
              <a:lnSpc>
                <a:spcPct val="100000"/>
              </a:lnSpc>
              <a:spcBef>
                <a:spcPct val="0"/>
              </a:spcBef>
              <a:buFontTx/>
              <a:buNone/>
            </a:pPr>
            <a:r>
              <a:rPr lang="en-US" altLang="en-US" sz="3600" b="1">
                <a:solidFill>
                  <a:srgbClr val="E83418"/>
                </a:solidFill>
                <a:latin typeface="Times New Roman" panose="02020603050405020304" pitchFamily="18" charset="0"/>
                <a:cs typeface="Times New Roman" panose="02020603050405020304" pitchFamily="18" charset="0"/>
              </a:rPr>
              <a:t>LỚP 5</a:t>
            </a:r>
          </a:p>
        </p:txBody>
      </p:sp>
    </p:spTree>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7" name="Google Shape;3630;p40">
            <a:extLst>
              <a:ext uri="{FF2B5EF4-FFF2-40B4-BE49-F238E27FC236}">
                <a16:creationId xmlns:a16="http://schemas.microsoft.com/office/drawing/2014/main" id="{34A8E90A-0CE4-4BF8-9DBC-5798945CBEE7}"/>
              </a:ext>
            </a:extLst>
          </p:cNvPr>
          <p:cNvSpPr/>
          <p:nvPr/>
        </p:nvSpPr>
        <p:spPr>
          <a:xfrm>
            <a:off x="3901551" y="924931"/>
            <a:ext cx="2272719" cy="51065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tx1"/>
                </a:solidFill>
              </a:rPr>
              <a:t>Mở</a:t>
            </a:r>
            <a:r>
              <a:rPr lang="en-US" sz="3200" b="1" dirty="0">
                <a:solidFill>
                  <a:schemeClr val="tx1"/>
                </a:solidFill>
              </a:rPr>
              <a:t> </a:t>
            </a:r>
            <a:r>
              <a:rPr lang="en-US" sz="3200" b="1" dirty="0" err="1">
                <a:solidFill>
                  <a:schemeClr val="tx1"/>
                </a:solidFill>
              </a:rPr>
              <a:t>bài</a:t>
            </a:r>
            <a:endParaRPr lang="en-US" sz="3200" b="1" dirty="0">
              <a:solidFill>
                <a:schemeClr val="tx1"/>
              </a:solidFill>
            </a:endParaRPr>
          </a:p>
        </p:txBody>
      </p:sp>
      <p:sp>
        <p:nvSpPr>
          <p:cNvPr id="78" name="Google Shape;3630;p40">
            <a:extLst>
              <a:ext uri="{FF2B5EF4-FFF2-40B4-BE49-F238E27FC236}">
                <a16:creationId xmlns:a16="http://schemas.microsoft.com/office/drawing/2014/main" id="{8AB85F94-4593-4B72-8DA6-E24ECA228E3A}"/>
              </a:ext>
            </a:extLst>
          </p:cNvPr>
          <p:cNvSpPr/>
          <p:nvPr/>
        </p:nvSpPr>
        <p:spPr>
          <a:xfrm>
            <a:off x="4645941" y="2702249"/>
            <a:ext cx="2531713" cy="451559"/>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tx1"/>
                </a:solidFill>
              </a:rPr>
              <a:t>Thân</a:t>
            </a:r>
            <a:r>
              <a:rPr lang="en-US" sz="3200" b="1" dirty="0">
                <a:solidFill>
                  <a:schemeClr val="tx1"/>
                </a:solidFill>
              </a:rPr>
              <a:t> </a:t>
            </a:r>
            <a:r>
              <a:rPr lang="en-US" sz="3200" b="1" dirty="0" err="1">
                <a:solidFill>
                  <a:schemeClr val="tx1"/>
                </a:solidFill>
              </a:rPr>
              <a:t>bài</a:t>
            </a:r>
            <a:endParaRPr lang="en-US" sz="3200" b="1" dirty="0">
              <a:solidFill>
                <a:schemeClr val="tx1"/>
              </a:solidFill>
            </a:endParaRPr>
          </a:p>
        </p:txBody>
      </p:sp>
      <p:sp>
        <p:nvSpPr>
          <p:cNvPr id="79" name="Google Shape;3630;p40">
            <a:extLst>
              <a:ext uri="{FF2B5EF4-FFF2-40B4-BE49-F238E27FC236}">
                <a16:creationId xmlns:a16="http://schemas.microsoft.com/office/drawing/2014/main" id="{927A385D-52E2-41DC-AA42-4A88D9333180}"/>
              </a:ext>
            </a:extLst>
          </p:cNvPr>
          <p:cNvSpPr/>
          <p:nvPr/>
        </p:nvSpPr>
        <p:spPr>
          <a:xfrm>
            <a:off x="3901552" y="4446959"/>
            <a:ext cx="2283948" cy="51065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tx1"/>
                </a:solidFill>
              </a:rPr>
              <a:t>Kết</a:t>
            </a:r>
            <a:r>
              <a:rPr lang="en-US" sz="3200" b="1" dirty="0">
                <a:solidFill>
                  <a:schemeClr val="tx1"/>
                </a:solidFill>
              </a:rPr>
              <a:t> </a:t>
            </a:r>
            <a:r>
              <a:rPr lang="en-US" sz="3200" b="1" dirty="0" err="1">
                <a:solidFill>
                  <a:schemeClr val="tx1"/>
                </a:solidFill>
              </a:rPr>
              <a:t>bài</a:t>
            </a:r>
            <a:endParaRPr lang="en-US" sz="3200" b="1" dirty="0">
              <a:solidFill>
                <a:schemeClr val="tx1"/>
              </a:solidFill>
            </a:endParaRPr>
          </a:p>
        </p:txBody>
      </p:sp>
      <p:sp>
        <p:nvSpPr>
          <p:cNvPr id="81" name="Google Shape;3630;p40">
            <a:extLst>
              <a:ext uri="{FF2B5EF4-FFF2-40B4-BE49-F238E27FC236}">
                <a16:creationId xmlns:a16="http://schemas.microsoft.com/office/drawing/2014/main" id="{7B8FB802-64BF-4994-8358-244434C0EB75}"/>
              </a:ext>
            </a:extLst>
          </p:cNvPr>
          <p:cNvSpPr/>
          <p:nvPr/>
        </p:nvSpPr>
        <p:spPr>
          <a:xfrm>
            <a:off x="1108099" y="2184955"/>
            <a:ext cx="3166336" cy="1760711"/>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tx1"/>
                </a:solidFill>
              </a:rPr>
              <a:t>Cấu</a:t>
            </a:r>
            <a:r>
              <a:rPr lang="en-US" sz="3200" b="1" dirty="0">
                <a:solidFill>
                  <a:schemeClr val="tx1"/>
                </a:solidFill>
              </a:rPr>
              <a:t> </a:t>
            </a:r>
            <a:r>
              <a:rPr lang="en-US" sz="3200" b="1" dirty="0" err="1">
                <a:solidFill>
                  <a:schemeClr val="tx1"/>
                </a:solidFill>
              </a:rPr>
              <a:t>tạo</a:t>
            </a:r>
            <a:r>
              <a:rPr lang="en-US" sz="3200" b="1" dirty="0">
                <a:solidFill>
                  <a:schemeClr val="tx1"/>
                </a:solidFill>
              </a:rPr>
              <a:t> </a:t>
            </a:r>
            <a:r>
              <a:rPr lang="en-US" sz="3200" b="1" dirty="0" err="1">
                <a:solidFill>
                  <a:schemeClr val="tx1"/>
                </a:solidFill>
              </a:rPr>
              <a:t>bài</a:t>
            </a:r>
            <a:r>
              <a:rPr lang="en-US" sz="3200" b="1" dirty="0">
                <a:solidFill>
                  <a:schemeClr val="tx1"/>
                </a:solidFill>
              </a:rPr>
              <a:t> </a:t>
            </a:r>
            <a:r>
              <a:rPr lang="en-US" sz="3200" b="1" dirty="0" err="1">
                <a:solidFill>
                  <a:schemeClr val="tx1"/>
                </a:solidFill>
              </a:rPr>
              <a:t>văn</a:t>
            </a:r>
            <a:r>
              <a:rPr lang="en-US" sz="3200" b="1" dirty="0">
                <a:solidFill>
                  <a:schemeClr val="tx1"/>
                </a:solidFill>
              </a:rPr>
              <a:t> </a:t>
            </a:r>
            <a:r>
              <a:rPr lang="en-US" sz="3200" b="1" dirty="0" err="1">
                <a:solidFill>
                  <a:schemeClr val="tx1"/>
                </a:solidFill>
              </a:rPr>
              <a:t>tả</a:t>
            </a:r>
            <a:r>
              <a:rPr lang="en-US" sz="3200" b="1" dirty="0">
                <a:solidFill>
                  <a:schemeClr val="tx1"/>
                </a:solidFill>
              </a:rPr>
              <a:t> </a:t>
            </a:r>
            <a:r>
              <a:rPr lang="en-US" sz="3200" b="1" dirty="0" err="1">
                <a:solidFill>
                  <a:schemeClr val="tx1"/>
                </a:solidFill>
              </a:rPr>
              <a:t>đồ</a:t>
            </a:r>
            <a:r>
              <a:rPr lang="en-US" sz="3200" b="1" dirty="0">
                <a:solidFill>
                  <a:schemeClr val="tx1"/>
                </a:solidFill>
              </a:rPr>
              <a:t> </a:t>
            </a:r>
            <a:r>
              <a:rPr lang="en-US" sz="3200" b="1" dirty="0" err="1">
                <a:solidFill>
                  <a:schemeClr val="tx1"/>
                </a:solidFill>
              </a:rPr>
              <a:t>vật</a:t>
            </a:r>
            <a:endParaRPr sz="3200" b="1" dirty="0">
              <a:solidFill>
                <a:schemeClr val="tx1"/>
              </a:solidFill>
            </a:endParaRPr>
          </a:p>
        </p:txBody>
      </p:sp>
      <p:cxnSp>
        <p:nvCxnSpPr>
          <p:cNvPr id="122" name="Đường kết nối: Mũi tên Gấp khúc 18">
            <a:extLst>
              <a:ext uri="{FF2B5EF4-FFF2-40B4-BE49-F238E27FC236}">
                <a16:creationId xmlns:a16="http://schemas.microsoft.com/office/drawing/2014/main" id="{A60EF988-6167-4B70-9ABA-40DE608E562D}"/>
              </a:ext>
            </a:extLst>
          </p:cNvPr>
          <p:cNvCxnSpPr>
            <a:cxnSpLocks/>
          </p:cNvCxnSpPr>
          <p:nvPr/>
        </p:nvCxnSpPr>
        <p:spPr>
          <a:xfrm flipV="1">
            <a:off x="2788535" y="1171904"/>
            <a:ext cx="1181103" cy="1018982"/>
          </a:xfrm>
          <a:prstGeom prst="bentConnector3">
            <a:avLst>
              <a:gd name="adj1" fmla="val 968"/>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23" name="Đường kết nối: Mũi tên Gấp khúc 21">
            <a:extLst>
              <a:ext uri="{FF2B5EF4-FFF2-40B4-BE49-F238E27FC236}">
                <a16:creationId xmlns:a16="http://schemas.microsoft.com/office/drawing/2014/main" id="{03E0C48E-AFC0-4E24-A17D-3DB182051EF1}"/>
              </a:ext>
            </a:extLst>
          </p:cNvPr>
          <p:cNvCxnSpPr>
            <a:cxnSpLocks/>
          </p:cNvCxnSpPr>
          <p:nvPr/>
        </p:nvCxnSpPr>
        <p:spPr>
          <a:xfrm>
            <a:off x="2857115" y="3945666"/>
            <a:ext cx="1044436" cy="815257"/>
          </a:xfrm>
          <a:prstGeom prst="bentConnector3">
            <a:avLst>
              <a:gd name="adj1" fmla="val 1848"/>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24" name="Đường kết nối Mũi tên Thẳng 27">
            <a:extLst>
              <a:ext uri="{FF2B5EF4-FFF2-40B4-BE49-F238E27FC236}">
                <a16:creationId xmlns:a16="http://schemas.microsoft.com/office/drawing/2014/main" id="{B7667750-8B62-4650-B1AA-CB00F5866727}"/>
              </a:ext>
            </a:extLst>
          </p:cNvPr>
          <p:cNvCxnSpPr/>
          <p:nvPr/>
        </p:nvCxnSpPr>
        <p:spPr>
          <a:xfrm>
            <a:off x="4206715" y="2939255"/>
            <a:ext cx="439226"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2179084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barn(inVertical)">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barn(inVertical)">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4"/>
                                        </p:tgtEl>
                                        <p:attrNameLst>
                                          <p:attrName>style.visibility</p:attrName>
                                        </p:attrNameLst>
                                      </p:cBhvr>
                                      <p:to>
                                        <p:strVal val="visible"/>
                                      </p:to>
                                    </p:set>
                                    <p:animEffect transition="in" filter="fade">
                                      <p:cBhvr>
                                        <p:cTn id="17" dur="1000"/>
                                        <p:tgtEl>
                                          <p:spTgt spid="124"/>
                                        </p:tgtEl>
                                      </p:cBhvr>
                                    </p:animEffect>
                                    <p:anim calcmode="lin" valueType="num">
                                      <p:cBhvr>
                                        <p:cTn id="18" dur="1000" fill="hold"/>
                                        <p:tgtEl>
                                          <p:spTgt spid="124"/>
                                        </p:tgtEl>
                                        <p:attrNameLst>
                                          <p:attrName>ppt_x</p:attrName>
                                        </p:attrNameLst>
                                      </p:cBhvr>
                                      <p:tavLst>
                                        <p:tav tm="0">
                                          <p:val>
                                            <p:strVal val="#ppt_x"/>
                                          </p:val>
                                        </p:tav>
                                        <p:tav tm="100000">
                                          <p:val>
                                            <p:strVal val="#ppt_x"/>
                                          </p:val>
                                        </p:tav>
                                      </p:tavLst>
                                    </p:anim>
                                    <p:anim calcmode="lin" valueType="num">
                                      <p:cBhvr>
                                        <p:cTn id="19"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barn(inVertical)">
                                      <p:cBhvr>
                                        <p:cTn id="24" dur="500"/>
                                        <p:tgtEl>
                                          <p:spTgt spid="7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3"/>
                                        </p:tgtEl>
                                        <p:attrNameLst>
                                          <p:attrName>style.visibility</p:attrName>
                                        </p:attrNameLst>
                                      </p:cBhvr>
                                      <p:to>
                                        <p:strVal val="visible"/>
                                      </p:to>
                                    </p:set>
                                    <p:animEffect transition="in" filter="fade">
                                      <p:cBhvr>
                                        <p:cTn id="29" dur="1000"/>
                                        <p:tgtEl>
                                          <p:spTgt spid="123"/>
                                        </p:tgtEl>
                                      </p:cBhvr>
                                    </p:animEffect>
                                    <p:anim calcmode="lin" valueType="num">
                                      <p:cBhvr>
                                        <p:cTn id="30" dur="1000" fill="hold"/>
                                        <p:tgtEl>
                                          <p:spTgt spid="123"/>
                                        </p:tgtEl>
                                        <p:attrNameLst>
                                          <p:attrName>ppt_x</p:attrName>
                                        </p:attrNameLst>
                                      </p:cBhvr>
                                      <p:tavLst>
                                        <p:tav tm="0">
                                          <p:val>
                                            <p:strVal val="#ppt_x"/>
                                          </p:val>
                                        </p:tav>
                                        <p:tav tm="100000">
                                          <p:val>
                                            <p:strVal val="#ppt_x"/>
                                          </p:val>
                                        </p:tav>
                                      </p:tavLst>
                                    </p:anim>
                                    <p:anim calcmode="lin" valueType="num">
                                      <p:cBhvr>
                                        <p:cTn id="31"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barn(inVertical)">
                                      <p:cBhvr>
                                        <p:cTn id="3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cxnSp>
        <p:nvCxnSpPr>
          <p:cNvPr id="20" name="Đường kết nối Mũi tên Thẳng 132">
            <a:extLst>
              <a:ext uri="{FF2B5EF4-FFF2-40B4-BE49-F238E27FC236}">
                <a16:creationId xmlns:a16="http://schemas.microsoft.com/office/drawing/2014/main" id="{C768E125-69B2-486A-A64C-FBB737247311}"/>
              </a:ext>
            </a:extLst>
          </p:cNvPr>
          <p:cNvCxnSpPr>
            <a:cxnSpLocks/>
          </p:cNvCxnSpPr>
          <p:nvPr/>
        </p:nvCxnSpPr>
        <p:spPr>
          <a:xfrm>
            <a:off x="3266132" y="816489"/>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1" name="Google Shape;3630;p40">
            <a:extLst>
              <a:ext uri="{FF2B5EF4-FFF2-40B4-BE49-F238E27FC236}">
                <a16:creationId xmlns:a16="http://schemas.microsoft.com/office/drawing/2014/main" id="{1068C41D-5FA2-4A25-B06A-47C30FE00174}"/>
              </a:ext>
            </a:extLst>
          </p:cNvPr>
          <p:cNvSpPr/>
          <p:nvPr/>
        </p:nvSpPr>
        <p:spPr>
          <a:xfrm>
            <a:off x="1607694" y="422307"/>
            <a:ext cx="165843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Mở</a:t>
            </a:r>
            <a:r>
              <a:rPr lang="en-US" sz="2400" b="1" dirty="0">
                <a:solidFill>
                  <a:schemeClr val="tx1"/>
                </a:solidFill>
              </a:rPr>
              <a:t> </a:t>
            </a:r>
            <a:r>
              <a:rPr lang="en-US" sz="2400" b="1" dirty="0" err="1">
                <a:solidFill>
                  <a:schemeClr val="tx1"/>
                </a:solidFill>
              </a:rPr>
              <a:t>bài</a:t>
            </a:r>
            <a:r>
              <a:rPr lang="en-US" sz="2400" b="1" dirty="0">
                <a:solidFill>
                  <a:schemeClr val="tx1"/>
                </a:solidFill>
              </a:rPr>
              <a:t> </a:t>
            </a:r>
            <a:r>
              <a:rPr lang="en-US" sz="2400" b="1" dirty="0" err="1">
                <a:solidFill>
                  <a:schemeClr val="tx1"/>
                </a:solidFill>
              </a:rPr>
              <a:t>trực</a:t>
            </a:r>
            <a:r>
              <a:rPr lang="en-US" sz="2400" b="1" dirty="0">
                <a:solidFill>
                  <a:schemeClr val="tx1"/>
                </a:solidFill>
              </a:rPr>
              <a:t> </a:t>
            </a:r>
            <a:r>
              <a:rPr lang="en-US" sz="2400" b="1" dirty="0" err="1">
                <a:solidFill>
                  <a:schemeClr val="tx1"/>
                </a:solidFill>
              </a:rPr>
              <a:t>tiếp</a:t>
            </a:r>
            <a:endParaRPr lang="en-US" sz="2400" b="1" dirty="0">
              <a:solidFill>
                <a:schemeClr val="tx1"/>
              </a:solidFill>
            </a:endParaRPr>
          </a:p>
        </p:txBody>
      </p:sp>
      <p:sp>
        <p:nvSpPr>
          <p:cNvPr id="23" name="Google Shape;3630;p40">
            <a:extLst>
              <a:ext uri="{FF2B5EF4-FFF2-40B4-BE49-F238E27FC236}">
                <a16:creationId xmlns:a16="http://schemas.microsoft.com/office/drawing/2014/main" id="{2B0DC874-C4DE-46D3-8190-65B96B65F34B}"/>
              </a:ext>
            </a:extLst>
          </p:cNvPr>
          <p:cNvSpPr/>
          <p:nvPr/>
        </p:nvSpPr>
        <p:spPr>
          <a:xfrm>
            <a:off x="280650" y="1745914"/>
            <a:ext cx="1608094" cy="1081095"/>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tx1"/>
                </a:solidFill>
              </a:rPr>
              <a:t>MỞ BÀI</a:t>
            </a:r>
            <a:endParaRPr sz="2400" b="1" dirty="0">
              <a:solidFill>
                <a:schemeClr val="tx1"/>
              </a:solidFill>
            </a:endParaRPr>
          </a:p>
        </p:txBody>
      </p:sp>
      <p:cxnSp>
        <p:nvCxnSpPr>
          <p:cNvPr id="64" name="Đường kết nối: Mũi tên Gấp khúc 18">
            <a:extLst>
              <a:ext uri="{FF2B5EF4-FFF2-40B4-BE49-F238E27FC236}">
                <a16:creationId xmlns:a16="http://schemas.microsoft.com/office/drawing/2014/main" id="{C40DC184-BA2C-4B83-A0CD-28D7DF05AB36}"/>
              </a:ext>
            </a:extLst>
          </p:cNvPr>
          <p:cNvCxnSpPr/>
          <p:nvPr/>
        </p:nvCxnSpPr>
        <p:spPr>
          <a:xfrm rot="5400000" flipH="1" flipV="1">
            <a:off x="884706" y="969306"/>
            <a:ext cx="892792" cy="617717"/>
          </a:xfrm>
          <a:prstGeom prst="bentConnector3">
            <a:avLst>
              <a:gd name="adj1" fmla="val 100357"/>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5" name="Đường kết nối: Mũi tên Gấp khúc 21">
            <a:extLst>
              <a:ext uri="{FF2B5EF4-FFF2-40B4-BE49-F238E27FC236}">
                <a16:creationId xmlns:a16="http://schemas.microsoft.com/office/drawing/2014/main" id="{6B2A78CE-1434-4578-B2B0-796712EE6B68}"/>
              </a:ext>
            </a:extLst>
          </p:cNvPr>
          <p:cNvCxnSpPr>
            <a:cxnSpLocks/>
          </p:cNvCxnSpPr>
          <p:nvPr/>
        </p:nvCxnSpPr>
        <p:spPr>
          <a:xfrm rot="16200000" flipH="1">
            <a:off x="945438" y="2903814"/>
            <a:ext cx="739061" cy="585451"/>
          </a:xfrm>
          <a:prstGeom prst="bentConnector3">
            <a:avLst>
              <a:gd name="adj1" fmla="val 101552"/>
            </a:avLst>
          </a:prstGeom>
          <a:ln>
            <a:tailEnd type="triangle"/>
          </a:ln>
        </p:spPr>
        <p:style>
          <a:lnRef idx="3">
            <a:schemeClr val="accent5"/>
          </a:lnRef>
          <a:fillRef idx="0">
            <a:schemeClr val="accent5"/>
          </a:fillRef>
          <a:effectRef idx="2">
            <a:schemeClr val="accent5"/>
          </a:effectRef>
          <a:fontRef idx="minor">
            <a:schemeClr val="tx1"/>
          </a:fontRef>
        </p:style>
      </p:cxnSp>
      <p:sp>
        <p:nvSpPr>
          <p:cNvPr id="66" name="Google Shape;3630;p40">
            <a:extLst>
              <a:ext uri="{FF2B5EF4-FFF2-40B4-BE49-F238E27FC236}">
                <a16:creationId xmlns:a16="http://schemas.microsoft.com/office/drawing/2014/main" id="{C58CBD7A-88F0-4B7E-9011-9D463976D107}"/>
              </a:ext>
            </a:extLst>
          </p:cNvPr>
          <p:cNvSpPr/>
          <p:nvPr/>
        </p:nvSpPr>
        <p:spPr>
          <a:xfrm>
            <a:off x="1708541" y="3171889"/>
            <a:ext cx="165843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Mở</a:t>
            </a:r>
            <a:r>
              <a:rPr lang="en-US" sz="2400" b="1" dirty="0">
                <a:solidFill>
                  <a:schemeClr val="tx1"/>
                </a:solidFill>
              </a:rPr>
              <a:t> </a:t>
            </a:r>
            <a:r>
              <a:rPr lang="en-US" sz="2400" b="1" dirty="0" err="1">
                <a:solidFill>
                  <a:schemeClr val="tx1"/>
                </a:solidFill>
              </a:rPr>
              <a:t>bài</a:t>
            </a:r>
            <a:r>
              <a:rPr lang="en-US" sz="2400" b="1" dirty="0">
                <a:solidFill>
                  <a:schemeClr val="tx1"/>
                </a:solidFill>
              </a:rPr>
              <a:t> </a:t>
            </a:r>
            <a:r>
              <a:rPr lang="en-US" sz="2400" b="1" dirty="0" err="1">
                <a:solidFill>
                  <a:schemeClr val="tx1"/>
                </a:solidFill>
              </a:rPr>
              <a:t>gián</a:t>
            </a:r>
            <a:r>
              <a:rPr lang="en-US" sz="2400" b="1" dirty="0">
                <a:solidFill>
                  <a:schemeClr val="tx1"/>
                </a:solidFill>
              </a:rPr>
              <a:t> </a:t>
            </a:r>
            <a:r>
              <a:rPr lang="en-US" sz="2400" b="1" dirty="0" err="1">
                <a:solidFill>
                  <a:schemeClr val="tx1"/>
                </a:solidFill>
              </a:rPr>
              <a:t>tiếp</a:t>
            </a:r>
            <a:endParaRPr lang="en-US" sz="2400" b="1" dirty="0">
              <a:solidFill>
                <a:schemeClr val="tx1"/>
              </a:solidFill>
            </a:endParaRPr>
          </a:p>
        </p:txBody>
      </p:sp>
      <p:cxnSp>
        <p:nvCxnSpPr>
          <p:cNvPr id="67" name="Đường kết nối Mũi tên Thẳng 58">
            <a:extLst>
              <a:ext uri="{FF2B5EF4-FFF2-40B4-BE49-F238E27FC236}">
                <a16:creationId xmlns:a16="http://schemas.microsoft.com/office/drawing/2014/main" id="{AF75455A-207A-4B31-A0FA-BD38EB4CF467}"/>
              </a:ext>
            </a:extLst>
          </p:cNvPr>
          <p:cNvCxnSpPr>
            <a:cxnSpLocks/>
          </p:cNvCxnSpPr>
          <p:nvPr/>
        </p:nvCxnSpPr>
        <p:spPr>
          <a:xfrm>
            <a:off x="3349532" y="3552908"/>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8" name="Google Shape;3630;p40">
            <a:extLst>
              <a:ext uri="{FF2B5EF4-FFF2-40B4-BE49-F238E27FC236}">
                <a16:creationId xmlns:a16="http://schemas.microsoft.com/office/drawing/2014/main" id="{FE3687D4-AEA2-4057-887F-F408039A5832}"/>
              </a:ext>
            </a:extLst>
          </p:cNvPr>
          <p:cNvSpPr/>
          <p:nvPr/>
        </p:nvSpPr>
        <p:spPr>
          <a:xfrm>
            <a:off x="4145273" y="3002097"/>
            <a:ext cx="2148840" cy="112794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Giới</a:t>
            </a:r>
            <a:r>
              <a:rPr lang="en-US" sz="2400" b="1" dirty="0">
                <a:solidFill>
                  <a:schemeClr val="bg1"/>
                </a:solidFill>
              </a:rPr>
              <a:t> </a:t>
            </a:r>
            <a:r>
              <a:rPr lang="en-US" sz="2400" b="1" dirty="0" err="1">
                <a:solidFill>
                  <a:schemeClr val="bg1"/>
                </a:solidFill>
              </a:rPr>
              <a:t>thiệu</a:t>
            </a:r>
            <a:r>
              <a:rPr lang="en-US" sz="2400" b="1" dirty="0">
                <a:solidFill>
                  <a:schemeClr val="bg1"/>
                </a:solidFill>
              </a:rPr>
              <a:t> </a:t>
            </a:r>
            <a:r>
              <a:rPr lang="en-US" sz="2400" b="1" dirty="0" err="1">
                <a:solidFill>
                  <a:schemeClr val="bg1"/>
                </a:solidFill>
              </a:rPr>
              <a:t>đồ</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70" name="Google Shape;3630;p40">
            <a:extLst>
              <a:ext uri="{FF2B5EF4-FFF2-40B4-BE49-F238E27FC236}">
                <a16:creationId xmlns:a16="http://schemas.microsoft.com/office/drawing/2014/main" id="{7E8F3A62-4093-4501-A21B-0EDF0E130472}"/>
              </a:ext>
            </a:extLst>
          </p:cNvPr>
          <p:cNvSpPr/>
          <p:nvPr/>
        </p:nvSpPr>
        <p:spPr>
          <a:xfrm>
            <a:off x="6523928" y="2694662"/>
            <a:ext cx="2620072" cy="1694668"/>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5">
              <a:lumMod val="90000"/>
            </a:schemeClr>
          </a:solidFill>
          <a:ln>
            <a:noFill/>
          </a:ln>
        </p:spPr>
        <p:txBody>
          <a:bodyPr spcFirstLastPara="1" wrap="square" lIns="91425" tIns="91425" rIns="91425" bIns="91425" anchor="ctr" anchorCtr="0">
            <a:noAutofit/>
          </a:bodyPr>
          <a:lstStyle/>
          <a:p>
            <a:pPr lvl="0" algn="ctr"/>
            <a:r>
              <a:rPr lang="en-US" sz="2400" dirty="0" err="1"/>
              <a:t>Nói</a:t>
            </a:r>
            <a:r>
              <a:rPr lang="en-US" sz="2400" dirty="0"/>
              <a:t> </a:t>
            </a:r>
            <a:r>
              <a:rPr lang="en-US" sz="2400" dirty="0" err="1"/>
              <a:t>chuyện</a:t>
            </a:r>
            <a:r>
              <a:rPr lang="en-US" sz="2400" dirty="0"/>
              <a:t> </a:t>
            </a:r>
            <a:r>
              <a:rPr lang="en-US" sz="2400" dirty="0" err="1"/>
              <a:t>khác</a:t>
            </a:r>
            <a:r>
              <a:rPr lang="en-US" sz="2400" dirty="0"/>
              <a:t> </a:t>
            </a:r>
            <a:r>
              <a:rPr lang="en-US" sz="2400" dirty="0" err="1"/>
              <a:t>để</a:t>
            </a:r>
            <a:r>
              <a:rPr lang="en-US" sz="2400" dirty="0"/>
              <a:t> </a:t>
            </a:r>
            <a:r>
              <a:rPr lang="en-US" sz="2400" dirty="0" err="1"/>
              <a:t>dẫn</a:t>
            </a:r>
            <a:r>
              <a:rPr lang="en-US" sz="2400" dirty="0"/>
              <a:t> </a:t>
            </a:r>
            <a:r>
              <a:rPr lang="en-US" sz="2400" dirty="0" err="1"/>
              <a:t>vào</a:t>
            </a:r>
            <a:r>
              <a:rPr lang="en-US" sz="2400" dirty="0"/>
              <a:t> </a:t>
            </a:r>
            <a:r>
              <a:rPr lang="en-US" sz="2400" dirty="0" err="1"/>
              <a:t>đồ</a:t>
            </a:r>
            <a:r>
              <a:rPr lang="en-US" sz="2400" dirty="0"/>
              <a:t> </a:t>
            </a:r>
            <a:r>
              <a:rPr lang="en-US" sz="2400" dirty="0" err="1"/>
              <a:t>vật</a:t>
            </a:r>
            <a:r>
              <a:rPr lang="en-US" sz="2400" dirty="0"/>
              <a:t> </a:t>
            </a:r>
            <a:r>
              <a:rPr lang="en-US" sz="2400" dirty="0" err="1"/>
              <a:t>định</a:t>
            </a:r>
            <a:r>
              <a:rPr lang="en-US" sz="2400" dirty="0"/>
              <a:t> </a:t>
            </a:r>
            <a:r>
              <a:rPr lang="en-US" sz="2400" dirty="0" err="1"/>
              <a:t>tả</a:t>
            </a:r>
            <a:r>
              <a:rPr lang="en-US" sz="2400" dirty="0"/>
              <a:t>.</a:t>
            </a:r>
            <a:endParaRPr sz="2400" b="1" dirty="0"/>
          </a:p>
        </p:txBody>
      </p:sp>
      <p:cxnSp>
        <p:nvCxnSpPr>
          <p:cNvPr id="75" name="Đường kết nối Mũi tên Thẳng 115">
            <a:extLst>
              <a:ext uri="{FF2B5EF4-FFF2-40B4-BE49-F238E27FC236}">
                <a16:creationId xmlns:a16="http://schemas.microsoft.com/office/drawing/2014/main" id="{051EFFB7-3D84-4FBC-B461-F805B0AB1A53}"/>
              </a:ext>
            </a:extLst>
          </p:cNvPr>
          <p:cNvCxnSpPr>
            <a:cxnSpLocks/>
          </p:cNvCxnSpPr>
          <p:nvPr/>
        </p:nvCxnSpPr>
        <p:spPr>
          <a:xfrm>
            <a:off x="6258683" y="3439590"/>
            <a:ext cx="410066" cy="0"/>
          </a:xfrm>
          <a:prstGeom prst="straightConnector1">
            <a:avLst/>
          </a:prstGeom>
          <a:ln>
            <a:solidFill>
              <a:schemeClr val="bg1">
                <a:lumMod val="50000"/>
                <a:lumOff val="50000"/>
              </a:schemeClr>
            </a:solidFill>
            <a:tailEnd type="triangle"/>
          </a:ln>
        </p:spPr>
        <p:style>
          <a:lnRef idx="3">
            <a:schemeClr val="accent2"/>
          </a:lnRef>
          <a:fillRef idx="0">
            <a:schemeClr val="accent2"/>
          </a:fillRef>
          <a:effectRef idx="2">
            <a:schemeClr val="accent2"/>
          </a:effectRef>
          <a:fontRef idx="minor">
            <a:schemeClr val="tx1"/>
          </a:fontRef>
        </p:style>
      </p:cxnSp>
      <p:sp>
        <p:nvSpPr>
          <p:cNvPr id="80" name="Google Shape;3630;p40">
            <a:extLst>
              <a:ext uri="{FF2B5EF4-FFF2-40B4-BE49-F238E27FC236}">
                <a16:creationId xmlns:a16="http://schemas.microsoft.com/office/drawing/2014/main" id="{82937FFC-80AF-4B54-A892-8F39C4F71DC4}"/>
              </a:ext>
            </a:extLst>
          </p:cNvPr>
          <p:cNvSpPr/>
          <p:nvPr/>
        </p:nvSpPr>
        <p:spPr>
          <a:xfrm>
            <a:off x="4087258" y="564265"/>
            <a:ext cx="4752917"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Giới</a:t>
            </a:r>
            <a:r>
              <a:rPr lang="en-US" sz="2400" b="1" dirty="0">
                <a:solidFill>
                  <a:schemeClr val="bg1"/>
                </a:solidFill>
              </a:rPr>
              <a:t> </a:t>
            </a:r>
            <a:r>
              <a:rPr lang="en-US" sz="2400" b="1" dirty="0" err="1">
                <a:solidFill>
                  <a:schemeClr val="bg1"/>
                </a:solidFill>
              </a:rPr>
              <a:t>thiệu</a:t>
            </a:r>
            <a:r>
              <a:rPr lang="en-US" sz="2400" b="1" dirty="0">
                <a:solidFill>
                  <a:schemeClr val="bg1"/>
                </a:solidFill>
              </a:rPr>
              <a:t> </a:t>
            </a:r>
            <a:r>
              <a:rPr lang="en-US" sz="2400" b="1" dirty="0" err="1">
                <a:solidFill>
                  <a:schemeClr val="bg1"/>
                </a:solidFill>
              </a:rPr>
              <a:t>ngay</a:t>
            </a:r>
            <a:r>
              <a:rPr lang="en-US" sz="2400" b="1" dirty="0">
                <a:solidFill>
                  <a:schemeClr val="bg1"/>
                </a:solidFill>
              </a:rPr>
              <a:t> </a:t>
            </a:r>
            <a:r>
              <a:rPr lang="en-US" sz="2400" b="1" dirty="0" err="1">
                <a:solidFill>
                  <a:schemeClr val="bg1"/>
                </a:solidFill>
              </a:rPr>
              <a:t>đồ</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Tree>
    <p:extLst>
      <p:ext uri="{BB962C8B-B14F-4D97-AF65-F5344CB8AC3E}">
        <p14:creationId xmlns:p14="http://schemas.microsoft.com/office/powerpoint/2010/main" val="15337439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0"/>
                                        </p:tgtEl>
                                        <p:attrNameLst>
                                          <p:attrName>style.visibility</p:attrName>
                                        </p:attrNameLst>
                                      </p:cBhvr>
                                      <p:to>
                                        <p:strVal val="visible"/>
                                      </p:to>
                                    </p:set>
                                    <p:animEffect transition="in" filter="barn(inVertical)">
                                      <p:cBhvr>
                                        <p:cTn id="18" dur="500"/>
                                        <p:tgtEl>
                                          <p:spTgt spid="8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barn(inVertical)">
                                      <p:cBhvr>
                                        <p:cTn id="23" dur="500"/>
                                        <p:tgtEl>
                                          <p:spTgt spid="6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barn(inVertical)">
                                      <p:cBhvr>
                                        <p:cTn id="26" dur="500"/>
                                        <p:tgtEl>
                                          <p:spTgt spid="6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barn(inVertical)">
                                      <p:cBhvr>
                                        <p:cTn id="31" dur="500"/>
                                        <p:tgtEl>
                                          <p:spTgt spid="6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barn(inVertical)">
                                      <p:cBhvr>
                                        <p:cTn id="34" dur="500"/>
                                        <p:tgtEl>
                                          <p:spTgt spid="6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barn(inVertical)">
                                      <p:cBhvr>
                                        <p:cTn id="39" dur="500"/>
                                        <p:tgtEl>
                                          <p:spTgt spid="7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barn(inVertical)">
                                      <p:cBhvr>
                                        <p:cTn id="4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6" grpId="0" animBg="1"/>
      <p:bldP spid="68" grpId="0" animBg="1"/>
      <p:bldP spid="70" grpId="0" animBg="1"/>
      <p:bldP spid="8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756940" y="-1049396"/>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Google Shape;533;p34">
            <a:extLst>
              <a:ext uri="{FF2B5EF4-FFF2-40B4-BE49-F238E27FC236}">
                <a16:creationId xmlns:a16="http://schemas.microsoft.com/office/drawing/2014/main" id="{BACE064B-BCEB-4CC1-96F7-772033FDAE92}"/>
              </a:ext>
            </a:extLst>
          </p:cNvPr>
          <p:cNvSpPr/>
          <p:nvPr/>
        </p:nvSpPr>
        <p:spPr>
          <a:xfrm flipH="1">
            <a:off x="791243" y="1095943"/>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cxnSp>
        <p:nvCxnSpPr>
          <p:cNvPr id="21" name="Đường kết nối Mũi tên Thẳng 132">
            <a:extLst>
              <a:ext uri="{FF2B5EF4-FFF2-40B4-BE49-F238E27FC236}">
                <a16:creationId xmlns:a16="http://schemas.microsoft.com/office/drawing/2014/main" id="{797E7514-DB6E-42A3-81B5-8E5B6C7649A5}"/>
              </a:ext>
            </a:extLst>
          </p:cNvPr>
          <p:cNvCxnSpPr>
            <a:cxnSpLocks/>
          </p:cNvCxnSpPr>
          <p:nvPr/>
        </p:nvCxnSpPr>
        <p:spPr>
          <a:xfrm>
            <a:off x="3140576" y="1083992"/>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2" name="Google Shape;3630;p40">
            <a:extLst>
              <a:ext uri="{FF2B5EF4-FFF2-40B4-BE49-F238E27FC236}">
                <a16:creationId xmlns:a16="http://schemas.microsoft.com/office/drawing/2014/main" id="{D47753EE-61FA-4A74-9B90-8C513B15C07A}"/>
              </a:ext>
            </a:extLst>
          </p:cNvPr>
          <p:cNvSpPr/>
          <p:nvPr/>
        </p:nvSpPr>
        <p:spPr>
          <a:xfrm>
            <a:off x="1482138" y="689810"/>
            <a:ext cx="165843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Tả</a:t>
            </a:r>
            <a:r>
              <a:rPr lang="en-US" sz="2400" b="1" dirty="0">
                <a:solidFill>
                  <a:schemeClr val="tx1"/>
                </a:solidFill>
              </a:rPr>
              <a:t> bao </a:t>
            </a:r>
            <a:r>
              <a:rPr lang="en-US" sz="2400" b="1" dirty="0" err="1">
                <a:solidFill>
                  <a:schemeClr val="tx1"/>
                </a:solidFill>
              </a:rPr>
              <a:t>quát</a:t>
            </a:r>
            <a:endParaRPr lang="en-US" sz="2400" b="1" dirty="0">
              <a:solidFill>
                <a:schemeClr val="tx1"/>
              </a:solidFill>
            </a:endParaRPr>
          </a:p>
        </p:txBody>
      </p:sp>
      <p:sp>
        <p:nvSpPr>
          <p:cNvPr id="23" name="Google Shape;3630;p40">
            <a:extLst>
              <a:ext uri="{FF2B5EF4-FFF2-40B4-BE49-F238E27FC236}">
                <a16:creationId xmlns:a16="http://schemas.microsoft.com/office/drawing/2014/main" id="{5EBB3D7B-EFB8-4E5A-9E1E-FB259E77DF30}"/>
              </a:ext>
            </a:extLst>
          </p:cNvPr>
          <p:cNvSpPr/>
          <p:nvPr/>
        </p:nvSpPr>
        <p:spPr>
          <a:xfrm>
            <a:off x="155094" y="2013417"/>
            <a:ext cx="1608094" cy="1081095"/>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tx1"/>
                </a:solidFill>
              </a:rPr>
              <a:t>THÂN BÀI</a:t>
            </a:r>
            <a:endParaRPr sz="2400" b="1" dirty="0">
              <a:solidFill>
                <a:schemeClr val="tx1"/>
              </a:solidFill>
            </a:endParaRPr>
          </a:p>
        </p:txBody>
      </p:sp>
      <p:cxnSp>
        <p:nvCxnSpPr>
          <p:cNvPr id="24" name="Đường kết nối: Mũi tên Gấp khúc 18">
            <a:extLst>
              <a:ext uri="{FF2B5EF4-FFF2-40B4-BE49-F238E27FC236}">
                <a16:creationId xmlns:a16="http://schemas.microsoft.com/office/drawing/2014/main" id="{41A1ED55-3EE1-40E9-94E1-AFC318D2C2A1}"/>
              </a:ext>
            </a:extLst>
          </p:cNvPr>
          <p:cNvCxnSpPr/>
          <p:nvPr/>
        </p:nvCxnSpPr>
        <p:spPr>
          <a:xfrm rot="5400000" flipH="1" flipV="1">
            <a:off x="759150" y="1236809"/>
            <a:ext cx="892792" cy="617717"/>
          </a:xfrm>
          <a:prstGeom prst="bentConnector3">
            <a:avLst>
              <a:gd name="adj1" fmla="val 100357"/>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5" name="Đường kết nối: Mũi tên Gấp khúc 21">
            <a:extLst>
              <a:ext uri="{FF2B5EF4-FFF2-40B4-BE49-F238E27FC236}">
                <a16:creationId xmlns:a16="http://schemas.microsoft.com/office/drawing/2014/main" id="{F71007A1-E51A-40CA-B4A6-C2D9C49A0BFB}"/>
              </a:ext>
            </a:extLst>
          </p:cNvPr>
          <p:cNvCxnSpPr>
            <a:cxnSpLocks/>
          </p:cNvCxnSpPr>
          <p:nvPr/>
        </p:nvCxnSpPr>
        <p:spPr>
          <a:xfrm rot="16200000" flipH="1">
            <a:off x="819882" y="3171317"/>
            <a:ext cx="739061" cy="585451"/>
          </a:xfrm>
          <a:prstGeom prst="bentConnector3">
            <a:avLst>
              <a:gd name="adj1" fmla="val 101552"/>
            </a:avLst>
          </a:prstGeom>
          <a:ln>
            <a:tailEnd type="triangle"/>
          </a:ln>
        </p:spPr>
        <p:style>
          <a:lnRef idx="3">
            <a:schemeClr val="accent5"/>
          </a:lnRef>
          <a:fillRef idx="0">
            <a:schemeClr val="accent5"/>
          </a:fillRef>
          <a:effectRef idx="2">
            <a:schemeClr val="accent5"/>
          </a:effectRef>
          <a:fontRef idx="minor">
            <a:schemeClr val="tx1"/>
          </a:fontRef>
        </p:style>
      </p:cxnSp>
      <p:sp>
        <p:nvSpPr>
          <p:cNvPr id="26" name="Google Shape;3630;p40">
            <a:extLst>
              <a:ext uri="{FF2B5EF4-FFF2-40B4-BE49-F238E27FC236}">
                <a16:creationId xmlns:a16="http://schemas.microsoft.com/office/drawing/2014/main" id="{86FA649B-9039-4356-A616-75216340DB59}"/>
              </a:ext>
            </a:extLst>
          </p:cNvPr>
          <p:cNvSpPr/>
          <p:nvPr/>
        </p:nvSpPr>
        <p:spPr>
          <a:xfrm>
            <a:off x="1582985" y="3439392"/>
            <a:ext cx="165843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Tả</a:t>
            </a:r>
            <a:r>
              <a:rPr lang="en-US" sz="2400" b="1" dirty="0">
                <a:solidFill>
                  <a:schemeClr val="tx1"/>
                </a:solidFill>
              </a:rPr>
              <a:t> chi </a:t>
            </a:r>
            <a:r>
              <a:rPr lang="en-US" sz="2400" b="1" dirty="0" err="1">
                <a:solidFill>
                  <a:schemeClr val="tx1"/>
                </a:solidFill>
              </a:rPr>
              <a:t>tiết</a:t>
            </a:r>
            <a:endParaRPr lang="en-US" sz="2400" b="1" dirty="0">
              <a:solidFill>
                <a:schemeClr val="tx1"/>
              </a:solidFill>
            </a:endParaRPr>
          </a:p>
        </p:txBody>
      </p:sp>
      <p:cxnSp>
        <p:nvCxnSpPr>
          <p:cNvPr id="27" name="Đường kết nối Mũi tên Thẳng 58">
            <a:extLst>
              <a:ext uri="{FF2B5EF4-FFF2-40B4-BE49-F238E27FC236}">
                <a16:creationId xmlns:a16="http://schemas.microsoft.com/office/drawing/2014/main" id="{FD3F805E-EA5F-4415-93BE-807F4D205104}"/>
              </a:ext>
            </a:extLst>
          </p:cNvPr>
          <p:cNvCxnSpPr>
            <a:cxnSpLocks/>
          </p:cNvCxnSpPr>
          <p:nvPr/>
        </p:nvCxnSpPr>
        <p:spPr>
          <a:xfrm>
            <a:off x="3223976" y="3820411"/>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8" name="Google Shape;3630;p40">
            <a:extLst>
              <a:ext uri="{FF2B5EF4-FFF2-40B4-BE49-F238E27FC236}">
                <a16:creationId xmlns:a16="http://schemas.microsoft.com/office/drawing/2014/main" id="{04D792FD-D55F-4AFF-8AE3-DCE9CD3B2362}"/>
              </a:ext>
            </a:extLst>
          </p:cNvPr>
          <p:cNvSpPr/>
          <p:nvPr/>
        </p:nvSpPr>
        <p:spPr>
          <a:xfrm>
            <a:off x="4019717" y="3269600"/>
            <a:ext cx="2148840" cy="112794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Tả</a:t>
            </a:r>
            <a:r>
              <a:rPr lang="en-US" sz="2400" b="1" dirty="0">
                <a:solidFill>
                  <a:schemeClr val="bg1"/>
                </a:solidFill>
              </a:rPr>
              <a:t> </a:t>
            </a:r>
            <a:r>
              <a:rPr lang="en-US" sz="2400" b="1" dirty="0" err="1">
                <a:solidFill>
                  <a:schemeClr val="bg1"/>
                </a:solidFill>
              </a:rPr>
              <a:t>từng</a:t>
            </a:r>
            <a:r>
              <a:rPr lang="en-US" sz="2400" b="1" dirty="0">
                <a:solidFill>
                  <a:schemeClr val="bg1"/>
                </a:solidFill>
              </a:rPr>
              <a:t> </a:t>
            </a:r>
            <a:r>
              <a:rPr lang="en-US" sz="2400" b="1" dirty="0" err="1">
                <a:solidFill>
                  <a:schemeClr val="bg1"/>
                </a:solidFill>
              </a:rPr>
              <a:t>bộ</a:t>
            </a:r>
            <a:r>
              <a:rPr lang="en-US" sz="2400" b="1" dirty="0">
                <a:solidFill>
                  <a:schemeClr val="bg1"/>
                </a:solidFill>
              </a:rPr>
              <a:t> </a:t>
            </a:r>
            <a:r>
              <a:rPr lang="en-US" sz="2400" b="1" dirty="0" err="1">
                <a:solidFill>
                  <a:schemeClr val="bg1"/>
                </a:solidFill>
              </a:rPr>
              <a:t>phận</a:t>
            </a:r>
            <a:endParaRPr sz="2400" b="1" dirty="0">
              <a:solidFill>
                <a:schemeClr val="bg1"/>
              </a:solidFill>
            </a:endParaRPr>
          </a:p>
        </p:txBody>
      </p:sp>
      <p:sp>
        <p:nvSpPr>
          <p:cNvPr id="29" name="Google Shape;3630;p40">
            <a:extLst>
              <a:ext uri="{FF2B5EF4-FFF2-40B4-BE49-F238E27FC236}">
                <a16:creationId xmlns:a16="http://schemas.microsoft.com/office/drawing/2014/main" id="{8F4E5B47-8574-4F06-BB74-35BA54011773}"/>
              </a:ext>
            </a:extLst>
          </p:cNvPr>
          <p:cNvSpPr/>
          <p:nvPr/>
        </p:nvSpPr>
        <p:spPr>
          <a:xfrm>
            <a:off x="6466954" y="2063367"/>
            <a:ext cx="2516844" cy="1253089"/>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5">
              <a:lumMod val="9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t>Từ</a:t>
            </a:r>
            <a:r>
              <a:rPr lang="en-US" sz="2400" b="1" dirty="0"/>
              <a:t> </a:t>
            </a:r>
            <a:r>
              <a:rPr lang="en-US" sz="2400" b="1" dirty="0" err="1"/>
              <a:t>ngoài</a:t>
            </a:r>
            <a:r>
              <a:rPr lang="en-US" sz="2400" b="1" dirty="0"/>
              <a:t> </a:t>
            </a:r>
            <a:r>
              <a:rPr lang="en-US" sz="2400" b="1" dirty="0" err="1"/>
              <a:t>vào</a:t>
            </a:r>
            <a:r>
              <a:rPr lang="en-US" sz="2400" b="1" dirty="0"/>
              <a:t> </a:t>
            </a:r>
            <a:r>
              <a:rPr lang="en-US" sz="2400" b="1" dirty="0" err="1"/>
              <a:t>trong</a:t>
            </a:r>
            <a:endParaRPr sz="2400" b="1" dirty="0"/>
          </a:p>
        </p:txBody>
      </p:sp>
      <p:sp>
        <p:nvSpPr>
          <p:cNvPr id="31" name="Google Shape;3630;p40">
            <a:extLst>
              <a:ext uri="{FF2B5EF4-FFF2-40B4-BE49-F238E27FC236}">
                <a16:creationId xmlns:a16="http://schemas.microsoft.com/office/drawing/2014/main" id="{E13556D7-0F5E-46DC-B9FF-CF8745725C43}"/>
              </a:ext>
            </a:extLst>
          </p:cNvPr>
          <p:cNvSpPr/>
          <p:nvPr/>
        </p:nvSpPr>
        <p:spPr>
          <a:xfrm>
            <a:off x="6466953" y="4005367"/>
            <a:ext cx="2516845" cy="112794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5">
              <a:lumMod val="9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t>Từ</a:t>
            </a:r>
            <a:r>
              <a:rPr lang="en-US" sz="2400" b="1" dirty="0"/>
              <a:t> </a:t>
            </a:r>
            <a:r>
              <a:rPr lang="en-US" sz="2400" b="1" dirty="0" err="1"/>
              <a:t>trên</a:t>
            </a:r>
            <a:r>
              <a:rPr lang="en-US" sz="2400" b="1" dirty="0"/>
              <a:t> </a:t>
            </a:r>
            <a:r>
              <a:rPr lang="en-US" sz="2400" b="1" dirty="0" err="1"/>
              <a:t>xuống</a:t>
            </a:r>
            <a:r>
              <a:rPr lang="en-US" sz="2400" b="1" dirty="0"/>
              <a:t> </a:t>
            </a:r>
            <a:r>
              <a:rPr lang="en-US" sz="2400" b="1" dirty="0" err="1"/>
              <a:t>dưới</a:t>
            </a:r>
            <a:endParaRPr sz="2400" b="1" dirty="0"/>
          </a:p>
        </p:txBody>
      </p:sp>
      <p:cxnSp>
        <p:nvCxnSpPr>
          <p:cNvPr id="32" name="Đường kết nối: Mũi tên Gấp khúc 113">
            <a:extLst>
              <a:ext uri="{FF2B5EF4-FFF2-40B4-BE49-F238E27FC236}">
                <a16:creationId xmlns:a16="http://schemas.microsoft.com/office/drawing/2014/main" id="{A272E0F3-F058-480E-A18E-EE947E349ACF}"/>
              </a:ext>
            </a:extLst>
          </p:cNvPr>
          <p:cNvCxnSpPr>
            <a:cxnSpLocks/>
          </p:cNvCxnSpPr>
          <p:nvPr/>
        </p:nvCxnSpPr>
        <p:spPr>
          <a:xfrm flipV="1">
            <a:off x="5070940" y="2532733"/>
            <a:ext cx="1396014" cy="736869"/>
          </a:xfrm>
          <a:prstGeom prst="bentConnector3">
            <a:avLst>
              <a:gd name="adj1" fmla="val 874"/>
            </a:avLst>
          </a:prstGeom>
          <a:ln>
            <a:solidFill>
              <a:schemeClr val="bg1">
                <a:lumMod val="50000"/>
                <a:lumOff val="50000"/>
              </a:schemeClr>
            </a:solidFill>
            <a:tailEnd type="triangle"/>
          </a:ln>
        </p:spPr>
        <p:style>
          <a:lnRef idx="3">
            <a:schemeClr val="accent5"/>
          </a:lnRef>
          <a:fillRef idx="0">
            <a:schemeClr val="accent5"/>
          </a:fillRef>
          <a:effectRef idx="2">
            <a:schemeClr val="accent5"/>
          </a:effectRef>
          <a:fontRef idx="minor">
            <a:schemeClr val="tx1"/>
          </a:fontRef>
        </p:style>
      </p:cxnSp>
      <p:cxnSp>
        <p:nvCxnSpPr>
          <p:cNvPr id="33" name="Đường kết nối: Mũi tên Gấp khúc 114">
            <a:extLst>
              <a:ext uri="{FF2B5EF4-FFF2-40B4-BE49-F238E27FC236}">
                <a16:creationId xmlns:a16="http://schemas.microsoft.com/office/drawing/2014/main" id="{91B70A79-905C-43A6-8670-42E7EBC77BB2}"/>
              </a:ext>
            </a:extLst>
          </p:cNvPr>
          <p:cNvCxnSpPr>
            <a:cxnSpLocks/>
          </p:cNvCxnSpPr>
          <p:nvPr/>
        </p:nvCxnSpPr>
        <p:spPr>
          <a:xfrm>
            <a:off x="5070940" y="4343929"/>
            <a:ext cx="1396014" cy="534208"/>
          </a:xfrm>
          <a:prstGeom prst="bentConnector3">
            <a:avLst>
              <a:gd name="adj1" fmla="val 2512"/>
            </a:avLst>
          </a:prstGeom>
          <a:ln>
            <a:solidFill>
              <a:schemeClr val="bg1">
                <a:lumMod val="50000"/>
                <a:lumOff val="50000"/>
              </a:schemeClr>
            </a:solidFill>
            <a:tailEnd type="triangle"/>
          </a:ln>
        </p:spPr>
        <p:style>
          <a:lnRef idx="3">
            <a:schemeClr val="accent5"/>
          </a:lnRef>
          <a:fillRef idx="0">
            <a:schemeClr val="accent5"/>
          </a:fillRef>
          <a:effectRef idx="2">
            <a:schemeClr val="accent5"/>
          </a:effectRef>
          <a:fontRef idx="minor">
            <a:schemeClr val="tx1"/>
          </a:fontRef>
        </p:style>
      </p:cxnSp>
      <p:sp>
        <p:nvSpPr>
          <p:cNvPr id="35" name="Google Shape;3630;p40">
            <a:extLst>
              <a:ext uri="{FF2B5EF4-FFF2-40B4-BE49-F238E27FC236}">
                <a16:creationId xmlns:a16="http://schemas.microsoft.com/office/drawing/2014/main" id="{5799749D-2969-42D7-8429-7226EA1B6412}"/>
              </a:ext>
            </a:extLst>
          </p:cNvPr>
          <p:cNvSpPr/>
          <p:nvPr/>
        </p:nvSpPr>
        <p:spPr>
          <a:xfrm>
            <a:off x="3834025" y="533286"/>
            <a:ext cx="4899885" cy="1101411"/>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Hình</a:t>
            </a:r>
            <a:r>
              <a:rPr lang="en-US" sz="2400" b="1" dirty="0">
                <a:solidFill>
                  <a:schemeClr val="bg1"/>
                </a:solidFill>
              </a:rPr>
              <a:t> </a:t>
            </a:r>
            <a:r>
              <a:rPr lang="en-US" sz="2400" b="1" dirty="0" err="1">
                <a:solidFill>
                  <a:schemeClr val="bg1"/>
                </a:solidFill>
              </a:rPr>
              <a:t>dáng</a:t>
            </a:r>
            <a:r>
              <a:rPr lang="en-US" sz="2400" b="1" dirty="0">
                <a:solidFill>
                  <a:schemeClr val="bg1"/>
                </a:solidFill>
              </a:rPr>
              <a:t>, </a:t>
            </a:r>
            <a:r>
              <a:rPr lang="en-US" sz="2400" b="1" dirty="0" err="1">
                <a:solidFill>
                  <a:schemeClr val="bg1"/>
                </a:solidFill>
              </a:rPr>
              <a:t>kích</a:t>
            </a:r>
            <a:r>
              <a:rPr lang="en-US" sz="2400" b="1" dirty="0">
                <a:solidFill>
                  <a:schemeClr val="bg1"/>
                </a:solidFill>
              </a:rPr>
              <a:t> </a:t>
            </a:r>
            <a:r>
              <a:rPr lang="en-US" sz="2400" b="1" dirty="0" err="1">
                <a:solidFill>
                  <a:schemeClr val="bg1"/>
                </a:solidFill>
              </a:rPr>
              <a:t>thước</a:t>
            </a:r>
            <a:r>
              <a:rPr lang="en-US" sz="2400" b="1" dirty="0">
                <a:solidFill>
                  <a:schemeClr val="bg1"/>
                </a:solidFill>
              </a:rPr>
              <a:t>, </a:t>
            </a:r>
            <a:r>
              <a:rPr lang="en-US" sz="2400" b="1" dirty="0" err="1">
                <a:solidFill>
                  <a:schemeClr val="bg1"/>
                </a:solidFill>
              </a:rPr>
              <a:t>màu</a:t>
            </a:r>
            <a:r>
              <a:rPr lang="en-US" sz="2400" b="1" dirty="0">
                <a:solidFill>
                  <a:schemeClr val="bg1"/>
                </a:solidFill>
              </a:rPr>
              <a:t> </a:t>
            </a:r>
            <a:r>
              <a:rPr lang="en-US" sz="2400" b="1" dirty="0" err="1">
                <a:solidFill>
                  <a:schemeClr val="bg1"/>
                </a:solidFill>
              </a:rPr>
              <a:t>sắc</a:t>
            </a:r>
            <a:r>
              <a:rPr lang="en-US" sz="2400" b="1" dirty="0">
                <a:solidFill>
                  <a:schemeClr val="bg1"/>
                </a:solidFill>
              </a:rPr>
              <a:t>, </a:t>
            </a:r>
            <a:r>
              <a:rPr lang="en-US" sz="2400" b="1" dirty="0" err="1">
                <a:solidFill>
                  <a:schemeClr val="bg1"/>
                </a:solidFill>
              </a:rPr>
              <a:t>chất</a:t>
            </a:r>
            <a:r>
              <a:rPr lang="en-US" sz="2400" b="1" dirty="0">
                <a:solidFill>
                  <a:schemeClr val="bg1"/>
                </a:solidFill>
              </a:rPr>
              <a:t> </a:t>
            </a:r>
            <a:r>
              <a:rPr lang="en-US" sz="2400" b="1" dirty="0" err="1">
                <a:solidFill>
                  <a:schemeClr val="bg1"/>
                </a:solidFill>
              </a:rPr>
              <a:t>liệu</a:t>
            </a:r>
            <a:endParaRPr sz="2400" b="1" dirty="0">
              <a:solidFill>
                <a:schemeClr val="bg1"/>
              </a:solidFill>
            </a:endParaRPr>
          </a:p>
        </p:txBody>
      </p:sp>
    </p:spTree>
    <p:extLst>
      <p:ext uri="{BB962C8B-B14F-4D97-AF65-F5344CB8AC3E}">
        <p14:creationId xmlns:p14="http://schemas.microsoft.com/office/powerpoint/2010/main" val="34102456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barn(inVertical)">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8" grpId="0" animBg="1"/>
      <p:bldP spid="29" grpId="0" animBg="1"/>
      <p:bldP spid="31"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Google Shape;3630;p40">
            <a:extLst>
              <a:ext uri="{FF2B5EF4-FFF2-40B4-BE49-F238E27FC236}">
                <a16:creationId xmlns:a16="http://schemas.microsoft.com/office/drawing/2014/main" id="{4288A5C2-6D72-4C4E-B98D-12891D063927}"/>
              </a:ext>
            </a:extLst>
          </p:cNvPr>
          <p:cNvSpPr/>
          <p:nvPr/>
        </p:nvSpPr>
        <p:spPr>
          <a:xfrm>
            <a:off x="1880564" y="495612"/>
            <a:ext cx="2599697"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Kết</a:t>
            </a:r>
            <a:r>
              <a:rPr lang="en-US" sz="2400" b="1" dirty="0">
                <a:solidFill>
                  <a:schemeClr val="tx1"/>
                </a:solidFill>
              </a:rPr>
              <a:t> </a:t>
            </a:r>
            <a:r>
              <a:rPr lang="en-US" sz="2400" b="1" dirty="0" err="1">
                <a:solidFill>
                  <a:schemeClr val="tx1"/>
                </a:solidFill>
              </a:rPr>
              <a:t>bài</a:t>
            </a:r>
            <a:r>
              <a:rPr lang="en-US" sz="2400" b="1" dirty="0">
                <a:solidFill>
                  <a:schemeClr val="tx1"/>
                </a:solidFill>
              </a:rPr>
              <a:t> </a:t>
            </a:r>
            <a:r>
              <a:rPr lang="en-US" sz="2400" b="1" dirty="0" err="1">
                <a:solidFill>
                  <a:schemeClr val="tx1"/>
                </a:solidFill>
              </a:rPr>
              <a:t>mở</a:t>
            </a:r>
            <a:r>
              <a:rPr lang="en-US" sz="2400" b="1" dirty="0">
                <a:solidFill>
                  <a:schemeClr val="tx1"/>
                </a:solidFill>
              </a:rPr>
              <a:t> </a:t>
            </a:r>
            <a:r>
              <a:rPr lang="en-US" sz="2400" b="1" dirty="0" err="1">
                <a:solidFill>
                  <a:schemeClr val="tx1"/>
                </a:solidFill>
              </a:rPr>
              <a:t>rộng</a:t>
            </a:r>
            <a:endParaRPr lang="en-US" sz="2400" b="1" dirty="0">
              <a:solidFill>
                <a:schemeClr val="tx1"/>
              </a:solidFill>
            </a:endParaRPr>
          </a:p>
        </p:txBody>
      </p:sp>
      <p:sp>
        <p:nvSpPr>
          <p:cNvPr id="21" name="Google Shape;3630;p40">
            <a:extLst>
              <a:ext uri="{FF2B5EF4-FFF2-40B4-BE49-F238E27FC236}">
                <a16:creationId xmlns:a16="http://schemas.microsoft.com/office/drawing/2014/main" id="{33A3CF28-1FC8-43D1-B3A1-BB20B2ADAB3B}"/>
              </a:ext>
            </a:extLst>
          </p:cNvPr>
          <p:cNvSpPr/>
          <p:nvPr/>
        </p:nvSpPr>
        <p:spPr>
          <a:xfrm>
            <a:off x="5290438" y="437931"/>
            <a:ext cx="3607226" cy="892792"/>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Nêu</a:t>
            </a:r>
            <a:r>
              <a:rPr lang="en-US" sz="2400" b="1" dirty="0">
                <a:solidFill>
                  <a:schemeClr val="bg1"/>
                </a:solidFill>
              </a:rPr>
              <a:t> </a:t>
            </a:r>
            <a:r>
              <a:rPr lang="en-US" sz="2400" b="1" dirty="0" err="1">
                <a:solidFill>
                  <a:schemeClr val="bg1"/>
                </a:solidFill>
              </a:rPr>
              <a:t>suy</a:t>
            </a:r>
            <a:r>
              <a:rPr lang="en-US" sz="2400" b="1" dirty="0">
                <a:solidFill>
                  <a:schemeClr val="bg1"/>
                </a:solidFill>
              </a:rPr>
              <a:t> </a:t>
            </a:r>
            <a:r>
              <a:rPr lang="en-US" sz="2400" b="1" dirty="0" err="1">
                <a:solidFill>
                  <a:schemeClr val="bg1"/>
                </a:solidFill>
              </a:rPr>
              <a:t>nghĩ</a:t>
            </a:r>
            <a:r>
              <a:rPr lang="en-US" sz="2400" b="1" dirty="0">
                <a:solidFill>
                  <a:schemeClr val="bg1"/>
                </a:solidFill>
              </a:rPr>
              <a:t>, </a:t>
            </a:r>
            <a:r>
              <a:rPr lang="en-US" sz="2400" b="1" dirty="0" err="1">
                <a:solidFill>
                  <a:schemeClr val="bg1"/>
                </a:solidFill>
              </a:rPr>
              <a:t>tình</a:t>
            </a:r>
            <a:r>
              <a:rPr lang="en-US" sz="2400" b="1" dirty="0">
                <a:solidFill>
                  <a:schemeClr val="bg1"/>
                </a:solidFill>
              </a:rPr>
              <a:t> </a:t>
            </a:r>
            <a:r>
              <a:rPr lang="en-US" sz="2400" b="1" dirty="0" err="1">
                <a:solidFill>
                  <a:schemeClr val="bg1"/>
                </a:solidFill>
              </a:rPr>
              <a:t>cảm</a:t>
            </a:r>
            <a:r>
              <a:rPr lang="en-US" sz="2400" b="1" dirty="0">
                <a:solidFill>
                  <a:schemeClr val="bg1"/>
                </a:solidFill>
              </a:rPr>
              <a:t> </a:t>
            </a:r>
            <a:r>
              <a:rPr lang="en-US" sz="2400" b="1" dirty="0" err="1">
                <a:solidFill>
                  <a:schemeClr val="bg1"/>
                </a:solidFill>
              </a:rPr>
              <a:t>với</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23" name="Google Shape;3630;p40">
            <a:extLst>
              <a:ext uri="{FF2B5EF4-FFF2-40B4-BE49-F238E27FC236}">
                <a16:creationId xmlns:a16="http://schemas.microsoft.com/office/drawing/2014/main" id="{E1A4CF52-9018-49F9-AA02-037D798F88A1}"/>
              </a:ext>
            </a:extLst>
          </p:cNvPr>
          <p:cNvSpPr/>
          <p:nvPr/>
        </p:nvSpPr>
        <p:spPr>
          <a:xfrm>
            <a:off x="521253" y="1798473"/>
            <a:ext cx="1608094" cy="1081095"/>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92D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Kết</a:t>
            </a:r>
            <a:r>
              <a:rPr lang="en-US" sz="2400" b="1" dirty="0">
                <a:solidFill>
                  <a:schemeClr val="tx1"/>
                </a:solidFill>
              </a:rPr>
              <a:t> </a:t>
            </a:r>
            <a:r>
              <a:rPr lang="en-US" sz="2400" b="1" dirty="0" err="1">
                <a:solidFill>
                  <a:schemeClr val="tx1"/>
                </a:solidFill>
              </a:rPr>
              <a:t>bài</a:t>
            </a:r>
            <a:endParaRPr sz="2400" b="1" dirty="0">
              <a:solidFill>
                <a:schemeClr val="tx1"/>
              </a:solidFill>
            </a:endParaRPr>
          </a:p>
        </p:txBody>
      </p:sp>
      <p:cxnSp>
        <p:nvCxnSpPr>
          <p:cNvPr id="64" name="Đường kết nối: Mũi tên Gấp khúc 18">
            <a:extLst>
              <a:ext uri="{FF2B5EF4-FFF2-40B4-BE49-F238E27FC236}">
                <a16:creationId xmlns:a16="http://schemas.microsoft.com/office/drawing/2014/main" id="{458C0564-B374-4843-BA37-501B9B505760}"/>
              </a:ext>
            </a:extLst>
          </p:cNvPr>
          <p:cNvCxnSpPr/>
          <p:nvPr/>
        </p:nvCxnSpPr>
        <p:spPr>
          <a:xfrm rot="5400000" flipH="1" flipV="1">
            <a:off x="1125309" y="1021865"/>
            <a:ext cx="892792" cy="617717"/>
          </a:xfrm>
          <a:prstGeom prst="bentConnector3">
            <a:avLst>
              <a:gd name="adj1" fmla="val 100357"/>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5" name="Đường kết nối: Mũi tên Gấp khúc 21">
            <a:extLst>
              <a:ext uri="{FF2B5EF4-FFF2-40B4-BE49-F238E27FC236}">
                <a16:creationId xmlns:a16="http://schemas.microsoft.com/office/drawing/2014/main" id="{6DFF413D-A30E-4305-9A10-FDAE14FBA6F9}"/>
              </a:ext>
            </a:extLst>
          </p:cNvPr>
          <p:cNvCxnSpPr>
            <a:cxnSpLocks/>
          </p:cNvCxnSpPr>
          <p:nvPr/>
        </p:nvCxnSpPr>
        <p:spPr>
          <a:xfrm rot="16200000" flipH="1">
            <a:off x="1186041" y="2956373"/>
            <a:ext cx="739061" cy="585451"/>
          </a:xfrm>
          <a:prstGeom prst="bentConnector3">
            <a:avLst>
              <a:gd name="adj1" fmla="val 101552"/>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6" name="Đường kết nối Mũi tên Thẳng 62">
            <a:extLst>
              <a:ext uri="{FF2B5EF4-FFF2-40B4-BE49-F238E27FC236}">
                <a16:creationId xmlns:a16="http://schemas.microsoft.com/office/drawing/2014/main" id="{D67A34B7-BE3C-4966-9E14-89FC5988622F}"/>
              </a:ext>
            </a:extLst>
          </p:cNvPr>
          <p:cNvCxnSpPr>
            <a:cxnSpLocks/>
          </p:cNvCxnSpPr>
          <p:nvPr/>
        </p:nvCxnSpPr>
        <p:spPr>
          <a:xfrm>
            <a:off x="4447995" y="922756"/>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7" name="Google Shape;3630;p40">
            <a:extLst>
              <a:ext uri="{FF2B5EF4-FFF2-40B4-BE49-F238E27FC236}">
                <a16:creationId xmlns:a16="http://schemas.microsoft.com/office/drawing/2014/main" id="{D59A9D7A-E75B-4104-8D74-ADA196D727E5}"/>
              </a:ext>
            </a:extLst>
          </p:cNvPr>
          <p:cNvSpPr/>
          <p:nvPr/>
        </p:nvSpPr>
        <p:spPr>
          <a:xfrm>
            <a:off x="5290438" y="2553398"/>
            <a:ext cx="3607226" cy="892792"/>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Nêu</a:t>
            </a:r>
            <a:r>
              <a:rPr lang="en-US" sz="2400" b="1" dirty="0">
                <a:solidFill>
                  <a:schemeClr val="bg1"/>
                </a:solidFill>
              </a:rPr>
              <a:t> </a:t>
            </a:r>
            <a:r>
              <a:rPr lang="en-US" sz="2400" b="1" dirty="0" err="1">
                <a:solidFill>
                  <a:schemeClr val="bg1"/>
                </a:solidFill>
              </a:rPr>
              <a:t>suy</a:t>
            </a:r>
            <a:r>
              <a:rPr lang="en-US" sz="2400" b="1" dirty="0">
                <a:solidFill>
                  <a:schemeClr val="bg1"/>
                </a:solidFill>
              </a:rPr>
              <a:t> </a:t>
            </a:r>
            <a:r>
              <a:rPr lang="en-US" sz="2400" b="1" dirty="0" err="1">
                <a:solidFill>
                  <a:schemeClr val="bg1"/>
                </a:solidFill>
              </a:rPr>
              <a:t>nghĩ</a:t>
            </a:r>
            <a:r>
              <a:rPr lang="en-US" sz="2400" b="1" dirty="0">
                <a:solidFill>
                  <a:schemeClr val="bg1"/>
                </a:solidFill>
              </a:rPr>
              <a:t>, </a:t>
            </a:r>
            <a:r>
              <a:rPr lang="en-US" sz="2400" b="1" dirty="0" err="1">
                <a:solidFill>
                  <a:schemeClr val="bg1"/>
                </a:solidFill>
              </a:rPr>
              <a:t>tình</a:t>
            </a:r>
            <a:r>
              <a:rPr lang="en-US" sz="2400" b="1" dirty="0">
                <a:solidFill>
                  <a:schemeClr val="bg1"/>
                </a:solidFill>
              </a:rPr>
              <a:t> </a:t>
            </a:r>
            <a:r>
              <a:rPr lang="en-US" sz="2400" b="1" dirty="0" err="1">
                <a:solidFill>
                  <a:schemeClr val="bg1"/>
                </a:solidFill>
              </a:rPr>
              <a:t>cảm</a:t>
            </a:r>
            <a:r>
              <a:rPr lang="en-US" sz="2400" b="1" dirty="0">
                <a:solidFill>
                  <a:schemeClr val="bg1"/>
                </a:solidFill>
              </a:rPr>
              <a:t> </a:t>
            </a:r>
            <a:r>
              <a:rPr lang="en-US" sz="2400" b="1" dirty="0" err="1">
                <a:solidFill>
                  <a:schemeClr val="bg1"/>
                </a:solidFill>
              </a:rPr>
              <a:t>với</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68" name="Google Shape;3630;p40">
            <a:extLst>
              <a:ext uri="{FF2B5EF4-FFF2-40B4-BE49-F238E27FC236}">
                <a16:creationId xmlns:a16="http://schemas.microsoft.com/office/drawing/2014/main" id="{54A8AADF-13AA-4550-913D-BFAF90D0A085}"/>
              </a:ext>
            </a:extLst>
          </p:cNvPr>
          <p:cNvSpPr/>
          <p:nvPr/>
        </p:nvSpPr>
        <p:spPr>
          <a:xfrm>
            <a:off x="5290437" y="3666898"/>
            <a:ext cx="3693361" cy="126335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Liên</a:t>
            </a:r>
            <a:r>
              <a:rPr lang="en-US" sz="2400" b="1" dirty="0">
                <a:solidFill>
                  <a:schemeClr val="bg1"/>
                </a:solidFill>
              </a:rPr>
              <a:t> </a:t>
            </a:r>
            <a:r>
              <a:rPr lang="en-US" sz="2400" b="1" dirty="0" err="1">
                <a:solidFill>
                  <a:schemeClr val="bg1"/>
                </a:solidFill>
              </a:rPr>
              <a:t>hệ</a:t>
            </a:r>
            <a:r>
              <a:rPr lang="en-US" sz="2400" b="1" dirty="0">
                <a:solidFill>
                  <a:schemeClr val="bg1"/>
                </a:solidFill>
              </a:rPr>
              <a:t> </a:t>
            </a:r>
            <a:r>
              <a:rPr lang="en-US" sz="2400" b="1" dirty="0" err="1">
                <a:solidFill>
                  <a:schemeClr val="bg1"/>
                </a:solidFill>
              </a:rPr>
              <a:t>việc</a:t>
            </a:r>
            <a:r>
              <a:rPr lang="en-US" sz="2400" b="1" dirty="0">
                <a:solidFill>
                  <a:schemeClr val="bg1"/>
                </a:solidFill>
              </a:rPr>
              <a:t> </a:t>
            </a:r>
            <a:r>
              <a:rPr lang="en-US" sz="2400" b="1" dirty="0" err="1">
                <a:solidFill>
                  <a:schemeClr val="bg1"/>
                </a:solidFill>
              </a:rPr>
              <a:t>làm</a:t>
            </a:r>
            <a:r>
              <a:rPr lang="en-US" sz="2400" b="1" dirty="0">
                <a:solidFill>
                  <a:schemeClr val="bg1"/>
                </a:solidFill>
              </a:rPr>
              <a:t> </a:t>
            </a:r>
            <a:r>
              <a:rPr lang="en-US" sz="2400" b="1" dirty="0" err="1">
                <a:solidFill>
                  <a:schemeClr val="bg1"/>
                </a:solidFill>
              </a:rPr>
              <a:t>của</a:t>
            </a:r>
            <a:r>
              <a:rPr lang="en-US" sz="2400" b="1" dirty="0">
                <a:solidFill>
                  <a:schemeClr val="bg1"/>
                </a:solidFill>
              </a:rPr>
              <a:t> </a:t>
            </a:r>
            <a:r>
              <a:rPr lang="en-US" sz="2400" b="1" dirty="0" err="1">
                <a:solidFill>
                  <a:schemeClr val="bg1"/>
                </a:solidFill>
              </a:rPr>
              <a:t>bản</a:t>
            </a:r>
            <a:r>
              <a:rPr lang="en-US" sz="2400" b="1" dirty="0">
                <a:solidFill>
                  <a:schemeClr val="bg1"/>
                </a:solidFill>
              </a:rPr>
              <a:t> </a:t>
            </a:r>
            <a:r>
              <a:rPr lang="en-US" sz="2400" b="1" dirty="0" err="1">
                <a:solidFill>
                  <a:schemeClr val="bg1"/>
                </a:solidFill>
              </a:rPr>
              <a:t>thân</a:t>
            </a:r>
            <a:r>
              <a:rPr lang="en-US" sz="2400" b="1" dirty="0">
                <a:solidFill>
                  <a:schemeClr val="bg1"/>
                </a:solidFill>
              </a:rPr>
              <a:t> </a:t>
            </a:r>
            <a:r>
              <a:rPr lang="en-US" sz="2400" b="1" dirty="0" err="1">
                <a:solidFill>
                  <a:schemeClr val="bg1"/>
                </a:solidFill>
              </a:rPr>
              <a:t>để</a:t>
            </a:r>
            <a:r>
              <a:rPr lang="en-US" sz="2400" b="1" dirty="0">
                <a:solidFill>
                  <a:schemeClr val="bg1"/>
                </a:solidFill>
              </a:rPr>
              <a:t> </a:t>
            </a:r>
            <a:r>
              <a:rPr lang="en-US" sz="2400" b="1" dirty="0" err="1">
                <a:solidFill>
                  <a:schemeClr val="bg1"/>
                </a:solidFill>
              </a:rPr>
              <a:t>giữ</a:t>
            </a:r>
            <a:r>
              <a:rPr lang="en-US" sz="2400" b="1" dirty="0">
                <a:solidFill>
                  <a:schemeClr val="bg1"/>
                </a:solidFill>
              </a:rPr>
              <a:t> </a:t>
            </a:r>
            <a:r>
              <a:rPr lang="en-US" sz="2400" b="1" dirty="0" err="1">
                <a:solidFill>
                  <a:schemeClr val="bg1"/>
                </a:solidFill>
              </a:rPr>
              <a:t>gìn</a:t>
            </a:r>
            <a:r>
              <a:rPr lang="en-US" sz="2400" b="1" dirty="0">
                <a:solidFill>
                  <a:schemeClr val="bg1"/>
                </a:solidFill>
              </a:rPr>
              <a:t> </a:t>
            </a:r>
            <a:r>
              <a:rPr lang="en-US" sz="2400" b="1" dirty="0" err="1">
                <a:solidFill>
                  <a:schemeClr val="bg1"/>
                </a:solidFill>
              </a:rPr>
              <a:t>đồ</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đó</a:t>
            </a:r>
            <a:endParaRPr sz="2400" b="1" dirty="0">
              <a:solidFill>
                <a:schemeClr val="bg1"/>
              </a:solidFill>
            </a:endParaRPr>
          </a:p>
        </p:txBody>
      </p:sp>
      <p:cxnSp>
        <p:nvCxnSpPr>
          <p:cNvPr id="69" name="Đường kết nối Mũi tên Thẳng 75">
            <a:extLst>
              <a:ext uri="{FF2B5EF4-FFF2-40B4-BE49-F238E27FC236}">
                <a16:creationId xmlns:a16="http://schemas.microsoft.com/office/drawing/2014/main" id="{EB871EB1-7CE3-4790-B1EF-5B63FFAFC98C}"/>
              </a:ext>
            </a:extLst>
          </p:cNvPr>
          <p:cNvCxnSpPr>
            <a:cxnSpLocks/>
          </p:cNvCxnSpPr>
          <p:nvPr/>
        </p:nvCxnSpPr>
        <p:spPr>
          <a:xfrm flipV="1">
            <a:off x="4387928" y="2934292"/>
            <a:ext cx="902510" cy="64832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70" name="Đường kết nối Mũi tên Thẳng 76">
            <a:extLst>
              <a:ext uri="{FF2B5EF4-FFF2-40B4-BE49-F238E27FC236}">
                <a16:creationId xmlns:a16="http://schemas.microsoft.com/office/drawing/2014/main" id="{0FDDDE83-4271-4AEA-95F7-6FEFF19C9A45}"/>
              </a:ext>
            </a:extLst>
          </p:cNvPr>
          <p:cNvCxnSpPr>
            <a:cxnSpLocks/>
          </p:cNvCxnSpPr>
          <p:nvPr/>
        </p:nvCxnSpPr>
        <p:spPr>
          <a:xfrm>
            <a:off x="4387928" y="3815721"/>
            <a:ext cx="902509" cy="40502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1" name="Google Shape;3630;p40">
            <a:extLst>
              <a:ext uri="{FF2B5EF4-FFF2-40B4-BE49-F238E27FC236}">
                <a16:creationId xmlns:a16="http://schemas.microsoft.com/office/drawing/2014/main" id="{8DDFF705-964A-410B-A6AB-6C6D50DDE531}"/>
              </a:ext>
            </a:extLst>
          </p:cNvPr>
          <p:cNvSpPr/>
          <p:nvPr/>
        </p:nvSpPr>
        <p:spPr>
          <a:xfrm>
            <a:off x="1848297" y="3249099"/>
            <a:ext cx="259969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Kết</a:t>
            </a:r>
            <a:r>
              <a:rPr lang="en-US" sz="2400" b="1" dirty="0">
                <a:solidFill>
                  <a:schemeClr val="tx1"/>
                </a:solidFill>
              </a:rPr>
              <a:t> </a:t>
            </a:r>
            <a:r>
              <a:rPr lang="en-US" sz="2400" b="1" dirty="0" err="1">
                <a:solidFill>
                  <a:schemeClr val="tx1"/>
                </a:solidFill>
              </a:rPr>
              <a:t>bài</a:t>
            </a:r>
            <a:r>
              <a:rPr lang="en-US" sz="2400" b="1" dirty="0">
                <a:solidFill>
                  <a:schemeClr val="tx1"/>
                </a:solidFill>
              </a:rPr>
              <a:t> </a:t>
            </a:r>
          </a:p>
          <a:p>
            <a:pPr marL="0" lvl="0" indent="0" algn="ctr" rtl="0">
              <a:spcBef>
                <a:spcPts val="0"/>
              </a:spcBef>
              <a:spcAft>
                <a:spcPts val="0"/>
              </a:spcAft>
              <a:buNone/>
            </a:pPr>
            <a:r>
              <a:rPr lang="en-US" sz="2400" b="1" dirty="0" err="1">
                <a:solidFill>
                  <a:schemeClr val="tx1"/>
                </a:solidFill>
              </a:rPr>
              <a:t>không</a:t>
            </a:r>
            <a:r>
              <a:rPr lang="en-US" sz="2400" b="1" dirty="0">
                <a:solidFill>
                  <a:schemeClr val="tx1"/>
                </a:solidFill>
              </a:rPr>
              <a:t> </a:t>
            </a:r>
            <a:r>
              <a:rPr lang="en-US" sz="2400" b="1" dirty="0" err="1">
                <a:solidFill>
                  <a:schemeClr val="tx1"/>
                </a:solidFill>
              </a:rPr>
              <a:t>mở</a:t>
            </a:r>
            <a:r>
              <a:rPr lang="en-US" sz="2400" b="1" dirty="0">
                <a:solidFill>
                  <a:schemeClr val="tx1"/>
                </a:solidFill>
              </a:rPr>
              <a:t> </a:t>
            </a:r>
            <a:r>
              <a:rPr lang="en-US" sz="2400" b="1" dirty="0" err="1">
                <a:solidFill>
                  <a:schemeClr val="tx1"/>
                </a:solidFill>
              </a:rPr>
              <a:t>rộng</a:t>
            </a:r>
            <a:endParaRPr lang="en-US" sz="2400" b="1" dirty="0">
              <a:solidFill>
                <a:schemeClr val="tx1"/>
              </a:solidFill>
            </a:endParaRPr>
          </a:p>
        </p:txBody>
      </p:sp>
    </p:spTree>
    <p:extLst>
      <p:ext uri="{BB962C8B-B14F-4D97-AF65-F5344CB8AC3E}">
        <p14:creationId xmlns:p14="http://schemas.microsoft.com/office/powerpoint/2010/main" val="13050183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down)">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randombar(horizontal)">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down)">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ipe(down)">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randombar(horizontal)">
                                      <p:cBhvr>
                                        <p:cTn id="42" dur="500"/>
                                        <p:tgtEl>
                                          <p:spTgt spid="6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ipe(down)">
                                      <p:cBhvr>
                                        <p:cTn id="47" dur="500"/>
                                        <p:tgtEl>
                                          <p:spTgt spid="7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randombar(horizontal)">
                                      <p:cBhvr>
                                        <p:cTn id="5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67" grpId="0" animBg="1"/>
      <p:bldP spid="68" grpId="0" animBg="1"/>
      <p:bldP spid="7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cxnSp>
        <p:nvCxnSpPr>
          <p:cNvPr id="13" name="Đường kết nối Mũi tên Thẳng 132">
            <a:extLst>
              <a:ext uri="{FF2B5EF4-FFF2-40B4-BE49-F238E27FC236}">
                <a16:creationId xmlns:a16="http://schemas.microsoft.com/office/drawing/2014/main" id="{512088FD-CF3B-4B82-B061-51FFA724D16F}"/>
              </a:ext>
            </a:extLst>
          </p:cNvPr>
          <p:cNvCxnSpPr>
            <a:cxnSpLocks/>
          </p:cNvCxnSpPr>
          <p:nvPr/>
        </p:nvCxnSpPr>
        <p:spPr>
          <a:xfrm>
            <a:off x="3358042" y="758430"/>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Đường kết nối: Mũi tên Gấp khúc 134">
            <a:extLst>
              <a:ext uri="{FF2B5EF4-FFF2-40B4-BE49-F238E27FC236}">
                <a16:creationId xmlns:a16="http://schemas.microsoft.com/office/drawing/2014/main" id="{48AE6339-80DD-4D48-B76E-749090A6A976}"/>
              </a:ext>
            </a:extLst>
          </p:cNvPr>
          <p:cNvCxnSpPr>
            <a:cxnSpLocks/>
          </p:cNvCxnSpPr>
          <p:nvPr/>
        </p:nvCxnSpPr>
        <p:spPr>
          <a:xfrm flipV="1">
            <a:off x="3423296" y="1749405"/>
            <a:ext cx="1211532" cy="582738"/>
          </a:xfrm>
          <a:prstGeom prst="bentConnector3">
            <a:avLst>
              <a:gd name="adj1" fmla="val 94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Đường kết nối: Mũi tên Gấp khúc 138">
            <a:extLst>
              <a:ext uri="{FF2B5EF4-FFF2-40B4-BE49-F238E27FC236}">
                <a16:creationId xmlns:a16="http://schemas.microsoft.com/office/drawing/2014/main" id="{B90E63EE-E915-4B2C-965E-DA4ECCF6E3CB}"/>
              </a:ext>
            </a:extLst>
          </p:cNvPr>
          <p:cNvCxnSpPr>
            <a:cxnSpLocks/>
          </p:cNvCxnSpPr>
          <p:nvPr/>
        </p:nvCxnSpPr>
        <p:spPr>
          <a:xfrm>
            <a:off x="3425570" y="2763683"/>
            <a:ext cx="1209258" cy="377139"/>
          </a:xfrm>
          <a:prstGeom prst="bentConnector3">
            <a:avLst>
              <a:gd name="adj1" fmla="val 849"/>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Đường kết nối Mũi tên Thẳng 141">
            <a:extLst>
              <a:ext uri="{FF2B5EF4-FFF2-40B4-BE49-F238E27FC236}">
                <a16:creationId xmlns:a16="http://schemas.microsoft.com/office/drawing/2014/main" id="{E2F2D89D-3DD8-4280-9F49-3F19541FC3E5}"/>
              </a:ext>
            </a:extLst>
          </p:cNvPr>
          <p:cNvCxnSpPr>
            <a:cxnSpLocks/>
          </p:cNvCxnSpPr>
          <p:nvPr/>
        </p:nvCxnSpPr>
        <p:spPr>
          <a:xfrm flipV="1">
            <a:off x="3358042" y="4281903"/>
            <a:ext cx="671020" cy="126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7" name="Google Shape;3630;p40">
            <a:extLst>
              <a:ext uri="{FF2B5EF4-FFF2-40B4-BE49-F238E27FC236}">
                <a16:creationId xmlns:a16="http://schemas.microsoft.com/office/drawing/2014/main" id="{C80B46D5-EEF6-489F-8794-BB7209175410}"/>
              </a:ext>
            </a:extLst>
          </p:cNvPr>
          <p:cNvSpPr/>
          <p:nvPr/>
        </p:nvSpPr>
        <p:spPr>
          <a:xfrm>
            <a:off x="1869262" y="534806"/>
            <a:ext cx="1488780" cy="51065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Mở</a:t>
            </a:r>
            <a:r>
              <a:rPr lang="en-US" sz="2400" b="1" dirty="0">
                <a:solidFill>
                  <a:schemeClr val="tx1"/>
                </a:solidFill>
              </a:rPr>
              <a:t> </a:t>
            </a:r>
            <a:r>
              <a:rPr lang="en-US" sz="2400" b="1" dirty="0" err="1">
                <a:solidFill>
                  <a:schemeClr val="tx1"/>
                </a:solidFill>
              </a:rPr>
              <a:t>bài</a:t>
            </a:r>
            <a:endParaRPr lang="en-US" sz="2400" b="1" dirty="0">
              <a:solidFill>
                <a:schemeClr val="tx1"/>
              </a:solidFill>
            </a:endParaRPr>
          </a:p>
        </p:txBody>
      </p:sp>
      <p:sp>
        <p:nvSpPr>
          <p:cNvPr id="18" name="Google Shape;3630;p40">
            <a:extLst>
              <a:ext uri="{FF2B5EF4-FFF2-40B4-BE49-F238E27FC236}">
                <a16:creationId xmlns:a16="http://schemas.microsoft.com/office/drawing/2014/main" id="{277080BF-10D9-4F05-9A32-359158BB9885}"/>
              </a:ext>
            </a:extLst>
          </p:cNvPr>
          <p:cNvSpPr/>
          <p:nvPr/>
        </p:nvSpPr>
        <p:spPr>
          <a:xfrm>
            <a:off x="2613652" y="2312124"/>
            <a:ext cx="1658438" cy="451559"/>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Thân</a:t>
            </a:r>
            <a:r>
              <a:rPr lang="en-US" sz="2400" b="1" dirty="0">
                <a:solidFill>
                  <a:schemeClr val="tx1"/>
                </a:solidFill>
              </a:rPr>
              <a:t> </a:t>
            </a:r>
            <a:r>
              <a:rPr lang="en-US" sz="2400" b="1" dirty="0" err="1">
                <a:solidFill>
                  <a:schemeClr val="tx1"/>
                </a:solidFill>
              </a:rPr>
              <a:t>bài</a:t>
            </a:r>
            <a:endParaRPr lang="en-US" sz="2400" b="1" dirty="0">
              <a:solidFill>
                <a:schemeClr val="tx1"/>
              </a:solidFill>
            </a:endParaRPr>
          </a:p>
        </p:txBody>
      </p:sp>
      <p:sp>
        <p:nvSpPr>
          <p:cNvPr id="19" name="Google Shape;3630;p40">
            <a:extLst>
              <a:ext uri="{FF2B5EF4-FFF2-40B4-BE49-F238E27FC236}">
                <a16:creationId xmlns:a16="http://schemas.microsoft.com/office/drawing/2014/main" id="{6474C2F0-7226-4CE6-8D8F-67599A3F4F05}"/>
              </a:ext>
            </a:extLst>
          </p:cNvPr>
          <p:cNvSpPr/>
          <p:nvPr/>
        </p:nvSpPr>
        <p:spPr>
          <a:xfrm>
            <a:off x="1869262" y="4056834"/>
            <a:ext cx="1496136" cy="51065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Kết</a:t>
            </a:r>
            <a:r>
              <a:rPr lang="en-US" sz="2400" b="1" dirty="0">
                <a:solidFill>
                  <a:schemeClr val="tx1"/>
                </a:solidFill>
              </a:rPr>
              <a:t> </a:t>
            </a:r>
            <a:r>
              <a:rPr lang="en-US" sz="2400" b="1" dirty="0" err="1">
                <a:solidFill>
                  <a:schemeClr val="tx1"/>
                </a:solidFill>
              </a:rPr>
              <a:t>bài</a:t>
            </a:r>
            <a:endParaRPr lang="en-US" sz="2400" b="1" dirty="0">
              <a:solidFill>
                <a:schemeClr val="tx1"/>
              </a:solidFill>
            </a:endParaRPr>
          </a:p>
        </p:txBody>
      </p:sp>
      <p:sp>
        <p:nvSpPr>
          <p:cNvPr id="23" name="Google Shape;3630;p40">
            <a:extLst>
              <a:ext uri="{FF2B5EF4-FFF2-40B4-BE49-F238E27FC236}">
                <a16:creationId xmlns:a16="http://schemas.microsoft.com/office/drawing/2014/main" id="{6F556A51-7535-4BDF-98D7-F4F218E1311C}"/>
              </a:ext>
            </a:extLst>
          </p:cNvPr>
          <p:cNvSpPr/>
          <p:nvPr/>
        </p:nvSpPr>
        <p:spPr>
          <a:xfrm>
            <a:off x="4029062" y="3997167"/>
            <a:ext cx="4994672"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solidFill>
              <a:schemeClr val="tx1"/>
            </a:solidFill>
            <a:prstDash val="dashDot"/>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Nêu</a:t>
            </a:r>
            <a:r>
              <a:rPr lang="en-US" sz="2400" b="1" dirty="0">
                <a:solidFill>
                  <a:schemeClr val="bg1"/>
                </a:solidFill>
              </a:rPr>
              <a:t> </a:t>
            </a:r>
            <a:r>
              <a:rPr lang="en-US" sz="2400" b="1" dirty="0" err="1">
                <a:solidFill>
                  <a:schemeClr val="bg1"/>
                </a:solidFill>
              </a:rPr>
              <a:t>cảm</a:t>
            </a:r>
            <a:r>
              <a:rPr lang="en-US" sz="2400" b="1" dirty="0">
                <a:solidFill>
                  <a:schemeClr val="bg1"/>
                </a:solidFill>
              </a:rPr>
              <a:t> </a:t>
            </a:r>
            <a:r>
              <a:rPr lang="en-US" sz="2400" b="1" dirty="0" err="1">
                <a:solidFill>
                  <a:schemeClr val="bg1"/>
                </a:solidFill>
              </a:rPr>
              <a:t>nghĩ</a:t>
            </a:r>
            <a:r>
              <a:rPr lang="en-US" sz="2400" b="1" dirty="0">
                <a:solidFill>
                  <a:schemeClr val="bg1"/>
                </a:solidFill>
              </a:rPr>
              <a:t> </a:t>
            </a:r>
            <a:r>
              <a:rPr lang="en-US" sz="2400" b="1" dirty="0" err="1">
                <a:solidFill>
                  <a:schemeClr val="bg1"/>
                </a:solidFill>
              </a:rPr>
              <a:t>về</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25" name="Google Shape;3630;p40">
            <a:extLst>
              <a:ext uri="{FF2B5EF4-FFF2-40B4-BE49-F238E27FC236}">
                <a16:creationId xmlns:a16="http://schemas.microsoft.com/office/drawing/2014/main" id="{5C9F0CD8-CDF7-4376-81F5-E67F5545FEB1}"/>
              </a:ext>
            </a:extLst>
          </p:cNvPr>
          <p:cNvSpPr/>
          <p:nvPr/>
        </p:nvSpPr>
        <p:spPr>
          <a:xfrm>
            <a:off x="515989" y="1794830"/>
            <a:ext cx="1658437" cy="1760711"/>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92D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Cấu</a:t>
            </a:r>
            <a:r>
              <a:rPr lang="en-US" sz="2400" b="1" dirty="0">
                <a:solidFill>
                  <a:schemeClr val="tx1"/>
                </a:solidFill>
              </a:rPr>
              <a:t> </a:t>
            </a:r>
            <a:r>
              <a:rPr lang="en-US" sz="2400" b="1" dirty="0" err="1">
                <a:solidFill>
                  <a:schemeClr val="tx1"/>
                </a:solidFill>
              </a:rPr>
              <a:t>tạo</a:t>
            </a:r>
            <a:r>
              <a:rPr lang="en-US" sz="2400" b="1" dirty="0">
                <a:solidFill>
                  <a:schemeClr val="tx1"/>
                </a:solidFill>
              </a:rPr>
              <a:t> </a:t>
            </a:r>
            <a:r>
              <a:rPr lang="en-US" sz="2400" b="1" dirty="0" err="1">
                <a:solidFill>
                  <a:schemeClr val="tx1"/>
                </a:solidFill>
              </a:rPr>
              <a:t>bài</a:t>
            </a:r>
            <a:r>
              <a:rPr lang="en-US" sz="2400" b="1" dirty="0">
                <a:solidFill>
                  <a:schemeClr val="tx1"/>
                </a:solidFill>
              </a:rPr>
              <a:t> </a:t>
            </a:r>
            <a:r>
              <a:rPr lang="en-US" sz="2400" b="1" dirty="0" err="1">
                <a:solidFill>
                  <a:schemeClr val="tx1"/>
                </a:solidFill>
              </a:rPr>
              <a:t>văn</a:t>
            </a:r>
            <a:r>
              <a:rPr lang="en-US" sz="2400" b="1" dirty="0">
                <a:solidFill>
                  <a:schemeClr val="tx1"/>
                </a:solidFill>
              </a:rPr>
              <a:t> </a:t>
            </a:r>
            <a:r>
              <a:rPr lang="en-US" sz="2400" b="1" dirty="0" err="1">
                <a:solidFill>
                  <a:schemeClr val="tx1"/>
                </a:solidFill>
              </a:rPr>
              <a:t>tả</a:t>
            </a:r>
            <a:r>
              <a:rPr lang="en-US" sz="2400" b="1" dirty="0">
                <a:solidFill>
                  <a:schemeClr val="tx1"/>
                </a:solidFill>
              </a:rPr>
              <a:t> </a:t>
            </a:r>
            <a:r>
              <a:rPr lang="en-US" sz="2400" b="1" dirty="0" err="1">
                <a:solidFill>
                  <a:schemeClr val="tx1"/>
                </a:solidFill>
              </a:rPr>
              <a:t>đồ</a:t>
            </a:r>
            <a:r>
              <a:rPr lang="en-US" sz="2400" b="1" dirty="0">
                <a:solidFill>
                  <a:schemeClr val="tx1"/>
                </a:solidFill>
              </a:rPr>
              <a:t> </a:t>
            </a:r>
            <a:r>
              <a:rPr lang="en-US" sz="2400" b="1" dirty="0" err="1">
                <a:solidFill>
                  <a:schemeClr val="tx1"/>
                </a:solidFill>
              </a:rPr>
              <a:t>vật</a:t>
            </a:r>
            <a:endParaRPr sz="2400" b="1" dirty="0">
              <a:solidFill>
                <a:schemeClr val="tx1"/>
              </a:solidFill>
            </a:endParaRPr>
          </a:p>
        </p:txBody>
      </p:sp>
      <p:cxnSp>
        <p:nvCxnSpPr>
          <p:cNvPr id="66" name="Đường kết nối: Mũi tên Gấp khúc 18">
            <a:extLst>
              <a:ext uri="{FF2B5EF4-FFF2-40B4-BE49-F238E27FC236}">
                <a16:creationId xmlns:a16="http://schemas.microsoft.com/office/drawing/2014/main" id="{1039A2FF-2F86-43CA-B23A-5A72778CB52E}"/>
              </a:ext>
            </a:extLst>
          </p:cNvPr>
          <p:cNvCxnSpPr/>
          <p:nvPr/>
        </p:nvCxnSpPr>
        <p:spPr>
          <a:xfrm rot="5400000" flipH="1" flipV="1">
            <a:off x="1114007" y="980276"/>
            <a:ext cx="892792" cy="617717"/>
          </a:xfrm>
          <a:prstGeom prst="bentConnector3">
            <a:avLst>
              <a:gd name="adj1" fmla="val 100357"/>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7" name="Đường kết nối: Mũi tên Gấp khúc 21">
            <a:extLst>
              <a:ext uri="{FF2B5EF4-FFF2-40B4-BE49-F238E27FC236}">
                <a16:creationId xmlns:a16="http://schemas.microsoft.com/office/drawing/2014/main" id="{B9E7943A-4521-4C9E-A528-CBCE1A4B00FB}"/>
              </a:ext>
            </a:extLst>
          </p:cNvPr>
          <p:cNvCxnSpPr>
            <a:cxnSpLocks/>
          </p:cNvCxnSpPr>
          <p:nvPr/>
        </p:nvCxnSpPr>
        <p:spPr>
          <a:xfrm rot="16200000" flipH="1">
            <a:off x="1207008" y="3632344"/>
            <a:ext cx="739061" cy="585451"/>
          </a:xfrm>
          <a:prstGeom prst="bentConnector3">
            <a:avLst>
              <a:gd name="adj1" fmla="val 101552"/>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8" name="Đường kết nối Mũi tên Thẳng 27">
            <a:extLst>
              <a:ext uri="{FF2B5EF4-FFF2-40B4-BE49-F238E27FC236}">
                <a16:creationId xmlns:a16="http://schemas.microsoft.com/office/drawing/2014/main" id="{D4DC81FF-7703-4AC8-AFFB-E314D1750813}"/>
              </a:ext>
            </a:extLst>
          </p:cNvPr>
          <p:cNvCxnSpPr/>
          <p:nvPr/>
        </p:nvCxnSpPr>
        <p:spPr>
          <a:xfrm>
            <a:off x="2174426" y="2533890"/>
            <a:ext cx="439226"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69" name="Google Shape;3630;p40">
            <a:extLst>
              <a:ext uri="{FF2B5EF4-FFF2-40B4-BE49-F238E27FC236}">
                <a16:creationId xmlns:a16="http://schemas.microsoft.com/office/drawing/2014/main" id="{3733B90E-3211-4641-8709-BEFC9915225D}"/>
              </a:ext>
            </a:extLst>
          </p:cNvPr>
          <p:cNvSpPr/>
          <p:nvPr/>
        </p:nvSpPr>
        <p:spPr>
          <a:xfrm>
            <a:off x="4101305" y="502222"/>
            <a:ext cx="4214283"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solidFill>
              <a:schemeClr val="tx1"/>
            </a:solidFill>
            <a:prstDash val="dashDot"/>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Giới</a:t>
            </a:r>
            <a:r>
              <a:rPr lang="en-US" sz="2400" b="1" dirty="0">
                <a:solidFill>
                  <a:schemeClr val="bg1"/>
                </a:solidFill>
              </a:rPr>
              <a:t> </a:t>
            </a:r>
            <a:r>
              <a:rPr lang="en-US" sz="2400" b="1" dirty="0" err="1">
                <a:solidFill>
                  <a:schemeClr val="bg1"/>
                </a:solidFill>
              </a:rPr>
              <a:t>thiệu</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70" name="Google Shape;3630;p40">
            <a:extLst>
              <a:ext uri="{FF2B5EF4-FFF2-40B4-BE49-F238E27FC236}">
                <a16:creationId xmlns:a16="http://schemas.microsoft.com/office/drawing/2014/main" id="{21B2E7B8-97AA-45B3-9CE4-1DDF06387E60}"/>
              </a:ext>
            </a:extLst>
          </p:cNvPr>
          <p:cNvSpPr/>
          <p:nvPr/>
        </p:nvSpPr>
        <p:spPr>
          <a:xfrm>
            <a:off x="4630376" y="1500666"/>
            <a:ext cx="3676704"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solidFill>
              <a:schemeClr val="tx1"/>
            </a:solidFill>
            <a:prstDash val="dashDot"/>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Tả</a:t>
            </a:r>
            <a:r>
              <a:rPr lang="en-US" sz="2400" b="1" dirty="0">
                <a:solidFill>
                  <a:schemeClr val="bg1"/>
                </a:solidFill>
              </a:rPr>
              <a:t> bao </a:t>
            </a:r>
            <a:r>
              <a:rPr lang="en-US" sz="2400" b="1" dirty="0" err="1">
                <a:solidFill>
                  <a:schemeClr val="bg1"/>
                </a:solidFill>
              </a:rPr>
              <a:t>quát</a:t>
            </a:r>
            <a:endParaRPr sz="2400" b="1" dirty="0">
              <a:solidFill>
                <a:schemeClr val="bg1"/>
              </a:solidFill>
            </a:endParaRPr>
          </a:p>
        </p:txBody>
      </p:sp>
      <p:sp>
        <p:nvSpPr>
          <p:cNvPr id="71" name="Google Shape;3630;p40">
            <a:extLst>
              <a:ext uri="{FF2B5EF4-FFF2-40B4-BE49-F238E27FC236}">
                <a16:creationId xmlns:a16="http://schemas.microsoft.com/office/drawing/2014/main" id="{23DB46B1-010F-4C7D-9D37-FFA754CB519D}"/>
              </a:ext>
            </a:extLst>
          </p:cNvPr>
          <p:cNvSpPr/>
          <p:nvPr/>
        </p:nvSpPr>
        <p:spPr>
          <a:xfrm>
            <a:off x="4572000" y="2815004"/>
            <a:ext cx="3698038"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solidFill>
              <a:schemeClr val="tx1"/>
            </a:solidFill>
            <a:prstDash val="dashDot"/>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Tả</a:t>
            </a:r>
            <a:r>
              <a:rPr lang="en-US" sz="2400" b="1" dirty="0">
                <a:solidFill>
                  <a:schemeClr val="bg1"/>
                </a:solidFill>
              </a:rPr>
              <a:t> chi </a:t>
            </a:r>
            <a:r>
              <a:rPr lang="en-US" sz="2400" b="1" dirty="0" err="1">
                <a:solidFill>
                  <a:schemeClr val="bg1"/>
                </a:solidFill>
              </a:rPr>
              <a:t>tiết</a:t>
            </a:r>
            <a:r>
              <a:rPr lang="en-US" sz="2400" b="1" dirty="0">
                <a:solidFill>
                  <a:schemeClr val="bg1"/>
                </a:solidFill>
              </a:rPr>
              <a:t> </a:t>
            </a:r>
            <a:r>
              <a:rPr lang="en-US" sz="2400" b="1" dirty="0" err="1">
                <a:solidFill>
                  <a:schemeClr val="bg1"/>
                </a:solidFill>
              </a:rPr>
              <a:t>từng</a:t>
            </a:r>
            <a:r>
              <a:rPr lang="en-US" sz="2400" b="1" dirty="0">
                <a:solidFill>
                  <a:schemeClr val="bg1"/>
                </a:solidFill>
              </a:rPr>
              <a:t> </a:t>
            </a:r>
            <a:r>
              <a:rPr lang="en-US" sz="2400" b="1" dirty="0" err="1">
                <a:solidFill>
                  <a:schemeClr val="bg1"/>
                </a:solidFill>
              </a:rPr>
              <a:t>bộ</a:t>
            </a:r>
            <a:r>
              <a:rPr lang="en-US" sz="2400" b="1" dirty="0">
                <a:solidFill>
                  <a:schemeClr val="bg1"/>
                </a:solidFill>
              </a:rPr>
              <a:t> </a:t>
            </a:r>
            <a:r>
              <a:rPr lang="en-US" sz="2400" b="1" dirty="0" err="1">
                <a:solidFill>
                  <a:schemeClr val="bg1"/>
                </a:solidFill>
              </a:rPr>
              <a:t>phận</a:t>
            </a:r>
            <a:endParaRPr sz="2400" b="1" dirty="0">
              <a:solidFill>
                <a:schemeClr val="bg1"/>
              </a:solidFill>
            </a:endParaRPr>
          </a:p>
        </p:txBody>
      </p:sp>
    </p:spTree>
    <p:extLst>
      <p:ext uri="{BB962C8B-B14F-4D97-AF65-F5344CB8AC3E}">
        <p14:creationId xmlns:p14="http://schemas.microsoft.com/office/powerpoint/2010/main" val="1562258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barn(inVertical)">
                                      <p:cBhvr>
                                        <p:cTn id="15" dur="500"/>
                                        <p:tgtEl>
                                          <p:spTgt spid="6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barn(inVertical)">
                                      <p:cBhvr>
                                        <p:cTn id="23" dur="500"/>
                                        <p:tgtEl>
                                          <p:spTgt spid="6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barn(inVertical)">
                                      <p:cBhvr>
                                        <p:cTn id="34" dur="500"/>
                                        <p:tgtEl>
                                          <p:spTgt spid="6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barn(inVertical)">
                                      <p:cBhvr>
                                        <p:cTn id="47" dur="500"/>
                                        <p:tgtEl>
                                          <p:spTgt spid="7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barn(inVertical)">
                                      <p:cBhvr>
                                        <p:cTn id="50" dur="500"/>
                                        <p:tgtEl>
                                          <p:spTgt spid="7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3" grpId="0" animBg="1"/>
      <p:bldP spid="69" grpId="0" animBg="1"/>
      <p:bldP spid="70" grpId="0" animBg="1"/>
      <p:bldP spid="7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72"/>
        <p:cNvGrpSpPr/>
        <p:nvPr/>
      </p:nvGrpSpPr>
      <p:grpSpPr>
        <a:xfrm>
          <a:off x="0" y="0"/>
          <a:ext cx="0" cy="0"/>
          <a:chOff x="0" y="0"/>
          <a:chExt cx="0" cy="0"/>
        </a:xfrm>
      </p:grpSpPr>
      <p:sp>
        <p:nvSpPr>
          <p:cNvPr id="105" name="Speech Bubble: Oval 104">
            <a:extLst>
              <a:ext uri="{FF2B5EF4-FFF2-40B4-BE49-F238E27FC236}">
                <a16:creationId xmlns:a16="http://schemas.microsoft.com/office/drawing/2014/main" id="{6AA534FE-1C4A-4E20-8ADE-B9FD52B25655}"/>
              </a:ext>
            </a:extLst>
          </p:cNvPr>
          <p:cNvSpPr/>
          <p:nvPr/>
        </p:nvSpPr>
        <p:spPr>
          <a:xfrm>
            <a:off x="282158" y="378627"/>
            <a:ext cx="3007177" cy="2227385"/>
          </a:xfrm>
          <a:prstGeom prst="wedgeEllipseCallout">
            <a:avLst>
              <a:gd name="adj1" fmla="val 64390"/>
              <a:gd name="adj2" fmla="val 50640"/>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612C28"/>
                </a:solidFill>
                <a:effectLst/>
                <a:uLnTx/>
                <a:uFillTx/>
                <a:latin typeface="Arial"/>
                <a:ea typeface="+mn-ea"/>
                <a:cs typeface="+mn-cs"/>
                <a:sym typeface="Arial"/>
              </a:rPr>
              <a:t>A! </a:t>
            </a:r>
            <a:r>
              <a:rPr kumimoji="0" lang="en-US" sz="2800" b="0" i="0" u="none" strike="noStrike" kern="0" cap="none" spc="0" normalizeH="0" baseline="0" noProof="0" dirty="0" err="1">
                <a:ln>
                  <a:noFill/>
                </a:ln>
                <a:solidFill>
                  <a:srgbClr val="612C28"/>
                </a:solidFill>
                <a:effectLst/>
                <a:uLnTx/>
                <a:uFillTx/>
                <a:latin typeface="Arial"/>
                <a:ea typeface="+mn-ea"/>
                <a:cs typeface="+mn-cs"/>
                <a:sym typeface="Arial"/>
              </a:rPr>
              <a:t>Em</a:t>
            </a:r>
            <a:r>
              <a:rPr kumimoji="0" lang="en-US" sz="2800" b="0" i="0" u="none" strike="noStrike" kern="0" cap="none" spc="0" normalizeH="0" baseline="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baseline="0" noProof="0" dirty="0" err="1">
                <a:ln>
                  <a:noFill/>
                </a:ln>
                <a:solidFill>
                  <a:srgbClr val="612C28"/>
                </a:solidFill>
                <a:effectLst/>
                <a:uLnTx/>
                <a:uFillTx/>
                <a:latin typeface="Arial"/>
                <a:ea typeface="+mn-ea"/>
                <a:cs typeface="+mn-cs"/>
                <a:sym typeface="Arial"/>
              </a:rPr>
              <a:t>biết</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cách</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làm</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bài</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rồi</a:t>
            </a:r>
            <a:r>
              <a:rPr kumimoji="0" lang="en-US" sz="2800" b="0" i="0" u="none" strike="noStrike" kern="0" cap="none" spc="0" normalizeH="0" noProof="0" dirty="0">
                <a:ln>
                  <a:noFill/>
                </a:ln>
                <a:solidFill>
                  <a:srgbClr val="612C28"/>
                </a:solidFill>
                <a:effectLst/>
                <a:uLnTx/>
                <a:uFillTx/>
                <a:latin typeface="Arial"/>
                <a:ea typeface="+mn-ea"/>
                <a:cs typeface="+mn-cs"/>
                <a:sym typeface="Arial"/>
              </a:rPr>
              <a:t>!!!</a:t>
            </a:r>
            <a:endParaRPr kumimoji="0" lang="en-US" sz="2800" b="0" i="0" u="none" strike="noStrike" kern="0" cap="none" spc="0" normalizeH="0" baseline="0" noProof="0" dirty="0">
              <a:ln>
                <a:noFill/>
              </a:ln>
              <a:solidFill>
                <a:srgbClr val="612C28"/>
              </a:solidFill>
              <a:effectLst/>
              <a:uLnTx/>
              <a:uFillTx/>
              <a:latin typeface="Arial"/>
              <a:ea typeface="+mn-ea"/>
              <a:cs typeface="+mn-cs"/>
              <a:sym typeface="Arial"/>
            </a:endParaRPr>
          </a:p>
        </p:txBody>
      </p:sp>
      <p:sp>
        <p:nvSpPr>
          <p:cNvPr id="208" name="Speech Bubble: Oval 207">
            <a:extLst>
              <a:ext uri="{FF2B5EF4-FFF2-40B4-BE49-F238E27FC236}">
                <a16:creationId xmlns:a16="http://schemas.microsoft.com/office/drawing/2014/main" id="{21FDC879-BC6E-4A20-B77E-863D583ABC91}"/>
              </a:ext>
            </a:extLst>
          </p:cNvPr>
          <p:cNvSpPr/>
          <p:nvPr/>
        </p:nvSpPr>
        <p:spPr>
          <a:xfrm>
            <a:off x="3502982" y="-49068"/>
            <a:ext cx="5269432" cy="2227385"/>
          </a:xfrm>
          <a:prstGeom prst="wedgeEllipseCallout">
            <a:avLst>
              <a:gd name="adj1" fmla="val 17472"/>
              <a:gd name="adj2" fmla="val 62009"/>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612C28"/>
                </a:solidFill>
                <a:effectLst/>
                <a:uLnTx/>
                <a:uFillTx/>
                <a:latin typeface="Arial"/>
                <a:ea typeface="+mn-ea"/>
                <a:cs typeface="+mn-cs"/>
                <a:sym typeface="Arial"/>
              </a:rPr>
              <a:t>Vừa</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rồi</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chị</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đã</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giúp</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Mimi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ôn</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bài</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Bây</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giờ</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Mimi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hãy</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giúp</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chị</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trồng</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cây</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nhé</a:t>
            </a:r>
            <a:r>
              <a:rPr kumimoji="0" lang="en-US" sz="2800" b="0" i="0" u="none" strike="noStrike" kern="0" cap="none" spc="0" normalizeH="0" noProof="0" dirty="0">
                <a:ln>
                  <a:noFill/>
                </a:ln>
                <a:solidFill>
                  <a:srgbClr val="612C28"/>
                </a:solidFill>
                <a:effectLst/>
                <a:uLnTx/>
                <a:uFillTx/>
                <a:latin typeface="Arial"/>
                <a:ea typeface="+mn-ea"/>
                <a:cs typeface="+mn-cs"/>
                <a:sym typeface="Arial"/>
              </a:rPr>
              <a:t>!</a:t>
            </a:r>
            <a:endParaRPr kumimoji="0" lang="en-US" sz="2800" b="0" i="0" u="none" strike="noStrike" kern="0" cap="none" spc="0" normalizeH="0" baseline="0" noProof="0" dirty="0">
              <a:ln>
                <a:noFill/>
              </a:ln>
              <a:solidFill>
                <a:srgbClr val="612C28"/>
              </a:solidFill>
              <a:effectLst/>
              <a:uLnTx/>
              <a:uFillTx/>
              <a:latin typeface="Arial"/>
              <a:ea typeface="+mn-ea"/>
              <a:cs typeface="+mn-cs"/>
              <a:sym typeface="Arial"/>
            </a:endParaRPr>
          </a:p>
        </p:txBody>
      </p:sp>
      <p:grpSp>
        <p:nvGrpSpPr>
          <p:cNvPr id="209" name="Google Shape;2109;p65">
            <a:extLst>
              <a:ext uri="{FF2B5EF4-FFF2-40B4-BE49-F238E27FC236}">
                <a16:creationId xmlns:a16="http://schemas.microsoft.com/office/drawing/2014/main" id="{4D99CB22-21A2-4ACD-B85D-DB8E353AD28E}"/>
              </a:ext>
            </a:extLst>
          </p:cNvPr>
          <p:cNvGrpSpPr/>
          <p:nvPr/>
        </p:nvGrpSpPr>
        <p:grpSpPr>
          <a:xfrm>
            <a:off x="7041728" y="1945823"/>
            <a:ext cx="1957753" cy="3162300"/>
            <a:chOff x="7021150" y="1817150"/>
            <a:chExt cx="1568494" cy="2359847"/>
          </a:xfrm>
        </p:grpSpPr>
        <p:sp>
          <p:nvSpPr>
            <p:cNvPr id="210" name="Google Shape;2110;p65">
              <a:extLst>
                <a:ext uri="{FF2B5EF4-FFF2-40B4-BE49-F238E27FC236}">
                  <a16:creationId xmlns:a16="http://schemas.microsoft.com/office/drawing/2014/main" id="{078AB510-C419-4C7E-9F00-E48CF691C8CE}"/>
                </a:ext>
              </a:extLst>
            </p:cNvPr>
            <p:cNvSpPr/>
            <p:nvPr/>
          </p:nvSpPr>
          <p:spPr>
            <a:xfrm>
              <a:off x="7800960" y="3820430"/>
              <a:ext cx="184673" cy="260830"/>
            </a:xfrm>
            <a:custGeom>
              <a:avLst/>
              <a:gdLst/>
              <a:ahLst/>
              <a:cxnLst/>
              <a:rect l="l" t="t" r="r" b="b"/>
              <a:pathLst>
                <a:path w="3181" h="4493" extrusionOk="0">
                  <a:moveTo>
                    <a:pt x="1332" y="0"/>
                  </a:moveTo>
                  <a:cubicBezTo>
                    <a:pt x="1332" y="0"/>
                    <a:pt x="287" y="479"/>
                    <a:pt x="125" y="1562"/>
                  </a:cubicBezTo>
                  <a:cubicBezTo>
                    <a:pt x="0" y="2443"/>
                    <a:pt x="738" y="2941"/>
                    <a:pt x="738" y="2941"/>
                  </a:cubicBezTo>
                  <a:cubicBezTo>
                    <a:pt x="738" y="2941"/>
                    <a:pt x="1600" y="4187"/>
                    <a:pt x="1696" y="4340"/>
                  </a:cubicBezTo>
                  <a:cubicBezTo>
                    <a:pt x="1741" y="4425"/>
                    <a:pt x="1852" y="4492"/>
                    <a:pt x="1980" y="4492"/>
                  </a:cubicBezTo>
                  <a:cubicBezTo>
                    <a:pt x="2095" y="4492"/>
                    <a:pt x="2223" y="4438"/>
                    <a:pt x="2328" y="4292"/>
                  </a:cubicBezTo>
                  <a:cubicBezTo>
                    <a:pt x="2548" y="3976"/>
                    <a:pt x="2999" y="2232"/>
                    <a:pt x="3085" y="1629"/>
                  </a:cubicBezTo>
                  <a:cubicBezTo>
                    <a:pt x="3181" y="1016"/>
                    <a:pt x="3018" y="527"/>
                    <a:pt x="2836" y="460"/>
                  </a:cubicBezTo>
                  <a:cubicBezTo>
                    <a:pt x="2654" y="393"/>
                    <a:pt x="1332" y="0"/>
                    <a:pt x="13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1;p65">
              <a:extLst>
                <a:ext uri="{FF2B5EF4-FFF2-40B4-BE49-F238E27FC236}">
                  <a16:creationId xmlns:a16="http://schemas.microsoft.com/office/drawing/2014/main" id="{A220D259-1A0D-4600-B449-2F0E86D37666}"/>
                </a:ext>
              </a:extLst>
            </p:cNvPr>
            <p:cNvSpPr/>
            <p:nvPr/>
          </p:nvSpPr>
          <p:spPr>
            <a:xfrm>
              <a:off x="7793703" y="3813289"/>
              <a:ext cx="198606" cy="274704"/>
            </a:xfrm>
            <a:custGeom>
              <a:avLst/>
              <a:gdLst/>
              <a:ahLst/>
              <a:cxnLst/>
              <a:rect l="l" t="t" r="r" b="b"/>
              <a:pathLst>
                <a:path w="3421" h="4732" extrusionOk="0">
                  <a:moveTo>
                    <a:pt x="1466" y="248"/>
                  </a:moveTo>
                  <a:cubicBezTo>
                    <a:pt x="1706" y="315"/>
                    <a:pt x="2760" y="631"/>
                    <a:pt x="2922" y="688"/>
                  </a:cubicBezTo>
                  <a:cubicBezTo>
                    <a:pt x="3009" y="727"/>
                    <a:pt x="3191" y="1129"/>
                    <a:pt x="3095" y="1723"/>
                  </a:cubicBezTo>
                  <a:cubicBezTo>
                    <a:pt x="3009" y="2365"/>
                    <a:pt x="2558" y="4061"/>
                    <a:pt x="2357" y="4338"/>
                  </a:cubicBezTo>
                  <a:cubicBezTo>
                    <a:pt x="2300" y="4434"/>
                    <a:pt x="2204" y="4492"/>
                    <a:pt x="2099" y="4492"/>
                  </a:cubicBezTo>
                  <a:cubicBezTo>
                    <a:pt x="2022" y="4482"/>
                    <a:pt x="1964" y="4453"/>
                    <a:pt x="1926" y="4396"/>
                  </a:cubicBezTo>
                  <a:cubicBezTo>
                    <a:pt x="1830" y="4243"/>
                    <a:pt x="997" y="3035"/>
                    <a:pt x="968" y="2988"/>
                  </a:cubicBezTo>
                  <a:cubicBezTo>
                    <a:pt x="959" y="2978"/>
                    <a:pt x="949" y="2959"/>
                    <a:pt x="930" y="2959"/>
                  </a:cubicBezTo>
                  <a:cubicBezTo>
                    <a:pt x="901" y="2940"/>
                    <a:pt x="250" y="2489"/>
                    <a:pt x="374" y="1694"/>
                  </a:cubicBezTo>
                  <a:cubicBezTo>
                    <a:pt x="508" y="803"/>
                    <a:pt x="1284" y="343"/>
                    <a:pt x="1466" y="248"/>
                  </a:cubicBezTo>
                  <a:close/>
                  <a:moveTo>
                    <a:pt x="1452" y="1"/>
                  </a:moveTo>
                  <a:cubicBezTo>
                    <a:pt x="1438" y="1"/>
                    <a:pt x="1423" y="3"/>
                    <a:pt x="1409" y="8"/>
                  </a:cubicBezTo>
                  <a:cubicBezTo>
                    <a:pt x="1361" y="27"/>
                    <a:pt x="307" y="525"/>
                    <a:pt x="135" y="1665"/>
                  </a:cubicBezTo>
                  <a:cubicBezTo>
                    <a:pt x="0" y="2537"/>
                    <a:pt x="652" y="3045"/>
                    <a:pt x="776" y="3141"/>
                  </a:cubicBezTo>
                  <a:cubicBezTo>
                    <a:pt x="1083" y="3572"/>
                    <a:pt x="1648" y="4396"/>
                    <a:pt x="1715" y="4520"/>
                  </a:cubicBezTo>
                  <a:cubicBezTo>
                    <a:pt x="1792" y="4645"/>
                    <a:pt x="1926" y="4722"/>
                    <a:pt x="2079" y="4731"/>
                  </a:cubicBezTo>
                  <a:lnTo>
                    <a:pt x="2099" y="4731"/>
                  </a:lnTo>
                  <a:cubicBezTo>
                    <a:pt x="2281" y="4722"/>
                    <a:pt x="2453" y="4635"/>
                    <a:pt x="2549" y="4482"/>
                  </a:cubicBezTo>
                  <a:cubicBezTo>
                    <a:pt x="2798" y="4137"/>
                    <a:pt x="3248" y="2327"/>
                    <a:pt x="3334" y="1771"/>
                  </a:cubicBezTo>
                  <a:cubicBezTo>
                    <a:pt x="3421" y="1158"/>
                    <a:pt x="3277" y="573"/>
                    <a:pt x="2999" y="478"/>
                  </a:cubicBezTo>
                  <a:cubicBezTo>
                    <a:pt x="2808" y="401"/>
                    <a:pt x="1552" y="27"/>
                    <a:pt x="1495" y="8"/>
                  </a:cubicBezTo>
                  <a:cubicBezTo>
                    <a:pt x="1481" y="3"/>
                    <a:pt x="1466" y="1"/>
                    <a:pt x="14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12;p65">
              <a:extLst>
                <a:ext uri="{FF2B5EF4-FFF2-40B4-BE49-F238E27FC236}">
                  <a16:creationId xmlns:a16="http://schemas.microsoft.com/office/drawing/2014/main" id="{0B08EA55-B68D-4BC5-AE1C-E63A889ED87F}"/>
                </a:ext>
              </a:extLst>
            </p:cNvPr>
            <p:cNvSpPr/>
            <p:nvPr/>
          </p:nvSpPr>
          <p:spPr>
            <a:xfrm>
              <a:off x="7430504" y="3584026"/>
              <a:ext cx="478954" cy="413856"/>
            </a:xfrm>
            <a:custGeom>
              <a:avLst/>
              <a:gdLst/>
              <a:ahLst/>
              <a:cxnLst/>
              <a:rect l="l" t="t" r="r" b="b"/>
              <a:pathLst>
                <a:path w="8250" h="7129" extrusionOk="0">
                  <a:moveTo>
                    <a:pt x="1" y="0"/>
                  </a:moveTo>
                  <a:cubicBezTo>
                    <a:pt x="154" y="1572"/>
                    <a:pt x="2127" y="5021"/>
                    <a:pt x="2702" y="5509"/>
                  </a:cubicBezTo>
                  <a:cubicBezTo>
                    <a:pt x="3287" y="6007"/>
                    <a:pt x="5845" y="7023"/>
                    <a:pt x="7320" y="7128"/>
                  </a:cubicBezTo>
                  <a:cubicBezTo>
                    <a:pt x="8000" y="6141"/>
                    <a:pt x="8192" y="4628"/>
                    <a:pt x="8249" y="4273"/>
                  </a:cubicBezTo>
                  <a:cubicBezTo>
                    <a:pt x="7952" y="3928"/>
                    <a:pt x="7234" y="3373"/>
                    <a:pt x="7234" y="3373"/>
                  </a:cubicBezTo>
                  <a:cubicBezTo>
                    <a:pt x="7167" y="2223"/>
                    <a:pt x="6937" y="1083"/>
                    <a:pt x="65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13;p65">
              <a:extLst>
                <a:ext uri="{FF2B5EF4-FFF2-40B4-BE49-F238E27FC236}">
                  <a16:creationId xmlns:a16="http://schemas.microsoft.com/office/drawing/2014/main" id="{A9860419-5186-4D32-BB8A-9F8902E62150}"/>
                </a:ext>
              </a:extLst>
            </p:cNvPr>
            <p:cNvSpPr/>
            <p:nvPr/>
          </p:nvSpPr>
          <p:spPr>
            <a:xfrm>
              <a:off x="7423305" y="3577349"/>
              <a:ext cx="492829" cy="427731"/>
            </a:xfrm>
            <a:custGeom>
              <a:avLst/>
              <a:gdLst/>
              <a:ahLst/>
              <a:cxnLst/>
              <a:rect l="l" t="t" r="r" b="b"/>
              <a:pathLst>
                <a:path w="8489" h="7368" extrusionOk="0">
                  <a:moveTo>
                    <a:pt x="6582" y="240"/>
                  </a:moveTo>
                  <a:cubicBezTo>
                    <a:pt x="6946" y="1294"/>
                    <a:pt x="7166" y="2386"/>
                    <a:pt x="7233" y="3497"/>
                  </a:cubicBezTo>
                  <a:cubicBezTo>
                    <a:pt x="7233" y="3526"/>
                    <a:pt x="7252" y="3564"/>
                    <a:pt x="7281" y="3583"/>
                  </a:cubicBezTo>
                  <a:cubicBezTo>
                    <a:pt x="7616" y="3842"/>
                    <a:pt x="7942" y="4120"/>
                    <a:pt x="8239" y="4427"/>
                  </a:cubicBezTo>
                  <a:cubicBezTo>
                    <a:pt x="8076" y="5595"/>
                    <a:pt x="7779" y="6505"/>
                    <a:pt x="7377" y="7119"/>
                  </a:cubicBezTo>
                  <a:cubicBezTo>
                    <a:pt x="5940" y="6994"/>
                    <a:pt x="3439" y="5998"/>
                    <a:pt x="2903" y="5538"/>
                  </a:cubicBezTo>
                  <a:cubicBezTo>
                    <a:pt x="2366" y="5078"/>
                    <a:pt x="498" y="1859"/>
                    <a:pt x="259" y="240"/>
                  </a:cubicBezTo>
                  <a:close/>
                  <a:moveTo>
                    <a:pt x="115" y="0"/>
                  </a:moveTo>
                  <a:cubicBezTo>
                    <a:pt x="86" y="0"/>
                    <a:pt x="58" y="10"/>
                    <a:pt x="29" y="39"/>
                  </a:cubicBezTo>
                  <a:cubicBezTo>
                    <a:pt x="10" y="68"/>
                    <a:pt x="0" y="96"/>
                    <a:pt x="0" y="135"/>
                  </a:cubicBezTo>
                  <a:cubicBezTo>
                    <a:pt x="153" y="1744"/>
                    <a:pt x="2175" y="5231"/>
                    <a:pt x="2740" y="5720"/>
                  </a:cubicBezTo>
                  <a:cubicBezTo>
                    <a:pt x="3344" y="6237"/>
                    <a:pt x="5940" y="7262"/>
                    <a:pt x="7434" y="7368"/>
                  </a:cubicBezTo>
                  <a:lnTo>
                    <a:pt x="7444" y="7368"/>
                  </a:lnTo>
                  <a:cubicBezTo>
                    <a:pt x="7482" y="7368"/>
                    <a:pt x="7521" y="7349"/>
                    <a:pt x="7540" y="7310"/>
                  </a:cubicBezTo>
                  <a:cubicBezTo>
                    <a:pt x="7990" y="6668"/>
                    <a:pt x="8306" y="5701"/>
                    <a:pt x="8479" y="4436"/>
                  </a:cubicBezTo>
                  <a:lnTo>
                    <a:pt x="8479" y="4407"/>
                  </a:lnTo>
                  <a:cubicBezTo>
                    <a:pt x="8488" y="4369"/>
                    <a:pt x="8479" y="4340"/>
                    <a:pt x="8450" y="4312"/>
                  </a:cubicBezTo>
                  <a:cubicBezTo>
                    <a:pt x="8153" y="3995"/>
                    <a:pt x="7818" y="3698"/>
                    <a:pt x="7463" y="3430"/>
                  </a:cubicBezTo>
                  <a:cubicBezTo>
                    <a:pt x="7396" y="2290"/>
                    <a:pt x="7156" y="1160"/>
                    <a:pt x="6773" y="77"/>
                  </a:cubicBezTo>
                  <a:cubicBezTo>
                    <a:pt x="6754" y="29"/>
                    <a:pt x="6716" y="0"/>
                    <a:pt x="6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14;p65">
              <a:extLst>
                <a:ext uri="{FF2B5EF4-FFF2-40B4-BE49-F238E27FC236}">
                  <a16:creationId xmlns:a16="http://schemas.microsoft.com/office/drawing/2014/main" id="{6A811350-64EE-4726-AAFF-42D3956F542C}"/>
                </a:ext>
              </a:extLst>
            </p:cNvPr>
            <p:cNvSpPr/>
            <p:nvPr/>
          </p:nvSpPr>
          <p:spPr>
            <a:xfrm>
              <a:off x="7583482" y="3983044"/>
              <a:ext cx="266472" cy="186987"/>
            </a:xfrm>
            <a:custGeom>
              <a:avLst/>
              <a:gdLst/>
              <a:ahLst/>
              <a:cxnLst/>
              <a:rect l="l" t="t" r="r" b="b"/>
              <a:pathLst>
                <a:path w="4590" h="3221" extrusionOk="0">
                  <a:moveTo>
                    <a:pt x="2842" y="1"/>
                  </a:moveTo>
                  <a:cubicBezTo>
                    <a:pt x="2762" y="1"/>
                    <a:pt x="2680" y="6"/>
                    <a:pt x="2596" y="16"/>
                  </a:cubicBezTo>
                  <a:cubicBezTo>
                    <a:pt x="1629" y="140"/>
                    <a:pt x="1341" y="1069"/>
                    <a:pt x="1341" y="1069"/>
                  </a:cubicBezTo>
                  <a:cubicBezTo>
                    <a:pt x="1341" y="1069"/>
                    <a:pt x="288" y="2334"/>
                    <a:pt x="153" y="2478"/>
                  </a:cubicBezTo>
                  <a:cubicBezTo>
                    <a:pt x="10" y="2622"/>
                    <a:pt x="0" y="2986"/>
                    <a:pt x="393" y="3129"/>
                  </a:cubicBezTo>
                  <a:cubicBezTo>
                    <a:pt x="569" y="3195"/>
                    <a:pt x="1079" y="3221"/>
                    <a:pt x="1642" y="3221"/>
                  </a:cubicBezTo>
                  <a:cubicBezTo>
                    <a:pt x="2306" y="3221"/>
                    <a:pt x="3044" y="3185"/>
                    <a:pt x="3401" y="3139"/>
                  </a:cubicBezTo>
                  <a:cubicBezTo>
                    <a:pt x="4062" y="3053"/>
                    <a:pt x="4532" y="2736"/>
                    <a:pt x="4551" y="2526"/>
                  </a:cubicBezTo>
                  <a:cubicBezTo>
                    <a:pt x="4560" y="2315"/>
                    <a:pt x="4589" y="820"/>
                    <a:pt x="4589" y="820"/>
                  </a:cubicBezTo>
                  <a:cubicBezTo>
                    <a:pt x="4589" y="820"/>
                    <a:pt x="3894" y="1"/>
                    <a:pt x="284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15;p65">
              <a:extLst>
                <a:ext uri="{FF2B5EF4-FFF2-40B4-BE49-F238E27FC236}">
                  <a16:creationId xmlns:a16="http://schemas.microsoft.com/office/drawing/2014/main" id="{C9F01CEE-E9B1-4520-BDD6-B9DD7353D127}"/>
                </a:ext>
              </a:extLst>
            </p:cNvPr>
            <p:cNvSpPr/>
            <p:nvPr/>
          </p:nvSpPr>
          <p:spPr>
            <a:xfrm>
              <a:off x="7578431" y="3976252"/>
              <a:ext cx="278722" cy="200746"/>
            </a:xfrm>
            <a:custGeom>
              <a:avLst/>
              <a:gdLst/>
              <a:ahLst/>
              <a:cxnLst/>
              <a:rect l="l" t="t" r="r" b="b"/>
              <a:pathLst>
                <a:path w="4801" h="3458" extrusionOk="0">
                  <a:moveTo>
                    <a:pt x="2932" y="238"/>
                  </a:moveTo>
                  <a:cubicBezTo>
                    <a:pt x="3804" y="238"/>
                    <a:pt x="4417" y="832"/>
                    <a:pt x="4552" y="976"/>
                  </a:cubicBezTo>
                  <a:cubicBezTo>
                    <a:pt x="4552" y="1234"/>
                    <a:pt x="4523" y="2451"/>
                    <a:pt x="4513" y="2633"/>
                  </a:cubicBezTo>
                  <a:cubicBezTo>
                    <a:pt x="4504" y="2739"/>
                    <a:pt x="4140" y="3045"/>
                    <a:pt x="3469" y="3131"/>
                  </a:cubicBezTo>
                  <a:cubicBezTo>
                    <a:pt x="3102" y="3182"/>
                    <a:pt x="2387" y="3214"/>
                    <a:pt x="1747" y="3214"/>
                  </a:cubicBezTo>
                  <a:cubicBezTo>
                    <a:pt x="1185" y="3214"/>
                    <a:pt x="680" y="3190"/>
                    <a:pt x="518" y="3131"/>
                  </a:cubicBezTo>
                  <a:cubicBezTo>
                    <a:pt x="394" y="3103"/>
                    <a:pt x="308" y="3016"/>
                    <a:pt x="279" y="2892"/>
                  </a:cubicBezTo>
                  <a:cubicBezTo>
                    <a:pt x="250" y="2825"/>
                    <a:pt x="269" y="2739"/>
                    <a:pt x="317" y="2681"/>
                  </a:cubicBezTo>
                  <a:cubicBezTo>
                    <a:pt x="461" y="2537"/>
                    <a:pt x="1476" y="1311"/>
                    <a:pt x="1515" y="1263"/>
                  </a:cubicBezTo>
                  <a:cubicBezTo>
                    <a:pt x="1524" y="1254"/>
                    <a:pt x="1534" y="1234"/>
                    <a:pt x="1534" y="1225"/>
                  </a:cubicBezTo>
                  <a:cubicBezTo>
                    <a:pt x="1553" y="1186"/>
                    <a:pt x="1821" y="372"/>
                    <a:pt x="2693" y="257"/>
                  </a:cubicBezTo>
                  <a:cubicBezTo>
                    <a:pt x="2779" y="248"/>
                    <a:pt x="2856" y="238"/>
                    <a:pt x="2932" y="238"/>
                  </a:cubicBezTo>
                  <a:close/>
                  <a:moveTo>
                    <a:pt x="2936" y="1"/>
                  </a:moveTo>
                  <a:cubicBezTo>
                    <a:pt x="2848" y="1"/>
                    <a:pt x="2757" y="6"/>
                    <a:pt x="2664" y="18"/>
                  </a:cubicBezTo>
                  <a:cubicBezTo>
                    <a:pt x="1716" y="142"/>
                    <a:pt x="1371" y="976"/>
                    <a:pt x="1313" y="1129"/>
                  </a:cubicBezTo>
                  <a:cubicBezTo>
                    <a:pt x="949" y="1570"/>
                    <a:pt x="260" y="2403"/>
                    <a:pt x="154" y="2509"/>
                  </a:cubicBezTo>
                  <a:cubicBezTo>
                    <a:pt x="49" y="2633"/>
                    <a:pt x="1" y="2796"/>
                    <a:pt x="39" y="2949"/>
                  </a:cubicBezTo>
                  <a:cubicBezTo>
                    <a:pt x="97" y="3150"/>
                    <a:pt x="240" y="3304"/>
                    <a:pt x="442" y="3361"/>
                  </a:cubicBezTo>
                  <a:cubicBezTo>
                    <a:pt x="633" y="3428"/>
                    <a:pt x="1151" y="3457"/>
                    <a:pt x="1716" y="3457"/>
                  </a:cubicBezTo>
                  <a:cubicBezTo>
                    <a:pt x="2319" y="3457"/>
                    <a:pt x="2913" y="3428"/>
                    <a:pt x="3507" y="3371"/>
                  </a:cubicBezTo>
                  <a:cubicBezTo>
                    <a:pt x="4178" y="3285"/>
                    <a:pt x="4734" y="2959"/>
                    <a:pt x="4753" y="2652"/>
                  </a:cubicBezTo>
                  <a:cubicBezTo>
                    <a:pt x="4772" y="2442"/>
                    <a:pt x="4801" y="995"/>
                    <a:pt x="4801" y="937"/>
                  </a:cubicBezTo>
                  <a:cubicBezTo>
                    <a:pt x="4801" y="909"/>
                    <a:pt x="4791" y="880"/>
                    <a:pt x="4772" y="861"/>
                  </a:cubicBezTo>
                  <a:cubicBezTo>
                    <a:pt x="4736" y="816"/>
                    <a:pt x="4028" y="1"/>
                    <a:pt x="29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16;p65">
              <a:extLst>
                <a:ext uri="{FF2B5EF4-FFF2-40B4-BE49-F238E27FC236}">
                  <a16:creationId xmlns:a16="http://schemas.microsoft.com/office/drawing/2014/main" id="{0698B7C3-8274-443D-98F8-280E8CC243DC}"/>
                </a:ext>
              </a:extLst>
            </p:cNvPr>
            <p:cNvSpPr/>
            <p:nvPr/>
          </p:nvSpPr>
          <p:spPr>
            <a:xfrm>
              <a:off x="7629056" y="3607945"/>
              <a:ext cx="493409" cy="463491"/>
            </a:xfrm>
            <a:custGeom>
              <a:avLst/>
              <a:gdLst/>
              <a:ahLst/>
              <a:cxnLst/>
              <a:rect l="l" t="t" r="r" b="b"/>
              <a:pathLst>
                <a:path w="8499" h="7984" extrusionOk="0">
                  <a:moveTo>
                    <a:pt x="1783" y="0"/>
                  </a:moveTo>
                  <a:cubicBezTo>
                    <a:pt x="1783" y="0"/>
                    <a:pt x="566" y="2376"/>
                    <a:pt x="394" y="3497"/>
                  </a:cubicBezTo>
                  <a:cubicBezTo>
                    <a:pt x="212" y="4618"/>
                    <a:pt x="1" y="7511"/>
                    <a:pt x="49" y="7645"/>
                  </a:cubicBezTo>
                  <a:cubicBezTo>
                    <a:pt x="84" y="7744"/>
                    <a:pt x="1197" y="7984"/>
                    <a:pt x="2525" y="7984"/>
                  </a:cubicBezTo>
                  <a:cubicBezTo>
                    <a:pt x="2998" y="7984"/>
                    <a:pt x="3498" y="7953"/>
                    <a:pt x="3986" y="7875"/>
                  </a:cubicBezTo>
                  <a:cubicBezTo>
                    <a:pt x="4465" y="7799"/>
                    <a:pt x="5203" y="5337"/>
                    <a:pt x="5203" y="5337"/>
                  </a:cubicBezTo>
                  <a:cubicBezTo>
                    <a:pt x="6295" y="4781"/>
                    <a:pt x="7560" y="3823"/>
                    <a:pt x="8029" y="2731"/>
                  </a:cubicBezTo>
                  <a:cubicBezTo>
                    <a:pt x="8498" y="1648"/>
                    <a:pt x="8489" y="0"/>
                    <a:pt x="84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17;p65">
              <a:extLst>
                <a:ext uri="{FF2B5EF4-FFF2-40B4-BE49-F238E27FC236}">
                  <a16:creationId xmlns:a16="http://schemas.microsoft.com/office/drawing/2014/main" id="{976C41D2-46ED-4E70-88E4-2B1648399E7B}"/>
                </a:ext>
              </a:extLst>
            </p:cNvPr>
            <p:cNvSpPr/>
            <p:nvPr/>
          </p:nvSpPr>
          <p:spPr>
            <a:xfrm>
              <a:off x="7621277" y="3600688"/>
              <a:ext cx="507865" cy="477830"/>
            </a:xfrm>
            <a:custGeom>
              <a:avLst/>
              <a:gdLst/>
              <a:ahLst/>
              <a:cxnLst/>
              <a:rect l="l" t="t" r="r" b="b"/>
              <a:pathLst>
                <a:path w="8748" h="8231" extrusionOk="0">
                  <a:moveTo>
                    <a:pt x="8498" y="250"/>
                  </a:moveTo>
                  <a:cubicBezTo>
                    <a:pt x="8489" y="643"/>
                    <a:pt x="8431" y="1926"/>
                    <a:pt x="8048" y="2817"/>
                  </a:cubicBezTo>
                  <a:cubicBezTo>
                    <a:pt x="7598" y="3881"/>
                    <a:pt x="6324" y="4829"/>
                    <a:pt x="5279" y="5356"/>
                  </a:cubicBezTo>
                  <a:cubicBezTo>
                    <a:pt x="5251" y="5375"/>
                    <a:pt x="5231" y="5395"/>
                    <a:pt x="5222" y="5433"/>
                  </a:cubicBezTo>
                  <a:cubicBezTo>
                    <a:pt x="4877" y="6583"/>
                    <a:pt x="4350" y="7838"/>
                    <a:pt x="4101" y="7885"/>
                  </a:cubicBezTo>
                  <a:cubicBezTo>
                    <a:pt x="3622" y="7962"/>
                    <a:pt x="3130" y="7992"/>
                    <a:pt x="2664" y="7992"/>
                  </a:cubicBezTo>
                  <a:cubicBezTo>
                    <a:pt x="1500" y="7992"/>
                    <a:pt x="503" y="7806"/>
                    <a:pt x="298" y="7703"/>
                  </a:cubicBezTo>
                  <a:cubicBezTo>
                    <a:pt x="288" y="7330"/>
                    <a:pt x="470" y="4734"/>
                    <a:pt x="642" y="3641"/>
                  </a:cubicBezTo>
                  <a:cubicBezTo>
                    <a:pt x="796" y="2655"/>
                    <a:pt x="1802" y="633"/>
                    <a:pt x="1993" y="250"/>
                  </a:cubicBezTo>
                  <a:close/>
                  <a:moveTo>
                    <a:pt x="1917" y="1"/>
                  </a:moveTo>
                  <a:cubicBezTo>
                    <a:pt x="1878" y="1"/>
                    <a:pt x="1830" y="30"/>
                    <a:pt x="1811" y="68"/>
                  </a:cubicBezTo>
                  <a:cubicBezTo>
                    <a:pt x="1763" y="164"/>
                    <a:pt x="585" y="2473"/>
                    <a:pt x="403" y="3603"/>
                  </a:cubicBezTo>
                  <a:cubicBezTo>
                    <a:pt x="250" y="4628"/>
                    <a:pt x="1" y="7608"/>
                    <a:pt x="68" y="7809"/>
                  </a:cubicBezTo>
                  <a:cubicBezTo>
                    <a:pt x="135" y="8010"/>
                    <a:pt x="1064" y="8125"/>
                    <a:pt x="1457" y="8163"/>
                  </a:cubicBezTo>
                  <a:cubicBezTo>
                    <a:pt x="1859" y="8211"/>
                    <a:pt x="2262" y="8230"/>
                    <a:pt x="2654" y="8230"/>
                  </a:cubicBezTo>
                  <a:cubicBezTo>
                    <a:pt x="3153" y="8230"/>
                    <a:pt x="3651" y="8192"/>
                    <a:pt x="4139" y="8115"/>
                  </a:cubicBezTo>
                  <a:cubicBezTo>
                    <a:pt x="4637" y="8029"/>
                    <a:pt x="5241" y="6190"/>
                    <a:pt x="5442" y="5538"/>
                  </a:cubicBezTo>
                  <a:cubicBezTo>
                    <a:pt x="6007" y="5251"/>
                    <a:pt x="7674" y="4283"/>
                    <a:pt x="8278" y="2904"/>
                  </a:cubicBezTo>
                  <a:cubicBezTo>
                    <a:pt x="8747" y="1812"/>
                    <a:pt x="8747" y="192"/>
                    <a:pt x="8747" y="125"/>
                  </a:cubicBezTo>
                  <a:cubicBezTo>
                    <a:pt x="8747" y="58"/>
                    <a:pt x="8690" y="1"/>
                    <a:pt x="86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18;p65">
              <a:extLst>
                <a:ext uri="{FF2B5EF4-FFF2-40B4-BE49-F238E27FC236}">
                  <a16:creationId xmlns:a16="http://schemas.microsoft.com/office/drawing/2014/main" id="{1150BBCA-115A-407A-9C2A-E6062A764241}"/>
                </a:ext>
              </a:extLst>
            </p:cNvPr>
            <p:cNvSpPr/>
            <p:nvPr/>
          </p:nvSpPr>
          <p:spPr>
            <a:xfrm>
              <a:off x="7847115" y="3894741"/>
              <a:ext cx="93469" cy="30303"/>
            </a:xfrm>
            <a:custGeom>
              <a:avLst/>
              <a:gdLst/>
              <a:ahLst/>
              <a:cxnLst/>
              <a:rect l="l" t="t" r="r" b="b"/>
              <a:pathLst>
                <a:path w="1610" h="522" extrusionOk="0">
                  <a:moveTo>
                    <a:pt x="42" y="0"/>
                  </a:moveTo>
                  <a:cubicBezTo>
                    <a:pt x="29" y="0"/>
                    <a:pt x="17" y="9"/>
                    <a:pt x="10" y="23"/>
                  </a:cubicBezTo>
                  <a:cubicBezTo>
                    <a:pt x="0" y="42"/>
                    <a:pt x="10" y="71"/>
                    <a:pt x="29" y="80"/>
                  </a:cubicBezTo>
                  <a:cubicBezTo>
                    <a:pt x="249" y="186"/>
                    <a:pt x="479" y="272"/>
                    <a:pt x="709" y="349"/>
                  </a:cubicBezTo>
                  <a:cubicBezTo>
                    <a:pt x="834" y="387"/>
                    <a:pt x="949" y="416"/>
                    <a:pt x="1073" y="445"/>
                  </a:cubicBezTo>
                  <a:cubicBezTo>
                    <a:pt x="1198" y="473"/>
                    <a:pt x="1313" y="502"/>
                    <a:pt x="1437" y="521"/>
                  </a:cubicBezTo>
                  <a:lnTo>
                    <a:pt x="1456" y="521"/>
                  </a:lnTo>
                  <a:cubicBezTo>
                    <a:pt x="1610" y="521"/>
                    <a:pt x="1610" y="282"/>
                    <a:pt x="1456" y="282"/>
                  </a:cubicBezTo>
                  <a:cubicBezTo>
                    <a:pt x="1341" y="282"/>
                    <a:pt x="1217" y="262"/>
                    <a:pt x="1102" y="253"/>
                  </a:cubicBezTo>
                  <a:cubicBezTo>
                    <a:pt x="997" y="234"/>
                    <a:pt x="872" y="215"/>
                    <a:pt x="757" y="195"/>
                  </a:cubicBezTo>
                  <a:cubicBezTo>
                    <a:pt x="518" y="148"/>
                    <a:pt x="288" y="80"/>
                    <a:pt x="58" y="4"/>
                  </a:cubicBezTo>
                  <a:cubicBezTo>
                    <a:pt x="53" y="1"/>
                    <a:pt x="47" y="0"/>
                    <a:pt x="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19;p65">
              <a:extLst>
                <a:ext uri="{FF2B5EF4-FFF2-40B4-BE49-F238E27FC236}">
                  <a16:creationId xmlns:a16="http://schemas.microsoft.com/office/drawing/2014/main" id="{64B54668-71E4-4AE2-A4E4-845FC5BA125E}"/>
                </a:ext>
              </a:extLst>
            </p:cNvPr>
            <p:cNvSpPr/>
            <p:nvPr/>
          </p:nvSpPr>
          <p:spPr>
            <a:xfrm>
              <a:off x="7891586" y="3865017"/>
              <a:ext cx="42380" cy="32916"/>
            </a:xfrm>
            <a:custGeom>
              <a:avLst/>
              <a:gdLst/>
              <a:ahLst/>
              <a:cxnLst/>
              <a:rect l="l" t="t" r="r" b="b"/>
              <a:pathLst>
                <a:path w="730" h="567" extrusionOk="0">
                  <a:moveTo>
                    <a:pt x="58" y="1"/>
                  </a:moveTo>
                  <a:cubicBezTo>
                    <a:pt x="49" y="1"/>
                    <a:pt x="39" y="3"/>
                    <a:pt x="29" y="8"/>
                  </a:cubicBezTo>
                  <a:cubicBezTo>
                    <a:pt x="10" y="27"/>
                    <a:pt x="1" y="56"/>
                    <a:pt x="20" y="75"/>
                  </a:cubicBezTo>
                  <a:cubicBezTo>
                    <a:pt x="77" y="171"/>
                    <a:pt x="154" y="248"/>
                    <a:pt x="231" y="324"/>
                  </a:cubicBezTo>
                  <a:cubicBezTo>
                    <a:pt x="307" y="401"/>
                    <a:pt x="393" y="477"/>
                    <a:pt x="480" y="545"/>
                  </a:cubicBezTo>
                  <a:cubicBezTo>
                    <a:pt x="489" y="554"/>
                    <a:pt x="499" y="554"/>
                    <a:pt x="499" y="554"/>
                  </a:cubicBezTo>
                  <a:cubicBezTo>
                    <a:pt x="519" y="563"/>
                    <a:pt x="538" y="567"/>
                    <a:pt x="555" y="567"/>
                  </a:cubicBezTo>
                  <a:cubicBezTo>
                    <a:pt x="673" y="567"/>
                    <a:pt x="729" y="392"/>
                    <a:pt x="604" y="334"/>
                  </a:cubicBezTo>
                  <a:cubicBezTo>
                    <a:pt x="508" y="295"/>
                    <a:pt x="422" y="248"/>
                    <a:pt x="336" y="190"/>
                  </a:cubicBezTo>
                  <a:cubicBezTo>
                    <a:pt x="250" y="142"/>
                    <a:pt x="163" y="75"/>
                    <a:pt x="87" y="8"/>
                  </a:cubicBezTo>
                  <a:cubicBezTo>
                    <a:pt x="77" y="3"/>
                    <a:pt x="68" y="1"/>
                    <a:pt x="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120;p65">
              <a:extLst>
                <a:ext uri="{FF2B5EF4-FFF2-40B4-BE49-F238E27FC236}">
                  <a16:creationId xmlns:a16="http://schemas.microsoft.com/office/drawing/2014/main" id="{F0830BB6-6A97-4853-BEB8-F70F8182C3C8}"/>
                </a:ext>
              </a:extLst>
            </p:cNvPr>
            <p:cNvSpPr/>
            <p:nvPr/>
          </p:nvSpPr>
          <p:spPr>
            <a:xfrm>
              <a:off x="7104577" y="3305822"/>
              <a:ext cx="180261" cy="135959"/>
            </a:xfrm>
            <a:custGeom>
              <a:avLst/>
              <a:gdLst/>
              <a:ahLst/>
              <a:cxnLst/>
              <a:rect l="l" t="t" r="r" b="b"/>
              <a:pathLst>
                <a:path w="3105" h="2342" extrusionOk="0">
                  <a:moveTo>
                    <a:pt x="1441" y="0"/>
                  </a:moveTo>
                  <a:cubicBezTo>
                    <a:pt x="1426" y="0"/>
                    <a:pt x="1412" y="1"/>
                    <a:pt x="1399" y="2"/>
                  </a:cubicBezTo>
                  <a:cubicBezTo>
                    <a:pt x="1217" y="12"/>
                    <a:pt x="556" y="50"/>
                    <a:pt x="470" y="146"/>
                  </a:cubicBezTo>
                  <a:cubicBezTo>
                    <a:pt x="374" y="242"/>
                    <a:pt x="422" y="481"/>
                    <a:pt x="489" y="558"/>
                  </a:cubicBezTo>
                  <a:cubicBezTo>
                    <a:pt x="403" y="577"/>
                    <a:pt x="58" y="721"/>
                    <a:pt x="29" y="884"/>
                  </a:cubicBezTo>
                  <a:cubicBezTo>
                    <a:pt x="1" y="1056"/>
                    <a:pt x="393" y="1803"/>
                    <a:pt x="671" y="2033"/>
                  </a:cubicBezTo>
                  <a:cubicBezTo>
                    <a:pt x="897" y="2235"/>
                    <a:pt x="1048" y="2342"/>
                    <a:pt x="1331" y="2342"/>
                  </a:cubicBezTo>
                  <a:cubicBezTo>
                    <a:pt x="1384" y="2342"/>
                    <a:pt x="1441" y="2338"/>
                    <a:pt x="1505" y="2330"/>
                  </a:cubicBezTo>
                  <a:cubicBezTo>
                    <a:pt x="1907" y="2282"/>
                    <a:pt x="2626" y="1909"/>
                    <a:pt x="2970" y="1468"/>
                  </a:cubicBezTo>
                  <a:cubicBezTo>
                    <a:pt x="3105" y="1296"/>
                    <a:pt x="2616" y="692"/>
                    <a:pt x="2300" y="395"/>
                  </a:cubicBezTo>
                  <a:cubicBezTo>
                    <a:pt x="1997" y="119"/>
                    <a:pt x="1636" y="0"/>
                    <a:pt x="14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121;p65">
              <a:extLst>
                <a:ext uri="{FF2B5EF4-FFF2-40B4-BE49-F238E27FC236}">
                  <a16:creationId xmlns:a16="http://schemas.microsoft.com/office/drawing/2014/main" id="{53EF3D55-B429-42A1-A34E-8F2BC4B6C480}"/>
                </a:ext>
              </a:extLst>
            </p:cNvPr>
            <p:cNvSpPr/>
            <p:nvPr/>
          </p:nvSpPr>
          <p:spPr>
            <a:xfrm>
              <a:off x="7096217" y="3298623"/>
              <a:ext cx="201973" cy="150298"/>
            </a:xfrm>
            <a:custGeom>
              <a:avLst/>
              <a:gdLst/>
              <a:ahLst/>
              <a:cxnLst/>
              <a:rect l="l" t="t" r="r" b="b"/>
              <a:pathLst>
                <a:path w="3479" h="2589" extrusionOk="0">
                  <a:moveTo>
                    <a:pt x="1572" y="241"/>
                  </a:moveTo>
                  <a:cubicBezTo>
                    <a:pt x="1869" y="270"/>
                    <a:pt x="2147" y="404"/>
                    <a:pt x="2367" y="615"/>
                  </a:cubicBezTo>
                  <a:cubicBezTo>
                    <a:pt x="2731" y="960"/>
                    <a:pt x="3047" y="1420"/>
                    <a:pt x="3028" y="1525"/>
                  </a:cubicBezTo>
                  <a:cubicBezTo>
                    <a:pt x="2712" y="1927"/>
                    <a:pt x="2022" y="2291"/>
                    <a:pt x="1639" y="2339"/>
                  </a:cubicBezTo>
                  <a:cubicBezTo>
                    <a:pt x="1586" y="2345"/>
                    <a:pt x="1538" y="2348"/>
                    <a:pt x="1494" y="2348"/>
                  </a:cubicBezTo>
                  <a:cubicBezTo>
                    <a:pt x="1248" y="2348"/>
                    <a:pt x="1111" y="2258"/>
                    <a:pt x="892" y="2071"/>
                  </a:cubicBezTo>
                  <a:cubicBezTo>
                    <a:pt x="624" y="1851"/>
                    <a:pt x="279" y="1161"/>
                    <a:pt x="288" y="1036"/>
                  </a:cubicBezTo>
                  <a:cubicBezTo>
                    <a:pt x="298" y="960"/>
                    <a:pt x="547" y="835"/>
                    <a:pt x="652" y="806"/>
                  </a:cubicBezTo>
                  <a:cubicBezTo>
                    <a:pt x="691" y="797"/>
                    <a:pt x="729" y="768"/>
                    <a:pt x="739" y="730"/>
                  </a:cubicBezTo>
                  <a:cubicBezTo>
                    <a:pt x="758" y="692"/>
                    <a:pt x="748" y="644"/>
                    <a:pt x="719" y="615"/>
                  </a:cubicBezTo>
                  <a:cubicBezTo>
                    <a:pt x="681" y="538"/>
                    <a:pt x="662" y="442"/>
                    <a:pt x="691" y="356"/>
                  </a:cubicBezTo>
                  <a:cubicBezTo>
                    <a:pt x="748" y="318"/>
                    <a:pt x="1007" y="280"/>
                    <a:pt x="1447" y="251"/>
                  </a:cubicBezTo>
                  <a:lnTo>
                    <a:pt x="1553" y="241"/>
                  </a:lnTo>
                  <a:close/>
                  <a:moveTo>
                    <a:pt x="1578" y="0"/>
                  </a:moveTo>
                  <a:cubicBezTo>
                    <a:pt x="1563" y="0"/>
                    <a:pt x="1548" y="1"/>
                    <a:pt x="1534" y="2"/>
                  </a:cubicBezTo>
                  <a:lnTo>
                    <a:pt x="1438" y="11"/>
                  </a:lnTo>
                  <a:cubicBezTo>
                    <a:pt x="825" y="59"/>
                    <a:pt x="604" y="98"/>
                    <a:pt x="518" y="184"/>
                  </a:cubicBezTo>
                  <a:cubicBezTo>
                    <a:pt x="432" y="308"/>
                    <a:pt x="413" y="471"/>
                    <a:pt x="461" y="615"/>
                  </a:cubicBezTo>
                  <a:cubicBezTo>
                    <a:pt x="307" y="682"/>
                    <a:pt x="87" y="806"/>
                    <a:pt x="49" y="989"/>
                  </a:cubicBezTo>
                  <a:cubicBezTo>
                    <a:pt x="1" y="1238"/>
                    <a:pt x="451" y="2014"/>
                    <a:pt x="729" y="2253"/>
                  </a:cubicBezTo>
                  <a:cubicBezTo>
                    <a:pt x="968" y="2454"/>
                    <a:pt x="1150" y="2588"/>
                    <a:pt x="1476" y="2588"/>
                  </a:cubicBezTo>
                  <a:cubicBezTo>
                    <a:pt x="1534" y="2588"/>
                    <a:pt x="1601" y="2579"/>
                    <a:pt x="1658" y="2569"/>
                  </a:cubicBezTo>
                  <a:cubicBezTo>
                    <a:pt x="2109" y="2521"/>
                    <a:pt x="2856" y="2129"/>
                    <a:pt x="3210" y="1669"/>
                  </a:cubicBezTo>
                  <a:cubicBezTo>
                    <a:pt x="3478" y="1333"/>
                    <a:pt x="2530" y="442"/>
                    <a:pt x="2520" y="433"/>
                  </a:cubicBezTo>
                  <a:cubicBezTo>
                    <a:pt x="2214" y="144"/>
                    <a:pt x="1822" y="0"/>
                    <a:pt x="15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122;p65">
              <a:extLst>
                <a:ext uri="{FF2B5EF4-FFF2-40B4-BE49-F238E27FC236}">
                  <a16:creationId xmlns:a16="http://schemas.microsoft.com/office/drawing/2014/main" id="{F016F067-CAC2-4D7A-BA69-1C12757B7CE5}"/>
                </a:ext>
              </a:extLst>
            </p:cNvPr>
            <p:cNvSpPr/>
            <p:nvPr/>
          </p:nvSpPr>
          <p:spPr>
            <a:xfrm>
              <a:off x="7113159" y="3393233"/>
              <a:ext cx="28468" cy="19282"/>
            </a:xfrm>
            <a:custGeom>
              <a:avLst/>
              <a:gdLst/>
              <a:ahLst/>
              <a:cxnLst/>
              <a:rect l="l" t="t" r="r" b="b"/>
              <a:pathLst>
                <a:path w="530" h="359" extrusionOk="0">
                  <a:moveTo>
                    <a:pt x="175" y="1"/>
                  </a:moveTo>
                  <a:cubicBezTo>
                    <a:pt x="53" y="1"/>
                    <a:pt x="0" y="189"/>
                    <a:pt x="137" y="240"/>
                  </a:cubicBezTo>
                  <a:lnTo>
                    <a:pt x="434" y="355"/>
                  </a:lnTo>
                  <a:cubicBezTo>
                    <a:pt x="441" y="357"/>
                    <a:pt x="449" y="358"/>
                    <a:pt x="456" y="358"/>
                  </a:cubicBezTo>
                  <a:cubicBezTo>
                    <a:pt x="477" y="358"/>
                    <a:pt x="496" y="350"/>
                    <a:pt x="510" y="336"/>
                  </a:cubicBezTo>
                  <a:cubicBezTo>
                    <a:pt x="529" y="307"/>
                    <a:pt x="529" y="268"/>
                    <a:pt x="510" y="249"/>
                  </a:cubicBezTo>
                  <a:lnTo>
                    <a:pt x="501" y="249"/>
                  </a:lnTo>
                  <a:lnTo>
                    <a:pt x="271" y="48"/>
                  </a:lnTo>
                  <a:lnTo>
                    <a:pt x="261" y="29"/>
                  </a:lnTo>
                  <a:cubicBezTo>
                    <a:pt x="251" y="29"/>
                    <a:pt x="232" y="19"/>
                    <a:pt x="223" y="10"/>
                  </a:cubicBezTo>
                  <a:cubicBezTo>
                    <a:pt x="206" y="4"/>
                    <a:pt x="190" y="1"/>
                    <a:pt x="175" y="1"/>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123;p65">
              <a:extLst>
                <a:ext uri="{FF2B5EF4-FFF2-40B4-BE49-F238E27FC236}">
                  <a16:creationId xmlns:a16="http://schemas.microsoft.com/office/drawing/2014/main" id="{4FE8C38B-3669-4FEA-8A33-A8C5605BD52B}"/>
                </a:ext>
              </a:extLst>
            </p:cNvPr>
            <p:cNvSpPr/>
            <p:nvPr/>
          </p:nvSpPr>
          <p:spPr>
            <a:xfrm>
              <a:off x="7159092" y="3041086"/>
              <a:ext cx="517851" cy="401027"/>
            </a:xfrm>
            <a:custGeom>
              <a:avLst/>
              <a:gdLst/>
              <a:ahLst/>
              <a:cxnLst/>
              <a:rect l="l" t="t" r="r" b="b"/>
              <a:pathLst>
                <a:path w="8920" h="6908" extrusionOk="0">
                  <a:moveTo>
                    <a:pt x="5661" y="0"/>
                  </a:moveTo>
                  <a:cubicBezTo>
                    <a:pt x="5258" y="0"/>
                    <a:pt x="4872" y="95"/>
                    <a:pt x="4551" y="309"/>
                  </a:cubicBezTo>
                  <a:cubicBezTo>
                    <a:pt x="3679" y="874"/>
                    <a:pt x="307" y="3662"/>
                    <a:pt x="211" y="3748"/>
                  </a:cubicBezTo>
                  <a:cubicBezTo>
                    <a:pt x="29" y="3901"/>
                    <a:pt x="0" y="4169"/>
                    <a:pt x="125" y="4371"/>
                  </a:cubicBezTo>
                  <a:cubicBezTo>
                    <a:pt x="317" y="4648"/>
                    <a:pt x="1677" y="6603"/>
                    <a:pt x="1869" y="6737"/>
                  </a:cubicBezTo>
                  <a:cubicBezTo>
                    <a:pt x="2012" y="6849"/>
                    <a:pt x="2189" y="6907"/>
                    <a:pt x="2371" y="6907"/>
                  </a:cubicBezTo>
                  <a:cubicBezTo>
                    <a:pt x="2408" y="6907"/>
                    <a:pt x="2445" y="6905"/>
                    <a:pt x="2482" y="6900"/>
                  </a:cubicBezTo>
                  <a:cubicBezTo>
                    <a:pt x="2654" y="6871"/>
                    <a:pt x="7425" y="4304"/>
                    <a:pt x="7971" y="3777"/>
                  </a:cubicBezTo>
                  <a:cubicBezTo>
                    <a:pt x="8517" y="3250"/>
                    <a:pt x="8920" y="1909"/>
                    <a:pt x="7607" y="692"/>
                  </a:cubicBezTo>
                  <a:cubicBezTo>
                    <a:pt x="7071" y="270"/>
                    <a:pt x="6343" y="0"/>
                    <a:pt x="56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124;p65">
              <a:extLst>
                <a:ext uri="{FF2B5EF4-FFF2-40B4-BE49-F238E27FC236}">
                  <a16:creationId xmlns:a16="http://schemas.microsoft.com/office/drawing/2014/main" id="{CF59DE44-3C54-4F06-8BB6-19D915ADFD41}"/>
                </a:ext>
              </a:extLst>
            </p:cNvPr>
            <p:cNvSpPr/>
            <p:nvPr/>
          </p:nvSpPr>
          <p:spPr>
            <a:xfrm>
              <a:off x="7151312" y="3034120"/>
              <a:ext cx="499331" cy="415308"/>
            </a:xfrm>
            <a:custGeom>
              <a:avLst/>
              <a:gdLst/>
              <a:ahLst/>
              <a:cxnLst/>
              <a:rect l="l" t="t" r="r" b="b"/>
              <a:pathLst>
                <a:path w="8601" h="7154" extrusionOk="0">
                  <a:moveTo>
                    <a:pt x="5795" y="0"/>
                  </a:moveTo>
                  <a:cubicBezTo>
                    <a:pt x="5350" y="0"/>
                    <a:pt x="4942" y="111"/>
                    <a:pt x="4618" y="323"/>
                  </a:cubicBezTo>
                  <a:cubicBezTo>
                    <a:pt x="3765" y="888"/>
                    <a:pt x="374" y="3676"/>
                    <a:pt x="259" y="3791"/>
                  </a:cubicBezTo>
                  <a:cubicBezTo>
                    <a:pt x="39" y="3983"/>
                    <a:pt x="0" y="4309"/>
                    <a:pt x="163" y="4548"/>
                  </a:cubicBezTo>
                  <a:cubicBezTo>
                    <a:pt x="249" y="4682"/>
                    <a:pt x="1696" y="6800"/>
                    <a:pt x="1936" y="6953"/>
                  </a:cubicBezTo>
                  <a:cubicBezTo>
                    <a:pt x="2108" y="7077"/>
                    <a:pt x="2309" y="7144"/>
                    <a:pt x="2510" y="7154"/>
                  </a:cubicBezTo>
                  <a:cubicBezTo>
                    <a:pt x="2558" y="7154"/>
                    <a:pt x="2606" y="7154"/>
                    <a:pt x="2644" y="7144"/>
                  </a:cubicBezTo>
                  <a:cubicBezTo>
                    <a:pt x="2855" y="7097"/>
                    <a:pt x="7569" y="4558"/>
                    <a:pt x="8182" y="4002"/>
                  </a:cubicBezTo>
                  <a:lnTo>
                    <a:pt x="8479" y="3839"/>
                  </a:lnTo>
                  <a:cubicBezTo>
                    <a:pt x="8601" y="3774"/>
                    <a:pt x="8529" y="3612"/>
                    <a:pt x="8417" y="3612"/>
                  </a:cubicBezTo>
                  <a:cubicBezTo>
                    <a:pt x="8397" y="3612"/>
                    <a:pt x="8376" y="3617"/>
                    <a:pt x="8354" y="3628"/>
                  </a:cubicBezTo>
                  <a:lnTo>
                    <a:pt x="8048" y="3791"/>
                  </a:lnTo>
                  <a:cubicBezTo>
                    <a:pt x="8048" y="3801"/>
                    <a:pt x="8038" y="3810"/>
                    <a:pt x="8029" y="3810"/>
                  </a:cubicBezTo>
                  <a:cubicBezTo>
                    <a:pt x="7502" y="4318"/>
                    <a:pt x="2817" y="6838"/>
                    <a:pt x="2597" y="6905"/>
                  </a:cubicBezTo>
                  <a:cubicBezTo>
                    <a:pt x="2572" y="6907"/>
                    <a:pt x="2548" y="6909"/>
                    <a:pt x="2523" y="6909"/>
                  </a:cubicBezTo>
                  <a:cubicBezTo>
                    <a:pt x="2359" y="6909"/>
                    <a:pt x="2203" y="6853"/>
                    <a:pt x="2070" y="6761"/>
                  </a:cubicBezTo>
                  <a:cubicBezTo>
                    <a:pt x="1907" y="6637"/>
                    <a:pt x="623" y="4807"/>
                    <a:pt x="364" y="4424"/>
                  </a:cubicBezTo>
                  <a:cubicBezTo>
                    <a:pt x="269" y="4270"/>
                    <a:pt x="297" y="4069"/>
                    <a:pt x="431" y="3954"/>
                  </a:cubicBezTo>
                  <a:cubicBezTo>
                    <a:pt x="556" y="3839"/>
                    <a:pt x="3909" y="1080"/>
                    <a:pt x="4743" y="524"/>
                  </a:cubicBezTo>
                  <a:cubicBezTo>
                    <a:pt x="5029" y="337"/>
                    <a:pt x="5394" y="239"/>
                    <a:pt x="5794" y="239"/>
                  </a:cubicBezTo>
                  <a:cubicBezTo>
                    <a:pt x="6049" y="239"/>
                    <a:pt x="6319" y="279"/>
                    <a:pt x="6592" y="362"/>
                  </a:cubicBezTo>
                  <a:cubicBezTo>
                    <a:pt x="6606" y="366"/>
                    <a:pt x="6619" y="368"/>
                    <a:pt x="6632" y="368"/>
                  </a:cubicBezTo>
                  <a:cubicBezTo>
                    <a:pt x="6755" y="368"/>
                    <a:pt x="6798" y="175"/>
                    <a:pt x="6659" y="132"/>
                  </a:cubicBezTo>
                  <a:cubicBezTo>
                    <a:pt x="6364" y="43"/>
                    <a:pt x="6072" y="0"/>
                    <a:pt x="57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125;p65">
              <a:extLst>
                <a:ext uri="{FF2B5EF4-FFF2-40B4-BE49-F238E27FC236}">
                  <a16:creationId xmlns:a16="http://schemas.microsoft.com/office/drawing/2014/main" id="{E667EB02-09D3-4557-8887-05B8A2B7F791}"/>
                </a:ext>
              </a:extLst>
            </p:cNvPr>
            <p:cNvSpPr/>
            <p:nvPr/>
          </p:nvSpPr>
          <p:spPr>
            <a:xfrm>
              <a:off x="7182430" y="3178621"/>
              <a:ext cx="155820" cy="188206"/>
            </a:xfrm>
            <a:custGeom>
              <a:avLst/>
              <a:gdLst/>
              <a:ahLst/>
              <a:cxnLst/>
              <a:rect l="l" t="t" r="r" b="b"/>
              <a:pathLst>
                <a:path w="2684" h="3242" extrusionOk="0">
                  <a:moveTo>
                    <a:pt x="1166" y="1"/>
                  </a:moveTo>
                  <a:cubicBezTo>
                    <a:pt x="1131" y="1"/>
                    <a:pt x="1096" y="13"/>
                    <a:pt x="1064" y="38"/>
                  </a:cubicBezTo>
                  <a:cubicBezTo>
                    <a:pt x="978" y="95"/>
                    <a:pt x="183" y="718"/>
                    <a:pt x="116" y="795"/>
                  </a:cubicBezTo>
                  <a:cubicBezTo>
                    <a:pt x="20" y="900"/>
                    <a:pt x="1" y="1044"/>
                    <a:pt x="68" y="1168"/>
                  </a:cubicBezTo>
                  <a:cubicBezTo>
                    <a:pt x="413" y="2145"/>
                    <a:pt x="1352" y="3190"/>
                    <a:pt x="1409" y="3228"/>
                  </a:cubicBezTo>
                  <a:cubicBezTo>
                    <a:pt x="1423" y="3237"/>
                    <a:pt x="1479" y="3241"/>
                    <a:pt x="1557" y="3241"/>
                  </a:cubicBezTo>
                  <a:cubicBezTo>
                    <a:pt x="1804" y="3241"/>
                    <a:pt x="2273" y="3200"/>
                    <a:pt x="2367" y="3142"/>
                  </a:cubicBezTo>
                  <a:cubicBezTo>
                    <a:pt x="2492" y="3065"/>
                    <a:pt x="2683" y="2452"/>
                    <a:pt x="2674" y="2107"/>
                  </a:cubicBezTo>
                  <a:cubicBezTo>
                    <a:pt x="2137" y="1571"/>
                    <a:pt x="1332" y="134"/>
                    <a:pt x="1332" y="134"/>
                  </a:cubicBezTo>
                  <a:cubicBezTo>
                    <a:pt x="1307" y="50"/>
                    <a:pt x="1238" y="1"/>
                    <a:pt x="11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126;p65">
              <a:extLst>
                <a:ext uri="{FF2B5EF4-FFF2-40B4-BE49-F238E27FC236}">
                  <a16:creationId xmlns:a16="http://schemas.microsoft.com/office/drawing/2014/main" id="{D26A5626-31AE-45BC-A244-29C29B9AA388}"/>
                </a:ext>
              </a:extLst>
            </p:cNvPr>
            <p:cNvSpPr/>
            <p:nvPr/>
          </p:nvSpPr>
          <p:spPr>
            <a:xfrm>
              <a:off x="7174651" y="3171654"/>
              <a:ext cx="169695" cy="201849"/>
            </a:xfrm>
            <a:custGeom>
              <a:avLst/>
              <a:gdLst/>
              <a:ahLst/>
              <a:cxnLst/>
              <a:rect l="l" t="t" r="r" b="b"/>
              <a:pathLst>
                <a:path w="2923" h="3477" extrusionOk="0">
                  <a:moveTo>
                    <a:pt x="1297" y="240"/>
                  </a:moveTo>
                  <a:cubicBezTo>
                    <a:pt x="1302" y="240"/>
                    <a:pt x="1308" y="241"/>
                    <a:pt x="1313" y="244"/>
                  </a:cubicBezTo>
                  <a:cubicBezTo>
                    <a:pt x="1332" y="244"/>
                    <a:pt x="1351" y="282"/>
                    <a:pt x="1351" y="292"/>
                  </a:cubicBezTo>
                  <a:lnTo>
                    <a:pt x="1351" y="311"/>
                  </a:lnTo>
                  <a:cubicBezTo>
                    <a:pt x="1390" y="368"/>
                    <a:pt x="2137" y="1710"/>
                    <a:pt x="2683" y="2285"/>
                  </a:cubicBezTo>
                  <a:cubicBezTo>
                    <a:pt x="2683" y="2610"/>
                    <a:pt x="2511" y="3099"/>
                    <a:pt x="2444" y="3166"/>
                  </a:cubicBezTo>
                  <a:cubicBezTo>
                    <a:pt x="2211" y="3214"/>
                    <a:pt x="1971" y="3235"/>
                    <a:pt x="1731" y="3235"/>
                  </a:cubicBezTo>
                  <a:cubicBezTo>
                    <a:pt x="1684" y="3235"/>
                    <a:pt x="1638" y="3235"/>
                    <a:pt x="1591" y="3233"/>
                  </a:cubicBezTo>
                  <a:cubicBezTo>
                    <a:pt x="1447" y="3099"/>
                    <a:pt x="623" y="2141"/>
                    <a:pt x="307" y="1250"/>
                  </a:cubicBezTo>
                  <a:cubicBezTo>
                    <a:pt x="250" y="1087"/>
                    <a:pt x="298" y="1039"/>
                    <a:pt x="336" y="1001"/>
                  </a:cubicBezTo>
                  <a:cubicBezTo>
                    <a:pt x="403" y="924"/>
                    <a:pt x="1169" y="321"/>
                    <a:pt x="1265" y="254"/>
                  </a:cubicBezTo>
                  <a:cubicBezTo>
                    <a:pt x="1272" y="247"/>
                    <a:pt x="1284" y="240"/>
                    <a:pt x="1297" y="240"/>
                  </a:cubicBezTo>
                  <a:close/>
                  <a:moveTo>
                    <a:pt x="1286" y="0"/>
                  </a:moveTo>
                  <a:cubicBezTo>
                    <a:pt x="1226" y="0"/>
                    <a:pt x="1167" y="20"/>
                    <a:pt x="1122" y="52"/>
                  </a:cubicBezTo>
                  <a:cubicBezTo>
                    <a:pt x="1045" y="110"/>
                    <a:pt x="231" y="742"/>
                    <a:pt x="144" y="838"/>
                  </a:cubicBezTo>
                  <a:cubicBezTo>
                    <a:pt x="29" y="972"/>
                    <a:pt x="1" y="1164"/>
                    <a:pt x="77" y="1327"/>
                  </a:cubicBezTo>
                  <a:cubicBezTo>
                    <a:pt x="422" y="2323"/>
                    <a:pt x="1371" y="3396"/>
                    <a:pt x="1476" y="3453"/>
                  </a:cubicBezTo>
                  <a:cubicBezTo>
                    <a:pt x="1532" y="3467"/>
                    <a:pt x="1588" y="3476"/>
                    <a:pt x="1648" y="3476"/>
                  </a:cubicBezTo>
                  <a:cubicBezTo>
                    <a:pt x="1670" y="3476"/>
                    <a:pt x="1692" y="3475"/>
                    <a:pt x="1716" y="3472"/>
                  </a:cubicBezTo>
                  <a:cubicBezTo>
                    <a:pt x="2003" y="3472"/>
                    <a:pt x="2463" y="3425"/>
                    <a:pt x="2559" y="3367"/>
                  </a:cubicBezTo>
                  <a:cubicBezTo>
                    <a:pt x="2741" y="3252"/>
                    <a:pt x="2923" y="2553"/>
                    <a:pt x="2923" y="2227"/>
                  </a:cubicBezTo>
                  <a:cubicBezTo>
                    <a:pt x="2923" y="2198"/>
                    <a:pt x="2903" y="2170"/>
                    <a:pt x="2884" y="2141"/>
                  </a:cubicBezTo>
                  <a:cubicBezTo>
                    <a:pt x="2377" y="1633"/>
                    <a:pt x="1620" y="292"/>
                    <a:pt x="1562" y="196"/>
                  </a:cubicBezTo>
                  <a:cubicBezTo>
                    <a:pt x="1534" y="110"/>
                    <a:pt x="1457" y="43"/>
                    <a:pt x="1371" y="14"/>
                  </a:cubicBezTo>
                  <a:cubicBezTo>
                    <a:pt x="1343" y="5"/>
                    <a:pt x="1314" y="0"/>
                    <a:pt x="1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127;p65">
              <a:extLst>
                <a:ext uri="{FF2B5EF4-FFF2-40B4-BE49-F238E27FC236}">
                  <a16:creationId xmlns:a16="http://schemas.microsoft.com/office/drawing/2014/main" id="{A388971B-C629-4DA2-B5C2-1CCD3E4766DE}"/>
                </a:ext>
              </a:extLst>
            </p:cNvPr>
            <p:cNvSpPr/>
            <p:nvPr/>
          </p:nvSpPr>
          <p:spPr>
            <a:xfrm>
              <a:off x="7254768" y="3294965"/>
              <a:ext cx="47837" cy="39650"/>
            </a:xfrm>
            <a:custGeom>
              <a:avLst/>
              <a:gdLst/>
              <a:ahLst/>
              <a:cxnLst/>
              <a:rect l="l" t="t" r="r" b="b"/>
              <a:pathLst>
                <a:path w="824" h="683" extrusionOk="0">
                  <a:moveTo>
                    <a:pt x="415" y="0"/>
                  </a:moveTo>
                  <a:cubicBezTo>
                    <a:pt x="374" y="0"/>
                    <a:pt x="331" y="9"/>
                    <a:pt x="288" y="26"/>
                  </a:cubicBezTo>
                  <a:cubicBezTo>
                    <a:pt x="0" y="141"/>
                    <a:pt x="0" y="534"/>
                    <a:pt x="278" y="659"/>
                  </a:cubicBezTo>
                  <a:cubicBezTo>
                    <a:pt x="320" y="675"/>
                    <a:pt x="363" y="683"/>
                    <a:pt x="405" y="683"/>
                  </a:cubicBezTo>
                  <a:cubicBezTo>
                    <a:pt x="537" y="683"/>
                    <a:pt x="661" y="607"/>
                    <a:pt x="719" y="477"/>
                  </a:cubicBezTo>
                  <a:cubicBezTo>
                    <a:pt x="824" y="242"/>
                    <a:pt x="642" y="0"/>
                    <a:pt x="4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128;p65">
              <a:extLst>
                <a:ext uri="{FF2B5EF4-FFF2-40B4-BE49-F238E27FC236}">
                  <a16:creationId xmlns:a16="http://schemas.microsoft.com/office/drawing/2014/main" id="{177B3BC2-D65F-4F62-8C30-1EDAB3CEBEE9}"/>
                </a:ext>
              </a:extLst>
            </p:cNvPr>
            <p:cNvSpPr/>
            <p:nvPr/>
          </p:nvSpPr>
          <p:spPr>
            <a:xfrm>
              <a:off x="7245827" y="3287824"/>
              <a:ext cx="65370" cy="53757"/>
            </a:xfrm>
            <a:custGeom>
              <a:avLst/>
              <a:gdLst/>
              <a:ahLst/>
              <a:cxnLst/>
              <a:rect l="l" t="t" r="r" b="b"/>
              <a:pathLst>
                <a:path w="1126" h="926" extrusionOk="0">
                  <a:moveTo>
                    <a:pt x="566" y="245"/>
                  </a:moveTo>
                  <a:cubicBezTo>
                    <a:pt x="662" y="245"/>
                    <a:pt x="739" y="303"/>
                    <a:pt x="777" y="379"/>
                  </a:cubicBezTo>
                  <a:cubicBezTo>
                    <a:pt x="796" y="437"/>
                    <a:pt x="796" y="494"/>
                    <a:pt x="777" y="552"/>
                  </a:cubicBezTo>
                  <a:cubicBezTo>
                    <a:pt x="742" y="637"/>
                    <a:pt x="659" y="685"/>
                    <a:pt x="576" y="685"/>
                  </a:cubicBezTo>
                  <a:cubicBezTo>
                    <a:pt x="546" y="685"/>
                    <a:pt x="517" y="679"/>
                    <a:pt x="490" y="667"/>
                  </a:cubicBezTo>
                  <a:cubicBezTo>
                    <a:pt x="375" y="628"/>
                    <a:pt x="317" y="494"/>
                    <a:pt x="365" y="379"/>
                  </a:cubicBezTo>
                  <a:cubicBezTo>
                    <a:pt x="384" y="331"/>
                    <a:pt x="432" y="284"/>
                    <a:pt x="490" y="264"/>
                  </a:cubicBezTo>
                  <a:cubicBezTo>
                    <a:pt x="509" y="255"/>
                    <a:pt x="537" y="245"/>
                    <a:pt x="566" y="245"/>
                  </a:cubicBezTo>
                  <a:close/>
                  <a:moveTo>
                    <a:pt x="566" y="0"/>
                  </a:moveTo>
                  <a:cubicBezTo>
                    <a:pt x="510" y="0"/>
                    <a:pt x="452" y="11"/>
                    <a:pt x="394" y="34"/>
                  </a:cubicBezTo>
                  <a:cubicBezTo>
                    <a:pt x="11" y="188"/>
                    <a:pt x="1" y="734"/>
                    <a:pt x="384" y="887"/>
                  </a:cubicBezTo>
                  <a:cubicBezTo>
                    <a:pt x="442" y="916"/>
                    <a:pt x="509" y="925"/>
                    <a:pt x="566" y="925"/>
                  </a:cubicBezTo>
                  <a:cubicBezTo>
                    <a:pt x="748" y="925"/>
                    <a:pt x="911" y="820"/>
                    <a:pt x="988" y="648"/>
                  </a:cubicBezTo>
                  <a:cubicBezTo>
                    <a:pt x="1126" y="331"/>
                    <a:pt x="878" y="0"/>
                    <a:pt x="5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129;p65">
              <a:extLst>
                <a:ext uri="{FF2B5EF4-FFF2-40B4-BE49-F238E27FC236}">
                  <a16:creationId xmlns:a16="http://schemas.microsoft.com/office/drawing/2014/main" id="{B540020A-0763-49D3-9728-489DD609A76C}"/>
                </a:ext>
              </a:extLst>
            </p:cNvPr>
            <p:cNvSpPr/>
            <p:nvPr/>
          </p:nvSpPr>
          <p:spPr>
            <a:xfrm>
              <a:off x="7400489" y="2918937"/>
              <a:ext cx="759243" cy="765538"/>
            </a:xfrm>
            <a:custGeom>
              <a:avLst/>
              <a:gdLst/>
              <a:ahLst/>
              <a:cxnLst/>
              <a:rect l="l" t="t" r="r" b="b"/>
              <a:pathLst>
                <a:path w="13078" h="13187" extrusionOk="0">
                  <a:moveTo>
                    <a:pt x="5268" y="0"/>
                  </a:moveTo>
                  <a:cubicBezTo>
                    <a:pt x="4183" y="0"/>
                    <a:pt x="3003" y="39"/>
                    <a:pt x="2146" y="171"/>
                  </a:cubicBezTo>
                  <a:cubicBezTo>
                    <a:pt x="2146" y="171"/>
                    <a:pt x="527" y="4377"/>
                    <a:pt x="0" y="11811"/>
                  </a:cubicBezTo>
                  <a:cubicBezTo>
                    <a:pt x="19" y="12050"/>
                    <a:pt x="182" y="13095"/>
                    <a:pt x="5528" y="13181"/>
                  </a:cubicBezTo>
                  <a:cubicBezTo>
                    <a:pt x="5764" y="13185"/>
                    <a:pt x="5994" y="13187"/>
                    <a:pt x="6216" y="13187"/>
                  </a:cubicBezTo>
                  <a:cubicBezTo>
                    <a:pt x="11021" y="13187"/>
                    <a:pt x="12583" y="12333"/>
                    <a:pt x="12665" y="12223"/>
                  </a:cubicBezTo>
                  <a:cubicBezTo>
                    <a:pt x="13077" y="11667"/>
                    <a:pt x="12301" y="5526"/>
                    <a:pt x="11200" y="2614"/>
                  </a:cubicBezTo>
                  <a:cubicBezTo>
                    <a:pt x="10203" y="1435"/>
                    <a:pt x="8105" y="75"/>
                    <a:pt x="8105" y="75"/>
                  </a:cubicBezTo>
                  <a:cubicBezTo>
                    <a:pt x="8105" y="75"/>
                    <a:pt x="6780" y="0"/>
                    <a:pt x="52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130;p65">
              <a:extLst>
                <a:ext uri="{FF2B5EF4-FFF2-40B4-BE49-F238E27FC236}">
                  <a16:creationId xmlns:a16="http://schemas.microsoft.com/office/drawing/2014/main" id="{25FC76F1-9828-46BE-8D03-0B6AE509496E}"/>
                </a:ext>
              </a:extLst>
            </p:cNvPr>
            <p:cNvSpPr/>
            <p:nvPr/>
          </p:nvSpPr>
          <p:spPr>
            <a:xfrm>
              <a:off x="7393813" y="2912260"/>
              <a:ext cx="775383" cy="779123"/>
            </a:xfrm>
            <a:custGeom>
              <a:avLst/>
              <a:gdLst/>
              <a:ahLst/>
              <a:cxnLst/>
              <a:rect l="l" t="t" r="r" b="b"/>
              <a:pathLst>
                <a:path w="13356" h="13421" extrusionOk="0">
                  <a:moveTo>
                    <a:pt x="5391" y="235"/>
                  </a:moveTo>
                  <a:cubicBezTo>
                    <a:pt x="6757" y="235"/>
                    <a:pt x="7971" y="294"/>
                    <a:pt x="8182" y="305"/>
                  </a:cubicBezTo>
                  <a:cubicBezTo>
                    <a:pt x="8421" y="468"/>
                    <a:pt x="10289" y="1704"/>
                    <a:pt x="11209" y="2786"/>
                  </a:cubicBezTo>
                  <a:cubicBezTo>
                    <a:pt x="12368" y="5862"/>
                    <a:pt x="13020" y="11801"/>
                    <a:pt x="12685" y="12252"/>
                  </a:cubicBezTo>
                  <a:cubicBezTo>
                    <a:pt x="12675" y="12261"/>
                    <a:pt x="11322" y="13178"/>
                    <a:pt x="6374" y="13178"/>
                  </a:cubicBezTo>
                  <a:cubicBezTo>
                    <a:pt x="6139" y="13178"/>
                    <a:pt x="5895" y="13176"/>
                    <a:pt x="5643" y="13171"/>
                  </a:cubicBezTo>
                  <a:cubicBezTo>
                    <a:pt x="757" y="13095"/>
                    <a:pt x="269" y="12204"/>
                    <a:pt x="240" y="11916"/>
                  </a:cubicBezTo>
                  <a:cubicBezTo>
                    <a:pt x="719" y="5095"/>
                    <a:pt x="2146" y="956"/>
                    <a:pt x="2347" y="391"/>
                  </a:cubicBezTo>
                  <a:cubicBezTo>
                    <a:pt x="3191" y="270"/>
                    <a:pt x="4336" y="235"/>
                    <a:pt x="5391" y="235"/>
                  </a:cubicBezTo>
                  <a:close/>
                  <a:moveTo>
                    <a:pt x="5361" y="0"/>
                  </a:moveTo>
                  <a:cubicBezTo>
                    <a:pt x="4276" y="0"/>
                    <a:pt x="3100" y="39"/>
                    <a:pt x="2252" y="171"/>
                  </a:cubicBezTo>
                  <a:lnTo>
                    <a:pt x="2185" y="190"/>
                  </a:lnTo>
                  <a:lnTo>
                    <a:pt x="2156" y="248"/>
                  </a:lnTo>
                  <a:cubicBezTo>
                    <a:pt x="2137" y="295"/>
                    <a:pt x="518" y="4559"/>
                    <a:pt x="0" y="11916"/>
                  </a:cubicBezTo>
                  <a:lnTo>
                    <a:pt x="0" y="11935"/>
                  </a:lnTo>
                  <a:cubicBezTo>
                    <a:pt x="67" y="12846"/>
                    <a:pt x="2012" y="13363"/>
                    <a:pt x="5643" y="13420"/>
                  </a:cubicBezTo>
                  <a:lnTo>
                    <a:pt x="6323" y="13420"/>
                  </a:lnTo>
                  <a:cubicBezTo>
                    <a:pt x="11104" y="13420"/>
                    <a:pt x="12752" y="12577"/>
                    <a:pt x="12876" y="12405"/>
                  </a:cubicBezTo>
                  <a:cubicBezTo>
                    <a:pt x="13355" y="11763"/>
                    <a:pt x="12522" y="5545"/>
                    <a:pt x="11430" y="2681"/>
                  </a:cubicBezTo>
                  <a:lnTo>
                    <a:pt x="11420" y="2662"/>
                  </a:lnTo>
                  <a:lnTo>
                    <a:pt x="11410" y="2652"/>
                  </a:lnTo>
                  <a:cubicBezTo>
                    <a:pt x="10414" y="1474"/>
                    <a:pt x="8373" y="152"/>
                    <a:pt x="8287" y="94"/>
                  </a:cubicBezTo>
                  <a:lnTo>
                    <a:pt x="8258" y="75"/>
                  </a:lnTo>
                  <a:lnTo>
                    <a:pt x="8230" y="75"/>
                  </a:lnTo>
                  <a:cubicBezTo>
                    <a:pt x="8207" y="75"/>
                    <a:pt x="6873" y="0"/>
                    <a:pt x="53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131;p65">
              <a:extLst>
                <a:ext uri="{FF2B5EF4-FFF2-40B4-BE49-F238E27FC236}">
                  <a16:creationId xmlns:a16="http://schemas.microsoft.com/office/drawing/2014/main" id="{5183C66E-7306-4672-AFA2-5C13E458F39D}"/>
                </a:ext>
              </a:extLst>
            </p:cNvPr>
            <p:cNvSpPr/>
            <p:nvPr/>
          </p:nvSpPr>
          <p:spPr>
            <a:xfrm>
              <a:off x="7344871" y="2997777"/>
              <a:ext cx="144093" cy="609087"/>
            </a:xfrm>
            <a:custGeom>
              <a:avLst/>
              <a:gdLst/>
              <a:ahLst/>
              <a:cxnLst/>
              <a:rect l="l" t="t" r="r" b="b"/>
              <a:pathLst>
                <a:path w="2482" h="10492" extrusionOk="0">
                  <a:moveTo>
                    <a:pt x="2482" y="1"/>
                  </a:moveTo>
                  <a:cubicBezTo>
                    <a:pt x="2481" y="1"/>
                    <a:pt x="2481" y="1"/>
                    <a:pt x="2481" y="1"/>
                  </a:cubicBezTo>
                  <a:lnTo>
                    <a:pt x="2481" y="1"/>
                  </a:lnTo>
                  <a:cubicBezTo>
                    <a:pt x="2481" y="1"/>
                    <a:pt x="2481" y="1"/>
                    <a:pt x="2482" y="1"/>
                  </a:cubicBezTo>
                  <a:close/>
                  <a:moveTo>
                    <a:pt x="2481" y="1"/>
                  </a:moveTo>
                  <a:cubicBezTo>
                    <a:pt x="1916" y="307"/>
                    <a:pt x="1351" y="1055"/>
                    <a:pt x="1351" y="1055"/>
                  </a:cubicBezTo>
                  <a:cubicBezTo>
                    <a:pt x="1351" y="1055"/>
                    <a:pt x="1054" y="2128"/>
                    <a:pt x="728" y="3622"/>
                  </a:cubicBezTo>
                  <a:cubicBezTo>
                    <a:pt x="403" y="5117"/>
                    <a:pt x="0" y="9581"/>
                    <a:pt x="29" y="9859"/>
                  </a:cubicBezTo>
                  <a:cubicBezTo>
                    <a:pt x="58" y="10146"/>
                    <a:pt x="173" y="10271"/>
                    <a:pt x="326" y="10309"/>
                  </a:cubicBezTo>
                  <a:cubicBezTo>
                    <a:pt x="680" y="10415"/>
                    <a:pt x="1044" y="10472"/>
                    <a:pt x="1418" y="10491"/>
                  </a:cubicBezTo>
                  <a:cubicBezTo>
                    <a:pt x="1792" y="10491"/>
                    <a:pt x="1878" y="10271"/>
                    <a:pt x="1897" y="10118"/>
                  </a:cubicBezTo>
                  <a:cubicBezTo>
                    <a:pt x="1916" y="9964"/>
                    <a:pt x="2050" y="6736"/>
                    <a:pt x="2194" y="4618"/>
                  </a:cubicBezTo>
                  <a:cubicBezTo>
                    <a:pt x="2309" y="2802"/>
                    <a:pt x="2471" y="12"/>
                    <a:pt x="2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132;p65">
              <a:extLst>
                <a:ext uri="{FF2B5EF4-FFF2-40B4-BE49-F238E27FC236}">
                  <a16:creationId xmlns:a16="http://schemas.microsoft.com/office/drawing/2014/main" id="{24905343-7D6A-4CDD-BA4D-E45365F07031}"/>
                </a:ext>
              </a:extLst>
            </p:cNvPr>
            <p:cNvSpPr/>
            <p:nvPr/>
          </p:nvSpPr>
          <p:spPr>
            <a:xfrm>
              <a:off x="7337092" y="2990287"/>
              <a:ext cx="159129" cy="623252"/>
            </a:xfrm>
            <a:custGeom>
              <a:avLst/>
              <a:gdLst/>
              <a:ahLst/>
              <a:cxnLst/>
              <a:rect l="l" t="t" r="r" b="b"/>
              <a:pathLst>
                <a:path w="2741" h="10736" extrusionOk="0">
                  <a:moveTo>
                    <a:pt x="2619" y="0"/>
                  </a:moveTo>
                  <a:cubicBezTo>
                    <a:pt x="2599" y="0"/>
                    <a:pt x="2577" y="5"/>
                    <a:pt x="2558" y="15"/>
                  </a:cubicBezTo>
                  <a:cubicBezTo>
                    <a:pt x="2012" y="321"/>
                    <a:pt x="1485" y="982"/>
                    <a:pt x="1399" y="1088"/>
                  </a:cubicBezTo>
                  <a:lnTo>
                    <a:pt x="1131" y="1279"/>
                  </a:lnTo>
                  <a:cubicBezTo>
                    <a:pt x="1083" y="1318"/>
                    <a:pt x="1064" y="1394"/>
                    <a:pt x="1102" y="1452"/>
                  </a:cubicBezTo>
                  <a:cubicBezTo>
                    <a:pt x="1132" y="1482"/>
                    <a:pt x="1170" y="1501"/>
                    <a:pt x="1209" y="1501"/>
                  </a:cubicBezTo>
                  <a:cubicBezTo>
                    <a:pt x="1231" y="1501"/>
                    <a:pt x="1253" y="1495"/>
                    <a:pt x="1274" y="1481"/>
                  </a:cubicBezTo>
                  <a:lnTo>
                    <a:pt x="1552" y="1279"/>
                  </a:lnTo>
                  <a:cubicBezTo>
                    <a:pt x="1562" y="1270"/>
                    <a:pt x="1571" y="1260"/>
                    <a:pt x="1581" y="1251"/>
                  </a:cubicBezTo>
                  <a:cubicBezTo>
                    <a:pt x="1840" y="915"/>
                    <a:pt x="2146" y="609"/>
                    <a:pt x="2481" y="350"/>
                  </a:cubicBezTo>
                  <a:lnTo>
                    <a:pt x="2481" y="350"/>
                  </a:lnTo>
                  <a:cubicBezTo>
                    <a:pt x="2433" y="1059"/>
                    <a:pt x="2319" y="3234"/>
                    <a:pt x="2213" y="4738"/>
                  </a:cubicBezTo>
                  <a:cubicBezTo>
                    <a:pt x="2098" y="6252"/>
                    <a:pt x="2002" y="8331"/>
                    <a:pt x="1954" y="9451"/>
                  </a:cubicBezTo>
                  <a:cubicBezTo>
                    <a:pt x="1935" y="9883"/>
                    <a:pt x="1907" y="10189"/>
                    <a:pt x="1907" y="10237"/>
                  </a:cubicBezTo>
                  <a:cubicBezTo>
                    <a:pt x="1897" y="10409"/>
                    <a:pt x="1772" y="10496"/>
                    <a:pt x="1552" y="10496"/>
                  </a:cubicBezTo>
                  <a:cubicBezTo>
                    <a:pt x="1198" y="10477"/>
                    <a:pt x="843" y="10419"/>
                    <a:pt x="498" y="10323"/>
                  </a:cubicBezTo>
                  <a:cubicBezTo>
                    <a:pt x="412" y="10294"/>
                    <a:pt x="307" y="10247"/>
                    <a:pt x="278" y="9978"/>
                  </a:cubicBezTo>
                  <a:cubicBezTo>
                    <a:pt x="249" y="9710"/>
                    <a:pt x="661" y="5227"/>
                    <a:pt x="977" y="3770"/>
                  </a:cubicBezTo>
                  <a:cubicBezTo>
                    <a:pt x="1000" y="3681"/>
                    <a:pt x="928" y="3625"/>
                    <a:pt x="857" y="3625"/>
                  </a:cubicBezTo>
                  <a:cubicBezTo>
                    <a:pt x="805" y="3625"/>
                    <a:pt x="754" y="3654"/>
                    <a:pt x="738" y="3722"/>
                  </a:cubicBezTo>
                  <a:cubicBezTo>
                    <a:pt x="412" y="5198"/>
                    <a:pt x="0" y="9681"/>
                    <a:pt x="38" y="10007"/>
                  </a:cubicBezTo>
                  <a:cubicBezTo>
                    <a:pt x="67" y="10304"/>
                    <a:pt x="201" y="10486"/>
                    <a:pt x="422" y="10553"/>
                  </a:cubicBezTo>
                  <a:cubicBezTo>
                    <a:pt x="786" y="10659"/>
                    <a:pt x="1169" y="10716"/>
                    <a:pt x="1543" y="10735"/>
                  </a:cubicBezTo>
                  <a:cubicBezTo>
                    <a:pt x="2060" y="10735"/>
                    <a:pt x="2137" y="10371"/>
                    <a:pt x="2146" y="10247"/>
                  </a:cubicBezTo>
                  <a:cubicBezTo>
                    <a:pt x="2156" y="10199"/>
                    <a:pt x="2165" y="9959"/>
                    <a:pt x="2184" y="9451"/>
                  </a:cubicBezTo>
                  <a:cubicBezTo>
                    <a:pt x="2242" y="8340"/>
                    <a:pt x="2338" y="6252"/>
                    <a:pt x="2453" y="4747"/>
                  </a:cubicBezTo>
                  <a:cubicBezTo>
                    <a:pt x="2558" y="2918"/>
                    <a:pt x="2730" y="120"/>
                    <a:pt x="2730" y="120"/>
                  </a:cubicBezTo>
                  <a:cubicBezTo>
                    <a:pt x="2740" y="82"/>
                    <a:pt x="2711" y="34"/>
                    <a:pt x="2673" y="15"/>
                  </a:cubicBezTo>
                  <a:cubicBezTo>
                    <a:pt x="2659" y="5"/>
                    <a:pt x="2639" y="0"/>
                    <a:pt x="26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133;p65">
              <a:extLst>
                <a:ext uri="{FF2B5EF4-FFF2-40B4-BE49-F238E27FC236}">
                  <a16:creationId xmlns:a16="http://schemas.microsoft.com/office/drawing/2014/main" id="{64C8B6DD-477C-4AE8-9218-847B8F2CD5C0}"/>
                </a:ext>
              </a:extLst>
            </p:cNvPr>
            <p:cNvSpPr/>
            <p:nvPr/>
          </p:nvSpPr>
          <p:spPr>
            <a:xfrm>
              <a:off x="7427717" y="2874756"/>
              <a:ext cx="173062" cy="391158"/>
            </a:xfrm>
            <a:custGeom>
              <a:avLst/>
              <a:gdLst/>
              <a:ahLst/>
              <a:cxnLst/>
              <a:rect l="l" t="t" r="r" b="b"/>
              <a:pathLst>
                <a:path w="2981" h="6738" extrusionOk="0">
                  <a:moveTo>
                    <a:pt x="2050" y="0"/>
                  </a:moveTo>
                  <a:cubicBezTo>
                    <a:pt x="1592" y="0"/>
                    <a:pt x="1246" y="169"/>
                    <a:pt x="968" y="501"/>
                  </a:cubicBezTo>
                  <a:cubicBezTo>
                    <a:pt x="528" y="1018"/>
                    <a:pt x="1" y="3193"/>
                    <a:pt x="767" y="6737"/>
                  </a:cubicBezTo>
                  <a:cubicBezTo>
                    <a:pt x="1275" y="4409"/>
                    <a:pt x="2099" y="1440"/>
                    <a:pt x="2980" y="175"/>
                  </a:cubicBezTo>
                  <a:cubicBezTo>
                    <a:pt x="2626" y="58"/>
                    <a:pt x="2319" y="0"/>
                    <a:pt x="205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134;p65">
              <a:extLst>
                <a:ext uri="{FF2B5EF4-FFF2-40B4-BE49-F238E27FC236}">
                  <a16:creationId xmlns:a16="http://schemas.microsoft.com/office/drawing/2014/main" id="{456AA60E-CF5C-4A04-9B19-E89E23CD3752}"/>
                </a:ext>
              </a:extLst>
            </p:cNvPr>
            <p:cNvSpPr/>
            <p:nvPr/>
          </p:nvSpPr>
          <p:spPr>
            <a:xfrm>
              <a:off x="7421041" y="2867615"/>
              <a:ext cx="186937" cy="405555"/>
            </a:xfrm>
            <a:custGeom>
              <a:avLst/>
              <a:gdLst/>
              <a:ahLst/>
              <a:cxnLst/>
              <a:rect l="l" t="t" r="r" b="b"/>
              <a:pathLst>
                <a:path w="3220" h="6986" extrusionOk="0">
                  <a:moveTo>
                    <a:pt x="2143" y="240"/>
                  </a:moveTo>
                  <a:cubicBezTo>
                    <a:pt x="2154" y="240"/>
                    <a:pt x="2165" y="240"/>
                    <a:pt x="2175" y="241"/>
                  </a:cubicBezTo>
                  <a:cubicBezTo>
                    <a:pt x="2425" y="241"/>
                    <a:pt x="2674" y="288"/>
                    <a:pt x="2913" y="365"/>
                  </a:cubicBezTo>
                  <a:cubicBezTo>
                    <a:pt x="2022" y="1764"/>
                    <a:pt x="1265" y="4647"/>
                    <a:pt x="892" y="6286"/>
                  </a:cubicBezTo>
                  <a:cubicBezTo>
                    <a:pt x="288" y="3048"/>
                    <a:pt x="805" y="1131"/>
                    <a:pt x="1170" y="700"/>
                  </a:cubicBezTo>
                  <a:cubicBezTo>
                    <a:pt x="1412" y="402"/>
                    <a:pt x="1772" y="240"/>
                    <a:pt x="2143" y="240"/>
                  </a:cubicBezTo>
                  <a:close/>
                  <a:moveTo>
                    <a:pt x="2161" y="1"/>
                  </a:moveTo>
                  <a:cubicBezTo>
                    <a:pt x="1675" y="1"/>
                    <a:pt x="1295" y="179"/>
                    <a:pt x="987" y="547"/>
                  </a:cubicBezTo>
                  <a:cubicBezTo>
                    <a:pt x="499" y="1122"/>
                    <a:pt x="1" y="3354"/>
                    <a:pt x="767" y="6889"/>
                  </a:cubicBezTo>
                  <a:cubicBezTo>
                    <a:pt x="777" y="6947"/>
                    <a:pt x="825" y="6985"/>
                    <a:pt x="882" y="6985"/>
                  </a:cubicBezTo>
                  <a:cubicBezTo>
                    <a:pt x="940" y="6985"/>
                    <a:pt x="987" y="6947"/>
                    <a:pt x="997" y="6899"/>
                  </a:cubicBezTo>
                  <a:cubicBezTo>
                    <a:pt x="1323" y="5423"/>
                    <a:pt x="2175" y="1831"/>
                    <a:pt x="3201" y="365"/>
                  </a:cubicBezTo>
                  <a:cubicBezTo>
                    <a:pt x="3220" y="336"/>
                    <a:pt x="3220" y="298"/>
                    <a:pt x="3210" y="260"/>
                  </a:cubicBezTo>
                  <a:cubicBezTo>
                    <a:pt x="3201" y="221"/>
                    <a:pt x="3172" y="193"/>
                    <a:pt x="3133" y="183"/>
                  </a:cubicBezTo>
                  <a:cubicBezTo>
                    <a:pt x="2768" y="62"/>
                    <a:pt x="2446" y="1"/>
                    <a:pt x="21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135;p65">
              <a:extLst>
                <a:ext uri="{FF2B5EF4-FFF2-40B4-BE49-F238E27FC236}">
                  <a16:creationId xmlns:a16="http://schemas.microsoft.com/office/drawing/2014/main" id="{8C2356F0-1FC3-4EBA-BBB2-6236B08F88DB}"/>
                </a:ext>
              </a:extLst>
            </p:cNvPr>
            <p:cNvSpPr/>
            <p:nvPr/>
          </p:nvSpPr>
          <p:spPr>
            <a:xfrm>
              <a:off x="7552886" y="2916614"/>
              <a:ext cx="225311" cy="154071"/>
            </a:xfrm>
            <a:custGeom>
              <a:avLst/>
              <a:gdLst/>
              <a:ahLst/>
              <a:cxnLst/>
              <a:rect l="l" t="t" r="r" b="b"/>
              <a:pathLst>
                <a:path w="3881" h="2654" extrusionOk="0">
                  <a:moveTo>
                    <a:pt x="2357" y="0"/>
                  </a:moveTo>
                  <a:cubicBezTo>
                    <a:pt x="1418" y="0"/>
                    <a:pt x="460" y="594"/>
                    <a:pt x="230" y="1322"/>
                  </a:cubicBezTo>
                  <a:cubicBezTo>
                    <a:pt x="0" y="2050"/>
                    <a:pt x="575" y="2654"/>
                    <a:pt x="1514" y="2654"/>
                  </a:cubicBezTo>
                  <a:cubicBezTo>
                    <a:pt x="2453" y="2654"/>
                    <a:pt x="3401" y="2060"/>
                    <a:pt x="3641" y="1322"/>
                  </a:cubicBezTo>
                  <a:cubicBezTo>
                    <a:pt x="3880" y="594"/>
                    <a:pt x="3296" y="0"/>
                    <a:pt x="23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136;p65">
              <a:extLst>
                <a:ext uri="{FF2B5EF4-FFF2-40B4-BE49-F238E27FC236}">
                  <a16:creationId xmlns:a16="http://schemas.microsoft.com/office/drawing/2014/main" id="{644BA122-70E4-432C-97BD-208481693EFE}"/>
                </a:ext>
              </a:extLst>
            </p:cNvPr>
            <p:cNvSpPr/>
            <p:nvPr/>
          </p:nvSpPr>
          <p:spPr>
            <a:xfrm>
              <a:off x="7552886" y="2909357"/>
              <a:ext cx="224731" cy="168004"/>
            </a:xfrm>
            <a:custGeom>
              <a:avLst/>
              <a:gdLst/>
              <a:ahLst/>
              <a:cxnLst/>
              <a:rect l="l" t="t" r="r" b="b"/>
              <a:pathLst>
                <a:path w="3871" h="2894" extrusionOk="0">
                  <a:moveTo>
                    <a:pt x="2357" y="240"/>
                  </a:moveTo>
                  <a:cubicBezTo>
                    <a:pt x="2836" y="240"/>
                    <a:pt x="3229" y="403"/>
                    <a:pt x="3430" y="681"/>
                  </a:cubicBezTo>
                  <a:cubicBezTo>
                    <a:pt x="3583" y="891"/>
                    <a:pt x="3622" y="1169"/>
                    <a:pt x="3526" y="1409"/>
                  </a:cubicBezTo>
                  <a:cubicBezTo>
                    <a:pt x="3315" y="2099"/>
                    <a:pt x="2405" y="2654"/>
                    <a:pt x="1514" y="2654"/>
                  </a:cubicBezTo>
                  <a:cubicBezTo>
                    <a:pt x="1035" y="2654"/>
                    <a:pt x="642" y="2491"/>
                    <a:pt x="441" y="2214"/>
                  </a:cubicBezTo>
                  <a:cubicBezTo>
                    <a:pt x="288" y="2003"/>
                    <a:pt x="249" y="1735"/>
                    <a:pt x="336" y="1485"/>
                  </a:cubicBezTo>
                  <a:cubicBezTo>
                    <a:pt x="556" y="805"/>
                    <a:pt x="1456" y="240"/>
                    <a:pt x="2357" y="240"/>
                  </a:cubicBezTo>
                  <a:close/>
                  <a:moveTo>
                    <a:pt x="2357" y="1"/>
                  </a:moveTo>
                  <a:cubicBezTo>
                    <a:pt x="1370" y="1"/>
                    <a:pt x="364" y="633"/>
                    <a:pt x="115" y="1409"/>
                  </a:cubicBezTo>
                  <a:cubicBezTo>
                    <a:pt x="0" y="1735"/>
                    <a:pt x="58" y="2079"/>
                    <a:pt x="249" y="2357"/>
                  </a:cubicBezTo>
                  <a:cubicBezTo>
                    <a:pt x="498" y="2702"/>
                    <a:pt x="958" y="2894"/>
                    <a:pt x="1514" y="2894"/>
                  </a:cubicBezTo>
                  <a:cubicBezTo>
                    <a:pt x="2501" y="2894"/>
                    <a:pt x="3507" y="2261"/>
                    <a:pt x="3756" y="1485"/>
                  </a:cubicBezTo>
                  <a:cubicBezTo>
                    <a:pt x="3871" y="1169"/>
                    <a:pt x="3823" y="815"/>
                    <a:pt x="3622" y="547"/>
                  </a:cubicBezTo>
                  <a:cubicBezTo>
                    <a:pt x="3372" y="202"/>
                    <a:pt x="2913" y="1"/>
                    <a:pt x="2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137;p65">
              <a:extLst>
                <a:ext uri="{FF2B5EF4-FFF2-40B4-BE49-F238E27FC236}">
                  <a16:creationId xmlns:a16="http://schemas.microsoft.com/office/drawing/2014/main" id="{1CF91943-7BCF-416C-95A1-6D0C0894EF1A}"/>
                </a:ext>
              </a:extLst>
            </p:cNvPr>
            <p:cNvSpPr/>
            <p:nvPr/>
          </p:nvSpPr>
          <p:spPr>
            <a:xfrm>
              <a:off x="8239226" y="3299668"/>
              <a:ext cx="141886" cy="171139"/>
            </a:xfrm>
            <a:custGeom>
              <a:avLst/>
              <a:gdLst/>
              <a:ahLst/>
              <a:cxnLst/>
              <a:rect l="l" t="t" r="r" b="b"/>
              <a:pathLst>
                <a:path w="2444" h="2948" extrusionOk="0">
                  <a:moveTo>
                    <a:pt x="841" y="1"/>
                  </a:moveTo>
                  <a:cubicBezTo>
                    <a:pt x="628" y="1"/>
                    <a:pt x="292" y="658"/>
                    <a:pt x="154" y="1057"/>
                  </a:cubicBezTo>
                  <a:cubicBezTo>
                    <a:pt x="0" y="1469"/>
                    <a:pt x="48" y="1871"/>
                    <a:pt x="134" y="2034"/>
                  </a:cubicBezTo>
                  <a:cubicBezTo>
                    <a:pt x="230" y="2206"/>
                    <a:pt x="518" y="2791"/>
                    <a:pt x="642" y="2839"/>
                  </a:cubicBezTo>
                  <a:cubicBezTo>
                    <a:pt x="659" y="2845"/>
                    <a:pt x="678" y="2848"/>
                    <a:pt x="697" y="2848"/>
                  </a:cubicBezTo>
                  <a:cubicBezTo>
                    <a:pt x="819" y="2848"/>
                    <a:pt x="974" y="2731"/>
                    <a:pt x="1016" y="2657"/>
                  </a:cubicBezTo>
                  <a:cubicBezTo>
                    <a:pt x="1060" y="2719"/>
                    <a:pt x="1288" y="2948"/>
                    <a:pt x="1458" y="2948"/>
                  </a:cubicBezTo>
                  <a:cubicBezTo>
                    <a:pt x="1471" y="2948"/>
                    <a:pt x="1483" y="2947"/>
                    <a:pt x="1495" y="2944"/>
                  </a:cubicBezTo>
                  <a:cubicBezTo>
                    <a:pt x="1667" y="2906"/>
                    <a:pt x="2194" y="2254"/>
                    <a:pt x="2300" y="1909"/>
                  </a:cubicBezTo>
                  <a:cubicBezTo>
                    <a:pt x="2405" y="1555"/>
                    <a:pt x="2443" y="1363"/>
                    <a:pt x="2232" y="1018"/>
                  </a:cubicBezTo>
                  <a:cubicBezTo>
                    <a:pt x="2031" y="664"/>
                    <a:pt x="1409" y="147"/>
                    <a:pt x="862" y="3"/>
                  </a:cubicBezTo>
                  <a:cubicBezTo>
                    <a:pt x="855" y="1"/>
                    <a:pt x="848" y="1"/>
                    <a:pt x="84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138;p65">
              <a:extLst>
                <a:ext uri="{FF2B5EF4-FFF2-40B4-BE49-F238E27FC236}">
                  <a16:creationId xmlns:a16="http://schemas.microsoft.com/office/drawing/2014/main" id="{D29B708F-0A2A-4EE1-B374-C5BF319E1739}"/>
                </a:ext>
              </a:extLst>
            </p:cNvPr>
            <p:cNvSpPr/>
            <p:nvPr/>
          </p:nvSpPr>
          <p:spPr>
            <a:xfrm>
              <a:off x="8232550" y="3293339"/>
              <a:ext cx="155239" cy="184491"/>
            </a:xfrm>
            <a:custGeom>
              <a:avLst/>
              <a:gdLst/>
              <a:ahLst/>
              <a:cxnLst/>
              <a:rect l="l" t="t" r="r" b="b"/>
              <a:pathLst>
                <a:path w="2674" h="3178" extrusionOk="0">
                  <a:moveTo>
                    <a:pt x="958" y="227"/>
                  </a:moveTo>
                  <a:cubicBezTo>
                    <a:pt x="1447" y="361"/>
                    <a:pt x="2060" y="850"/>
                    <a:pt x="2252" y="1185"/>
                  </a:cubicBezTo>
                  <a:cubicBezTo>
                    <a:pt x="2424" y="1482"/>
                    <a:pt x="2405" y="1645"/>
                    <a:pt x="2309" y="1970"/>
                  </a:cubicBezTo>
                  <a:cubicBezTo>
                    <a:pt x="2204" y="2306"/>
                    <a:pt x="1706" y="2890"/>
                    <a:pt x="1591" y="2928"/>
                  </a:cubicBezTo>
                  <a:cubicBezTo>
                    <a:pt x="1584" y="2931"/>
                    <a:pt x="1577" y="2932"/>
                    <a:pt x="1569" y="2932"/>
                  </a:cubicBezTo>
                  <a:cubicBezTo>
                    <a:pt x="1473" y="2932"/>
                    <a:pt x="1289" y="2778"/>
                    <a:pt x="1227" y="2689"/>
                  </a:cubicBezTo>
                  <a:cubicBezTo>
                    <a:pt x="1207" y="2660"/>
                    <a:pt x="1169" y="2641"/>
                    <a:pt x="1131" y="2641"/>
                  </a:cubicBezTo>
                  <a:lnTo>
                    <a:pt x="1131" y="2632"/>
                  </a:lnTo>
                  <a:cubicBezTo>
                    <a:pt x="1092" y="2632"/>
                    <a:pt x="1054" y="2660"/>
                    <a:pt x="1035" y="2699"/>
                  </a:cubicBezTo>
                  <a:cubicBezTo>
                    <a:pt x="1009" y="2750"/>
                    <a:pt x="881" y="2826"/>
                    <a:pt x="829" y="2826"/>
                  </a:cubicBezTo>
                  <a:cubicBezTo>
                    <a:pt x="823" y="2826"/>
                    <a:pt x="818" y="2825"/>
                    <a:pt x="815" y="2823"/>
                  </a:cubicBezTo>
                  <a:cubicBezTo>
                    <a:pt x="757" y="2785"/>
                    <a:pt x="623" y="2564"/>
                    <a:pt x="412" y="2172"/>
                  </a:cubicBezTo>
                  <a:lnTo>
                    <a:pt x="364" y="2085"/>
                  </a:lnTo>
                  <a:cubicBezTo>
                    <a:pt x="297" y="1942"/>
                    <a:pt x="249" y="1568"/>
                    <a:pt x="384" y="1194"/>
                  </a:cubicBezTo>
                  <a:cubicBezTo>
                    <a:pt x="556" y="715"/>
                    <a:pt x="853" y="246"/>
                    <a:pt x="958" y="227"/>
                  </a:cubicBezTo>
                  <a:close/>
                  <a:moveTo>
                    <a:pt x="955" y="0"/>
                  </a:moveTo>
                  <a:cubicBezTo>
                    <a:pt x="558" y="0"/>
                    <a:pt x="144" y="1118"/>
                    <a:pt x="144" y="1127"/>
                  </a:cubicBezTo>
                  <a:cubicBezTo>
                    <a:pt x="0" y="1549"/>
                    <a:pt x="39" y="1999"/>
                    <a:pt x="144" y="2200"/>
                  </a:cubicBezTo>
                  <a:lnTo>
                    <a:pt x="192" y="2287"/>
                  </a:lnTo>
                  <a:cubicBezTo>
                    <a:pt x="479" y="2833"/>
                    <a:pt x="594" y="3015"/>
                    <a:pt x="719" y="3063"/>
                  </a:cubicBezTo>
                  <a:cubicBezTo>
                    <a:pt x="746" y="3068"/>
                    <a:pt x="775" y="3071"/>
                    <a:pt x="803" y="3071"/>
                  </a:cubicBezTo>
                  <a:cubicBezTo>
                    <a:pt x="923" y="3071"/>
                    <a:pt x="1046" y="3023"/>
                    <a:pt x="1131" y="2938"/>
                  </a:cubicBezTo>
                  <a:cubicBezTo>
                    <a:pt x="1236" y="3043"/>
                    <a:pt x="1418" y="3178"/>
                    <a:pt x="1581" y="3178"/>
                  </a:cubicBezTo>
                  <a:lnTo>
                    <a:pt x="1629" y="3178"/>
                  </a:lnTo>
                  <a:cubicBezTo>
                    <a:pt x="1878" y="3120"/>
                    <a:pt x="2424" y="2402"/>
                    <a:pt x="2529" y="2057"/>
                  </a:cubicBezTo>
                  <a:cubicBezTo>
                    <a:pt x="2635" y="1702"/>
                    <a:pt x="2673" y="1453"/>
                    <a:pt x="2453" y="1070"/>
                  </a:cubicBezTo>
                  <a:cubicBezTo>
                    <a:pt x="2223" y="687"/>
                    <a:pt x="1581" y="150"/>
                    <a:pt x="1006" y="7"/>
                  </a:cubicBezTo>
                  <a:cubicBezTo>
                    <a:pt x="989" y="2"/>
                    <a:pt x="972" y="0"/>
                    <a:pt x="9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139;p65">
              <a:extLst>
                <a:ext uri="{FF2B5EF4-FFF2-40B4-BE49-F238E27FC236}">
                  <a16:creationId xmlns:a16="http://schemas.microsoft.com/office/drawing/2014/main" id="{95E0064C-FCD2-4400-BD57-8E021E382AB8}"/>
                </a:ext>
              </a:extLst>
            </p:cNvPr>
            <p:cNvSpPr/>
            <p:nvPr/>
          </p:nvSpPr>
          <p:spPr>
            <a:xfrm>
              <a:off x="8290374" y="3432616"/>
              <a:ext cx="15094" cy="29723"/>
            </a:xfrm>
            <a:custGeom>
              <a:avLst/>
              <a:gdLst/>
              <a:ahLst/>
              <a:cxnLst/>
              <a:rect l="l" t="t" r="r" b="b"/>
              <a:pathLst>
                <a:path w="260" h="512" extrusionOk="0">
                  <a:moveTo>
                    <a:pt x="171" y="1"/>
                  </a:moveTo>
                  <a:cubicBezTo>
                    <a:pt x="143" y="1"/>
                    <a:pt x="115" y="16"/>
                    <a:pt x="106" y="50"/>
                  </a:cubicBezTo>
                  <a:lnTo>
                    <a:pt x="106" y="60"/>
                  </a:lnTo>
                  <a:lnTo>
                    <a:pt x="20" y="347"/>
                  </a:lnTo>
                  <a:lnTo>
                    <a:pt x="1" y="347"/>
                  </a:lnTo>
                  <a:cubicBezTo>
                    <a:pt x="1" y="367"/>
                    <a:pt x="1" y="376"/>
                    <a:pt x="1" y="395"/>
                  </a:cubicBezTo>
                  <a:cubicBezTo>
                    <a:pt x="1" y="457"/>
                    <a:pt x="50" y="511"/>
                    <a:pt x="118" y="511"/>
                  </a:cubicBezTo>
                  <a:cubicBezTo>
                    <a:pt x="124" y="511"/>
                    <a:pt x="129" y="511"/>
                    <a:pt x="135" y="510"/>
                  </a:cubicBezTo>
                  <a:cubicBezTo>
                    <a:pt x="202" y="510"/>
                    <a:pt x="259" y="453"/>
                    <a:pt x="250" y="386"/>
                  </a:cubicBezTo>
                  <a:lnTo>
                    <a:pt x="240" y="60"/>
                  </a:lnTo>
                  <a:cubicBezTo>
                    <a:pt x="240" y="23"/>
                    <a:pt x="205" y="1"/>
                    <a:pt x="1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140;p65">
              <a:extLst>
                <a:ext uri="{FF2B5EF4-FFF2-40B4-BE49-F238E27FC236}">
                  <a16:creationId xmlns:a16="http://schemas.microsoft.com/office/drawing/2014/main" id="{31900D83-20CC-4557-892C-FE2FD0C7DB79}"/>
                </a:ext>
              </a:extLst>
            </p:cNvPr>
            <p:cNvSpPr/>
            <p:nvPr/>
          </p:nvSpPr>
          <p:spPr>
            <a:xfrm>
              <a:off x="7768101" y="3001724"/>
              <a:ext cx="433903" cy="616924"/>
            </a:xfrm>
            <a:custGeom>
              <a:avLst/>
              <a:gdLst/>
              <a:ahLst/>
              <a:cxnLst/>
              <a:rect l="l" t="t" r="r" b="b"/>
              <a:pathLst>
                <a:path w="7474" h="10627" extrusionOk="0">
                  <a:moveTo>
                    <a:pt x="3043" y="0"/>
                  </a:moveTo>
                  <a:cubicBezTo>
                    <a:pt x="2591" y="0"/>
                    <a:pt x="2098" y="43"/>
                    <a:pt x="1859" y="105"/>
                  </a:cubicBezTo>
                  <a:cubicBezTo>
                    <a:pt x="1428" y="211"/>
                    <a:pt x="1" y="1772"/>
                    <a:pt x="30" y="3966"/>
                  </a:cubicBezTo>
                  <a:cubicBezTo>
                    <a:pt x="221" y="6256"/>
                    <a:pt x="1074" y="10011"/>
                    <a:pt x="1131" y="10260"/>
                  </a:cubicBezTo>
                  <a:cubicBezTo>
                    <a:pt x="1185" y="10494"/>
                    <a:pt x="1348" y="10626"/>
                    <a:pt x="1857" y="10626"/>
                  </a:cubicBezTo>
                  <a:cubicBezTo>
                    <a:pt x="1892" y="10626"/>
                    <a:pt x="1927" y="10626"/>
                    <a:pt x="1965" y="10624"/>
                  </a:cubicBezTo>
                  <a:cubicBezTo>
                    <a:pt x="2549" y="10605"/>
                    <a:pt x="5117" y="10260"/>
                    <a:pt x="6017" y="10107"/>
                  </a:cubicBezTo>
                  <a:cubicBezTo>
                    <a:pt x="6908" y="9944"/>
                    <a:pt x="7425" y="9839"/>
                    <a:pt x="7454" y="9571"/>
                  </a:cubicBezTo>
                  <a:cubicBezTo>
                    <a:pt x="7473" y="9312"/>
                    <a:pt x="6295" y="2682"/>
                    <a:pt x="6161" y="2222"/>
                  </a:cubicBezTo>
                  <a:cubicBezTo>
                    <a:pt x="6027" y="1753"/>
                    <a:pt x="4254" y="268"/>
                    <a:pt x="3929" y="105"/>
                  </a:cubicBezTo>
                  <a:cubicBezTo>
                    <a:pt x="3780" y="31"/>
                    <a:pt x="3426" y="0"/>
                    <a:pt x="304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141;p65">
              <a:extLst>
                <a:ext uri="{FF2B5EF4-FFF2-40B4-BE49-F238E27FC236}">
                  <a16:creationId xmlns:a16="http://schemas.microsoft.com/office/drawing/2014/main" id="{407C0031-EC98-430F-8E09-F2FA4B2ECA30}"/>
                </a:ext>
              </a:extLst>
            </p:cNvPr>
            <p:cNvSpPr/>
            <p:nvPr/>
          </p:nvSpPr>
          <p:spPr>
            <a:xfrm>
              <a:off x="7760902" y="2994874"/>
              <a:ext cx="447778" cy="630334"/>
            </a:xfrm>
            <a:custGeom>
              <a:avLst/>
              <a:gdLst/>
              <a:ahLst/>
              <a:cxnLst/>
              <a:rect l="l" t="t" r="r" b="b"/>
              <a:pathLst>
                <a:path w="7713" h="10858" extrusionOk="0">
                  <a:moveTo>
                    <a:pt x="3168" y="245"/>
                  </a:moveTo>
                  <a:cubicBezTo>
                    <a:pt x="3532" y="245"/>
                    <a:pt x="3865" y="273"/>
                    <a:pt x="3995" y="338"/>
                  </a:cubicBezTo>
                  <a:cubicBezTo>
                    <a:pt x="4340" y="491"/>
                    <a:pt x="6045" y="1976"/>
                    <a:pt x="6170" y="2369"/>
                  </a:cubicBezTo>
                  <a:cubicBezTo>
                    <a:pt x="6304" y="2848"/>
                    <a:pt x="7454" y="9411"/>
                    <a:pt x="7454" y="9679"/>
                  </a:cubicBezTo>
                  <a:cubicBezTo>
                    <a:pt x="7444" y="9861"/>
                    <a:pt x="6706" y="9995"/>
                    <a:pt x="6112" y="10101"/>
                  </a:cubicBezTo>
                  <a:cubicBezTo>
                    <a:pt x="5183" y="10273"/>
                    <a:pt x="2673" y="10599"/>
                    <a:pt x="2079" y="10618"/>
                  </a:cubicBezTo>
                  <a:cubicBezTo>
                    <a:pt x="2042" y="10619"/>
                    <a:pt x="2006" y="10620"/>
                    <a:pt x="1972" y="10620"/>
                  </a:cubicBezTo>
                  <a:cubicBezTo>
                    <a:pt x="1484" y="10620"/>
                    <a:pt x="1406" y="10493"/>
                    <a:pt x="1370" y="10350"/>
                  </a:cubicBezTo>
                  <a:cubicBezTo>
                    <a:pt x="1361" y="10321"/>
                    <a:pt x="479" y="6431"/>
                    <a:pt x="269" y="4075"/>
                  </a:cubicBezTo>
                  <a:cubicBezTo>
                    <a:pt x="249" y="1881"/>
                    <a:pt x="1677" y="424"/>
                    <a:pt x="2012" y="348"/>
                  </a:cubicBezTo>
                  <a:cubicBezTo>
                    <a:pt x="2247" y="285"/>
                    <a:pt x="2730" y="245"/>
                    <a:pt x="3168" y="245"/>
                  </a:cubicBezTo>
                  <a:close/>
                  <a:moveTo>
                    <a:pt x="3155" y="1"/>
                  </a:moveTo>
                  <a:cubicBezTo>
                    <a:pt x="2689" y="1"/>
                    <a:pt x="2192" y="46"/>
                    <a:pt x="1955" y="108"/>
                  </a:cubicBezTo>
                  <a:cubicBezTo>
                    <a:pt x="1466" y="233"/>
                    <a:pt x="0" y="1842"/>
                    <a:pt x="29" y="4084"/>
                  </a:cubicBezTo>
                  <a:lnTo>
                    <a:pt x="29" y="4094"/>
                  </a:lnTo>
                  <a:cubicBezTo>
                    <a:pt x="240" y="6460"/>
                    <a:pt x="1131" y="10369"/>
                    <a:pt x="1140" y="10407"/>
                  </a:cubicBezTo>
                  <a:cubicBezTo>
                    <a:pt x="1217" y="10723"/>
                    <a:pt x="1466" y="10857"/>
                    <a:pt x="1974" y="10857"/>
                  </a:cubicBezTo>
                  <a:lnTo>
                    <a:pt x="2089" y="10857"/>
                  </a:lnTo>
                  <a:cubicBezTo>
                    <a:pt x="2702" y="10838"/>
                    <a:pt x="5298" y="10493"/>
                    <a:pt x="6160" y="10340"/>
                  </a:cubicBezTo>
                  <a:cubicBezTo>
                    <a:pt x="7147" y="10168"/>
                    <a:pt x="7664" y="10062"/>
                    <a:pt x="7693" y="9698"/>
                  </a:cubicBezTo>
                  <a:cubicBezTo>
                    <a:pt x="7712" y="9392"/>
                    <a:pt x="6496" y="2637"/>
                    <a:pt x="6390" y="2302"/>
                  </a:cubicBezTo>
                  <a:cubicBezTo>
                    <a:pt x="6237" y="1775"/>
                    <a:pt x="4426" y="271"/>
                    <a:pt x="4101" y="118"/>
                  </a:cubicBezTo>
                  <a:cubicBezTo>
                    <a:pt x="3929" y="34"/>
                    <a:pt x="3553" y="1"/>
                    <a:pt x="3155" y="1"/>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142;p65">
              <a:extLst>
                <a:ext uri="{FF2B5EF4-FFF2-40B4-BE49-F238E27FC236}">
                  <a16:creationId xmlns:a16="http://schemas.microsoft.com/office/drawing/2014/main" id="{FC775992-FF98-44E1-B259-3F479748E958}"/>
                </a:ext>
              </a:extLst>
            </p:cNvPr>
            <p:cNvSpPr/>
            <p:nvPr/>
          </p:nvSpPr>
          <p:spPr>
            <a:xfrm>
              <a:off x="7779770" y="3146284"/>
              <a:ext cx="101828" cy="184839"/>
            </a:xfrm>
            <a:custGeom>
              <a:avLst/>
              <a:gdLst/>
              <a:ahLst/>
              <a:cxnLst/>
              <a:rect l="l" t="t" r="r" b="b"/>
              <a:pathLst>
                <a:path w="1754" h="3184" extrusionOk="0">
                  <a:moveTo>
                    <a:pt x="451" y="1"/>
                  </a:moveTo>
                  <a:lnTo>
                    <a:pt x="1" y="576"/>
                  </a:lnTo>
                  <a:cubicBezTo>
                    <a:pt x="490" y="1792"/>
                    <a:pt x="1016" y="2951"/>
                    <a:pt x="1103" y="3114"/>
                  </a:cubicBezTo>
                  <a:cubicBezTo>
                    <a:pt x="1125" y="3162"/>
                    <a:pt x="1193" y="3184"/>
                    <a:pt x="1274" y="3184"/>
                  </a:cubicBezTo>
                  <a:cubicBezTo>
                    <a:pt x="1473" y="3184"/>
                    <a:pt x="1754" y="3051"/>
                    <a:pt x="1658" y="2827"/>
                  </a:cubicBezTo>
                  <a:lnTo>
                    <a:pt x="4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143;p65">
              <a:extLst>
                <a:ext uri="{FF2B5EF4-FFF2-40B4-BE49-F238E27FC236}">
                  <a16:creationId xmlns:a16="http://schemas.microsoft.com/office/drawing/2014/main" id="{3470DDB1-ACF9-4E26-91DD-00A88C7D6587}"/>
                </a:ext>
              </a:extLst>
            </p:cNvPr>
            <p:cNvSpPr/>
            <p:nvPr/>
          </p:nvSpPr>
          <p:spPr>
            <a:xfrm>
              <a:off x="7771990" y="3139085"/>
              <a:ext cx="114659" cy="199178"/>
            </a:xfrm>
            <a:custGeom>
              <a:avLst/>
              <a:gdLst/>
              <a:ahLst/>
              <a:cxnLst/>
              <a:rect l="l" t="t" r="r" b="b"/>
              <a:pathLst>
                <a:path w="1975" h="3431" extrusionOk="0">
                  <a:moveTo>
                    <a:pt x="547" y="355"/>
                  </a:moveTo>
                  <a:lnTo>
                    <a:pt x="1677" y="2989"/>
                  </a:lnTo>
                  <a:cubicBezTo>
                    <a:pt x="1687" y="3028"/>
                    <a:pt x="1697" y="3066"/>
                    <a:pt x="1639" y="3114"/>
                  </a:cubicBezTo>
                  <a:cubicBezTo>
                    <a:pt x="1571" y="3159"/>
                    <a:pt x="1491" y="3187"/>
                    <a:pt x="1408" y="3187"/>
                  </a:cubicBezTo>
                  <a:cubicBezTo>
                    <a:pt x="1386" y="3187"/>
                    <a:pt x="1364" y="3185"/>
                    <a:pt x="1342" y="3181"/>
                  </a:cubicBezTo>
                  <a:cubicBezTo>
                    <a:pt x="1275" y="3047"/>
                    <a:pt x="758" y="1935"/>
                    <a:pt x="269" y="719"/>
                  </a:cubicBezTo>
                  <a:lnTo>
                    <a:pt x="547" y="355"/>
                  </a:lnTo>
                  <a:close/>
                  <a:moveTo>
                    <a:pt x="580" y="0"/>
                  </a:moveTo>
                  <a:cubicBezTo>
                    <a:pt x="547" y="0"/>
                    <a:pt x="514" y="15"/>
                    <a:pt x="489" y="48"/>
                  </a:cubicBezTo>
                  <a:lnTo>
                    <a:pt x="39" y="623"/>
                  </a:lnTo>
                  <a:cubicBezTo>
                    <a:pt x="10" y="661"/>
                    <a:pt x="1" y="700"/>
                    <a:pt x="20" y="747"/>
                  </a:cubicBezTo>
                  <a:cubicBezTo>
                    <a:pt x="499" y="1916"/>
                    <a:pt x="1026" y="3095"/>
                    <a:pt x="1122" y="3286"/>
                  </a:cubicBezTo>
                  <a:cubicBezTo>
                    <a:pt x="1184" y="3375"/>
                    <a:pt x="1279" y="3431"/>
                    <a:pt x="1384" y="3431"/>
                  </a:cubicBezTo>
                  <a:cubicBezTo>
                    <a:pt x="1393" y="3431"/>
                    <a:pt x="1401" y="3431"/>
                    <a:pt x="1409" y="3430"/>
                  </a:cubicBezTo>
                  <a:cubicBezTo>
                    <a:pt x="1505" y="3420"/>
                    <a:pt x="1591" y="3401"/>
                    <a:pt x="1677" y="3363"/>
                  </a:cubicBezTo>
                  <a:cubicBezTo>
                    <a:pt x="1888" y="3267"/>
                    <a:pt x="1974" y="3085"/>
                    <a:pt x="1898" y="2903"/>
                  </a:cubicBezTo>
                  <a:lnTo>
                    <a:pt x="691" y="77"/>
                  </a:lnTo>
                  <a:cubicBezTo>
                    <a:pt x="669" y="27"/>
                    <a:pt x="625" y="0"/>
                    <a:pt x="5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144;p65">
              <a:extLst>
                <a:ext uri="{FF2B5EF4-FFF2-40B4-BE49-F238E27FC236}">
                  <a16:creationId xmlns:a16="http://schemas.microsoft.com/office/drawing/2014/main" id="{D214EB42-16F0-46BC-8159-159B8AC6200D}"/>
                </a:ext>
              </a:extLst>
            </p:cNvPr>
            <p:cNvSpPr/>
            <p:nvPr/>
          </p:nvSpPr>
          <p:spPr>
            <a:xfrm>
              <a:off x="7754748" y="2841838"/>
              <a:ext cx="275413" cy="390171"/>
            </a:xfrm>
            <a:custGeom>
              <a:avLst/>
              <a:gdLst/>
              <a:ahLst/>
              <a:cxnLst/>
              <a:rect l="l" t="t" r="r" b="b"/>
              <a:pathLst>
                <a:path w="4744" h="6721" extrusionOk="0">
                  <a:moveTo>
                    <a:pt x="2630" y="0"/>
                  </a:moveTo>
                  <a:cubicBezTo>
                    <a:pt x="2610" y="0"/>
                    <a:pt x="2589" y="2"/>
                    <a:pt x="2568" y="4"/>
                  </a:cubicBezTo>
                  <a:cubicBezTo>
                    <a:pt x="2041" y="71"/>
                    <a:pt x="1371" y="426"/>
                    <a:pt x="873" y="1480"/>
                  </a:cubicBezTo>
                  <a:cubicBezTo>
                    <a:pt x="375" y="2543"/>
                    <a:pt x="1" y="5436"/>
                    <a:pt x="260" y="6720"/>
                  </a:cubicBezTo>
                  <a:cubicBezTo>
                    <a:pt x="260" y="6720"/>
                    <a:pt x="1419" y="4478"/>
                    <a:pt x="2501" y="3587"/>
                  </a:cubicBezTo>
                  <a:cubicBezTo>
                    <a:pt x="2980" y="3204"/>
                    <a:pt x="3555" y="2955"/>
                    <a:pt x="4159" y="2859"/>
                  </a:cubicBezTo>
                  <a:cubicBezTo>
                    <a:pt x="4159" y="2859"/>
                    <a:pt x="4743" y="2217"/>
                    <a:pt x="4628" y="1700"/>
                  </a:cubicBezTo>
                  <a:cubicBezTo>
                    <a:pt x="4504" y="1183"/>
                    <a:pt x="3795" y="943"/>
                    <a:pt x="3795" y="943"/>
                  </a:cubicBezTo>
                  <a:cubicBezTo>
                    <a:pt x="3454" y="750"/>
                    <a:pt x="3123" y="0"/>
                    <a:pt x="26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145;p65">
              <a:extLst>
                <a:ext uri="{FF2B5EF4-FFF2-40B4-BE49-F238E27FC236}">
                  <a16:creationId xmlns:a16="http://schemas.microsoft.com/office/drawing/2014/main" id="{5563BE51-E0E8-454A-B258-BF221778B9FD}"/>
                </a:ext>
              </a:extLst>
            </p:cNvPr>
            <p:cNvSpPr/>
            <p:nvPr/>
          </p:nvSpPr>
          <p:spPr>
            <a:xfrm>
              <a:off x="7748652" y="2835104"/>
              <a:ext cx="289811" cy="404103"/>
            </a:xfrm>
            <a:custGeom>
              <a:avLst/>
              <a:gdLst/>
              <a:ahLst/>
              <a:cxnLst/>
              <a:rect l="l" t="t" r="r" b="b"/>
              <a:pathLst>
                <a:path w="4992" h="6961" extrusionOk="0">
                  <a:moveTo>
                    <a:pt x="2740" y="235"/>
                  </a:moveTo>
                  <a:cubicBezTo>
                    <a:pt x="2990" y="235"/>
                    <a:pt x="3210" y="494"/>
                    <a:pt x="3421" y="743"/>
                  </a:cubicBezTo>
                  <a:cubicBezTo>
                    <a:pt x="3536" y="906"/>
                    <a:pt x="3689" y="1050"/>
                    <a:pt x="3852" y="1165"/>
                  </a:cubicBezTo>
                  <a:lnTo>
                    <a:pt x="3871" y="1165"/>
                  </a:lnTo>
                  <a:cubicBezTo>
                    <a:pt x="3871" y="1174"/>
                    <a:pt x="4513" y="1394"/>
                    <a:pt x="4618" y="1845"/>
                  </a:cubicBezTo>
                  <a:cubicBezTo>
                    <a:pt x="4714" y="2238"/>
                    <a:pt x="4312" y="2736"/>
                    <a:pt x="4206" y="2860"/>
                  </a:cubicBezTo>
                  <a:cubicBezTo>
                    <a:pt x="3593" y="2966"/>
                    <a:pt x="3018" y="3224"/>
                    <a:pt x="2530" y="3608"/>
                  </a:cubicBezTo>
                  <a:cubicBezTo>
                    <a:pt x="1677" y="4307"/>
                    <a:pt x="796" y="5792"/>
                    <a:pt x="432" y="6453"/>
                  </a:cubicBezTo>
                  <a:cubicBezTo>
                    <a:pt x="307" y="5112"/>
                    <a:pt x="633" y="2621"/>
                    <a:pt x="1083" y="1644"/>
                  </a:cubicBezTo>
                  <a:cubicBezTo>
                    <a:pt x="1581" y="590"/>
                    <a:pt x="2233" y="293"/>
                    <a:pt x="2693" y="235"/>
                  </a:cubicBezTo>
                  <a:close/>
                  <a:moveTo>
                    <a:pt x="2741" y="1"/>
                  </a:moveTo>
                  <a:cubicBezTo>
                    <a:pt x="2715" y="1"/>
                    <a:pt x="2690" y="2"/>
                    <a:pt x="2664" y="5"/>
                  </a:cubicBezTo>
                  <a:cubicBezTo>
                    <a:pt x="2146" y="72"/>
                    <a:pt x="1409" y="389"/>
                    <a:pt x="872" y="1548"/>
                  </a:cubicBezTo>
                  <a:cubicBezTo>
                    <a:pt x="345" y="2669"/>
                    <a:pt x="0" y="5600"/>
                    <a:pt x="240" y="6865"/>
                  </a:cubicBezTo>
                  <a:cubicBezTo>
                    <a:pt x="250" y="6913"/>
                    <a:pt x="297" y="6951"/>
                    <a:pt x="345" y="6961"/>
                  </a:cubicBezTo>
                  <a:lnTo>
                    <a:pt x="365" y="6961"/>
                  </a:lnTo>
                  <a:cubicBezTo>
                    <a:pt x="412" y="6961"/>
                    <a:pt x="451" y="6932"/>
                    <a:pt x="480" y="6894"/>
                  </a:cubicBezTo>
                  <a:cubicBezTo>
                    <a:pt x="489" y="6865"/>
                    <a:pt x="1639" y="4661"/>
                    <a:pt x="2693" y="3799"/>
                  </a:cubicBezTo>
                  <a:cubicBezTo>
                    <a:pt x="3152" y="3435"/>
                    <a:pt x="3708" y="3186"/>
                    <a:pt x="4283" y="3090"/>
                  </a:cubicBezTo>
                  <a:cubicBezTo>
                    <a:pt x="4312" y="3090"/>
                    <a:pt x="4340" y="3071"/>
                    <a:pt x="4360" y="3052"/>
                  </a:cubicBezTo>
                  <a:cubicBezTo>
                    <a:pt x="4388" y="3023"/>
                    <a:pt x="4992" y="2362"/>
                    <a:pt x="4858" y="1787"/>
                  </a:cubicBezTo>
                  <a:cubicBezTo>
                    <a:pt x="4733" y="1251"/>
                    <a:pt x="4063" y="983"/>
                    <a:pt x="3967" y="954"/>
                  </a:cubicBezTo>
                  <a:cubicBezTo>
                    <a:pt x="3823" y="848"/>
                    <a:pt x="3708" y="733"/>
                    <a:pt x="3603" y="599"/>
                  </a:cubicBezTo>
                  <a:cubicBezTo>
                    <a:pt x="3370" y="313"/>
                    <a:pt x="3103" y="1"/>
                    <a:pt x="27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146;p65">
              <a:extLst>
                <a:ext uri="{FF2B5EF4-FFF2-40B4-BE49-F238E27FC236}">
                  <a16:creationId xmlns:a16="http://schemas.microsoft.com/office/drawing/2014/main" id="{00B7B953-2D01-4AC2-8EFF-8E81D3175EBF}"/>
                </a:ext>
              </a:extLst>
            </p:cNvPr>
            <p:cNvSpPr/>
            <p:nvPr/>
          </p:nvSpPr>
          <p:spPr>
            <a:xfrm>
              <a:off x="7860990" y="3028198"/>
              <a:ext cx="472800" cy="424015"/>
            </a:xfrm>
            <a:custGeom>
              <a:avLst/>
              <a:gdLst/>
              <a:ahLst/>
              <a:cxnLst/>
              <a:rect l="l" t="t" r="r" b="b"/>
              <a:pathLst>
                <a:path w="8144" h="7304" extrusionOk="0">
                  <a:moveTo>
                    <a:pt x="2343" y="0"/>
                  </a:moveTo>
                  <a:cubicBezTo>
                    <a:pt x="1626" y="0"/>
                    <a:pt x="725" y="410"/>
                    <a:pt x="279" y="1671"/>
                  </a:cubicBezTo>
                  <a:cubicBezTo>
                    <a:pt x="1" y="2725"/>
                    <a:pt x="259" y="4066"/>
                    <a:pt x="1131" y="4641"/>
                  </a:cubicBezTo>
                  <a:cubicBezTo>
                    <a:pt x="2003" y="5206"/>
                    <a:pt x="5893" y="7208"/>
                    <a:pt x="6008" y="7256"/>
                  </a:cubicBezTo>
                  <a:cubicBezTo>
                    <a:pt x="6072" y="7288"/>
                    <a:pt x="6141" y="7304"/>
                    <a:pt x="6210" y="7304"/>
                  </a:cubicBezTo>
                  <a:cubicBezTo>
                    <a:pt x="6365" y="7304"/>
                    <a:pt x="6518" y="7226"/>
                    <a:pt x="6611" y="7093"/>
                  </a:cubicBezTo>
                  <a:cubicBezTo>
                    <a:pt x="6793" y="6806"/>
                    <a:pt x="8058" y="4784"/>
                    <a:pt x="8096" y="4554"/>
                  </a:cubicBezTo>
                  <a:cubicBezTo>
                    <a:pt x="8144" y="4344"/>
                    <a:pt x="8115" y="4114"/>
                    <a:pt x="8010" y="3922"/>
                  </a:cubicBezTo>
                  <a:cubicBezTo>
                    <a:pt x="7904" y="3778"/>
                    <a:pt x="3670" y="416"/>
                    <a:pt x="2971" y="119"/>
                  </a:cubicBezTo>
                  <a:cubicBezTo>
                    <a:pt x="2797" y="45"/>
                    <a:pt x="2580" y="0"/>
                    <a:pt x="234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147;p65">
              <a:extLst>
                <a:ext uri="{FF2B5EF4-FFF2-40B4-BE49-F238E27FC236}">
                  <a16:creationId xmlns:a16="http://schemas.microsoft.com/office/drawing/2014/main" id="{236EACE3-DC4C-4413-9FBD-F74A48C11077}"/>
                </a:ext>
              </a:extLst>
            </p:cNvPr>
            <p:cNvSpPr/>
            <p:nvPr/>
          </p:nvSpPr>
          <p:spPr>
            <a:xfrm>
              <a:off x="7864822" y="3015484"/>
              <a:ext cx="476806" cy="443405"/>
            </a:xfrm>
            <a:custGeom>
              <a:avLst/>
              <a:gdLst/>
              <a:ahLst/>
              <a:cxnLst/>
              <a:rect l="l" t="t" r="r" b="b"/>
              <a:pathLst>
                <a:path w="8213" h="7638" extrusionOk="0">
                  <a:moveTo>
                    <a:pt x="2635" y="0"/>
                  </a:moveTo>
                  <a:cubicBezTo>
                    <a:pt x="2601" y="0"/>
                    <a:pt x="2568" y="18"/>
                    <a:pt x="2541" y="50"/>
                  </a:cubicBezTo>
                  <a:cubicBezTo>
                    <a:pt x="2502" y="98"/>
                    <a:pt x="2512" y="175"/>
                    <a:pt x="2560" y="213"/>
                  </a:cubicBezTo>
                  <a:lnTo>
                    <a:pt x="2838" y="433"/>
                  </a:lnTo>
                  <a:cubicBezTo>
                    <a:pt x="2847" y="433"/>
                    <a:pt x="2857" y="443"/>
                    <a:pt x="2866" y="443"/>
                  </a:cubicBezTo>
                  <a:cubicBezTo>
                    <a:pt x="3527" y="721"/>
                    <a:pt x="7695" y="4036"/>
                    <a:pt x="7848" y="4208"/>
                  </a:cubicBezTo>
                  <a:cubicBezTo>
                    <a:pt x="7944" y="4381"/>
                    <a:pt x="7963" y="4572"/>
                    <a:pt x="7925" y="4754"/>
                  </a:cubicBezTo>
                  <a:cubicBezTo>
                    <a:pt x="7877" y="4955"/>
                    <a:pt x="6708" y="6852"/>
                    <a:pt x="6449" y="7245"/>
                  </a:cubicBezTo>
                  <a:cubicBezTo>
                    <a:pt x="6385" y="7347"/>
                    <a:pt x="6275" y="7403"/>
                    <a:pt x="6163" y="7403"/>
                  </a:cubicBezTo>
                  <a:cubicBezTo>
                    <a:pt x="6107" y="7403"/>
                    <a:pt x="6050" y="7389"/>
                    <a:pt x="5999" y="7360"/>
                  </a:cubicBezTo>
                  <a:cubicBezTo>
                    <a:pt x="5836" y="7303"/>
                    <a:pt x="1975" y="5310"/>
                    <a:pt x="1132" y="4754"/>
                  </a:cubicBezTo>
                  <a:cubicBezTo>
                    <a:pt x="663" y="4448"/>
                    <a:pt x="347" y="3854"/>
                    <a:pt x="251" y="3126"/>
                  </a:cubicBezTo>
                  <a:cubicBezTo>
                    <a:pt x="242" y="3051"/>
                    <a:pt x="188" y="3017"/>
                    <a:pt x="133" y="3017"/>
                  </a:cubicBezTo>
                  <a:cubicBezTo>
                    <a:pt x="67" y="3017"/>
                    <a:pt x="1" y="3066"/>
                    <a:pt x="11" y="3154"/>
                  </a:cubicBezTo>
                  <a:cubicBezTo>
                    <a:pt x="117" y="3949"/>
                    <a:pt x="471" y="4601"/>
                    <a:pt x="1008" y="4955"/>
                  </a:cubicBezTo>
                  <a:cubicBezTo>
                    <a:pt x="1851" y="5511"/>
                    <a:pt x="5759" y="7532"/>
                    <a:pt x="5903" y="7590"/>
                  </a:cubicBezTo>
                  <a:cubicBezTo>
                    <a:pt x="5989" y="7619"/>
                    <a:pt x="6085" y="7638"/>
                    <a:pt x="6171" y="7638"/>
                  </a:cubicBezTo>
                  <a:cubicBezTo>
                    <a:pt x="6373" y="7638"/>
                    <a:pt x="6545" y="7542"/>
                    <a:pt x="6650" y="7370"/>
                  </a:cubicBezTo>
                  <a:cubicBezTo>
                    <a:pt x="6737" y="7245"/>
                    <a:pt x="8107" y="5070"/>
                    <a:pt x="8155" y="4793"/>
                  </a:cubicBezTo>
                  <a:cubicBezTo>
                    <a:pt x="8212" y="4553"/>
                    <a:pt x="8174" y="4294"/>
                    <a:pt x="8049" y="4074"/>
                  </a:cubicBezTo>
                  <a:cubicBezTo>
                    <a:pt x="7925" y="3902"/>
                    <a:pt x="3728" y="577"/>
                    <a:pt x="2972" y="232"/>
                  </a:cubicBezTo>
                  <a:lnTo>
                    <a:pt x="2713" y="31"/>
                  </a:lnTo>
                  <a:cubicBezTo>
                    <a:pt x="2688" y="10"/>
                    <a:pt x="2661" y="0"/>
                    <a:pt x="2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148;p65">
              <a:extLst>
                <a:ext uri="{FF2B5EF4-FFF2-40B4-BE49-F238E27FC236}">
                  <a16:creationId xmlns:a16="http://schemas.microsoft.com/office/drawing/2014/main" id="{7FA43F09-2F86-476A-9FC2-83612BC8B899}"/>
                </a:ext>
              </a:extLst>
            </p:cNvPr>
            <p:cNvSpPr/>
            <p:nvPr/>
          </p:nvSpPr>
          <p:spPr>
            <a:xfrm>
              <a:off x="8102388" y="3270698"/>
              <a:ext cx="169695" cy="177408"/>
            </a:xfrm>
            <a:custGeom>
              <a:avLst/>
              <a:gdLst/>
              <a:ahLst/>
              <a:cxnLst/>
              <a:rect l="l" t="t" r="r" b="b"/>
              <a:pathLst>
                <a:path w="2923" h="3056" extrusionOk="0">
                  <a:moveTo>
                    <a:pt x="2252" y="0"/>
                  </a:moveTo>
                  <a:cubicBezTo>
                    <a:pt x="2004" y="0"/>
                    <a:pt x="1614" y="62"/>
                    <a:pt x="1390" y="157"/>
                  </a:cubicBezTo>
                  <a:cubicBezTo>
                    <a:pt x="1102" y="876"/>
                    <a:pt x="96" y="2178"/>
                    <a:pt x="96" y="2178"/>
                  </a:cubicBezTo>
                  <a:cubicBezTo>
                    <a:pt x="1" y="2255"/>
                    <a:pt x="10" y="2408"/>
                    <a:pt x="125" y="2466"/>
                  </a:cubicBezTo>
                  <a:cubicBezTo>
                    <a:pt x="211" y="2523"/>
                    <a:pt x="1102" y="3002"/>
                    <a:pt x="1198" y="3031"/>
                  </a:cubicBezTo>
                  <a:cubicBezTo>
                    <a:pt x="1234" y="3045"/>
                    <a:pt x="1272" y="3056"/>
                    <a:pt x="1313" y="3056"/>
                  </a:cubicBezTo>
                  <a:cubicBezTo>
                    <a:pt x="1384" y="3056"/>
                    <a:pt x="1466" y="3026"/>
                    <a:pt x="1562" y="2935"/>
                  </a:cubicBezTo>
                  <a:cubicBezTo>
                    <a:pt x="2319" y="2236"/>
                    <a:pt x="2903" y="962"/>
                    <a:pt x="2913" y="885"/>
                  </a:cubicBezTo>
                  <a:cubicBezTo>
                    <a:pt x="2923" y="808"/>
                    <a:pt x="2568" y="119"/>
                    <a:pt x="2463" y="32"/>
                  </a:cubicBezTo>
                  <a:cubicBezTo>
                    <a:pt x="2429" y="10"/>
                    <a:pt x="2352" y="0"/>
                    <a:pt x="22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149;p65">
              <a:extLst>
                <a:ext uri="{FF2B5EF4-FFF2-40B4-BE49-F238E27FC236}">
                  <a16:creationId xmlns:a16="http://schemas.microsoft.com/office/drawing/2014/main" id="{D379B893-928A-4768-A4A7-D103BA8A3697}"/>
                </a:ext>
              </a:extLst>
            </p:cNvPr>
            <p:cNvSpPr/>
            <p:nvPr/>
          </p:nvSpPr>
          <p:spPr>
            <a:xfrm>
              <a:off x="8096814" y="3263789"/>
              <a:ext cx="182525" cy="191225"/>
            </a:xfrm>
            <a:custGeom>
              <a:avLst/>
              <a:gdLst/>
              <a:ahLst/>
              <a:cxnLst/>
              <a:rect l="l" t="t" r="r" b="b"/>
              <a:pathLst>
                <a:path w="3144" h="3294" extrusionOk="0">
                  <a:moveTo>
                    <a:pt x="2350" y="233"/>
                  </a:moveTo>
                  <a:cubicBezTo>
                    <a:pt x="2413" y="233"/>
                    <a:pt x="2461" y="238"/>
                    <a:pt x="2482" y="247"/>
                  </a:cubicBezTo>
                  <a:cubicBezTo>
                    <a:pt x="2654" y="477"/>
                    <a:pt x="2789" y="736"/>
                    <a:pt x="2894" y="1004"/>
                  </a:cubicBezTo>
                  <a:cubicBezTo>
                    <a:pt x="2817" y="1186"/>
                    <a:pt x="2271" y="2326"/>
                    <a:pt x="1572" y="2968"/>
                  </a:cubicBezTo>
                  <a:cubicBezTo>
                    <a:pt x="1500" y="3040"/>
                    <a:pt x="1447" y="3059"/>
                    <a:pt x="1404" y="3059"/>
                  </a:cubicBezTo>
                  <a:cubicBezTo>
                    <a:pt x="1377" y="3059"/>
                    <a:pt x="1354" y="3052"/>
                    <a:pt x="1332" y="3045"/>
                  </a:cubicBezTo>
                  <a:cubicBezTo>
                    <a:pt x="1237" y="3006"/>
                    <a:pt x="374" y="2547"/>
                    <a:pt x="279" y="2479"/>
                  </a:cubicBezTo>
                  <a:cubicBezTo>
                    <a:pt x="269" y="2479"/>
                    <a:pt x="259" y="2460"/>
                    <a:pt x="250" y="2441"/>
                  </a:cubicBezTo>
                  <a:cubicBezTo>
                    <a:pt x="250" y="2422"/>
                    <a:pt x="269" y="2393"/>
                    <a:pt x="288" y="2384"/>
                  </a:cubicBezTo>
                  <a:lnTo>
                    <a:pt x="288" y="2374"/>
                  </a:lnTo>
                  <a:cubicBezTo>
                    <a:pt x="336" y="2317"/>
                    <a:pt x="1275" y="1100"/>
                    <a:pt x="1581" y="372"/>
                  </a:cubicBezTo>
                  <a:cubicBezTo>
                    <a:pt x="1805" y="278"/>
                    <a:pt x="2154" y="233"/>
                    <a:pt x="2350" y="233"/>
                  </a:cubicBezTo>
                  <a:close/>
                  <a:moveTo>
                    <a:pt x="2328" y="0"/>
                  </a:moveTo>
                  <a:cubicBezTo>
                    <a:pt x="2039" y="0"/>
                    <a:pt x="1642" y="79"/>
                    <a:pt x="1438" y="171"/>
                  </a:cubicBezTo>
                  <a:cubicBezTo>
                    <a:pt x="1409" y="180"/>
                    <a:pt x="1380" y="209"/>
                    <a:pt x="1371" y="238"/>
                  </a:cubicBezTo>
                  <a:cubicBezTo>
                    <a:pt x="1102" y="899"/>
                    <a:pt x="173" y="2135"/>
                    <a:pt x="106" y="2221"/>
                  </a:cubicBezTo>
                  <a:cubicBezTo>
                    <a:pt x="39" y="2288"/>
                    <a:pt x="1" y="2384"/>
                    <a:pt x="10" y="2470"/>
                  </a:cubicBezTo>
                  <a:cubicBezTo>
                    <a:pt x="20" y="2566"/>
                    <a:pt x="77" y="2642"/>
                    <a:pt x="154" y="2690"/>
                  </a:cubicBezTo>
                  <a:cubicBezTo>
                    <a:pt x="231" y="2738"/>
                    <a:pt x="1131" y="3227"/>
                    <a:pt x="1256" y="3265"/>
                  </a:cubicBezTo>
                  <a:cubicBezTo>
                    <a:pt x="1304" y="3284"/>
                    <a:pt x="1352" y="3294"/>
                    <a:pt x="1399" y="3294"/>
                  </a:cubicBezTo>
                  <a:cubicBezTo>
                    <a:pt x="1534" y="3284"/>
                    <a:pt x="1649" y="3227"/>
                    <a:pt x="1735" y="3131"/>
                  </a:cubicBezTo>
                  <a:cubicBezTo>
                    <a:pt x="2511" y="2422"/>
                    <a:pt x="3114" y="1129"/>
                    <a:pt x="3133" y="1014"/>
                  </a:cubicBezTo>
                  <a:cubicBezTo>
                    <a:pt x="3143" y="889"/>
                    <a:pt x="2760" y="151"/>
                    <a:pt x="2626" y="56"/>
                  </a:cubicBezTo>
                  <a:cubicBezTo>
                    <a:pt x="2569" y="17"/>
                    <a:pt x="2459" y="0"/>
                    <a:pt x="23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150;p65">
              <a:extLst>
                <a:ext uri="{FF2B5EF4-FFF2-40B4-BE49-F238E27FC236}">
                  <a16:creationId xmlns:a16="http://schemas.microsoft.com/office/drawing/2014/main" id="{C22F6D84-FD47-4C9B-843D-E9AF793DF12C}"/>
                </a:ext>
              </a:extLst>
            </p:cNvPr>
            <p:cNvSpPr/>
            <p:nvPr/>
          </p:nvSpPr>
          <p:spPr>
            <a:xfrm>
              <a:off x="8192491" y="3309247"/>
              <a:ext cx="46212" cy="39127"/>
            </a:xfrm>
            <a:custGeom>
              <a:avLst/>
              <a:gdLst/>
              <a:ahLst/>
              <a:cxnLst/>
              <a:rect l="l" t="t" r="r" b="b"/>
              <a:pathLst>
                <a:path w="796" h="674" extrusionOk="0">
                  <a:moveTo>
                    <a:pt x="451" y="1"/>
                  </a:moveTo>
                  <a:cubicBezTo>
                    <a:pt x="154" y="1"/>
                    <a:pt x="1" y="365"/>
                    <a:pt x="211" y="576"/>
                  </a:cubicBezTo>
                  <a:cubicBezTo>
                    <a:pt x="282" y="643"/>
                    <a:pt x="367" y="673"/>
                    <a:pt x="451" y="673"/>
                  </a:cubicBezTo>
                  <a:cubicBezTo>
                    <a:pt x="628" y="673"/>
                    <a:pt x="796" y="538"/>
                    <a:pt x="796" y="336"/>
                  </a:cubicBezTo>
                  <a:cubicBezTo>
                    <a:pt x="796" y="144"/>
                    <a:pt x="642" y="1"/>
                    <a:pt x="4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151;p65">
              <a:extLst>
                <a:ext uri="{FF2B5EF4-FFF2-40B4-BE49-F238E27FC236}">
                  <a16:creationId xmlns:a16="http://schemas.microsoft.com/office/drawing/2014/main" id="{1A144BCD-C9F0-40DD-8356-CBF22239FB7D}"/>
                </a:ext>
              </a:extLst>
            </p:cNvPr>
            <p:cNvSpPr/>
            <p:nvPr/>
          </p:nvSpPr>
          <p:spPr>
            <a:xfrm>
              <a:off x="8183028" y="3301990"/>
              <a:ext cx="62351" cy="53466"/>
            </a:xfrm>
            <a:custGeom>
              <a:avLst/>
              <a:gdLst/>
              <a:ahLst/>
              <a:cxnLst/>
              <a:rect l="l" t="t" r="r" b="b"/>
              <a:pathLst>
                <a:path w="1074" h="921" extrusionOk="0">
                  <a:moveTo>
                    <a:pt x="614" y="241"/>
                  </a:moveTo>
                  <a:cubicBezTo>
                    <a:pt x="738" y="241"/>
                    <a:pt x="834" y="337"/>
                    <a:pt x="834" y="461"/>
                  </a:cubicBezTo>
                  <a:cubicBezTo>
                    <a:pt x="834" y="591"/>
                    <a:pt x="729" y="681"/>
                    <a:pt x="616" y="681"/>
                  </a:cubicBezTo>
                  <a:cubicBezTo>
                    <a:pt x="562" y="681"/>
                    <a:pt x="507" y="661"/>
                    <a:pt x="461" y="614"/>
                  </a:cubicBezTo>
                  <a:cubicBezTo>
                    <a:pt x="317" y="480"/>
                    <a:pt x="422" y="241"/>
                    <a:pt x="614" y="241"/>
                  </a:cubicBezTo>
                  <a:close/>
                  <a:moveTo>
                    <a:pt x="610" y="0"/>
                  </a:moveTo>
                  <a:cubicBezTo>
                    <a:pt x="496" y="0"/>
                    <a:pt x="381" y="42"/>
                    <a:pt x="288" y="135"/>
                  </a:cubicBezTo>
                  <a:cubicBezTo>
                    <a:pt x="1" y="423"/>
                    <a:pt x="211" y="921"/>
                    <a:pt x="614" y="921"/>
                  </a:cubicBezTo>
                  <a:cubicBezTo>
                    <a:pt x="872" y="921"/>
                    <a:pt x="1074" y="710"/>
                    <a:pt x="1074" y="461"/>
                  </a:cubicBezTo>
                  <a:cubicBezTo>
                    <a:pt x="1074" y="183"/>
                    <a:pt x="846" y="0"/>
                    <a:pt x="6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152;p65">
              <a:extLst>
                <a:ext uri="{FF2B5EF4-FFF2-40B4-BE49-F238E27FC236}">
                  <a16:creationId xmlns:a16="http://schemas.microsoft.com/office/drawing/2014/main" id="{00466FEF-0340-4588-8BFA-6A5C5D359008}"/>
                </a:ext>
              </a:extLst>
            </p:cNvPr>
            <p:cNvSpPr/>
            <p:nvPr/>
          </p:nvSpPr>
          <p:spPr>
            <a:xfrm>
              <a:off x="7872137" y="3341526"/>
              <a:ext cx="190827" cy="218626"/>
            </a:xfrm>
            <a:custGeom>
              <a:avLst/>
              <a:gdLst/>
              <a:ahLst/>
              <a:cxnLst/>
              <a:rect l="l" t="t" r="r" b="b"/>
              <a:pathLst>
                <a:path w="3287" h="3766" extrusionOk="0">
                  <a:moveTo>
                    <a:pt x="163" y="0"/>
                  </a:moveTo>
                  <a:cubicBezTo>
                    <a:pt x="0" y="0"/>
                    <a:pt x="0" y="240"/>
                    <a:pt x="163" y="240"/>
                  </a:cubicBezTo>
                  <a:lnTo>
                    <a:pt x="518" y="240"/>
                  </a:lnTo>
                  <a:cubicBezTo>
                    <a:pt x="642" y="594"/>
                    <a:pt x="1227" y="1993"/>
                    <a:pt x="2980" y="3229"/>
                  </a:cubicBezTo>
                  <a:lnTo>
                    <a:pt x="3037" y="3660"/>
                  </a:lnTo>
                  <a:cubicBezTo>
                    <a:pt x="3037" y="3718"/>
                    <a:pt x="3095" y="3765"/>
                    <a:pt x="3152" y="3765"/>
                  </a:cubicBezTo>
                  <a:lnTo>
                    <a:pt x="3171" y="3756"/>
                  </a:lnTo>
                  <a:cubicBezTo>
                    <a:pt x="3238" y="3746"/>
                    <a:pt x="3286" y="3689"/>
                    <a:pt x="3277" y="3622"/>
                  </a:cubicBezTo>
                  <a:lnTo>
                    <a:pt x="3219" y="3143"/>
                  </a:lnTo>
                  <a:cubicBezTo>
                    <a:pt x="3210" y="3114"/>
                    <a:pt x="3200" y="3085"/>
                    <a:pt x="3171" y="3066"/>
                  </a:cubicBezTo>
                  <a:cubicBezTo>
                    <a:pt x="1207" y="1696"/>
                    <a:pt x="728" y="96"/>
                    <a:pt x="728" y="87"/>
                  </a:cubicBezTo>
                  <a:cubicBezTo>
                    <a:pt x="719" y="29"/>
                    <a:pt x="661"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153;p65">
              <a:extLst>
                <a:ext uri="{FF2B5EF4-FFF2-40B4-BE49-F238E27FC236}">
                  <a16:creationId xmlns:a16="http://schemas.microsoft.com/office/drawing/2014/main" id="{6208FD03-E5E9-4140-BA9A-C722104F57E6}"/>
                </a:ext>
              </a:extLst>
            </p:cNvPr>
            <p:cNvSpPr/>
            <p:nvPr/>
          </p:nvSpPr>
          <p:spPr>
            <a:xfrm>
              <a:off x="8152432" y="2245719"/>
              <a:ext cx="437212" cy="766583"/>
            </a:xfrm>
            <a:custGeom>
              <a:avLst/>
              <a:gdLst/>
              <a:ahLst/>
              <a:cxnLst/>
              <a:rect l="l" t="t" r="r" b="b"/>
              <a:pathLst>
                <a:path w="7531" h="13205" extrusionOk="0">
                  <a:moveTo>
                    <a:pt x="1919" y="1"/>
                  </a:moveTo>
                  <a:cubicBezTo>
                    <a:pt x="1456" y="1"/>
                    <a:pt x="1052" y="118"/>
                    <a:pt x="796" y="299"/>
                  </a:cubicBezTo>
                  <a:cubicBezTo>
                    <a:pt x="212" y="2493"/>
                    <a:pt x="1" y="4773"/>
                    <a:pt x="154" y="7044"/>
                  </a:cubicBezTo>
                  <a:cubicBezTo>
                    <a:pt x="346" y="9966"/>
                    <a:pt x="537" y="11317"/>
                    <a:pt x="959" y="11757"/>
                  </a:cubicBezTo>
                  <a:cubicBezTo>
                    <a:pt x="968" y="11768"/>
                    <a:pt x="986" y="11773"/>
                    <a:pt x="1011" y="11773"/>
                  </a:cubicBezTo>
                  <a:cubicBezTo>
                    <a:pt x="1195" y="11773"/>
                    <a:pt x="1757" y="11508"/>
                    <a:pt x="1993" y="11154"/>
                  </a:cubicBezTo>
                  <a:cubicBezTo>
                    <a:pt x="2415" y="12227"/>
                    <a:pt x="3402" y="12782"/>
                    <a:pt x="3507" y="12811"/>
                  </a:cubicBezTo>
                  <a:cubicBezTo>
                    <a:pt x="3513" y="12813"/>
                    <a:pt x="3519" y="12813"/>
                    <a:pt x="3524" y="12813"/>
                  </a:cubicBezTo>
                  <a:cubicBezTo>
                    <a:pt x="3627" y="12813"/>
                    <a:pt x="3753" y="12573"/>
                    <a:pt x="3862" y="12093"/>
                  </a:cubicBezTo>
                  <a:cubicBezTo>
                    <a:pt x="3862" y="12093"/>
                    <a:pt x="4551" y="13156"/>
                    <a:pt x="4762" y="13204"/>
                  </a:cubicBezTo>
                  <a:cubicBezTo>
                    <a:pt x="4764" y="13204"/>
                    <a:pt x="4766" y="13204"/>
                    <a:pt x="4769" y="13204"/>
                  </a:cubicBezTo>
                  <a:cubicBezTo>
                    <a:pt x="4992" y="13204"/>
                    <a:pt x="5913" y="11358"/>
                    <a:pt x="6017" y="9822"/>
                  </a:cubicBezTo>
                  <a:cubicBezTo>
                    <a:pt x="6017" y="9822"/>
                    <a:pt x="6636" y="10463"/>
                    <a:pt x="6926" y="10463"/>
                  </a:cubicBezTo>
                  <a:cubicBezTo>
                    <a:pt x="6965" y="10463"/>
                    <a:pt x="6998" y="10452"/>
                    <a:pt x="7023" y="10426"/>
                  </a:cubicBezTo>
                  <a:cubicBezTo>
                    <a:pt x="7234" y="10205"/>
                    <a:pt x="7531" y="4419"/>
                    <a:pt x="4868" y="2301"/>
                  </a:cubicBezTo>
                  <a:cubicBezTo>
                    <a:pt x="4260" y="577"/>
                    <a:pt x="2946" y="1"/>
                    <a:pt x="191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154;p65">
              <a:extLst>
                <a:ext uri="{FF2B5EF4-FFF2-40B4-BE49-F238E27FC236}">
                  <a16:creationId xmlns:a16="http://schemas.microsoft.com/office/drawing/2014/main" id="{1D345599-0831-458A-8249-53C7FEEBEB1A}"/>
                </a:ext>
              </a:extLst>
            </p:cNvPr>
            <p:cNvSpPr/>
            <p:nvPr/>
          </p:nvSpPr>
          <p:spPr>
            <a:xfrm>
              <a:off x="8152432" y="2245719"/>
              <a:ext cx="300435" cy="596373"/>
            </a:xfrm>
            <a:custGeom>
              <a:avLst/>
              <a:gdLst/>
              <a:ahLst/>
              <a:cxnLst/>
              <a:rect l="l" t="t" r="r" b="b"/>
              <a:pathLst>
                <a:path w="5175" h="10273" extrusionOk="0">
                  <a:moveTo>
                    <a:pt x="1919" y="1"/>
                  </a:moveTo>
                  <a:cubicBezTo>
                    <a:pt x="1456" y="1"/>
                    <a:pt x="1052" y="118"/>
                    <a:pt x="796" y="299"/>
                  </a:cubicBezTo>
                  <a:cubicBezTo>
                    <a:pt x="212" y="2493"/>
                    <a:pt x="1" y="4773"/>
                    <a:pt x="154" y="7044"/>
                  </a:cubicBezTo>
                  <a:cubicBezTo>
                    <a:pt x="250" y="8462"/>
                    <a:pt x="346" y="9515"/>
                    <a:pt x="461" y="10272"/>
                  </a:cubicBezTo>
                  <a:cubicBezTo>
                    <a:pt x="3450" y="8711"/>
                    <a:pt x="5174" y="4467"/>
                    <a:pt x="4868" y="2301"/>
                  </a:cubicBezTo>
                  <a:cubicBezTo>
                    <a:pt x="4260" y="577"/>
                    <a:pt x="2946" y="1"/>
                    <a:pt x="191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155;p65">
              <a:extLst>
                <a:ext uri="{FF2B5EF4-FFF2-40B4-BE49-F238E27FC236}">
                  <a16:creationId xmlns:a16="http://schemas.microsoft.com/office/drawing/2014/main" id="{7F9C91B6-CFB7-4209-9D27-2E62C239D12F}"/>
                </a:ext>
              </a:extLst>
            </p:cNvPr>
            <p:cNvSpPr/>
            <p:nvPr/>
          </p:nvSpPr>
          <p:spPr>
            <a:xfrm>
              <a:off x="8145756" y="2239159"/>
              <a:ext cx="432800" cy="780342"/>
            </a:xfrm>
            <a:custGeom>
              <a:avLst/>
              <a:gdLst/>
              <a:ahLst/>
              <a:cxnLst/>
              <a:rect l="l" t="t" r="r" b="b"/>
              <a:pathLst>
                <a:path w="7455" h="13442" extrusionOk="0">
                  <a:moveTo>
                    <a:pt x="2025" y="240"/>
                  </a:moveTo>
                  <a:cubicBezTo>
                    <a:pt x="2286" y="240"/>
                    <a:pt x="2571" y="280"/>
                    <a:pt x="2865" y="374"/>
                  </a:cubicBezTo>
                  <a:cubicBezTo>
                    <a:pt x="3517" y="575"/>
                    <a:pt x="4389" y="1112"/>
                    <a:pt x="4868" y="2462"/>
                  </a:cubicBezTo>
                  <a:cubicBezTo>
                    <a:pt x="4877" y="2482"/>
                    <a:pt x="4887" y="2501"/>
                    <a:pt x="4906" y="2520"/>
                  </a:cubicBezTo>
                  <a:cubicBezTo>
                    <a:pt x="7454" y="4541"/>
                    <a:pt x="7234" y="10031"/>
                    <a:pt x="7052" y="10462"/>
                  </a:cubicBezTo>
                  <a:cubicBezTo>
                    <a:pt x="7048" y="10463"/>
                    <a:pt x="7045" y="10463"/>
                    <a:pt x="7040" y="10463"/>
                  </a:cubicBezTo>
                  <a:cubicBezTo>
                    <a:pt x="6929" y="10463"/>
                    <a:pt x="6569" y="10219"/>
                    <a:pt x="6218" y="9868"/>
                  </a:cubicBezTo>
                  <a:cubicBezTo>
                    <a:pt x="6196" y="9842"/>
                    <a:pt x="6166" y="9830"/>
                    <a:pt x="6137" y="9830"/>
                  </a:cubicBezTo>
                  <a:cubicBezTo>
                    <a:pt x="6080" y="9830"/>
                    <a:pt x="6024" y="9875"/>
                    <a:pt x="6017" y="9945"/>
                  </a:cubicBezTo>
                  <a:cubicBezTo>
                    <a:pt x="5921" y="11372"/>
                    <a:pt x="5097" y="12991"/>
                    <a:pt x="4877" y="13192"/>
                  </a:cubicBezTo>
                  <a:cubicBezTo>
                    <a:pt x="4743" y="13097"/>
                    <a:pt x="4369" y="12589"/>
                    <a:pt x="4082" y="12148"/>
                  </a:cubicBezTo>
                  <a:cubicBezTo>
                    <a:pt x="4053" y="12110"/>
                    <a:pt x="4015" y="12091"/>
                    <a:pt x="3977" y="12091"/>
                  </a:cubicBezTo>
                  <a:lnTo>
                    <a:pt x="3957" y="12100"/>
                  </a:lnTo>
                  <a:cubicBezTo>
                    <a:pt x="3910" y="12100"/>
                    <a:pt x="3871" y="12138"/>
                    <a:pt x="3862" y="12186"/>
                  </a:cubicBezTo>
                  <a:cubicBezTo>
                    <a:pt x="3747" y="12637"/>
                    <a:pt x="3660" y="12771"/>
                    <a:pt x="3632" y="12809"/>
                  </a:cubicBezTo>
                  <a:cubicBezTo>
                    <a:pt x="2990" y="12455"/>
                    <a:pt x="2492" y="11899"/>
                    <a:pt x="2223" y="11228"/>
                  </a:cubicBezTo>
                  <a:cubicBezTo>
                    <a:pt x="2202" y="11181"/>
                    <a:pt x="2154" y="11153"/>
                    <a:pt x="2108" y="11153"/>
                  </a:cubicBezTo>
                  <a:cubicBezTo>
                    <a:pt x="2070" y="11153"/>
                    <a:pt x="2034" y="11171"/>
                    <a:pt x="2013" y="11209"/>
                  </a:cubicBezTo>
                  <a:cubicBezTo>
                    <a:pt x="1792" y="11487"/>
                    <a:pt x="1486" y="11688"/>
                    <a:pt x="1141" y="11774"/>
                  </a:cubicBezTo>
                  <a:cubicBezTo>
                    <a:pt x="748" y="11305"/>
                    <a:pt x="556" y="9715"/>
                    <a:pt x="384" y="7157"/>
                  </a:cubicBezTo>
                  <a:cubicBezTo>
                    <a:pt x="240" y="4915"/>
                    <a:pt x="451" y="2664"/>
                    <a:pt x="1016" y="489"/>
                  </a:cubicBezTo>
                  <a:cubicBezTo>
                    <a:pt x="1236" y="346"/>
                    <a:pt x="1597" y="240"/>
                    <a:pt x="2025" y="240"/>
                  </a:cubicBezTo>
                  <a:close/>
                  <a:moveTo>
                    <a:pt x="2034" y="1"/>
                  </a:moveTo>
                  <a:cubicBezTo>
                    <a:pt x="1532" y="1"/>
                    <a:pt x="1107" y="136"/>
                    <a:pt x="844" y="326"/>
                  </a:cubicBezTo>
                  <a:cubicBezTo>
                    <a:pt x="825" y="336"/>
                    <a:pt x="806" y="364"/>
                    <a:pt x="796" y="383"/>
                  </a:cubicBezTo>
                  <a:cubicBezTo>
                    <a:pt x="221" y="2597"/>
                    <a:pt x="1" y="4886"/>
                    <a:pt x="144" y="7176"/>
                  </a:cubicBezTo>
                  <a:cubicBezTo>
                    <a:pt x="365" y="10347"/>
                    <a:pt x="566" y="11516"/>
                    <a:pt x="988" y="11966"/>
                  </a:cubicBezTo>
                  <a:cubicBezTo>
                    <a:pt x="1027" y="11998"/>
                    <a:pt x="1074" y="12016"/>
                    <a:pt x="1121" y="12016"/>
                  </a:cubicBezTo>
                  <a:cubicBezTo>
                    <a:pt x="1131" y="12016"/>
                    <a:pt x="1141" y="12016"/>
                    <a:pt x="1150" y="12014"/>
                  </a:cubicBezTo>
                  <a:cubicBezTo>
                    <a:pt x="1361" y="11995"/>
                    <a:pt x="1802" y="11784"/>
                    <a:pt x="2080" y="11497"/>
                  </a:cubicBezTo>
                  <a:cubicBezTo>
                    <a:pt x="2549" y="12512"/>
                    <a:pt x="3469" y="13010"/>
                    <a:pt x="3584" y="13049"/>
                  </a:cubicBezTo>
                  <a:cubicBezTo>
                    <a:pt x="3598" y="13051"/>
                    <a:pt x="3612" y="13052"/>
                    <a:pt x="3625" y="13052"/>
                  </a:cubicBezTo>
                  <a:cubicBezTo>
                    <a:pt x="3665" y="13052"/>
                    <a:pt x="3701" y="13041"/>
                    <a:pt x="3737" y="13020"/>
                  </a:cubicBezTo>
                  <a:cubicBezTo>
                    <a:pt x="3785" y="13001"/>
                    <a:pt x="3900" y="12934"/>
                    <a:pt x="4024" y="12503"/>
                  </a:cubicBezTo>
                  <a:cubicBezTo>
                    <a:pt x="4302" y="12905"/>
                    <a:pt x="4666" y="13394"/>
                    <a:pt x="4848" y="13441"/>
                  </a:cubicBezTo>
                  <a:lnTo>
                    <a:pt x="4887" y="13441"/>
                  </a:lnTo>
                  <a:cubicBezTo>
                    <a:pt x="4935" y="13441"/>
                    <a:pt x="4983" y="13422"/>
                    <a:pt x="5021" y="13403"/>
                  </a:cubicBezTo>
                  <a:cubicBezTo>
                    <a:pt x="5347" y="13154"/>
                    <a:pt x="6075" y="11573"/>
                    <a:pt x="6238" y="10213"/>
                  </a:cubicBezTo>
                  <a:cubicBezTo>
                    <a:pt x="6458" y="10414"/>
                    <a:pt x="6812" y="10701"/>
                    <a:pt x="7052" y="10701"/>
                  </a:cubicBezTo>
                  <a:cubicBezTo>
                    <a:pt x="7119" y="10701"/>
                    <a:pt x="7186" y="10682"/>
                    <a:pt x="7234" y="10634"/>
                  </a:cubicBezTo>
                  <a:cubicBezTo>
                    <a:pt x="7378" y="10481"/>
                    <a:pt x="7435" y="9303"/>
                    <a:pt x="7358" y="8163"/>
                  </a:cubicBezTo>
                  <a:cubicBezTo>
                    <a:pt x="7253" y="6591"/>
                    <a:pt x="6812" y="3746"/>
                    <a:pt x="5088" y="2357"/>
                  </a:cubicBezTo>
                  <a:cubicBezTo>
                    <a:pt x="4686" y="1236"/>
                    <a:pt x="3929" y="460"/>
                    <a:pt x="2942" y="144"/>
                  </a:cubicBezTo>
                  <a:cubicBezTo>
                    <a:pt x="2624" y="44"/>
                    <a:pt x="2317" y="1"/>
                    <a:pt x="20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156;p65">
              <a:extLst>
                <a:ext uri="{FF2B5EF4-FFF2-40B4-BE49-F238E27FC236}">
                  <a16:creationId xmlns:a16="http://schemas.microsoft.com/office/drawing/2014/main" id="{7BCD0A08-02C9-4057-AA83-5E0E8546056B}"/>
                </a:ext>
              </a:extLst>
            </p:cNvPr>
            <p:cNvSpPr/>
            <p:nvPr/>
          </p:nvSpPr>
          <p:spPr>
            <a:xfrm>
              <a:off x="8124101" y="2259188"/>
              <a:ext cx="201393" cy="215839"/>
            </a:xfrm>
            <a:custGeom>
              <a:avLst/>
              <a:gdLst/>
              <a:ahLst/>
              <a:cxnLst/>
              <a:rect l="l" t="t" r="r" b="b"/>
              <a:pathLst>
                <a:path w="3469" h="3718" extrusionOk="0">
                  <a:moveTo>
                    <a:pt x="1734" y="0"/>
                  </a:moveTo>
                  <a:cubicBezTo>
                    <a:pt x="776" y="0"/>
                    <a:pt x="0" y="834"/>
                    <a:pt x="0" y="1859"/>
                  </a:cubicBezTo>
                  <a:cubicBezTo>
                    <a:pt x="0" y="2884"/>
                    <a:pt x="776" y="3717"/>
                    <a:pt x="1734" y="3717"/>
                  </a:cubicBezTo>
                  <a:cubicBezTo>
                    <a:pt x="2692" y="3717"/>
                    <a:pt x="3468" y="2884"/>
                    <a:pt x="3468" y="1859"/>
                  </a:cubicBezTo>
                  <a:cubicBezTo>
                    <a:pt x="3468" y="834"/>
                    <a:pt x="2692" y="0"/>
                    <a:pt x="17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157;p65">
              <a:extLst>
                <a:ext uri="{FF2B5EF4-FFF2-40B4-BE49-F238E27FC236}">
                  <a16:creationId xmlns:a16="http://schemas.microsoft.com/office/drawing/2014/main" id="{8542371E-DF08-4F00-B9F7-82993ACE1579}"/>
                </a:ext>
              </a:extLst>
            </p:cNvPr>
            <p:cNvSpPr/>
            <p:nvPr/>
          </p:nvSpPr>
          <p:spPr>
            <a:xfrm>
              <a:off x="8117424" y="2252512"/>
              <a:ext cx="214745" cy="229714"/>
            </a:xfrm>
            <a:custGeom>
              <a:avLst/>
              <a:gdLst/>
              <a:ahLst/>
              <a:cxnLst/>
              <a:rect l="l" t="t" r="r" b="b"/>
              <a:pathLst>
                <a:path w="3699" h="3957" extrusionOk="0">
                  <a:moveTo>
                    <a:pt x="1849" y="240"/>
                  </a:moveTo>
                  <a:cubicBezTo>
                    <a:pt x="2740" y="240"/>
                    <a:pt x="3459" y="1025"/>
                    <a:pt x="3459" y="1983"/>
                  </a:cubicBezTo>
                  <a:cubicBezTo>
                    <a:pt x="3459" y="2941"/>
                    <a:pt x="2750" y="3727"/>
                    <a:pt x="1849" y="3727"/>
                  </a:cubicBezTo>
                  <a:cubicBezTo>
                    <a:pt x="958" y="3727"/>
                    <a:pt x="240" y="2941"/>
                    <a:pt x="240" y="1983"/>
                  </a:cubicBezTo>
                  <a:cubicBezTo>
                    <a:pt x="240" y="1025"/>
                    <a:pt x="958" y="249"/>
                    <a:pt x="1849" y="249"/>
                  </a:cubicBezTo>
                  <a:lnTo>
                    <a:pt x="1849" y="240"/>
                  </a:lnTo>
                  <a:close/>
                  <a:moveTo>
                    <a:pt x="1849" y="0"/>
                  </a:moveTo>
                  <a:cubicBezTo>
                    <a:pt x="824" y="0"/>
                    <a:pt x="0" y="891"/>
                    <a:pt x="0" y="1983"/>
                  </a:cubicBezTo>
                  <a:cubicBezTo>
                    <a:pt x="0" y="3075"/>
                    <a:pt x="824" y="3957"/>
                    <a:pt x="1849" y="3957"/>
                  </a:cubicBezTo>
                  <a:cubicBezTo>
                    <a:pt x="2874" y="3957"/>
                    <a:pt x="3698" y="3075"/>
                    <a:pt x="3698" y="1983"/>
                  </a:cubicBezTo>
                  <a:cubicBezTo>
                    <a:pt x="3698" y="891"/>
                    <a:pt x="2874" y="0"/>
                    <a:pt x="1849" y="0"/>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158;p65">
              <a:extLst>
                <a:ext uri="{FF2B5EF4-FFF2-40B4-BE49-F238E27FC236}">
                  <a16:creationId xmlns:a16="http://schemas.microsoft.com/office/drawing/2014/main" id="{C4181C92-8374-437C-8C80-47C2E9D2C7F6}"/>
                </a:ext>
              </a:extLst>
            </p:cNvPr>
            <p:cNvSpPr/>
            <p:nvPr/>
          </p:nvSpPr>
          <p:spPr>
            <a:xfrm>
              <a:off x="7167452" y="2046936"/>
              <a:ext cx="1055092" cy="965413"/>
            </a:xfrm>
            <a:custGeom>
              <a:avLst/>
              <a:gdLst/>
              <a:ahLst/>
              <a:cxnLst/>
              <a:rect l="l" t="t" r="r" b="b"/>
              <a:pathLst>
                <a:path w="18174" h="16630" extrusionOk="0">
                  <a:moveTo>
                    <a:pt x="8534" y="0"/>
                  </a:moveTo>
                  <a:cubicBezTo>
                    <a:pt x="8234" y="0"/>
                    <a:pt x="7928" y="9"/>
                    <a:pt x="7616" y="25"/>
                  </a:cubicBezTo>
                  <a:cubicBezTo>
                    <a:pt x="2941" y="265"/>
                    <a:pt x="1361" y="2095"/>
                    <a:pt x="632" y="4854"/>
                  </a:cubicBezTo>
                  <a:cubicBezTo>
                    <a:pt x="0" y="7249"/>
                    <a:pt x="604" y="9548"/>
                    <a:pt x="585" y="10046"/>
                  </a:cubicBezTo>
                  <a:cubicBezTo>
                    <a:pt x="288" y="11004"/>
                    <a:pt x="125" y="11962"/>
                    <a:pt x="345" y="12652"/>
                  </a:cubicBezTo>
                  <a:cubicBezTo>
                    <a:pt x="1083" y="14884"/>
                    <a:pt x="4675" y="16561"/>
                    <a:pt x="7990" y="16628"/>
                  </a:cubicBezTo>
                  <a:cubicBezTo>
                    <a:pt x="8030" y="16629"/>
                    <a:pt x="8071" y="16629"/>
                    <a:pt x="8111" y="16629"/>
                  </a:cubicBezTo>
                  <a:cubicBezTo>
                    <a:pt x="10521" y="16629"/>
                    <a:pt x="13943" y="15248"/>
                    <a:pt x="14735" y="14070"/>
                  </a:cubicBezTo>
                  <a:cubicBezTo>
                    <a:pt x="15932" y="13313"/>
                    <a:pt x="18174" y="9031"/>
                    <a:pt x="16967" y="5208"/>
                  </a:cubicBezTo>
                  <a:cubicBezTo>
                    <a:pt x="15849" y="1640"/>
                    <a:pt x="12745" y="0"/>
                    <a:pt x="85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159;p65">
              <a:extLst>
                <a:ext uri="{FF2B5EF4-FFF2-40B4-BE49-F238E27FC236}">
                  <a16:creationId xmlns:a16="http://schemas.microsoft.com/office/drawing/2014/main" id="{A726108D-5CE7-4286-A894-EF6100DABE6C}"/>
                </a:ext>
              </a:extLst>
            </p:cNvPr>
            <p:cNvSpPr/>
            <p:nvPr/>
          </p:nvSpPr>
          <p:spPr>
            <a:xfrm>
              <a:off x="7681887" y="2646248"/>
              <a:ext cx="258693" cy="188148"/>
            </a:xfrm>
            <a:custGeom>
              <a:avLst/>
              <a:gdLst/>
              <a:ahLst/>
              <a:cxnLst/>
              <a:rect l="l" t="t" r="r" b="b"/>
              <a:pathLst>
                <a:path w="4456" h="3241" extrusionOk="0">
                  <a:moveTo>
                    <a:pt x="2190" y="0"/>
                  </a:moveTo>
                  <a:cubicBezTo>
                    <a:pt x="1006" y="0"/>
                    <a:pt x="39" y="699"/>
                    <a:pt x="20" y="1572"/>
                  </a:cubicBezTo>
                  <a:cubicBezTo>
                    <a:pt x="1" y="2473"/>
                    <a:pt x="978" y="3220"/>
                    <a:pt x="2195" y="3239"/>
                  </a:cubicBezTo>
                  <a:cubicBezTo>
                    <a:pt x="2219" y="3240"/>
                    <a:pt x="2242" y="3240"/>
                    <a:pt x="2266" y="3240"/>
                  </a:cubicBezTo>
                  <a:cubicBezTo>
                    <a:pt x="3451" y="3240"/>
                    <a:pt x="4418" y="2541"/>
                    <a:pt x="4437" y="1668"/>
                  </a:cubicBezTo>
                  <a:cubicBezTo>
                    <a:pt x="4456" y="767"/>
                    <a:pt x="3488" y="20"/>
                    <a:pt x="2262" y="1"/>
                  </a:cubicBezTo>
                  <a:cubicBezTo>
                    <a:pt x="2238" y="0"/>
                    <a:pt x="2214" y="0"/>
                    <a:pt x="219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160;p65">
              <a:extLst>
                <a:ext uri="{FF2B5EF4-FFF2-40B4-BE49-F238E27FC236}">
                  <a16:creationId xmlns:a16="http://schemas.microsoft.com/office/drawing/2014/main" id="{2F92E09A-BE93-45D1-ADF3-B143EE54F632}"/>
                </a:ext>
              </a:extLst>
            </p:cNvPr>
            <p:cNvSpPr/>
            <p:nvPr/>
          </p:nvSpPr>
          <p:spPr>
            <a:xfrm>
              <a:off x="7175754" y="2634056"/>
              <a:ext cx="194194" cy="188613"/>
            </a:xfrm>
            <a:custGeom>
              <a:avLst/>
              <a:gdLst/>
              <a:ahLst/>
              <a:cxnLst/>
              <a:rect l="l" t="t" r="r" b="b"/>
              <a:pathLst>
                <a:path w="3345" h="3249" extrusionOk="0">
                  <a:moveTo>
                    <a:pt x="1160" y="0"/>
                  </a:moveTo>
                  <a:cubicBezTo>
                    <a:pt x="901" y="0"/>
                    <a:pt x="643" y="29"/>
                    <a:pt x="394" y="86"/>
                  </a:cubicBezTo>
                  <a:cubicBezTo>
                    <a:pt x="135" y="987"/>
                    <a:pt x="1" y="1888"/>
                    <a:pt x="212" y="2539"/>
                  </a:cubicBezTo>
                  <a:cubicBezTo>
                    <a:pt x="288" y="2769"/>
                    <a:pt x="384" y="2980"/>
                    <a:pt x="509" y="3181"/>
                  </a:cubicBezTo>
                  <a:cubicBezTo>
                    <a:pt x="700" y="3219"/>
                    <a:pt x="892" y="3248"/>
                    <a:pt x="1093" y="3248"/>
                  </a:cubicBezTo>
                  <a:cubicBezTo>
                    <a:pt x="1117" y="3249"/>
                    <a:pt x="1141" y="3249"/>
                    <a:pt x="1164" y="3249"/>
                  </a:cubicBezTo>
                  <a:cubicBezTo>
                    <a:pt x="2349" y="3249"/>
                    <a:pt x="3316" y="2550"/>
                    <a:pt x="3325" y="1677"/>
                  </a:cubicBezTo>
                  <a:cubicBezTo>
                    <a:pt x="3344" y="776"/>
                    <a:pt x="2367" y="29"/>
                    <a:pt x="116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161;p65">
              <a:extLst>
                <a:ext uri="{FF2B5EF4-FFF2-40B4-BE49-F238E27FC236}">
                  <a16:creationId xmlns:a16="http://schemas.microsoft.com/office/drawing/2014/main" id="{9EE59C86-8F31-4150-998F-BA169A26C9B3}"/>
                </a:ext>
              </a:extLst>
            </p:cNvPr>
            <p:cNvSpPr/>
            <p:nvPr/>
          </p:nvSpPr>
          <p:spPr>
            <a:xfrm>
              <a:off x="7168555" y="2040840"/>
              <a:ext cx="1061768" cy="978649"/>
            </a:xfrm>
            <a:custGeom>
              <a:avLst/>
              <a:gdLst/>
              <a:ahLst/>
              <a:cxnLst/>
              <a:rect l="l" t="t" r="r" b="b"/>
              <a:pathLst>
                <a:path w="18289" h="16858" extrusionOk="0">
                  <a:moveTo>
                    <a:pt x="8527" y="226"/>
                  </a:moveTo>
                  <a:cubicBezTo>
                    <a:pt x="12924" y="226"/>
                    <a:pt x="15789" y="1989"/>
                    <a:pt x="16842" y="5351"/>
                  </a:cubicBezTo>
                  <a:cubicBezTo>
                    <a:pt x="18002" y="9030"/>
                    <a:pt x="15846" y="13322"/>
                    <a:pt x="14658" y="14070"/>
                  </a:cubicBezTo>
                  <a:lnTo>
                    <a:pt x="14639" y="14089"/>
                  </a:lnTo>
                  <a:lnTo>
                    <a:pt x="14620" y="14108"/>
                  </a:lnTo>
                  <a:cubicBezTo>
                    <a:pt x="13896" y="15198"/>
                    <a:pt x="10584" y="16610"/>
                    <a:pt x="8125" y="16610"/>
                  </a:cubicBezTo>
                  <a:cubicBezTo>
                    <a:pt x="8077" y="16610"/>
                    <a:pt x="8028" y="16609"/>
                    <a:pt x="7981" y="16608"/>
                  </a:cubicBezTo>
                  <a:cubicBezTo>
                    <a:pt x="4513" y="16541"/>
                    <a:pt x="1131" y="14788"/>
                    <a:pt x="451" y="12719"/>
                  </a:cubicBezTo>
                  <a:cubicBezTo>
                    <a:pt x="269" y="12134"/>
                    <a:pt x="345" y="11282"/>
                    <a:pt x="690" y="10180"/>
                  </a:cubicBezTo>
                  <a:lnTo>
                    <a:pt x="690" y="10151"/>
                  </a:lnTo>
                  <a:cubicBezTo>
                    <a:pt x="680" y="9950"/>
                    <a:pt x="661" y="9749"/>
                    <a:pt x="623" y="9548"/>
                  </a:cubicBezTo>
                  <a:cubicBezTo>
                    <a:pt x="498" y="8599"/>
                    <a:pt x="249" y="6827"/>
                    <a:pt x="738" y="4987"/>
                  </a:cubicBezTo>
                  <a:cubicBezTo>
                    <a:pt x="1351" y="2688"/>
                    <a:pt x="2606" y="513"/>
                    <a:pt x="7607" y="255"/>
                  </a:cubicBezTo>
                  <a:cubicBezTo>
                    <a:pt x="7923" y="236"/>
                    <a:pt x="8230" y="226"/>
                    <a:pt x="8527" y="226"/>
                  </a:cubicBezTo>
                  <a:close/>
                  <a:moveTo>
                    <a:pt x="8514" y="1"/>
                  </a:moveTo>
                  <a:cubicBezTo>
                    <a:pt x="8218" y="1"/>
                    <a:pt x="7915" y="9"/>
                    <a:pt x="7607" y="25"/>
                  </a:cubicBezTo>
                  <a:cubicBezTo>
                    <a:pt x="2453" y="283"/>
                    <a:pt x="1150" y="2535"/>
                    <a:pt x="508" y="4930"/>
                  </a:cubicBezTo>
                  <a:cubicBezTo>
                    <a:pt x="0" y="6808"/>
                    <a:pt x="259" y="8618"/>
                    <a:pt x="393" y="9586"/>
                  </a:cubicBezTo>
                  <a:cubicBezTo>
                    <a:pt x="422" y="9835"/>
                    <a:pt x="451" y="10027"/>
                    <a:pt x="451" y="10132"/>
                  </a:cubicBezTo>
                  <a:cubicBezTo>
                    <a:pt x="96" y="11272"/>
                    <a:pt x="19" y="12173"/>
                    <a:pt x="221" y="12795"/>
                  </a:cubicBezTo>
                  <a:cubicBezTo>
                    <a:pt x="939" y="14961"/>
                    <a:pt x="4417" y="16781"/>
                    <a:pt x="7981" y="16857"/>
                  </a:cubicBezTo>
                  <a:lnTo>
                    <a:pt x="8105" y="16857"/>
                  </a:lnTo>
                  <a:cubicBezTo>
                    <a:pt x="10481" y="16848"/>
                    <a:pt x="13930" y="15526"/>
                    <a:pt x="14811" y="14261"/>
                  </a:cubicBezTo>
                  <a:cubicBezTo>
                    <a:pt x="16086" y="13428"/>
                    <a:pt x="18289" y="9117"/>
                    <a:pt x="17082" y="5284"/>
                  </a:cubicBezTo>
                  <a:cubicBezTo>
                    <a:pt x="16488" y="3397"/>
                    <a:pt x="15338" y="1989"/>
                    <a:pt x="13652" y="1098"/>
                  </a:cubicBezTo>
                  <a:cubicBezTo>
                    <a:pt x="12257" y="371"/>
                    <a:pt x="10533" y="1"/>
                    <a:pt x="85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162;p65">
              <a:extLst>
                <a:ext uri="{FF2B5EF4-FFF2-40B4-BE49-F238E27FC236}">
                  <a16:creationId xmlns:a16="http://schemas.microsoft.com/office/drawing/2014/main" id="{77C7CD3D-0B11-425E-9E4C-5FE1FE352279}"/>
                </a:ext>
              </a:extLst>
            </p:cNvPr>
            <p:cNvSpPr/>
            <p:nvPr/>
          </p:nvSpPr>
          <p:spPr>
            <a:xfrm>
              <a:off x="7317585" y="1939300"/>
              <a:ext cx="1006209" cy="880540"/>
            </a:xfrm>
            <a:custGeom>
              <a:avLst/>
              <a:gdLst/>
              <a:ahLst/>
              <a:cxnLst/>
              <a:rect l="l" t="t" r="r" b="b"/>
              <a:pathLst>
                <a:path w="17332" h="15168" extrusionOk="0">
                  <a:moveTo>
                    <a:pt x="6023" y="0"/>
                  </a:moveTo>
                  <a:cubicBezTo>
                    <a:pt x="3455" y="0"/>
                    <a:pt x="1028" y="646"/>
                    <a:pt x="1" y="1506"/>
                  </a:cubicBezTo>
                  <a:cubicBezTo>
                    <a:pt x="9409" y="3316"/>
                    <a:pt x="11392" y="9457"/>
                    <a:pt x="11392" y="9457"/>
                  </a:cubicBezTo>
                  <a:lnTo>
                    <a:pt x="13183" y="15167"/>
                  </a:lnTo>
                  <a:lnTo>
                    <a:pt x="14141" y="15167"/>
                  </a:lnTo>
                  <a:cubicBezTo>
                    <a:pt x="16862" y="13701"/>
                    <a:pt x="17331" y="8882"/>
                    <a:pt x="16316" y="6344"/>
                  </a:cubicBezTo>
                  <a:cubicBezTo>
                    <a:pt x="15291" y="3795"/>
                    <a:pt x="13269" y="1582"/>
                    <a:pt x="9696" y="500"/>
                  </a:cubicBezTo>
                  <a:cubicBezTo>
                    <a:pt x="8533" y="150"/>
                    <a:pt x="7262" y="0"/>
                    <a:pt x="602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163;p65">
              <a:extLst>
                <a:ext uri="{FF2B5EF4-FFF2-40B4-BE49-F238E27FC236}">
                  <a16:creationId xmlns:a16="http://schemas.microsoft.com/office/drawing/2014/main" id="{DE55E1E0-BC27-438C-BD9A-F82C2829CEC8}"/>
                </a:ext>
              </a:extLst>
            </p:cNvPr>
            <p:cNvSpPr/>
            <p:nvPr/>
          </p:nvSpPr>
          <p:spPr>
            <a:xfrm>
              <a:off x="7954983" y="2359277"/>
              <a:ext cx="361044" cy="460589"/>
            </a:xfrm>
            <a:custGeom>
              <a:avLst/>
              <a:gdLst/>
              <a:ahLst/>
              <a:cxnLst/>
              <a:rect l="l" t="t" r="r" b="b"/>
              <a:pathLst>
                <a:path w="6219" h="7934" extrusionOk="0">
                  <a:moveTo>
                    <a:pt x="5605" y="1"/>
                  </a:moveTo>
                  <a:lnTo>
                    <a:pt x="5605" y="1"/>
                  </a:lnTo>
                  <a:cubicBezTo>
                    <a:pt x="4580" y="269"/>
                    <a:pt x="2137" y="892"/>
                    <a:pt x="1" y="1323"/>
                  </a:cubicBezTo>
                  <a:cubicBezTo>
                    <a:pt x="164" y="1610"/>
                    <a:pt x="298" y="1907"/>
                    <a:pt x="413" y="2223"/>
                  </a:cubicBezTo>
                  <a:lnTo>
                    <a:pt x="2204" y="7933"/>
                  </a:lnTo>
                  <a:lnTo>
                    <a:pt x="3162" y="7933"/>
                  </a:lnTo>
                  <a:cubicBezTo>
                    <a:pt x="5586" y="6630"/>
                    <a:pt x="6218" y="2654"/>
                    <a:pt x="56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164;p65">
              <a:extLst>
                <a:ext uri="{FF2B5EF4-FFF2-40B4-BE49-F238E27FC236}">
                  <a16:creationId xmlns:a16="http://schemas.microsoft.com/office/drawing/2014/main" id="{3D18B49A-6A04-4C9C-ABCF-23A6297DA54B}"/>
                </a:ext>
              </a:extLst>
            </p:cNvPr>
            <p:cNvSpPr/>
            <p:nvPr/>
          </p:nvSpPr>
          <p:spPr>
            <a:xfrm>
              <a:off x="7309805" y="1932449"/>
              <a:ext cx="1020665" cy="894067"/>
            </a:xfrm>
            <a:custGeom>
              <a:avLst/>
              <a:gdLst/>
              <a:ahLst/>
              <a:cxnLst/>
              <a:rect l="l" t="t" r="r" b="b"/>
              <a:pathLst>
                <a:path w="17581" h="15401" extrusionOk="0">
                  <a:moveTo>
                    <a:pt x="6171" y="245"/>
                  </a:moveTo>
                  <a:cubicBezTo>
                    <a:pt x="7407" y="245"/>
                    <a:pt x="8665" y="393"/>
                    <a:pt x="9792" y="733"/>
                  </a:cubicBezTo>
                  <a:cubicBezTo>
                    <a:pt x="12982" y="1700"/>
                    <a:pt x="15185" y="3635"/>
                    <a:pt x="16335" y="6500"/>
                  </a:cubicBezTo>
                  <a:cubicBezTo>
                    <a:pt x="17331" y="8991"/>
                    <a:pt x="16891" y="13714"/>
                    <a:pt x="14247" y="15161"/>
                  </a:cubicBezTo>
                  <a:lnTo>
                    <a:pt x="13403" y="15161"/>
                  </a:lnTo>
                  <a:lnTo>
                    <a:pt x="11631" y="9537"/>
                  </a:lnTo>
                  <a:cubicBezTo>
                    <a:pt x="11612" y="9470"/>
                    <a:pt x="11123" y="7956"/>
                    <a:pt x="9447" y="6193"/>
                  </a:cubicBezTo>
                  <a:cubicBezTo>
                    <a:pt x="7933" y="4603"/>
                    <a:pt x="5145" y="2524"/>
                    <a:pt x="413" y="1557"/>
                  </a:cubicBezTo>
                  <a:cubicBezTo>
                    <a:pt x="1538" y="783"/>
                    <a:pt x="3813" y="245"/>
                    <a:pt x="6171" y="245"/>
                  </a:cubicBezTo>
                  <a:close/>
                  <a:moveTo>
                    <a:pt x="6121" y="1"/>
                  </a:moveTo>
                  <a:cubicBezTo>
                    <a:pt x="3567" y="1"/>
                    <a:pt x="1131" y="634"/>
                    <a:pt x="49" y="1537"/>
                  </a:cubicBezTo>
                  <a:cubicBezTo>
                    <a:pt x="10" y="1566"/>
                    <a:pt x="1" y="1614"/>
                    <a:pt x="10" y="1652"/>
                  </a:cubicBezTo>
                  <a:cubicBezTo>
                    <a:pt x="20" y="1700"/>
                    <a:pt x="58" y="1729"/>
                    <a:pt x="106" y="1739"/>
                  </a:cubicBezTo>
                  <a:cubicBezTo>
                    <a:pt x="4925" y="2668"/>
                    <a:pt x="7742" y="4756"/>
                    <a:pt x="9255" y="6347"/>
                  </a:cubicBezTo>
                  <a:cubicBezTo>
                    <a:pt x="10893" y="8071"/>
                    <a:pt x="11401" y="9594"/>
                    <a:pt x="11401" y="9604"/>
                  </a:cubicBezTo>
                  <a:lnTo>
                    <a:pt x="13202" y="15314"/>
                  </a:lnTo>
                  <a:cubicBezTo>
                    <a:pt x="13212" y="15371"/>
                    <a:pt x="13260" y="15400"/>
                    <a:pt x="13317" y="15400"/>
                  </a:cubicBezTo>
                  <a:lnTo>
                    <a:pt x="14275" y="15400"/>
                  </a:lnTo>
                  <a:cubicBezTo>
                    <a:pt x="14294" y="15400"/>
                    <a:pt x="14314" y="15400"/>
                    <a:pt x="14323" y="15390"/>
                  </a:cubicBezTo>
                  <a:cubicBezTo>
                    <a:pt x="17101" y="13896"/>
                    <a:pt x="17580" y="8991"/>
                    <a:pt x="16555" y="6414"/>
                  </a:cubicBezTo>
                  <a:cubicBezTo>
                    <a:pt x="15377" y="3482"/>
                    <a:pt x="13126" y="1489"/>
                    <a:pt x="9859" y="512"/>
                  </a:cubicBezTo>
                  <a:cubicBezTo>
                    <a:pt x="8684" y="157"/>
                    <a:pt x="7388" y="1"/>
                    <a:pt x="6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165;p65">
              <a:extLst>
                <a:ext uri="{FF2B5EF4-FFF2-40B4-BE49-F238E27FC236}">
                  <a16:creationId xmlns:a16="http://schemas.microsoft.com/office/drawing/2014/main" id="{9FA1991C-5ED1-4811-8CAE-9890BC529FF3}"/>
                </a:ext>
              </a:extLst>
            </p:cNvPr>
            <p:cNvSpPr/>
            <p:nvPr/>
          </p:nvSpPr>
          <p:spPr>
            <a:xfrm>
              <a:off x="8012285" y="2644622"/>
              <a:ext cx="185254" cy="224141"/>
            </a:xfrm>
            <a:custGeom>
              <a:avLst/>
              <a:gdLst/>
              <a:ahLst/>
              <a:cxnLst/>
              <a:rect l="l" t="t" r="r" b="b"/>
              <a:pathLst>
                <a:path w="3191" h="3861" extrusionOk="0">
                  <a:moveTo>
                    <a:pt x="1860" y="0"/>
                  </a:moveTo>
                  <a:cubicBezTo>
                    <a:pt x="1487" y="0"/>
                    <a:pt x="1068" y="144"/>
                    <a:pt x="738" y="489"/>
                  </a:cubicBezTo>
                  <a:lnTo>
                    <a:pt x="1" y="3727"/>
                  </a:lnTo>
                  <a:cubicBezTo>
                    <a:pt x="211" y="3817"/>
                    <a:pt x="437" y="3861"/>
                    <a:pt x="668" y="3861"/>
                  </a:cubicBezTo>
                  <a:cubicBezTo>
                    <a:pt x="1374" y="3861"/>
                    <a:pt x="2118" y="3453"/>
                    <a:pt x="2558" y="2702"/>
                  </a:cubicBezTo>
                  <a:cubicBezTo>
                    <a:pt x="3191" y="1610"/>
                    <a:pt x="3085" y="805"/>
                    <a:pt x="2645" y="297"/>
                  </a:cubicBezTo>
                  <a:cubicBezTo>
                    <a:pt x="2483" y="113"/>
                    <a:pt x="2189" y="0"/>
                    <a:pt x="1860" y="0"/>
                  </a:cubicBezTo>
                  <a:close/>
                </a:path>
              </a:pathLst>
            </a:custGeom>
            <a:solidFill>
              <a:srgbClr val="F6E3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166;p65">
              <a:extLst>
                <a:ext uri="{FF2B5EF4-FFF2-40B4-BE49-F238E27FC236}">
                  <a16:creationId xmlns:a16="http://schemas.microsoft.com/office/drawing/2014/main" id="{2D91EF4A-299A-4FB9-9AF4-0297C4311382}"/>
                </a:ext>
              </a:extLst>
            </p:cNvPr>
            <p:cNvSpPr/>
            <p:nvPr/>
          </p:nvSpPr>
          <p:spPr>
            <a:xfrm>
              <a:off x="8058672" y="2704071"/>
              <a:ext cx="77155" cy="85744"/>
            </a:xfrm>
            <a:custGeom>
              <a:avLst/>
              <a:gdLst/>
              <a:ahLst/>
              <a:cxnLst/>
              <a:rect l="l" t="t" r="r" b="b"/>
              <a:pathLst>
                <a:path w="1329" h="1477" extrusionOk="0">
                  <a:moveTo>
                    <a:pt x="1202" y="0"/>
                  </a:moveTo>
                  <a:cubicBezTo>
                    <a:pt x="1196" y="0"/>
                    <a:pt x="1190" y="1"/>
                    <a:pt x="1185" y="1"/>
                  </a:cubicBezTo>
                  <a:cubicBezTo>
                    <a:pt x="1156" y="1"/>
                    <a:pt x="437" y="107"/>
                    <a:pt x="35" y="1170"/>
                  </a:cubicBezTo>
                  <a:cubicBezTo>
                    <a:pt x="0" y="1254"/>
                    <a:pt x="67" y="1328"/>
                    <a:pt x="143" y="1328"/>
                  </a:cubicBezTo>
                  <a:cubicBezTo>
                    <a:pt x="172" y="1328"/>
                    <a:pt x="201" y="1318"/>
                    <a:pt x="227" y="1295"/>
                  </a:cubicBezTo>
                  <a:cubicBezTo>
                    <a:pt x="340" y="1196"/>
                    <a:pt x="484" y="1138"/>
                    <a:pt x="633" y="1138"/>
                  </a:cubicBezTo>
                  <a:cubicBezTo>
                    <a:pt x="686" y="1138"/>
                    <a:pt x="739" y="1146"/>
                    <a:pt x="792" y="1161"/>
                  </a:cubicBezTo>
                  <a:cubicBezTo>
                    <a:pt x="916" y="1189"/>
                    <a:pt x="1012" y="1276"/>
                    <a:pt x="1060" y="1391"/>
                  </a:cubicBezTo>
                  <a:cubicBezTo>
                    <a:pt x="1070" y="1448"/>
                    <a:pt x="1127" y="1477"/>
                    <a:pt x="1175" y="1477"/>
                  </a:cubicBezTo>
                  <a:lnTo>
                    <a:pt x="1204" y="1477"/>
                  </a:lnTo>
                  <a:cubicBezTo>
                    <a:pt x="1271" y="1458"/>
                    <a:pt x="1309" y="1391"/>
                    <a:pt x="1290" y="1323"/>
                  </a:cubicBezTo>
                  <a:cubicBezTo>
                    <a:pt x="1223" y="1132"/>
                    <a:pt x="1060" y="979"/>
                    <a:pt x="859" y="931"/>
                  </a:cubicBezTo>
                  <a:cubicBezTo>
                    <a:pt x="782" y="912"/>
                    <a:pt x="706" y="902"/>
                    <a:pt x="629" y="902"/>
                  </a:cubicBezTo>
                  <a:cubicBezTo>
                    <a:pt x="552" y="902"/>
                    <a:pt x="476" y="912"/>
                    <a:pt x="399" y="931"/>
                  </a:cubicBezTo>
                  <a:cubicBezTo>
                    <a:pt x="744" y="308"/>
                    <a:pt x="1194" y="231"/>
                    <a:pt x="1213" y="231"/>
                  </a:cubicBezTo>
                  <a:cubicBezTo>
                    <a:pt x="1280" y="222"/>
                    <a:pt x="1328" y="164"/>
                    <a:pt x="1319" y="107"/>
                  </a:cubicBezTo>
                  <a:cubicBezTo>
                    <a:pt x="1310" y="45"/>
                    <a:pt x="1261" y="0"/>
                    <a:pt x="12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167;p65">
              <a:extLst>
                <a:ext uri="{FF2B5EF4-FFF2-40B4-BE49-F238E27FC236}">
                  <a16:creationId xmlns:a16="http://schemas.microsoft.com/office/drawing/2014/main" id="{84A53764-DAE7-4547-888D-45892051BE6D}"/>
                </a:ext>
              </a:extLst>
            </p:cNvPr>
            <p:cNvSpPr/>
            <p:nvPr/>
          </p:nvSpPr>
          <p:spPr>
            <a:xfrm>
              <a:off x="8002125" y="2637365"/>
              <a:ext cx="210449" cy="238131"/>
            </a:xfrm>
            <a:custGeom>
              <a:avLst/>
              <a:gdLst/>
              <a:ahLst/>
              <a:cxnLst/>
              <a:rect l="l" t="t" r="r" b="b"/>
              <a:pathLst>
                <a:path w="3625" h="4102" extrusionOk="0">
                  <a:moveTo>
                    <a:pt x="2038" y="0"/>
                  </a:moveTo>
                  <a:cubicBezTo>
                    <a:pt x="1572" y="0"/>
                    <a:pt x="1135" y="191"/>
                    <a:pt x="817" y="528"/>
                  </a:cubicBezTo>
                  <a:cubicBezTo>
                    <a:pt x="730" y="615"/>
                    <a:pt x="808" y="730"/>
                    <a:pt x="902" y="730"/>
                  </a:cubicBezTo>
                  <a:cubicBezTo>
                    <a:pt x="931" y="730"/>
                    <a:pt x="962" y="718"/>
                    <a:pt x="990" y="691"/>
                  </a:cubicBezTo>
                  <a:cubicBezTo>
                    <a:pt x="1268" y="403"/>
                    <a:pt x="1660" y="240"/>
                    <a:pt x="2063" y="240"/>
                  </a:cubicBezTo>
                  <a:cubicBezTo>
                    <a:pt x="2312" y="240"/>
                    <a:pt x="2542" y="326"/>
                    <a:pt x="2714" y="499"/>
                  </a:cubicBezTo>
                  <a:cubicBezTo>
                    <a:pt x="3193" y="1035"/>
                    <a:pt x="3136" y="1859"/>
                    <a:pt x="2618" y="2769"/>
                  </a:cubicBezTo>
                  <a:cubicBezTo>
                    <a:pt x="2218" y="3454"/>
                    <a:pt x="1523" y="3862"/>
                    <a:pt x="847" y="3862"/>
                  </a:cubicBezTo>
                  <a:cubicBezTo>
                    <a:pt x="634" y="3862"/>
                    <a:pt x="423" y="3822"/>
                    <a:pt x="223" y="3737"/>
                  </a:cubicBezTo>
                  <a:cubicBezTo>
                    <a:pt x="206" y="3731"/>
                    <a:pt x="190" y="3728"/>
                    <a:pt x="174" y="3728"/>
                  </a:cubicBezTo>
                  <a:cubicBezTo>
                    <a:pt x="54" y="3728"/>
                    <a:pt x="0" y="3908"/>
                    <a:pt x="128" y="3967"/>
                  </a:cubicBezTo>
                  <a:cubicBezTo>
                    <a:pt x="358" y="4053"/>
                    <a:pt x="597" y="4101"/>
                    <a:pt x="846" y="4101"/>
                  </a:cubicBezTo>
                  <a:cubicBezTo>
                    <a:pt x="1613" y="4101"/>
                    <a:pt x="2389" y="3651"/>
                    <a:pt x="2820" y="2884"/>
                  </a:cubicBezTo>
                  <a:cubicBezTo>
                    <a:pt x="3624" y="1514"/>
                    <a:pt x="3212" y="700"/>
                    <a:pt x="2896" y="336"/>
                  </a:cubicBezTo>
                  <a:cubicBezTo>
                    <a:pt x="2676" y="116"/>
                    <a:pt x="2379" y="1"/>
                    <a:pt x="2072" y="1"/>
                  </a:cubicBezTo>
                  <a:cubicBezTo>
                    <a:pt x="2061" y="1"/>
                    <a:pt x="2050"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168;p65">
              <a:extLst>
                <a:ext uri="{FF2B5EF4-FFF2-40B4-BE49-F238E27FC236}">
                  <a16:creationId xmlns:a16="http://schemas.microsoft.com/office/drawing/2014/main" id="{34558CA8-8342-41F2-811B-8D31AF34677D}"/>
                </a:ext>
              </a:extLst>
            </p:cNvPr>
            <p:cNvSpPr/>
            <p:nvPr/>
          </p:nvSpPr>
          <p:spPr>
            <a:xfrm>
              <a:off x="7426034" y="2792549"/>
              <a:ext cx="279825" cy="162025"/>
            </a:xfrm>
            <a:custGeom>
              <a:avLst/>
              <a:gdLst/>
              <a:ahLst/>
              <a:cxnLst/>
              <a:rect l="l" t="t" r="r" b="b"/>
              <a:pathLst>
                <a:path w="4820" h="2791" extrusionOk="0">
                  <a:moveTo>
                    <a:pt x="3469" y="1"/>
                  </a:moveTo>
                  <a:cubicBezTo>
                    <a:pt x="3047" y="1"/>
                    <a:pt x="1036" y="413"/>
                    <a:pt x="585" y="528"/>
                  </a:cubicBezTo>
                  <a:cubicBezTo>
                    <a:pt x="135" y="643"/>
                    <a:pt x="1" y="911"/>
                    <a:pt x="20" y="987"/>
                  </a:cubicBezTo>
                  <a:cubicBezTo>
                    <a:pt x="255" y="2335"/>
                    <a:pt x="1290" y="2791"/>
                    <a:pt x="2315" y="2791"/>
                  </a:cubicBezTo>
                  <a:cubicBezTo>
                    <a:pt x="2587" y="2791"/>
                    <a:pt x="2859" y="2759"/>
                    <a:pt x="3115" y="2702"/>
                  </a:cubicBezTo>
                  <a:cubicBezTo>
                    <a:pt x="4178" y="2482"/>
                    <a:pt x="4820" y="1763"/>
                    <a:pt x="4628" y="997"/>
                  </a:cubicBezTo>
                  <a:cubicBezTo>
                    <a:pt x="4437" y="240"/>
                    <a:pt x="3900" y="1"/>
                    <a:pt x="3469" y="1"/>
                  </a:cubicBezTo>
                  <a:close/>
                </a:path>
              </a:pathLst>
            </a:custGeom>
            <a:solidFill>
              <a:srgbClr val="C559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169;p65">
              <a:extLst>
                <a:ext uri="{FF2B5EF4-FFF2-40B4-BE49-F238E27FC236}">
                  <a16:creationId xmlns:a16="http://schemas.microsoft.com/office/drawing/2014/main" id="{EED6CCD3-5584-4F67-94D8-B88971A5F1D2}"/>
                </a:ext>
              </a:extLst>
            </p:cNvPr>
            <p:cNvSpPr/>
            <p:nvPr/>
          </p:nvSpPr>
          <p:spPr>
            <a:xfrm>
              <a:off x="7483335" y="2850953"/>
              <a:ext cx="220319" cy="103566"/>
            </a:xfrm>
            <a:custGeom>
              <a:avLst/>
              <a:gdLst/>
              <a:ahLst/>
              <a:cxnLst/>
              <a:rect l="l" t="t" r="r" b="b"/>
              <a:pathLst>
                <a:path w="3795" h="1784" extrusionOk="0">
                  <a:moveTo>
                    <a:pt x="2980" y="1"/>
                  </a:moveTo>
                  <a:cubicBezTo>
                    <a:pt x="1616" y="1"/>
                    <a:pt x="412" y="782"/>
                    <a:pt x="1" y="1457"/>
                  </a:cubicBezTo>
                  <a:cubicBezTo>
                    <a:pt x="396" y="1688"/>
                    <a:pt x="869" y="1784"/>
                    <a:pt x="1338" y="1784"/>
                  </a:cubicBezTo>
                  <a:cubicBezTo>
                    <a:pt x="1607" y="1784"/>
                    <a:pt x="1876" y="1752"/>
                    <a:pt x="2128" y="1696"/>
                  </a:cubicBezTo>
                  <a:cubicBezTo>
                    <a:pt x="3153" y="1476"/>
                    <a:pt x="3794" y="805"/>
                    <a:pt x="3660" y="68"/>
                  </a:cubicBezTo>
                  <a:cubicBezTo>
                    <a:pt x="3431" y="22"/>
                    <a:pt x="3203" y="1"/>
                    <a:pt x="2980" y="1"/>
                  </a:cubicBezTo>
                  <a:close/>
                </a:path>
              </a:pathLst>
            </a:custGeom>
            <a:solidFill>
              <a:srgbClr val="E9B7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170;p65">
              <a:extLst>
                <a:ext uri="{FF2B5EF4-FFF2-40B4-BE49-F238E27FC236}">
                  <a16:creationId xmlns:a16="http://schemas.microsoft.com/office/drawing/2014/main" id="{7C689A1C-2200-4E4A-A5AF-04A94871CE6A}"/>
                </a:ext>
              </a:extLst>
            </p:cNvPr>
            <p:cNvSpPr/>
            <p:nvPr/>
          </p:nvSpPr>
          <p:spPr>
            <a:xfrm>
              <a:off x="7479445" y="2847470"/>
              <a:ext cx="221015" cy="91955"/>
            </a:xfrm>
            <a:custGeom>
              <a:avLst/>
              <a:gdLst/>
              <a:ahLst/>
              <a:cxnLst/>
              <a:rect l="l" t="t" r="r" b="b"/>
              <a:pathLst>
                <a:path w="3807" h="1584" extrusionOk="0">
                  <a:moveTo>
                    <a:pt x="3026" y="0"/>
                  </a:moveTo>
                  <a:cubicBezTo>
                    <a:pt x="1646" y="0"/>
                    <a:pt x="439" y="790"/>
                    <a:pt x="20" y="1488"/>
                  </a:cubicBezTo>
                  <a:cubicBezTo>
                    <a:pt x="1" y="1517"/>
                    <a:pt x="10" y="1555"/>
                    <a:pt x="39" y="1574"/>
                  </a:cubicBezTo>
                  <a:cubicBezTo>
                    <a:pt x="49" y="1574"/>
                    <a:pt x="58" y="1584"/>
                    <a:pt x="68" y="1584"/>
                  </a:cubicBezTo>
                  <a:cubicBezTo>
                    <a:pt x="87" y="1574"/>
                    <a:pt x="106" y="1565"/>
                    <a:pt x="116" y="1555"/>
                  </a:cubicBezTo>
                  <a:cubicBezTo>
                    <a:pt x="512" y="895"/>
                    <a:pt x="1711" y="121"/>
                    <a:pt x="3052" y="121"/>
                  </a:cubicBezTo>
                  <a:cubicBezTo>
                    <a:pt x="3268" y="121"/>
                    <a:pt x="3488" y="141"/>
                    <a:pt x="3708" y="185"/>
                  </a:cubicBezTo>
                  <a:cubicBezTo>
                    <a:pt x="3714" y="187"/>
                    <a:pt x="3720" y="187"/>
                    <a:pt x="3725" y="187"/>
                  </a:cubicBezTo>
                  <a:cubicBezTo>
                    <a:pt x="3789" y="187"/>
                    <a:pt x="3807" y="88"/>
                    <a:pt x="3727" y="70"/>
                  </a:cubicBezTo>
                  <a:cubicBezTo>
                    <a:pt x="3491" y="22"/>
                    <a:pt x="3256" y="0"/>
                    <a:pt x="30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171;p65">
              <a:extLst>
                <a:ext uri="{FF2B5EF4-FFF2-40B4-BE49-F238E27FC236}">
                  <a16:creationId xmlns:a16="http://schemas.microsoft.com/office/drawing/2014/main" id="{15FA451D-80D0-4B36-9F8D-E95A5E6E3F2E}"/>
                </a:ext>
              </a:extLst>
            </p:cNvPr>
            <p:cNvSpPr/>
            <p:nvPr/>
          </p:nvSpPr>
          <p:spPr>
            <a:xfrm>
              <a:off x="7436077" y="2792026"/>
              <a:ext cx="219738" cy="48242"/>
            </a:xfrm>
            <a:custGeom>
              <a:avLst/>
              <a:gdLst/>
              <a:ahLst/>
              <a:cxnLst/>
              <a:rect l="l" t="t" r="r" b="b"/>
              <a:pathLst>
                <a:path w="3785" h="831" extrusionOk="0">
                  <a:moveTo>
                    <a:pt x="3296" y="0"/>
                  </a:moveTo>
                  <a:cubicBezTo>
                    <a:pt x="2874" y="10"/>
                    <a:pt x="863" y="431"/>
                    <a:pt x="412" y="537"/>
                  </a:cubicBezTo>
                  <a:cubicBezTo>
                    <a:pt x="269" y="565"/>
                    <a:pt x="125" y="632"/>
                    <a:pt x="0" y="728"/>
                  </a:cubicBezTo>
                  <a:cubicBezTo>
                    <a:pt x="197" y="796"/>
                    <a:pt x="509" y="830"/>
                    <a:pt x="877" y="830"/>
                  </a:cubicBezTo>
                  <a:cubicBezTo>
                    <a:pt x="1816" y="830"/>
                    <a:pt x="3117" y="604"/>
                    <a:pt x="3785" y="115"/>
                  </a:cubicBezTo>
                  <a:cubicBezTo>
                    <a:pt x="3631" y="38"/>
                    <a:pt x="3468" y="0"/>
                    <a:pt x="32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172;p65">
              <a:extLst>
                <a:ext uri="{FF2B5EF4-FFF2-40B4-BE49-F238E27FC236}">
                  <a16:creationId xmlns:a16="http://schemas.microsoft.com/office/drawing/2014/main" id="{8DCC4221-1753-4991-91CD-8538B9C4DDA3}"/>
                </a:ext>
              </a:extLst>
            </p:cNvPr>
            <p:cNvSpPr/>
            <p:nvPr/>
          </p:nvSpPr>
          <p:spPr>
            <a:xfrm>
              <a:off x="7432188" y="2795103"/>
              <a:ext cx="227518" cy="48764"/>
            </a:xfrm>
            <a:custGeom>
              <a:avLst/>
              <a:gdLst/>
              <a:ahLst/>
              <a:cxnLst/>
              <a:rect l="l" t="t" r="r" b="b"/>
              <a:pathLst>
                <a:path w="3919" h="840" extrusionOk="0">
                  <a:moveTo>
                    <a:pt x="3855" y="1"/>
                  </a:moveTo>
                  <a:cubicBezTo>
                    <a:pt x="3841" y="1"/>
                    <a:pt x="3826" y="6"/>
                    <a:pt x="3813" y="14"/>
                  </a:cubicBezTo>
                  <a:cubicBezTo>
                    <a:pt x="3145" y="505"/>
                    <a:pt x="1871" y="719"/>
                    <a:pt x="957" y="719"/>
                  </a:cubicBezTo>
                  <a:cubicBezTo>
                    <a:pt x="586" y="719"/>
                    <a:pt x="274" y="684"/>
                    <a:pt x="87" y="618"/>
                  </a:cubicBezTo>
                  <a:cubicBezTo>
                    <a:pt x="81" y="616"/>
                    <a:pt x="76" y="615"/>
                    <a:pt x="71" y="615"/>
                  </a:cubicBezTo>
                  <a:cubicBezTo>
                    <a:pt x="45" y="615"/>
                    <a:pt x="18" y="632"/>
                    <a:pt x="10" y="656"/>
                  </a:cubicBezTo>
                  <a:cubicBezTo>
                    <a:pt x="0" y="685"/>
                    <a:pt x="19" y="723"/>
                    <a:pt x="48" y="733"/>
                  </a:cubicBezTo>
                  <a:cubicBezTo>
                    <a:pt x="307" y="802"/>
                    <a:pt x="573" y="839"/>
                    <a:pt x="840" y="839"/>
                  </a:cubicBezTo>
                  <a:cubicBezTo>
                    <a:pt x="870" y="839"/>
                    <a:pt x="900" y="839"/>
                    <a:pt x="930" y="838"/>
                  </a:cubicBezTo>
                  <a:cubicBezTo>
                    <a:pt x="1897" y="838"/>
                    <a:pt x="3229" y="599"/>
                    <a:pt x="3890" y="110"/>
                  </a:cubicBezTo>
                  <a:cubicBezTo>
                    <a:pt x="3909" y="91"/>
                    <a:pt x="3919" y="52"/>
                    <a:pt x="3899" y="24"/>
                  </a:cubicBezTo>
                  <a:cubicBezTo>
                    <a:pt x="3889" y="8"/>
                    <a:pt x="3873" y="1"/>
                    <a:pt x="3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173;p65">
              <a:extLst>
                <a:ext uri="{FF2B5EF4-FFF2-40B4-BE49-F238E27FC236}">
                  <a16:creationId xmlns:a16="http://schemas.microsoft.com/office/drawing/2014/main" id="{6EC932E7-3EC6-4B98-A834-5BB246A3A57A}"/>
                </a:ext>
              </a:extLst>
            </p:cNvPr>
            <p:cNvSpPr/>
            <p:nvPr/>
          </p:nvSpPr>
          <p:spPr>
            <a:xfrm>
              <a:off x="7422144" y="2789239"/>
              <a:ext cx="280406" cy="169165"/>
            </a:xfrm>
            <a:custGeom>
              <a:avLst/>
              <a:gdLst/>
              <a:ahLst/>
              <a:cxnLst/>
              <a:rect l="l" t="t" r="r" b="b"/>
              <a:pathLst>
                <a:path w="4830" h="2914" extrusionOk="0">
                  <a:moveTo>
                    <a:pt x="3546" y="115"/>
                  </a:moveTo>
                  <a:cubicBezTo>
                    <a:pt x="3747" y="115"/>
                    <a:pt x="4417" y="182"/>
                    <a:pt x="4638" y="1073"/>
                  </a:cubicBezTo>
                  <a:cubicBezTo>
                    <a:pt x="4714" y="1351"/>
                    <a:pt x="4666" y="1648"/>
                    <a:pt x="4513" y="1887"/>
                  </a:cubicBezTo>
                  <a:cubicBezTo>
                    <a:pt x="4264" y="2271"/>
                    <a:pt x="3776" y="2577"/>
                    <a:pt x="3172" y="2702"/>
                  </a:cubicBezTo>
                  <a:cubicBezTo>
                    <a:pt x="2905" y="2760"/>
                    <a:pt x="2641" y="2789"/>
                    <a:pt x="2388" y="2789"/>
                  </a:cubicBezTo>
                  <a:cubicBezTo>
                    <a:pt x="1850" y="2789"/>
                    <a:pt x="1359" y="2659"/>
                    <a:pt x="988" y="2405"/>
                  </a:cubicBezTo>
                  <a:cubicBezTo>
                    <a:pt x="537" y="2108"/>
                    <a:pt x="260" y="1648"/>
                    <a:pt x="145" y="1035"/>
                  </a:cubicBezTo>
                  <a:cubicBezTo>
                    <a:pt x="135" y="977"/>
                    <a:pt x="250" y="747"/>
                    <a:pt x="672" y="642"/>
                  </a:cubicBezTo>
                  <a:cubicBezTo>
                    <a:pt x="1179" y="518"/>
                    <a:pt x="3124" y="115"/>
                    <a:pt x="3546" y="115"/>
                  </a:cubicBezTo>
                  <a:close/>
                  <a:moveTo>
                    <a:pt x="3536" y="0"/>
                  </a:moveTo>
                  <a:cubicBezTo>
                    <a:pt x="3095" y="0"/>
                    <a:pt x="1055" y="422"/>
                    <a:pt x="643" y="527"/>
                  </a:cubicBezTo>
                  <a:cubicBezTo>
                    <a:pt x="164" y="642"/>
                    <a:pt x="1" y="929"/>
                    <a:pt x="30" y="1054"/>
                  </a:cubicBezTo>
                  <a:cubicBezTo>
                    <a:pt x="145" y="1696"/>
                    <a:pt x="442" y="2184"/>
                    <a:pt x="921" y="2510"/>
                  </a:cubicBezTo>
                  <a:cubicBezTo>
                    <a:pt x="1347" y="2779"/>
                    <a:pt x="1835" y="2913"/>
                    <a:pt x="2343" y="2913"/>
                  </a:cubicBezTo>
                  <a:cubicBezTo>
                    <a:pt x="2361" y="2913"/>
                    <a:pt x="2378" y="2913"/>
                    <a:pt x="2396" y="2913"/>
                  </a:cubicBezTo>
                  <a:cubicBezTo>
                    <a:pt x="2664" y="2913"/>
                    <a:pt x="2932" y="2884"/>
                    <a:pt x="3191" y="2826"/>
                  </a:cubicBezTo>
                  <a:cubicBezTo>
                    <a:pt x="3833" y="2683"/>
                    <a:pt x="4350" y="2367"/>
                    <a:pt x="4609" y="1945"/>
                  </a:cubicBezTo>
                  <a:cubicBezTo>
                    <a:pt x="4781" y="1677"/>
                    <a:pt x="4829" y="1351"/>
                    <a:pt x="4753" y="1044"/>
                  </a:cubicBezTo>
                  <a:cubicBezTo>
                    <a:pt x="4504" y="77"/>
                    <a:pt x="3766" y="0"/>
                    <a:pt x="3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174;p65">
              <a:extLst>
                <a:ext uri="{FF2B5EF4-FFF2-40B4-BE49-F238E27FC236}">
                  <a16:creationId xmlns:a16="http://schemas.microsoft.com/office/drawing/2014/main" id="{46CC1EE7-E3DD-4236-B679-B4EAADF8E0F1}"/>
                </a:ext>
              </a:extLst>
            </p:cNvPr>
            <p:cNvSpPr/>
            <p:nvPr/>
          </p:nvSpPr>
          <p:spPr>
            <a:xfrm>
              <a:off x="7423305" y="2710748"/>
              <a:ext cx="28969" cy="50157"/>
            </a:xfrm>
            <a:custGeom>
              <a:avLst/>
              <a:gdLst/>
              <a:ahLst/>
              <a:cxnLst/>
              <a:rect l="l" t="t" r="r" b="b"/>
              <a:pathLst>
                <a:path w="499" h="864" extrusionOk="0">
                  <a:moveTo>
                    <a:pt x="258" y="1"/>
                  </a:moveTo>
                  <a:cubicBezTo>
                    <a:pt x="237" y="1"/>
                    <a:pt x="214" y="7"/>
                    <a:pt x="192" y="21"/>
                  </a:cubicBezTo>
                  <a:cubicBezTo>
                    <a:pt x="67" y="116"/>
                    <a:pt x="0" y="260"/>
                    <a:pt x="0" y="413"/>
                  </a:cubicBezTo>
                  <a:cubicBezTo>
                    <a:pt x="19" y="595"/>
                    <a:pt x="125" y="758"/>
                    <a:pt x="287" y="844"/>
                  </a:cubicBezTo>
                  <a:cubicBezTo>
                    <a:pt x="307" y="864"/>
                    <a:pt x="335" y="864"/>
                    <a:pt x="355" y="864"/>
                  </a:cubicBezTo>
                  <a:cubicBezTo>
                    <a:pt x="393" y="864"/>
                    <a:pt x="431" y="844"/>
                    <a:pt x="460" y="816"/>
                  </a:cubicBezTo>
                  <a:cubicBezTo>
                    <a:pt x="498" y="758"/>
                    <a:pt x="479" y="682"/>
                    <a:pt x="422" y="643"/>
                  </a:cubicBezTo>
                  <a:cubicBezTo>
                    <a:pt x="345" y="595"/>
                    <a:pt x="240" y="500"/>
                    <a:pt x="240" y="404"/>
                  </a:cubicBezTo>
                  <a:cubicBezTo>
                    <a:pt x="240" y="327"/>
                    <a:pt x="278" y="260"/>
                    <a:pt x="335" y="212"/>
                  </a:cubicBezTo>
                  <a:cubicBezTo>
                    <a:pt x="430" y="126"/>
                    <a:pt x="356" y="1"/>
                    <a:pt x="2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175;p65">
              <a:extLst>
                <a:ext uri="{FF2B5EF4-FFF2-40B4-BE49-F238E27FC236}">
                  <a16:creationId xmlns:a16="http://schemas.microsoft.com/office/drawing/2014/main" id="{06F8B0C1-E599-4FD0-978F-3388280D2EEA}"/>
                </a:ext>
              </a:extLst>
            </p:cNvPr>
            <p:cNvSpPr/>
            <p:nvPr/>
          </p:nvSpPr>
          <p:spPr>
            <a:xfrm>
              <a:off x="7766475" y="2686306"/>
              <a:ext cx="84006" cy="28272"/>
            </a:xfrm>
            <a:custGeom>
              <a:avLst/>
              <a:gdLst/>
              <a:ahLst/>
              <a:cxnLst/>
              <a:rect l="l" t="t" r="r" b="b"/>
              <a:pathLst>
                <a:path w="1447" h="487" extrusionOk="0">
                  <a:moveTo>
                    <a:pt x="1341" y="1"/>
                  </a:moveTo>
                  <a:cubicBezTo>
                    <a:pt x="1111" y="30"/>
                    <a:pt x="881" y="68"/>
                    <a:pt x="652" y="135"/>
                  </a:cubicBezTo>
                  <a:cubicBezTo>
                    <a:pt x="546" y="173"/>
                    <a:pt x="431" y="212"/>
                    <a:pt x="326" y="259"/>
                  </a:cubicBezTo>
                  <a:cubicBezTo>
                    <a:pt x="220" y="307"/>
                    <a:pt x="115" y="355"/>
                    <a:pt x="19" y="422"/>
                  </a:cubicBezTo>
                  <a:cubicBezTo>
                    <a:pt x="0" y="432"/>
                    <a:pt x="0" y="451"/>
                    <a:pt x="10" y="470"/>
                  </a:cubicBezTo>
                  <a:cubicBezTo>
                    <a:pt x="15" y="481"/>
                    <a:pt x="24" y="486"/>
                    <a:pt x="34" y="486"/>
                  </a:cubicBezTo>
                  <a:cubicBezTo>
                    <a:pt x="42" y="486"/>
                    <a:pt x="50" y="484"/>
                    <a:pt x="58" y="480"/>
                  </a:cubicBezTo>
                  <a:cubicBezTo>
                    <a:pt x="153" y="432"/>
                    <a:pt x="259" y="384"/>
                    <a:pt x="364" y="346"/>
                  </a:cubicBezTo>
                  <a:cubicBezTo>
                    <a:pt x="469" y="317"/>
                    <a:pt x="575" y="279"/>
                    <a:pt x="690" y="259"/>
                  </a:cubicBezTo>
                  <a:cubicBezTo>
                    <a:pt x="795" y="231"/>
                    <a:pt x="910" y="221"/>
                    <a:pt x="1016" y="202"/>
                  </a:cubicBezTo>
                  <a:cubicBezTo>
                    <a:pt x="1131" y="192"/>
                    <a:pt x="1245" y="183"/>
                    <a:pt x="1360" y="183"/>
                  </a:cubicBezTo>
                  <a:cubicBezTo>
                    <a:pt x="1418" y="173"/>
                    <a:pt x="1447" y="135"/>
                    <a:pt x="1447" y="87"/>
                  </a:cubicBezTo>
                  <a:cubicBezTo>
                    <a:pt x="1437" y="30"/>
                    <a:pt x="1399" y="1"/>
                    <a:pt x="1341"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176;p65">
              <a:extLst>
                <a:ext uri="{FF2B5EF4-FFF2-40B4-BE49-F238E27FC236}">
                  <a16:creationId xmlns:a16="http://schemas.microsoft.com/office/drawing/2014/main" id="{1ECEC276-F122-42D9-AA26-DF036E984132}"/>
                </a:ext>
              </a:extLst>
            </p:cNvPr>
            <p:cNvSpPr/>
            <p:nvPr/>
          </p:nvSpPr>
          <p:spPr>
            <a:xfrm>
              <a:off x="7790917" y="2709122"/>
              <a:ext cx="59564" cy="18635"/>
            </a:xfrm>
            <a:custGeom>
              <a:avLst/>
              <a:gdLst/>
              <a:ahLst/>
              <a:cxnLst/>
              <a:rect l="l" t="t" r="r" b="b"/>
              <a:pathLst>
                <a:path w="1026" h="321" extrusionOk="0">
                  <a:moveTo>
                    <a:pt x="920" y="1"/>
                  </a:moveTo>
                  <a:cubicBezTo>
                    <a:pt x="767" y="20"/>
                    <a:pt x="614" y="39"/>
                    <a:pt x="460" y="87"/>
                  </a:cubicBezTo>
                  <a:cubicBezTo>
                    <a:pt x="307" y="125"/>
                    <a:pt x="163" y="183"/>
                    <a:pt x="20" y="250"/>
                  </a:cubicBezTo>
                  <a:cubicBezTo>
                    <a:pt x="10" y="259"/>
                    <a:pt x="1" y="278"/>
                    <a:pt x="10" y="298"/>
                  </a:cubicBezTo>
                  <a:cubicBezTo>
                    <a:pt x="17" y="312"/>
                    <a:pt x="29" y="321"/>
                    <a:pt x="39" y="321"/>
                  </a:cubicBezTo>
                  <a:cubicBezTo>
                    <a:pt x="43" y="321"/>
                    <a:pt x="46" y="319"/>
                    <a:pt x="48" y="317"/>
                  </a:cubicBezTo>
                  <a:cubicBezTo>
                    <a:pt x="192" y="259"/>
                    <a:pt x="336" y="221"/>
                    <a:pt x="489" y="202"/>
                  </a:cubicBezTo>
                  <a:cubicBezTo>
                    <a:pt x="594" y="188"/>
                    <a:pt x="700" y="179"/>
                    <a:pt x="809" y="179"/>
                  </a:cubicBezTo>
                  <a:cubicBezTo>
                    <a:pt x="848" y="179"/>
                    <a:pt x="889" y="180"/>
                    <a:pt x="930" y="183"/>
                  </a:cubicBezTo>
                  <a:lnTo>
                    <a:pt x="939" y="183"/>
                  </a:lnTo>
                  <a:cubicBezTo>
                    <a:pt x="987" y="183"/>
                    <a:pt x="1026" y="135"/>
                    <a:pt x="1016" y="87"/>
                  </a:cubicBezTo>
                  <a:cubicBezTo>
                    <a:pt x="1016" y="39"/>
                    <a:pt x="968" y="1"/>
                    <a:pt x="920"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177;p65">
              <a:extLst>
                <a:ext uri="{FF2B5EF4-FFF2-40B4-BE49-F238E27FC236}">
                  <a16:creationId xmlns:a16="http://schemas.microsoft.com/office/drawing/2014/main" id="{7280F57B-3807-4735-B60A-6537900ECCA1}"/>
                </a:ext>
              </a:extLst>
            </p:cNvPr>
            <p:cNvSpPr/>
            <p:nvPr/>
          </p:nvSpPr>
          <p:spPr>
            <a:xfrm>
              <a:off x="7815416" y="2732403"/>
              <a:ext cx="34543" cy="10159"/>
            </a:xfrm>
            <a:custGeom>
              <a:avLst/>
              <a:gdLst/>
              <a:ahLst/>
              <a:cxnLst/>
              <a:rect l="l" t="t" r="r" b="b"/>
              <a:pathLst>
                <a:path w="595" h="175" extrusionOk="0">
                  <a:moveTo>
                    <a:pt x="520" y="1"/>
                  </a:moveTo>
                  <a:cubicBezTo>
                    <a:pt x="516" y="1"/>
                    <a:pt x="512" y="1"/>
                    <a:pt x="508" y="2"/>
                  </a:cubicBezTo>
                  <a:cubicBezTo>
                    <a:pt x="345" y="2"/>
                    <a:pt x="182" y="21"/>
                    <a:pt x="29" y="79"/>
                  </a:cubicBezTo>
                  <a:cubicBezTo>
                    <a:pt x="10" y="79"/>
                    <a:pt x="0" y="98"/>
                    <a:pt x="0" y="107"/>
                  </a:cubicBezTo>
                  <a:cubicBezTo>
                    <a:pt x="10" y="127"/>
                    <a:pt x="19" y="146"/>
                    <a:pt x="38" y="146"/>
                  </a:cubicBezTo>
                  <a:cubicBezTo>
                    <a:pt x="77" y="143"/>
                    <a:pt x="114" y="142"/>
                    <a:pt x="152" y="142"/>
                  </a:cubicBezTo>
                  <a:cubicBezTo>
                    <a:pt x="264" y="142"/>
                    <a:pt x="371" y="153"/>
                    <a:pt x="479" y="174"/>
                  </a:cubicBezTo>
                  <a:lnTo>
                    <a:pt x="508" y="174"/>
                  </a:lnTo>
                  <a:cubicBezTo>
                    <a:pt x="556" y="174"/>
                    <a:pt x="594" y="136"/>
                    <a:pt x="594" y="88"/>
                  </a:cubicBezTo>
                  <a:cubicBezTo>
                    <a:pt x="594" y="44"/>
                    <a:pt x="562" y="1"/>
                    <a:pt x="520"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178;p65">
              <a:extLst>
                <a:ext uri="{FF2B5EF4-FFF2-40B4-BE49-F238E27FC236}">
                  <a16:creationId xmlns:a16="http://schemas.microsoft.com/office/drawing/2014/main" id="{32C6622E-C2A5-4479-9164-24DBDED40925}"/>
                </a:ext>
              </a:extLst>
            </p:cNvPr>
            <p:cNvSpPr/>
            <p:nvPr/>
          </p:nvSpPr>
          <p:spPr>
            <a:xfrm>
              <a:off x="7226959" y="2673418"/>
              <a:ext cx="54746" cy="30710"/>
            </a:xfrm>
            <a:custGeom>
              <a:avLst/>
              <a:gdLst/>
              <a:ahLst/>
              <a:cxnLst/>
              <a:rect l="l" t="t" r="r" b="b"/>
              <a:pathLst>
                <a:path w="943" h="529" extrusionOk="0">
                  <a:moveTo>
                    <a:pt x="91" y="1"/>
                  </a:moveTo>
                  <a:cubicBezTo>
                    <a:pt x="48" y="1"/>
                    <a:pt x="10" y="36"/>
                    <a:pt x="10" y="79"/>
                  </a:cubicBezTo>
                  <a:cubicBezTo>
                    <a:pt x="0" y="127"/>
                    <a:pt x="39" y="175"/>
                    <a:pt x="96" y="175"/>
                  </a:cubicBezTo>
                  <a:cubicBezTo>
                    <a:pt x="230" y="194"/>
                    <a:pt x="374" y="223"/>
                    <a:pt x="508" y="280"/>
                  </a:cubicBezTo>
                  <a:cubicBezTo>
                    <a:pt x="642" y="338"/>
                    <a:pt x="767" y="424"/>
                    <a:pt x="872" y="520"/>
                  </a:cubicBezTo>
                  <a:cubicBezTo>
                    <a:pt x="878" y="526"/>
                    <a:pt x="885" y="529"/>
                    <a:pt x="892" y="529"/>
                  </a:cubicBezTo>
                  <a:cubicBezTo>
                    <a:pt x="918" y="529"/>
                    <a:pt x="942" y="494"/>
                    <a:pt x="920" y="472"/>
                  </a:cubicBezTo>
                  <a:cubicBezTo>
                    <a:pt x="824" y="347"/>
                    <a:pt x="700" y="252"/>
                    <a:pt x="565" y="175"/>
                  </a:cubicBezTo>
                  <a:cubicBezTo>
                    <a:pt x="422" y="89"/>
                    <a:pt x="278" y="31"/>
                    <a:pt x="115" y="2"/>
                  </a:cubicBezTo>
                  <a:lnTo>
                    <a:pt x="106" y="2"/>
                  </a:lnTo>
                  <a:cubicBezTo>
                    <a:pt x="101" y="1"/>
                    <a:pt x="96" y="1"/>
                    <a:pt x="91"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179;p65">
              <a:extLst>
                <a:ext uri="{FF2B5EF4-FFF2-40B4-BE49-F238E27FC236}">
                  <a16:creationId xmlns:a16="http://schemas.microsoft.com/office/drawing/2014/main" id="{C7BE8F72-1B0A-40D8-9435-7DD9E6EDCF9F}"/>
                </a:ext>
              </a:extLst>
            </p:cNvPr>
            <p:cNvSpPr/>
            <p:nvPr/>
          </p:nvSpPr>
          <p:spPr>
            <a:xfrm>
              <a:off x="7225043" y="2696292"/>
              <a:ext cx="41451" cy="20144"/>
            </a:xfrm>
            <a:custGeom>
              <a:avLst/>
              <a:gdLst/>
              <a:ahLst/>
              <a:cxnLst/>
              <a:rect l="l" t="t" r="r" b="b"/>
              <a:pathLst>
                <a:path w="714" h="347" extrusionOk="0">
                  <a:moveTo>
                    <a:pt x="113" y="0"/>
                  </a:moveTo>
                  <a:cubicBezTo>
                    <a:pt x="0" y="0"/>
                    <a:pt x="0" y="184"/>
                    <a:pt x="113" y="184"/>
                  </a:cubicBezTo>
                  <a:cubicBezTo>
                    <a:pt x="118" y="184"/>
                    <a:pt x="123" y="184"/>
                    <a:pt x="129" y="183"/>
                  </a:cubicBezTo>
                  <a:cubicBezTo>
                    <a:pt x="215" y="183"/>
                    <a:pt x="311" y="193"/>
                    <a:pt x="397" y="222"/>
                  </a:cubicBezTo>
                  <a:cubicBezTo>
                    <a:pt x="483" y="250"/>
                    <a:pt x="570" y="289"/>
                    <a:pt x="646" y="346"/>
                  </a:cubicBezTo>
                  <a:lnTo>
                    <a:pt x="656" y="337"/>
                  </a:lnTo>
                  <a:cubicBezTo>
                    <a:pt x="661" y="341"/>
                    <a:pt x="668" y="344"/>
                    <a:pt x="675" y="344"/>
                  </a:cubicBezTo>
                  <a:cubicBezTo>
                    <a:pt x="682" y="344"/>
                    <a:pt x="689" y="341"/>
                    <a:pt x="694" y="337"/>
                  </a:cubicBezTo>
                  <a:cubicBezTo>
                    <a:pt x="713" y="327"/>
                    <a:pt x="713" y="298"/>
                    <a:pt x="694" y="289"/>
                  </a:cubicBezTo>
                  <a:cubicBezTo>
                    <a:pt x="618" y="212"/>
                    <a:pt x="541" y="155"/>
                    <a:pt x="445" y="107"/>
                  </a:cubicBezTo>
                  <a:cubicBezTo>
                    <a:pt x="349" y="59"/>
                    <a:pt x="244" y="20"/>
                    <a:pt x="148" y="1"/>
                  </a:cubicBezTo>
                  <a:lnTo>
                    <a:pt x="129" y="1"/>
                  </a:lnTo>
                  <a:cubicBezTo>
                    <a:pt x="123" y="0"/>
                    <a:pt x="118" y="0"/>
                    <a:pt x="113" y="0"/>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180;p65">
              <a:extLst>
                <a:ext uri="{FF2B5EF4-FFF2-40B4-BE49-F238E27FC236}">
                  <a16:creationId xmlns:a16="http://schemas.microsoft.com/office/drawing/2014/main" id="{3A27565F-A2BC-4906-A2EE-7084EFF6F6A2}"/>
                </a:ext>
              </a:extLst>
            </p:cNvPr>
            <p:cNvSpPr/>
            <p:nvPr/>
          </p:nvSpPr>
          <p:spPr>
            <a:xfrm>
              <a:off x="7223360" y="2719688"/>
              <a:ext cx="27576" cy="10566"/>
            </a:xfrm>
            <a:custGeom>
              <a:avLst/>
              <a:gdLst/>
              <a:ahLst/>
              <a:cxnLst/>
              <a:rect l="l" t="t" r="r" b="b"/>
              <a:pathLst>
                <a:path w="475" h="182" extrusionOk="0">
                  <a:moveTo>
                    <a:pt x="139" y="1"/>
                  </a:moveTo>
                  <a:cubicBezTo>
                    <a:pt x="120" y="1"/>
                    <a:pt x="110" y="1"/>
                    <a:pt x="101" y="10"/>
                  </a:cubicBezTo>
                  <a:cubicBezTo>
                    <a:pt x="0" y="52"/>
                    <a:pt x="39" y="182"/>
                    <a:pt x="127" y="182"/>
                  </a:cubicBezTo>
                  <a:cubicBezTo>
                    <a:pt x="139" y="182"/>
                    <a:pt x="153" y="179"/>
                    <a:pt x="168" y="173"/>
                  </a:cubicBezTo>
                  <a:cubicBezTo>
                    <a:pt x="222" y="155"/>
                    <a:pt x="277" y="148"/>
                    <a:pt x="332" y="148"/>
                  </a:cubicBezTo>
                  <a:cubicBezTo>
                    <a:pt x="363" y="148"/>
                    <a:pt x="395" y="150"/>
                    <a:pt x="426" y="154"/>
                  </a:cubicBezTo>
                  <a:cubicBezTo>
                    <a:pt x="445" y="154"/>
                    <a:pt x="455" y="154"/>
                    <a:pt x="465" y="135"/>
                  </a:cubicBezTo>
                  <a:cubicBezTo>
                    <a:pt x="474" y="125"/>
                    <a:pt x="465" y="106"/>
                    <a:pt x="445" y="96"/>
                  </a:cubicBezTo>
                  <a:cubicBezTo>
                    <a:pt x="359" y="39"/>
                    <a:pt x="254" y="1"/>
                    <a:pt x="139"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181;p65">
              <a:extLst>
                <a:ext uri="{FF2B5EF4-FFF2-40B4-BE49-F238E27FC236}">
                  <a16:creationId xmlns:a16="http://schemas.microsoft.com/office/drawing/2014/main" id="{55141B18-A17E-4776-BA81-CF4C729E9183}"/>
                </a:ext>
              </a:extLst>
            </p:cNvPr>
            <p:cNvSpPr/>
            <p:nvPr/>
          </p:nvSpPr>
          <p:spPr>
            <a:xfrm>
              <a:off x="7617387" y="2448045"/>
              <a:ext cx="130275" cy="54221"/>
            </a:xfrm>
            <a:custGeom>
              <a:avLst/>
              <a:gdLst/>
              <a:ahLst/>
              <a:cxnLst/>
              <a:rect l="l" t="t" r="r" b="b"/>
              <a:pathLst>
                <a:path w="2244" h="934" extrusionOk="0">
                  <a:moveTo>
                    <a:pt x="1143" y="1"/>
                  </a:moveTo>
                  <a:cubicBezTo>
                    <a:pt x="951" y="1"/>
                    <a:pt x="764" y="21"/>
                    <a:pt x="614" y="72"/>
                  </a:cubicBezTo>
                  <a:cubicBezTo>
                    <a:pt x="374" y="158"/>
                    <a:pt x="1" y="934"/>
                    <a:pt x="173" y="934"/>
                  </a:cubicBezTo>
                  <a:cubicBezTo>
                    <a:pt x="959" y="915"/>
                    <a:pt x="2118" y="301"/>
                    <a:pt x="2194" y="215"/>
                  </a:cubicBezTo>
                  <a:cubicBezTo>
                    <a:pt x="2244" y="152"/>
                    <a:pt x="1673" y="1"/>
                    <a:pt x="11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182;p65">
              <a:extLst>
                <a:ext uri="{FF2B5EF4-FFF2-40B4-BE49-F238E27FC236}">
                  <a16:creationId xmlns:a16="http://schemas.microsoft.com/office/drawing/2014/main" id="{CC8A7DA3-6D80-430F-AA54-6AFE3E13A827}"/>
                </a:ext>
              </a:extLst>
            </p:cNvPr>
            <p:cNvSpPr/>
            <p:nvPr/>
          </p:nvSpPr>
          <p:spPr>
            <a:xfrm>
              <a:off x="7302548" y="2440962"/>
              <a:ext cx="100609" cy="56311"/>
            </a:xfrm>
            <a:custGeom>
              <a:avLst/>
              <a:gdLst/>
              <a:ahLst/>
              <a:cxnLst/>
              <a:rect l="l" t="t" r="r" b="b"/>
              <a:pathLst>
                <a:path w="1733" h="970" extrusionOk="0">
                  <a:moveTo>
                    <a:pt x="779" y="1"/>
                  </a:moveTo>
                  <a:cubicBezTo>
                    <a:pt x="390" y="1"/>
                    <a:pt x="0" y="119"/>
                    <a:pt x="39" y="184"/>
                  </a:cubicBezTo>
                  <a:cubicBezTo>
                    <a:pt x="87" y="270"/>
                    <a:pt x="978" y="931"/>
                    <a:pt x="1611" y="970"/>
                  </a:cubicBezTo>
                  <a:cubicBezTo>
                    <a:pt x="1611" y="970"/>
                    <a:pt x="1612" y="970"/>
                    <a:pt x="1613" y="970"/>
                  </a:cubicBezTo>
                  <a:cubicBezTo>
                    <a:pt x="1732" y="970"/>
                    <a:pt x="1475" y="193"/>
                    <a:pt x="1285" y="98"/>
                  </a:cubicBezTo>
                  <a:cubicBezTo>
                    <a:pt x="1147" y="27"/>
                    <a:pt x="963" y="1"/>
                    <a:pt x="7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183;p65">
              <a:extLst>
                <a:ext uri="{FF2B5EF4-FFF2-40B4-BE49-F238E27FC236}">
                  <a16:creationId xmlns:a16="http://schemas.microsoft.com/office/drawing/2014/main" id="{BDEEE022-2871-413B-B6CC-6EBE630E9145}"/>
                </a:ext>
              </a:extLst>
            </p:cNvPr>
            <p:cNvSpPr/>
            <p:nvPr/>
          </p:nvSpPr>
          <p:spPr>
            <a:xfrm>
              <a:off x="7216915" y="2507204"/>
              <a:ext cx="174687" cy="174332"/>
            </a:xfrm>
            <a:custGeom>
              <a:avLst/>
              <a:gdLst/>
              <a:ahLst/>
              <a:cxnLst/>
              <a:rect l="l" t="t" r="r" b="b"/>
              <a:pathLst>
                <a:path w="3009" h="3003" extrusionOk="0">
                  <a:moveTo>
                    <a:pt x="1452" y="0"/>
                  </a:moveTo>
                  <a:cubicBezTo>
                    <a:pt x="1441" y="0"/>
                    <a:pt x="1430" y="1"/>
                    <a:pt x="1419" y="1"/>
                  </a:cubicBezTo>
                  <a:cubicBezTo>
                    <a:pt x="259" y="49"/>
                    <a:pt x="1" y="1131"/>
                    <a:pt x="30" y="1620"/>
                  </a:cubicBezTo>
                  <a:cubicBezTo>
                    <a:pt x="58" y="2118"/>
                    <a:pt x="298" y="2798"/>
                    <a:pt x="911" y="2942"/>
                  </a:cubicBezTo>
                  <a:cubicBezTo>
                    <a:pt x="1075" y="2981"/>
                    <a:pt x="1264" y="3003"/>
                    <a:pt x="1459" y="3003"/>
                  </a:cubicBezTo>
                  <a:cubicBezTo>
                    <a:pt x="1981" y="3003"/>
                    <a:pt x="2547" y="2849"/>
                    <a:pt x="2798" y="2473"/>
                  </a:cubicBezTo>
                  <a:cubicBezTo>
                    <a:pt x="3009" y="1687"/>
                    <a:pt x="2856" y="1112"/>
                    <a:pt x="2635" y="796"/>
                  </a:cubicBezTo>
                  <a:cubicBezTo>
                    <a:pt x="2429" y="486"/>
                    <a:pt x="2028" y="0"/>
                    <a:pt x="145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184;p65">
              <a:extLst>
                <a:ext uri="{FF2B5EF4-FFF2-40B4-BE49-F238E27FC236}">
                  <a16:creationId xmlns:a16="http://schemas.microsoft.com/office/drawing/2014/main" id="{BF739899-CB54-43C2-AE16-9C2660F69A28}"/>
                </a:ext>
              </a:extLst>
            </p:cNvPr>
            <p:cNvSpPr/>
            <p:nvPr/>
          </p:nvSpPr>
          <p:spPr>
            <a:xfrm>
              <a:off x="7196364" y="2497857"/>
              <a:ext cx="195820" cy="121794"/>
            </a:xfrm>
            <a:custGeom>
              <a:avLst/>
              <a:gdLst/>
              <a:ahLst/>
              <a:cxnLst/>
              <a:rect l="l" t="t" r="r" b="b"/>
              <a:pathLst>
                <a:path w="3373" h="2098" extrusionOk="0">
                  <a:moveTo>
                    <a:pt x="1685" y="1"/>
                  </a:moveTo>
                  <a:cubicBezTo>
                    <a:pt x="1599" y="1"/>
                    <a:pt x="1510" y="6"/>
                    <a:pt x="1418" y="18"/>
                  </a:cubicBezTo>
                  <a:cubicBezTo>
                    <a:pt x="269" y="181"/>
                    <a:pt x="0" y="1570"/>
                    <a:pt x="0" y="1570"/>
                  </a:cubicBezTo>
                  <a:cubicBezTo>
                    <a:pt x="0" y="1570"/>
                    <a:pt x="211" y="1848"/>
                    <a:pt x="403" y="1906"/>
                  </a:cubicBezTo>
                  <a:cubicBezTo>
                    <a:pt x="356" y="1175"/>
                    <a:pt x="786" y="343"/>
                    <a:pt x="1755" y="343"/>
                  </a:cubicBezTo>
                  <a:cubicBezTo>
                    <a:pt x="1777" y="343"/>
                    <a:pt x="1798" y="343"/>
                    <a:pt x="1821" y="344"/>
                  </a:cubicBezTo>
                  <a:cubicBezTo>
                    <a:pt x="2836" y="382"/>
                    <a:pt x="3305" y="1609"/>
                    <a:pt x="3373" y="2097"/>
                  </a:cubicBezTo>
                  <a:cubicBezTo>
                    <a:pt x="3346" y="934"/>
                    <a:pt x="2776" y="1"/>
                    <a:pt x="16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185;p65">
              <a:extLst>
                <a:ext uri="{FF2B5EF4-FFF2-40B4-BE49-F238E27FC236}">
                  <a16:creationId xmlns:a16="http://schemas.microsoft.com/office/drawing/2014/main" id="{991E5F0B-9527-423F-9084-32A300F64173}"/>
                </a:ext>
              </a:extLst>
            </p:cNvPr>
            <p:cNvSpPr/>
            <p:nvPr/>
          </p:nvSpPr>
          <p:spPr>
            <a:xfrm>
              <a:off x="7220805" y="2511616"/>
              <a:ext cx="126328" cy="162605"/>
            </a:xfrm>
            <a:custGeom>
              <a:avLst/>
              <a:gdLst/>
              <a:ahLst/>
              <a:cxnLst/>
              <a:rect l="l" t="t" r="r" b="b"/>
              <a:pathLst>
                <a:path w="2176" h="2801" extrusionOk="0">
                  <a:moveTo>
                    <a:pt x="1111" y="1"/>
                  </a:moveTo>
                  <a:cubicBezTo>
                    <a:pt x="553" y="1"/>
                    <a:pt x="77" y="594"/>
                    <a:pt x="39" y="1352"/>
                  </a:cubicBezTo>
                  <a:cubicBezTo>
                    <a:pt x="1" y="2128"/>
                    <a:pt x="432" y="2770"/>
                    <a:pt x="1016" y="2799"/>
                  </a:cubicBezTo>
                  <a:cubicBezTo>
                    <a:pt x="1030" y="2800"/>
                    <a:pt x="1043" y="2800"/>
                    <a:pt x="1056" y="2800"/>
                  </a:cubicBezTo>
                  <a:cubicBezTo>
                    <a:pt x="1623" y="2800"/>
                    <a:pt x="2090" y="2207"/>
                    <a:pt x="2137" y="1458"/>
                  </a:cubicBezTo>
                  <a:cubicBezTo>
                    <a:pt x="2176" y="682"/>
                    <a:pt x="1735" y="30"/>
                    <a:pt x="1150" y="2"/>
                  </a:cubicBezTo>
                  <a:cubicBezTo>
                    <a:pt x="1137" y="1"/>
                    <a:pt x="1124" y="1"/>
                    <a:pt x="11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186;p65">
              <a:extLst>
                <a:ext uri="{FF2B5EF4-FFF2-40B4-BE49-F238E27FC236}">
                  <a16:creationId xmlns:a16="http://schemas.microsoft.com/office/drawing/2014/main" id="{F52C02E2-0FE3-420B-8C69-B5A1B35995CC}"/>
                </a:ext>
              </a:extLst>
            </p:cNvPr>
            <p:cNvSpPr/>
            <p:nvPr/>
          </p:nvSpPr>
          <p:spPr>
            <a:xfrm>
              <a:off x="7215290" y="2506333"/>
              <a:ext cx="136313" cy="173345"/>
            </a:xfrm>
            <a:custGeom>
              <a:avLst/>
              <a:gdLst/>
              <a:ahLst/>
              <a:cxnLst/>
              <a:rect l="l" t="t" r="r" b="b"/>
              <a:pathLst>
                <a:path w="2348" h="2986" extrusionOk="0">
                  <a:moveTo>
                    <a:pt x="1210" y="179"/>
                  </a:moveTo>
                  <a:cubicBezTo>
                    <a:pt x="1482" y="179"/>
                    <a:pt x="1755" y="319"/>
                    <a:pt x="1907" y="591"/>
                  </a:cubicBezTo>
                  <a:cubicBezTo>
                    <a:pt x="2079" y="869"/>
                    <a:pt x="2165" y="1204"/>
                    <a:pt x="2146" y="1539"/>
                  </a:cubicBezTo>
                  <a:cubicBezTo>
                    <a:pt x="2109" y="2250"/>
                    <a:pt x="1670" y="2805"/>
                    <a:pt x="1159" y="2805"/>
                  </a:cubicBezTo>
                  <a:cubicBezTo>
                    <a:pt x="1147" y="2805"/>
                    <a:pt x="1134" y="2805"/>
                    <a:pt x="1121" y="2804"/>
                  </a:cubicBezTo>
                  <a:cubicBezTo>
                    <a:pt x="584" y="2775"/>
                    <a:pt x="182" y="2162"/>
                    <a:pt x="220" y="1443"/>
                  </a:cubicBezTo>
                  <a:cubicBezTo>
                    <a:pt x="230" y="1108"/>
                    <a:pt x="355" y="782"/>
                    <a:pt x="565" y="524"/>
                  </a:cubicBezTo>
                  <a:cubicBezTo>
                    <a:pt x="720" y="292"/>
                    <a:pt x="964" y="179"/>
                    <a:pt x="1210" y="179"/>
                  </a:cubicBezTo>
                  <a:close/>
                  <a:moveTo>
                    <a:pt x="1208" y="1"/>
                  </a:moveTo>
                  <a:cubicBezTo>
                    <a:pt x="911" y="1"/>
                    <a:pt x="613" y="135"/>
                    <a:pt x="422" y="409"/>
                  </a:cubicBezTo>
                  <a:cubicBezTo>
                    <a:pt x="182" y="706"/>
                    <a:pt x="58" y="1060"/>
                    <a:pt x="38" y="1434"/>
                  </a:cubicBezTo>
                  <a:cubicBezTo>
                    <a:pt x="0" y="2258"/>
                    <a:pt x="479" y="2957"/>
                    <a:pt x="1111" y="2986"/>
                  </a:cubicBezTo>
                  <a:lnTo>
                    <a:pt x="1150" y="2986"/>
                  </a:lnTo>
                  <a:cubicBezTo>
                    <a:pt x="1763" y="2986"/>
                    <a:pt x="2280" y="2354"/>
                    <a:pt x="2318" y="1549"/>
                  </a:cubicBezTo>
                  <a:cubicBezTo>
                    <a:pt x="2347" y="1175"/>
                    <a:pt x="2251" y="802"/>
                    <a:pt x="2050" y="485"/>
                  </a:cubicBezTo>
                  <a:cubicBezTo>
                    <a:pt x="1864" y="164"/>
                    <a:pt x="1536" y="1"/>
                    <a:pt x="1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187;p65">
              <a:extLst>
                <a:ext uri="{FF2B5EF4-FFF2-40B4-BE49-F238E27FC236}">
                  <a16:creationId xmlns:a16="http://schemas.microsoft.com/office/drawing/2014/main" id="{235583AD-5EC5-4BDE-8E0A-D9EA99BD07CA}"/>
                </a:ext>
              </a:extLst>
            </p:cNvPr>
            <p:cNvSpPr/>
            <p:nvPr/>
          </p:nvSpPr>
          <p:spPr>
            <a:xfrm>
              <a:off x="7247511" y="2556725"/>
              <a:ext cx="55152" cy="71288"/>
            </a:xfrm>
            <a:custGeom>
              <a:avLst/>
              <a:gdLst/>
              <a:ahLst/>
              <a:cxnLst/>
              <a:rect l="l" t="t" r="r" b="b"/>
              <a:pathLst>
                <a:path w="950" h="1228" extrusionOk="0">
                  <a:moveTo>
                    <a:pt x="495" y="0"/>
                  </a:moveTo>
                  <a:cubicBezTo>
                    <a:pt x="242" y="0"/>
                    <a:pt x="29" y="265"/>
                    <a:pt x="20" y="595"/>
                  </a:cubicBezTo>
                  <a:cubicBezTo>
                    <a:pt x="1" y="930"/>
                    <a:pt x="192" y="1217"/>
                    <a:pt x="441" y="1227"/>
                  </a:cubicBezTo>
                  <a:cubicBezTo>
                    <a:pt x="450" y="1228"/>
                    <a:pt x="459" y="1228"/>
                    <a:pt x="467" y="1228"/>
                  </a:cubicBezTo>
                  <a:cubicBezTo>
                    <a:pt x="715" y="1228"/>
                    <a:pt x="921" y="966"/>
                    <a:pt x="940" y="642"/>
                  </a:cubicBezTo>
                  <a:cubicBezTo>
                    <a:pt x="949" y="298"/>
                    <a:pt x="758" y="20"/>
                    <a:pt x="508" y="1"/>
                  </a:cubicBezTo>
                  <a:cubicBezTo>
                    <a:pt x="504" y="0"/>
                    <a:pt x="499" y="0"/>
                    <a:pt x="4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188;p65">
              <a:extLst>
                <a:ext uri="{FF2B5EF4-FFF2-40B4-BE49-F238E27FC236}">
                  <a16:creationId xmlns:a16="http://schemas.microsoft.com/office/drawing/2014/main" id="{3B477408-DDEC-48AE-8E35-5F482212B9B6}"/>
                </a:ext>
              </a:extLst>
            </p:cNvPr>
            <p:cNvSpPr/>
            <p:nvPr/>
          </p:nvSpPr>
          <p:spPr>
            <a:xfrm>
              <a:off x="7305393" y="2589179"/>
              <a:ext cx="69782" cy="43133"/>
            </a:xfrm>
            <a:custGeom>
              <a:avLst/>
              <a:gdLst/>
              <a:ahLst/>
              <a:cxnLst/>
              <a:rect l="l" t="t" r="r" b="b"/>
              <a:pathLst>
                <a:path w="1202" h="743" extrusionOk="0">
                  <a:moveTo>
                    <a:pt x="334" y="1"/>
                  </a:moveTo>
                  <a:cubicBezTo>
                    <a:pt x="170" y="1"/>
                    <a:pt x="41" y="27"/>
                    <a:pt x="29" y="83"/>
                  </a:cubicBezTo>
                  <a:cubicBezTo>
                    <a:pt x="0" y="218"/>
                    <a:pt x="489" y="668"/>
                    <a:pt x="786" y="735"/>
                  </a:cubicBezTo>
                  <a:cubicBezTo>
                    <a:pt x="806" y="740"/>
                    <a:pt x="825" y="742"/>
                    <a:pt x="843" y="742"/>
                  </a:cubicBezTo>
                  <a:cubicBezTo>
                    <a:pt x="1107" y="742"/>
                    <a:pt x="1202" y="257"/>
                    <a:pt x="987" y="131"/>
                  </a:cubicBezTo>
                  <a:cubicBezTo>
                    <a:pt x="843" y="49"/>
                    <a:pt x="557" y="1"/>
                    <a:pt x="3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189;p65">
              <a:extLst>
                <a:ext uri="{FF2B5EF4-FFF2-40B4-BE49-F238E27FC236}">
                  <a16:creationId xmlns:a16="http://schemas.microsoft.com/office/drawing/2014/main" id="{859578D0-1D17-4395-8BD1-0AFB3E289099}"/>
                </a:ext>
              </a:extLst>
            </p:cNvPr>
            <p:cNvSpPr/>
            <p:nvPr/>
          </p:nvSpPr>
          <p:spPr>
            <a:xfrm>
              <a:off x="7230849" y="2594404"/>
              <a:ext cx="25080" cy="22989"/>
            </a:xfrm>
            <a:custGeom>
              <a:avLst/>
              <a:gdLst/>
              <a:ahLst/>
              <a:cxnLst/>
              <a:rect l="l" t="t" r="r" b="b"/>
              <a:pathLst>
                <a:path w="432" h="396" extrusionOk="0">
                  <a:moveTo>
                    <a:pt x="330" y="0"/>
                  </a:moveTo>
                  <a:cubicBezTo>
                    <a:pt x="239" y="0"/>
                    <a:pt x="107" y="35"/>
                    <a:pt x="58" y="108"/>
                  </a:cubicBezTo>
                  <a:cubicBezTo>
                    <a:pt x="0" y="204"/>
                    <a:pt x="58" y="396"/>
                    <a:pt x="125" y="396"/>
                  </a:cubicBezTo>
                  <a:cubicBezTo>
                    <a:pt x="192" y="396"/>
                    <a:pt x="431" y="89"/>
                    <a:pt x="422" y="32"/>
                  </a:cubicBezTo>
                  <a:cubicBezTo>
                    <a:pt x="418" y="11"/>
                    <a:pt x="380" y="0"/>
                    <a:pt x="3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190;p65">
              <a:extLst>
                <a:ext uri="{FF2B5EF4-FFF2-40B4-BE49-F238E27FC236}">
                  <a16:creationId xmlns:a16="http://schemas.microsoft.com/office/drawing/2014/main" id="{67FD1949-686E-416F-BC0F-4755488D2207}"/>
                </a:ext>
              </a:extLst>
            </p:cNvPr>
            <p:cNvSpPr/>
            <p:nvPr/>
          </p:nvSpPr>
          <p:spPr>
            <a:xfrm>
              <a:off x="7633526" y="2521776"/>
              <a:ext cx="232510" cy="185071"/>
            </a:xfrm>
            <a:custGeom>
              <a:avLst/>
              <a:gdLst/>
              <a:ahLst/>
              <a:cxnLst/>
              <a:rect l="l" t="t" r="r" b="b"/>
              <a:pathLst>
                <a:path w="4005" h="3188" extrusionOk="0">
                  <a:moveTo>
                    <a:pt x="1951" y="0"/>
                  </a:moveTo>
                  <a:cubicBezTo>
                    <a:pt x="1142" y="0"/>
                    <a:pt x="586" y="534"/>
                    <a:pt x="336" y="1005"/>
                  </a:cubicBezTo>
                  <a:cubicBezTo>
                    <a:pt x="0" y="1618"/>
                    <a:pt x="297" y="2701"/>
                    <a:pt x="297" y="2701"/>
                  </a:cubicBezTo>
                  <a:cubicBezTo>
                    <a:pt x="297" y="2701"/>
                    <a:pt x="546" y="3113"/>
                    <a:pt x="1370" y="3180"/>
                  </a:cubicBezTo>
                  <a:cubicBezTo>
                    <a:pt x="1427" y="3185"/>
                    <a:pt x="1486" y="3187"/>
                    <a:pt x="1545" y="3187"/>
                  </a:cubicBezTo>
                  <a:cubicBezTo>
                    <a:pt x="2352" y="3187"/>
                    <a:pt x="3338" y="2724"/>
                    <a:pt x="3785" y="2394"/>
                  </a:cubicBezTo>
                  <a:cubicBezTo>
                    <a:pt x="4005" y="1819"/>
                    <a:pt x="3995" y="651"/>
                    <a:pt x="2750" y="162"/>
                  </a:cubicBezTo>
                  <a:cubicBezTo>
                    <a:pt x="2462" y="49"/>
                    <a:pt x="2195" y="0"/>
                    <a:pt x="195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191;p65">
              <a:extLst>
                <a:ext uri="{FF2B5EF4-FFF2-40B4-BE49-F238E27FC236}">
                  <a16:creationId xmlns:a16="http://schemas.microsoft.com/office/drawing/2014/main" id="{A516B57C-B333-43E5-9C08-EF1C2A97D53D}"/>
                </a:ext>
              </a:extLst>
            </p:cNvPr>
            <p:cNvSpPr/>
            <p:nvPr/>
          </p:nvSpPr>
          <p:spPr>
            <a:xfrm>
              <a:off x="7651872" y="2537741"/>
              <a:ext cx="137997" cy="163128"/>
            </a:xfrm>
            <a:custGeom>
              <a:avLst/>
              <a:gdLst/>
              <a:ahLst/>
              <a:cxnLst/>
              <a:rect l="l" t="t" r="r" b="b"/>
              <a:pathLst>
                <a:path w="2377" h="2810" extrusionOk="0">
                  <a:moveTo>
                    <a:pt x="1212" y="1"/>
                  </a:moveTo>
                  <a:cubicBezTo>
                    <a:pt x="598" y="1"/>
                    <a:pt x="76" y="594"/>
                    <a:pt x="39" y="1353"/>
                  </a:cubicBezTo>
                  <a:cubicBezTo>
                    <a:pt x="1" y="2129"/>
                    <a:pt x="489" y="2780"/>
                    <a:pt x="1121" y="2809"/>
                  </a:cubicBezTo>
                  <a:cubicBezTo>
                    <a:pt x="1136" y="2810"/>
                    <a:pt x="1150" y="2810"/>
                    <a:pt x="1165" y="2810"/>
                  </a:cubicBezTo>
                  <a:cubicBezTo>
                    <a:pt x="1778" y="2810"/>
                    <a:pt x="2301" y="2217"/>
                    <a:pt x="2338" y="1468"/>
                  </a:cubicBezTo>
                  <a:cubicBezTo>
                    <a:pt x="2376" y="692"/>
                    <a:pt x="1888" y="40"/>
                    <a:pt x="1256" y="2"/>
                  </a:cubicBezTo>
                  <a:cubicBezTo>
                    <a:pt x="1241" y="1"/>
                    <a:pt x="1227" y="1"/>
                    <a:pt x="12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192;p65">
              <a:extLst>
                <a:ext uri="{FF2B5EF4-FFF2-40B4-BE49-F238E27FC236}">
                  <a16:creationId xmlns:a16="http://schemas.microsoft.com/office/drawing/2014/main" id="{A086CE3F-04A4-4C92-B0F0-B30A1BE04102}"/>
                </a:ext>
              </a:extLst>
            </p:cNvPr>
            <p:cNvSpPr/>
            <p:nvPr/>
          </p:nvSpPr>
          <p:spPr>
            <a:xfrm>
              <a:off x="7640725" y="2532748"/>
              <a:ext cx="160290" cy="173635"/>
            </a:xfrm>
            <a:custGeom>
              <a:avLst/>
              <a:gdLst/>
              <a:ahLst/>
              <a:cxnLst/>
              <a:rect l="l" t="t" r="r" b="b"/>
              <a:pathLst>
                <a:path w="2761" h="2991" extrusionOk="0">
                  <a:moveTo>
                    <a:pt x="1448" y="184"/>
                  </a:moveTo>
                  <a:cubicBezTo>
                    <a:pt x="1745" y="203"/>
                    <a:pt x="2013" y="356"/>
                    <a:pt x="2176" y="596"/>
                  </a:cubicBezTo>
                  <a:cubicBezTo>
                    <a:pt x="2568" y="1170"/>
                    <a:pt x="2530" y="1937"/>
                    <a:pt x="2080" y="2464"/>
                  </a:cubicBezTo>
                  <a:cubicBezTo>
                    <a:pt x="1895" y="2694"/>
                    <a:pt x="1630" y="2808"/>
                    <a:pt x="1367" y="2808"/>
                  </a:cubicBezTo>
                  <a:cubicBezTo>
                    <a:pt x="1072" y="2808"/>
                    <a:pt x="777" y="2666"/>
                    <a:pt x="595" y="2387"/>
                  </a:cubicBezTo>
                  <a:cubicBezTo>
                    <a:pt x="394" y="2119"/>
                    <a:pt x="307" y="1784"/>
                    <a:pt x="327" y="1439"/>
                  </a:cubicBezTo>
                  <a:cubicBezTo>
                    <a:pt x="336" y="1103"/>
                    <a:pt x="461" y="778"/>
                    <a:pt x="681" y="519"/>
                  </a:cubicBezTo>
                  <a:cubicBezTo>
                    <a:pt x="863" y="308"/>
                    <a:pt x="1122" y="184"/>
                    <a:pt x="1400" y="184"/>
                  </a:cubicBezTo>
                  <a:close/>
                  <a:moveTo>
                    <a:pt x="1398" y="0"/>
                  </a:moveTo>
                  <a:cubicBezTo>
                    <a:pt x="1084" y="0"/>
                    <a:pt x="768" y="133"/>
                    <a:pt x="547" y="404"/>
                  </a:cubicBezTo>
                  <a:cubicBezTo>
                    <a:pt x="49" y="998"/>
                    <a:pt x="1" y="1860"/>
                    <a:pt x="451" y="2502"/>
                  </a:cubicBezTo>
                  <a:cubicBezTo>
                    <a:pt x="643" y="2780"/>
                    <a:pt x="959" y="2962"/>
                    <a:pt x="1304" y="2991"/>
                  </a:cubicBezTo>
                  <a:lnTo>
                    <a:pt x="1361" y="2991"/>
                  </a:lnTo>
                  <a:cubicBezTo>
                    <a:pt x="1687" y="2981"/>
                    <a:pt x="2003" y="2837"/>
                    <a:pt x="2214" y="2588"/>
                  </a:cubicBezTo>
                  <a:cubicBezTo>
                    <a:pt x="2722" y="1994"/>
                    <a:pt x="2760" y="1132"/>
                    <a:pt x="2319" y="490"/>
                  </a:cubicBezTo>
                  <a:cubicBezTo>
                    <a:pt x="2102" y="166"/>
                    <a:pt x="1751" y="0"/>
                    <a:pt x="13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193;p65">
              <a:extLst>
                <a:ext uri="{FF2B5EF4-FFF2-40B4-BE49-F238E27FC236}">
                  <a16:creationId xmlns:a16="http://schemas.microsoft.com/office/drawing/2014/main" id="{30E3BB79-C1A9-4429-B4CF-EBE6B2A4C598}"/>
                </a:ext>
              </a:extLst>
            </p:cNvPr>
            <p:cNvSpPr/>
            <p:nvPr/>
          </p:nvSpPr>
          <p:spPr>
            <a:xfrm>
              <a:off x="7681365" y="2583373"/>
              <a:ext cx="60667" cy="71347"/>
            </a:xfrm>
            <a:custGeom>
              <a:avLst/>
              <a:gdLst/>
              <a:ahLst/>
              <a:cxnLst/>
              <a:rect l="l" t="t" r="r" b="b"/>
              <a:pathLst>
                <a:path w="1045" h="1229" extrusionOk="0">
                  <a:moveTo>
                    <a:pt x="528" y="0"/>
                  </a:moveTo>
                  <a:cubicBezTo>
                    <a:pt x="262" y="0"/>
                    <a:pt x="28" y="262"/>
                    <a:pt x="10" y="586"/>
                  </a:cubicBezTo>
                  <a:cubicBezTo>
                    <a:pt x="0" y="931"/>
                    <a:pt x="211" y="1218"/>
                    <a:pt x="489" y="1228"/>
                  </a:cubicBezTo>
                  <a:cubicBezTo>
                    <a:pt x="499" y="1228"/>
                    <a:pt x="508" y="1229"/>
                    <a:pt x="518" y="1229"/>
                  </a:cubicBezTo>
                  <a:cubicBezTo>
                    <a:pt x="792" y="1229"/>
                    <a:pt x="1007" y="967"/>
                    <a:pt x="1025" y="634"/>
                  </a:cubicBezTo>
                  <a:cubicBezTo>
                    <a:pt x="1045" y="298"/>
                    <a:pt x="834" y="11"/>
                    <a:pt x="556" y="1"/>
                  </a:cubicBezTo>
                  <a:cubicBezTo>
                    <a:pt x="547" y="1"/>
                    <a:pt x="537" y="0"/>
                    <a:pt x="5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194;p65">
              <a:extLst>
                <a:ext uri="{FF2B5EF4-FFF2-40B4-BE49-F238E27FC236}">
                  <a16:creationId xmlns:a16="http://schemas.microsoft.com/office/drawing/2014/main" id="{8458F9AE-16D4-4D5E-B3B5-45DD8E4C3300}"/>
                </a:ext>
              </a:extLst>
            </p:cNvPr>
            <p:cNvSpPr/>
            <p:nvPr/>
          </p:nvSpPr>
          <p:spPr>
            <a:xfrm>
              <a:off x="7745343" y="2615884"/>
              <a:ext cx="75936" cy="43597"/>
            </a:xfrm>
            <a:custGeom>
              <a:avLst/>
              <a:gdLst/>
              <a:ahLst/>
              <a:cxnLst/>
              <a:rect l="l" t="t" r="r" b="b"/>
              <a:pathLst>
                <a:path w="1308" h="751" extrusionOk="0">
                  <a:moveTo>
                    <a:pt x="352" y="1"/>
                  </a:moveTo>
                  <a:cubicBezTo>
                    <a:pt x="173" y="1"/>
                    <a:pt x="31" y="26"/>
                    <a:pt x="19" y="83"/>
                  </a:cubicBezTo>
                  <a:cubicBezTo>
                    <a:pt x="0" y="217"/>
                    <a:pt x="527" y="668"/>
                    <a:pt x="862" y="744"/>
                  </a:cubicBezTo>
                  <a:cubicBezTo>
                    <a:pt x="881" y="748"/>
                    <a:pt x="900" y="750"/>
                    <a:pt x="918" y="750"/>
                  </a:cubicBezTo>
                  <a:cubicBezTo>
                    <a:pt x="1211" y="750"/>
                    <a:pt x="1307" y="258"/>
                    <a:pt x="1063" y="131"/>
                  </a:cubicBezTo>
                  <a:cubicBezTo>
                    <a:pt x="909" y="48"/>
                    <a:pt x="595" y="1"/>
                    <a:pt x="35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195;p65">
              <a:extLst>
                <a:ext uri="{FF2B5EF4-FFF2-40B4-BE49-F238E27FC236}">
                  <a16:creationId xmlns:a16="http://schemas.microsoft.com/office/drawing/2014/main" id="{7DD321E6-DDAE-4256-A3F7-8920B81AD523}"/>
                </a:ext>
              </a:extLst>
            </p:cNvPr>
            <p:cNvSpPr/>
            <p:nvPr/>
          </p:nvSpPr>
          <p:spPr>
            <a:xfrm>
              <a:off x="7663019" y="2620935"/>
              <a:ext cx="27808" cy="22060"/>
            </a:xfrm>
            <a:custGeom>
              <a:avLst/>
              <a:gdLst/>
              <a:ahLst/>
              <a:cxnLst/>
              <a:rect l="l" t="t" r="r" b="b"/>
              <a:pathLst>
                <a:path w="479" h="380" extrusionOk="0">
                  <a:moveTo>
                    <a:pt x="351" y="0"/>
                  </a:moveTo>
                  <a:cubicBezTo>
                    <a:pt x="253" y="0"/>
                    <a:pt x="120" y="31"/>
                    <a:pt x="67" y="102"/>
                  </a:cubicBezTo>
                  <a:cubicBezTo>
                    <a:pt x="0" y="198"/>
                    <a:pt x="67" y="380"/>
                    <a:pt x="144" y="380"/>
                  </a:cubicBezTo>
                  <a:cubicBezTo>
                    <a:pt x="145" y="380"/>
                    <a:pt x="146" y="380"/>
                    <a:pt x="148" y="380"/>
                  </a:cubicBezTo>
                  <a:cubicBezTo>
                    <a:pt x="229" y="380"/>
                    <a:pt x="479" y="91"/>
                    <a:pt x="470" y="35"/>
                  </a:cubicBezTo>
                  <a:cubicBezTo>
                    <a:pt x="462" y="12"/>
                    <a:pt x="413" y="0"/>
                    <a:pt x="3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196;p65">
              <a:extLst>
                <a:ext uri="{FF2B5EF4-FFF2-40B4-BE49-F238E27FC236}">
                  <a16:creationId xmlns:a16="http://schemas.microsoft.com/office/drawing/2014/main" id="{0D2D8106-34C9-4D21-885C-FF8DF1187423}"/>
                </a:ext>
              </a:extLst>
            </p:cNvPr>
            <p:cNvSpPr/>
            <p:nvPr/>
          </p:nvSpPr>
          <p:spPr>
            <a:xfrm>
              <a:off x="7630507" y="2508713"/>
              <a:ext cx="268911" cy="152098"/>
            </a:xfrm>
            <a:custGeom>
              <a:avLst/>
              <a:gdLst/>
              <a:ahLst/>
              <a:cxnLst/>
              <a:rect l="l" t="t" r="r" b="b"/>
              <a:pathLst>
                <a:path w="4632" h="2620" extrusionOk="0">
                  <a:moveTo>
                    <a:pt x="2221" y="1"/>
                  </a:moveTo>
                  <a:cubicBezTo>
                    <a:pt x="799" y="1"/>
                    <a:pt x="1" y="1208"/>
                    <a:pt x="100" y="2475"/>
                  </a:cubicBezTo>
                  <a:cubicBezTo>
                    <a:pt x="100" y="2475"/>
                    <a:pt x="436" y="569"/>
                    <a:pt x="1815" y="416"/>
                  </a:cubicBezTo>
                  <a:cubicBezTo>
                    <a:pt x="1888" y="408"/>
                    <a:pt x="1960" y="404"/>
                    <a:pt x="2029" y="404"/>
                  </a:cubicBezTo>
                  <a:cubicBezTo>
                    <a:pt x="3283" y="404"/>
                    <a:pt x="3964" y="1666"/>
                    <a:pt x="3837" y="2619"/>
                  </a:cubicBezTo>
                  <a:cubicBezTo>
                    <a:pt x="4201" y="2523"/>
                    <a:pt x="4632" y="2111"/>
                    <a:pt x="4632" y="2111"/>
                  </a:cubicBezTo>
                  <a:cubicBezTo>
                    <a:pt x="4632" y="2111"/>
                    <a:pt x="3999" y="167"/>
                    <a:pt x="2476" y="13"/>
                  </a:cubicBezTo>
                  <a:cubicBezTo>
                    <a:pt x="2389" y="5"/>
                    <a:pt x="2304" y="1"/>
                    <a:pt x="22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197;p65">
              <a:extLst>
                <a:ext uri="{FF2B5EF4-FFF2-40B4-BE49-F238E27FC236}">
                  <a16:creationId xmlns:a16="http://schemas.microsoft.com/office/drawing/2014/main" id="{0B6BD9D3-8A20-44B5-BACF-E07F531E461E}"/>
                </a:ext>
              </a:extLst>
            </p:cNvPr>
            <p:cNvSpPr/>
            <p:nvPr/>
          </p:nvSpPr>
          <p:spPr>
            <a:xfrm>
              <a:off x="7028407" y="1982668"/>
              <a:ext cx="1179678" cy="806988"/>
            </a:xfrm>
            <a:custGeom>
              <a:avLst/>
              <a:gdLst/>
              <a:ahLst/>
              <a:cxnLst/>
              <a:rect l="l" t="t" r="r" b="b"/>
              <a:pathLst>
                <a:path w="20320" h="13901" extrusionOk="0">
                  <a:moveTo>
                    <a:pt x="7599" y="0"/>
                  </a:moveTo>
                  <a:cubicBezTo>
                    <a:pt x="6450" y="0"/>
                    <a:pt x="5069" y="220"/>
                    <a:pt x="3918" y="1113"/>
                  </a:cubicBezTo>
                  <a:cubicBezTo>
                    <a:pt x="2165" y="2473"/>
                    <a:pt x="1571" y="4351"/>
                    <a:pt x="1456" y="5865"/>
                  </a:cubicBezTo>
                  <a:cubicBezTo>
                    <a:pt x="690" y="7062"/>
                    <a:pt x="0" y="8605"/>
                    <a:pt x="134" y="10080"/>
                  </a:cubicBezTo>
                  <a:cubicBezTo>
                    <a:pt x="139" y="10131"/>
                    <a:pt x="162" y="10152"/>
                    <a:pt x="198" y="10152"/>
                  </a:cubicBezTo>
                  <a:cubicBezTo>
                    <a:pt x="388" y="10152"/>
                    <a:pt x="929" y="9563"/>
                    <a:pt x="929" y="9563"/>
                  </a:cubicBezTo>
                  <a:cubicBezTo>
                    <a:pt x="1012" y="11945"/>
                    <a:pt x="2297" y="13295"/>
                    <a:pt x="2433" y="13295"/>
                  </a:cubicBezTo>
                  <a:cubicBezTo>
                    <a:pt x="2438" y="13295"/>
                    <a:pt x="2441" y="13293"/>
                    <a:pt x="2443" y="13290"/>
                  </a:cubicBezTo>
                  <a:cubicBezTo>
                    <a:pt x="2491" y="13175"/>
                    <a:pt x="3037" y="8854"/>
                    <a:pt x="5164" y="5625"/>
                  </a:cubicBezTo>
                  <a:lnTo>
                    <a:pt x="5164" y="5625"/>
                  </a:lnTo>
                  <a:cubicBezTo>
                    <a:pt x="4800" y="7015"/>
                    <a:pt x="5097" y="8346"/>
                    <a:pt x="5336" y="8375"/>
                  </a:cubicBezTo>
                  <a:cubicBezTo>
                    <a:pt x="5338" y="8375"/>
                    <a:pt x="5339" y="8375"/>
                    <a:pt x="5340" y="8375"/>
                  </a:cubicBezTo>
                  <a:cubicBezTo>
                    <a:pt x="5586" y="8375"/>
                    <a:pt x="6602" y="5643"/>
                    <a:pt x="8699" y="3499"/>
                  </a:cubicBezTo>
                  <a:cubicBezTo>
                    <a:pt x="9529" y="7116"/>
                    <a:pt x="13198" y="10116"/>
                    <a:pt x="13474" y="10116"/>
                  </a:cubicBezTo>
                  <a:cubicBezTo>
                    <a:pt x="13482" y="10116"/>
                    <a:pt x="13487" y="10114"/>
                    <a:pt x="13489" y="10109"/>
                  </a:cubicBezTo>
                  <a:cubicBezTo>
                    <a:pt x="13566" y="9927"/>
                    <a:pt x="13211" y="8222"/>
                    <a:pt x="13211" y="8222"/>
                  </a:cubicBezTo>
                  <a:lnTo>
                    <a:pt x="13211" y="8222"/>
                  </a:lnTo>
                  <a:cubicBezTo>
                    <a:pt x="14323" y="9563"/>
                    <a:pt x="16037" y="11220"/>
                    <a:pt x="16037" y="11220"/>
                  </a:cubicBezTo>
                  <a:cubicBezTo>
                    <a:pt x="16037" y="11220"/>
                    <a:pt x="16162" y="13759"/>
                    <a:pt x="16277" y="13893"/>
                  </a:cubicBezTo>
                  <a:cubicBezTo>
                    <a:pt x="16280" y="13898"/>
                    <a:pt x="16287" y="13900"/>
                    <a:pt x="16296" y="13900"/>
                  </a:cubicBezTo>
                  <a:cubicBezTo>
                    <a:pt x="16565" y="13900"/>
                    <a:pt x="19186" y="11874"/>
                    <a:pt x="19362" y="8011"/>
                  </a:cubicBezTo>
                  <a:cubicBezTo>
                    <a:pt x="19566" y="8322"/>
                    <a:pt x="20060" y="8874"/>
                    <a:pt x="20199" y="8874"/>
                  </a:cubicBezTo>
                  <a:cubicBezTo>
                    <a:pt x="20209" y="8874"/>
                    <a:pt x="20218" y="8870"/>
                    <a:pt x="20224" y="8864"/>
                  </a:cubicBezTo>
                  <a:cubicBezTo>
                    <a:pt x="20320" y="8768"/>
                    <a:pt x="20243" y="4217"/>
                    <a:pt x="17886" y="2387"/>
                  </a:cubicBezTo>
                  <a:cubicBezTo>
                    <a:pt x="15930" y="870"/>
                    <a:pt x="13203" y="12"/>
                    <a:pt x="10651" y="12"/>
                  </a:cubicBezTo>
                  <a:cubicBezTo>
                    <a:pt x="10141" y="12"/>
                    <a:pt x="9638" y="46"/>
                    <a:pt x="9149" y="117"/>
                  </a:cubicBezTo>
                  <a:cubicBezTo>
                    <a:pt x="8741" y="61"/>
                    <a:pt x="8202" y="0"/>
                    <a:pt x="759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198;p65">
              <a:extLst>
                <a:ext uri="{FF2B5EF4-FFF2-40B4-BE49-F238E27FC236}">
                  <a16:creationId xmlns:a16="http://schemas.microsoft.com/office/drawing/2014/main" id="{98EC7211-B528-4446-B862-B3E5114934DD}"/>
                </a:ext>
              </a:extLst>
            </p:cNvPr>
            <p:cNvSpPr/>
            <p:nvPr/>
          </p:nvSpPr>
          <p:spPr>
            <a:xfrm>
              <a:off x="7660697" y="2244326"/>
              <a:ext cx="196226" cy="122375"/>
            </a:xfrm>
            <a:custGeom>
              <a:avLst/>
              <a:gdLst/>
              <a:ahLst/>
              <a:cxnLst/>
              <a:rect l="l" t="t" r="r" b="b"/>
              <a:pathLst>
                <a:path w="3380" h="2108" extrusionOk="0">
                  <a:moveTo>
                    <a:pt x="308" y="1"/>
                  </a:moveTo>
                  <a:cubicBezTo>
                    <a:pt x="102" y="1"/>
                    <a:pt x="1" y="78"/>
                    <a:pt x="78" y="266"/>
                  </a:cubicBezTo>
                  <a:cubicBezTo>
                    <a:pt x="283" y="741"/>
                    <a:pt x="2663" y="2108"/>
                    <a:pt x="3238" y="2108"/>
                  </a:cubicBezTo>
                  <a:cubicBezTo>
                    <a:pt x="3334" y="2108"/>
                    <a:pt x="3380" y="2069"/>
                    <a:pt x="3355" y="1981"/>
                  </a:cubicBezTo>
                  <a:cubicBezTo>
                    <a:pt x="3173" y="1367"/>
                    <a:pt x="2598" y="869"/>
                    <a:pt x="2186" y="649"/>
                  </a:cubicBezTo>
                  <a:cubicBezTo>
                    <a:pt x="1526" y="300"/>
                    <a:pt x="714" y="1"/>
                    <a:pt x="3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199;p65">
              <a:extLst>
                <a:ext uri="{FF2B5EF4-FFF2-40B4-BE49-F238E27FC236}">
                  <a16:creationId xmlns:a16="http://schemas.microsoft.com/office/drawing/2014/main" id="{5B8721EB-0220-4B0D-8CF0-5739E2CA86F4}"/>
                </a:ext>
              </a:extLst>
            </p:cNvPr>
            <p:cNvSpPr/>
            <p:nvPr/>
          </p:nvSpPr>
          <p:spPr>
            <a:xfrm>
              <a:off x="7139062" y="2078983"/>
              <a:ext cx="304266" cy="132650"/>
            </a:xfrm>
            <a:custGeom>
              <a:avLst/>
              <a:gdLst/>
              <a:ahLst/>
              <a:cxnLst/>
              <a:rect l="l" t="t" r="r" b="b"/>
              <a:pathLst>
                <a:path w="5241" h="2285" extrusionOk="0">
                  <a:moveTo>
                    <a:pt x="1399" y="0"/>
                  </a:moveTo>
                  <a:cubicBezTo>
                    <a:pt x="786" y="623"/>
                    <a:pt x="307" y="1370"/>
                    <a:pt x="1" y="2194"/>
                  </a:cubicBezTo>
                  <a:cubicBezTo>
                    <a:pt x="488" y="2258"/>
                    <a:pt x="973" y="2285"/>
                    <a:pt x="1439" y="2285"/>
                  </a:cubicBezTo>
                  <a:cubicBezTo>
                    <a:pt x="3421" y="2285"/>
                    <a:pt x="5069" y="1803"/>
                    <a:pt x="5155" y="1648"/>
                  </a:cubicBezTo>
                  <a:cubicBezTo>
                    <a:pt x="5241" y="1466"/>
                    <a:pt x="3037" y="699"/>
                    <a:pt x="139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2200;p65">
              <a:extLst>
                <a:ext uri="{FF2B5EF4-FFF2-40B4-BE49-F238E27FC236}">
                  <a16:creationId xmlns:a16="http://schemas.microsoft.com/office/drawing/2014/main" id="{5C7FA670-393F-4074-8550-ECFE70E92B85}"/>
                </a:ext>
              </a:extLst>
            </p:cNvPr>
            <p:cNvSpPr/>
            <p:nvPr/>
          </p:nvSpPr>
          <p:spPr>
            <a:xfrm>
              <a:off x="7699420" y="2147373"/>
              <a:ext cx="481973" cy="172474"/>
            </a:xfrm>
            <a:custGeom>
              <a:avLst/>
              <a:gdLst/>
              <a:ahLst/>
              <a:cxnLst/>
              <a:rect l="l" t="t" r="r" b="b"/>
              <a:pathLst>
                <a:path w="8302" h="2971" extrusionOk="0">
                  <a:moveTo>
                    <a:pt x="6817" y="0"/>
                  </a:moveTo>
                  <a:cubicBezTo>
                    <a:pt x="4269" y="460"/>
                    <a:pt x="149" y="959"/>
                    <a:pt x="72" y="1112"/>
                  </a:cubicBezTo>
                  <a:cubicBezTo>
                    <a:pt x="0" y="1247"/>
                    <a:pt x="3998" y="2970"/>
                    <a:pt x="7653" y="2970"/>
                  </a:cubicBezTo>
                  <a:cubicBezTo>
                    <a:pt x="7871" y="2970"/>
                    <a:pt x="8088" y="2964"/>
                    <a:pt x="8302" y="2951"/>
                  </a:cubicBezTo>
                  <a:cubicBezTo>
                    <a:pt x="8024" y="1907"/>
                    <a:pt x="7564" y="805"/>
                    <a:pt x="68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2201;p65">
              <a:extLst>
                <a:ext uri="{FF2B5EF4-FFF2-40B4-BE49-F238E27FC236}">
                  <a16:creationId xmlns:a16="http://schemas.microsoft.com/office/drawing/2014/main" id="{EAB802B8-FF37-4A9C-8FFF-CF160E6F421A}"/>
                </a:ext>
              </a:extLst>
            </p:cNvPr>
            <p:cNvSpPr/>
            <p:nvPr/>
          </p:nvSpPr>
          <p:spPr>
            <a:xfrm>
              <a:off x="8063432" y="2118229"/>
              <a:ext cx="127663" cy="212182"/>
            </a:xfrm>
            <a:custGeom>
              <a:avLst/>
              <a:gdLst/>
              <a:ahLst/>
              <a:cxnLst/>
              <a:rect l="l" t="t" r="r" b="b"/>
              <a:pathLst>
                <a:path w="2199" h="3655" extrusionOk="0">
                  <a:moveTo>
                    <a:pt x="64" y="1"/>
                  </a:moveTo>
                  <a:cubicBezTo>
                    <a:pt x="47" y="1"/>
                    <a:pt x="31" y="8"/>
                    <a:pt x="20" y="23"/>
                  </a:cubicBezTo>
                  <a:cubicBezTo>
                    <a:pt x="1" y="43"/>
                    <a:pt x="10" y="81"/>
                    <a:pt x="30" y="100"/>
                  </a:cubicBezTo>
                  <a:cubicBezTo>
                    <a:pt x="547" y="531"/>
                    <a:pt x="959" y="1068"/>
                    <a:pt x="1256" y="1671"/>
                  </a:cubicBezTo>
                  <a:cubicBezTo>
                    <a:pt x="1553" y="2265"/>
                    <a:pt x="1783" y="2907"/>
                    <a:pt x="1936" y="3559"/>
                  </a:cubicBezTo>
                  <a:lnTo>
                    <a:pt x="1946" y="3568"/>
                  </a:lnTo>
                  <a:cubicBezTo>
                    <a:pt x="1961" y="3629"/>
                    <a:pt x="2006" y="3655"/>
                    <a:pt x="2053" y="3655"/>
                  </a:cubicBezTo>
                  <a:cubicBezTo>
                    <a:pt x="2124" y="3655"/>
                    <a:pt x="2199" y="3594"/>
                    <a:pt x="2176" y="3501"/>
                  </a:cubicBezTo>
                  <a:cubicBezTo>
                    <a:pt x="1994" y="2831"/>
                    <a:pt x="1745" y="2189"/>
                    <a:pt x="1419" y="1585"/>
                  </a:cubicBezTo>
                  <a:cubicBezTo>
                    <a:pt x="1093" y="972"/>
                    <a:pt x="643" y="435"/>
                    <a:pt x="106" y="14"/>
                  </a:cubicBezTo>
                  <a:cubicBezTo>
                    <a:pt x="93" y="5"/>
                    <a:pt x="79" y="1"/>
                    <a:pt x="64" y="1"/>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2202;p65">
              <a:extLst>
                <a:ext uri="{FF2B5EF4-FFF2-40B4-BE49-F238E27FC236}">
                  <a16:creationId xmlns:a16="http://schemas.microsoft.com/office/drawing/2014/main" id="{514EB710-0C5E-4719-A402-EFC16314CFB1}"/>
                </a:ext>
              </a:extLst>
            </p:cNvPr>
            <p:cNvSpPr/>
            <p:nvPr/>
          </p:nvSpPr>
          <p:spPr>
            <a:xfrm>
              <a:off x="7021150" y="1975527"/>
              <a:ext cx="1193611" cy="821501"/>
            </a:xfrm>
            <a:custGeom>
              <a:avLst/>
              <a:gdLst/>
              <a:ahLst/>
              <a:cxnLst/>
              <a:rect l="l" t="t" r="r" b="b"/>
              <a:pathLst>
                <a:path w="20560" h="14151" extrusionOk="0">
                  <a:moveTo>
                    <a:pt x="7738" y="0"/>
                  </a:moveTo>
                  <a:cubicBezTo>
                    <a:pt x="6205" y="0"/>
                    <a:pt x="4964" y="378"/>
                    <a:pt x="3976" y="1140"/>
                  </a:cubicBezTo>
                  <a:cubicBezTo>
                    <a:pt x="2118" y="2577"/>
                    <a:pt x="1581" y="4541"/>
                    <a:pt x="1466" y="5950"/>
                  </a:cubicBezTo>
                  <a:cubicBezTo>
                    <a:pt x="786" y="7032"/>
                    <a:pt x="1" y="8642"/>
                    <a:pt x="144" y="10222"/>
                  </a:cubicBezTo>
                  <a:cubicBezTo>
                    <a:pt x="154" y="10289"/>
                    <a:pt x="202" y="10356"/>
                    <a:pt x="269" y="10385"/>
                  </a:cubicBezTo>
                  <a:cubicBezTo>
                    <a:pt x="286" y="10391"/>
                    <a:pt x="304" y="10394"/>
                    <a:pt x="324" y="10394"/>
                  </a:cubicBezTo>
                  <a:cubicBezTo>
                    <a:pt x="462" y="10394"/>
                    <a:pt x="674" y="10250"/>
                    <a:pt x="959" y="9973"/>
                  </a:cubicBezTo>
                  <a:cubicBezTo>
                    <a:pt x="1121" y="12167"/>
                    <a:pt x="2300" y="13489"/>
                    <a:pt x="2539" y="13528"/>
                  </a:cubicBezTo>
                  <a:cubicBezTo>
                    <a:pt x="2551" y="13532"/>
                    <a:pt x="2563" y="13533"/>
                    <a:pt x="2575" y="13533"/>
                  </a:cubicBezTo>
                  <a:cubicBezTo>
                    <a:pt x="2620" y="13533"/>
                    <a:pt x="2660" y="13506"/>
                    <a:pt x="2683" y="13461"/>
                  </a:cubicBezTo>
                  <a:cubicBezTo>
                    <a:pt x="2702" y="13384"/>
                    <a:pt x="2721" y="13307"/>
                    <a:pt x="2731" y="13231"/>
                  </a:cubicBezTo>
                  <a:cubicBezTo>
                    <a:pt x="3306" y="9935"/>
                    <a:pt x="4254" y="7741"/>
                    <a:pt x="5049" y="6371"/>
                  </a:cubicBezTo>
                  <a:lnTo>
                    <a:pt x="5049" y="6371"/>
                  </a:lnTo>
                  <a:cubicBezTo>
                    <a:pt x="4925" y="7320"/>
                    <a:pt x="5068" y="8191"/>
                    <a:pt x="5270" y="8488"/>
                  </a:cubicBezTo>
                  <a:cubicBezTo>
                    <a:pt x="5308" y="8565"/>
                    <a:pt x="5375" y="8613"/>
                    <a:pt x="5452" y="8622"/>
                  </a:cubicBezTo>
                  <a:cubicBezTo>
                    <a:pt x="5459" y="8623"/>
                    <a:pt x="5466" y="8624"/>
                    <a:pt x="5473" y="8624"/>
                  </a:cubicBezTo>
                  <a:cubicBezTo>
                    <a:pt x="5615" y="8624"/>
                    <a:pt x="5720" y="8435"/>
                    <a:pt x="6094" y="7751"/>
                  </a:cubicBezTo>
                  <a:cubicBezTo>
                    <a:pt x="6611" y="6802"/>
                    <a:pt x="7464" y="5231"/>
                    <a:pt x="8757" y="3861"/>
                  </a:cubicBezTo>
                  <a:cubicBezTo>
                    <a:pt x="9677" y="7367"/>
                    <a:pt x="13193" y="10309"/>
                    <a:pt x="13576" y="10356"/>
                  </a:cubicBezTo>
                  <a:cubicBezTo>
                    <a:pt x="13583" y="10357"/>
                    <a:pt x="13590" y="10358"/>
                    <a:pt x="13596" y="10358"/>
                  </a:cubicBezTo>
                  <a:cubicBezTo>
                    <a:pt x="13654" y="10358"/>
                    <a:pt x="13702" y="10323"/>
                    <a:pt x="13719" y="10280"/>
                  </a:cubicBezTo>
                  <a:cubicBezTo>
                    <a:pt x="13787" y="10136"/>
                    <a:pt x="13672" y="9398"/>
                    <a:pt x="13547" y="8776"/>
                  </a:cubicBezTo>
                  <a:lnTo>
                    <a:pt x="13547" y="8776"/>
                  </a:lnTo>
                  <a:cubicBezTo>
                    <a:pt x="14543" y="9925"/>
                    <a:pt x="15827" y="11180"/>
                    <a:pt x="16047" y="11401"/>
                  </a:cubicBezTo>
                  <a:cubicBezTo>
                    <a:pt x="16105" y="12560"/>
                    <a:pt x="16201" y="13959"/>
                    <a:pt x="16306" y="14093"/>
                  </a:cubicBezTo>
                  <a:cubicBezTo>
                    <a:pt x="16335" y="14131"/>
                    <a:pt x="16383" y="14150"/>
                    <a:pt x="16421" y="14150"/>
                  </a:cubicBezTo>
                  <a:cubicBezTo>
                    <a:pt x="16450" y="14141"/>
                    <a:pt x="16469" y="14141"/>
                    <a:pt x="16498" y="14131"/>
                  </a:cubicBezTo>
                  <a:cubicBezTo>
                    <a:pt x="16986" y="13978"/>
                    <a:pt x="19295" y="12014"/>
                    <a:pt x="19583" y="8469"/>
                  </a:cubicBezTo>
                  <a:cubicBezTo>
                    <a:pt x="19812" y="8747"/>
                    <a:pt x="20138" y="9111"/>
                    <a:pt x="20320" y="9121"/>
                  </a:cubicBezTo>
                  <a:cubicBezTo>
                    <a:pt x="20368" y="9121"/>
                    <a:pt x="20416" y="9101"/>
                    <a:pt x="20445" y="9073"/>
                  </a:cubicBezTo>
                  <a:cubicBezTo>
                    <a:pt x="20560" y="8939"/>
                    <a:pt x="20483" y="7377"/>
                    <a:pt x="20119" y="5959"/>
                  </a:cubicBezTo>
                  <a:cubicBezTo>
                    <a:pt x="20107" y="5888"/>
                    <a:pt x="20057" y="5858"/>
                    <a:pt x="20005" y="5858"/>
                  </a:cubicBezTo>
                  <a:cubicBezTo>
                    <a:pt x="19931" y="5858"/>
                    <a:pt x="19855" y="5921"/>
                    <a:pt x="19889" y="6017"/>
                  </a:cubicBezTo>
                  <a:cubicBezTo>
                    <a:pt x="20129" y="6936"/>
                    <a:pt x="20253" y="7875"/>
                    <a:pt x="20253" y="8833"/>
                  </a:cubicBezTo>
                  <a:cubicBezTo>
                    <a:pt x="20004" y="8603"/>
                    <a:pt x="19784" y="8354"/>
                    <a:pt x="19583" y="8076"/>
                  </a:cubicBezTo>
                  <a:cubicBezTo>
                    <a:pt x="19561" y="8041"/>
                    <a:pt x="19529" y="8021"/>
                    <a:pt x="19495" y="8021"/>
                  </a:cubicBezTo>
                  <a:cubicBezTo>
                    <a:pt x="19483" y="8021"/>
                    <a:pt x="19470" y="8024"/>
                    <a:pt x="19458" y="8028"/>
                  </a:cubicBezTo>
                  <a:cubicBezTo>
                    <a:pt x="19410" y="8038"/>
                    <a:pt x="19372" y="8086"/>
                    <a:pt x="19372" y="8134"/>
                  </a:cubicBezTo>
                  <a:cubicBezTo>
                    <a:pt x="19209" y="11736"/>
                    <a:pt x="16948" y="13623"/>
                    <a:pt x="16488" y="13882"/>
                  </a:cubicBezTo>
                  <a:cubicBezTo>
                    <a:pt x="16421" y="13547"/>
                    <a:pt x="16335" y="12388"/>
                    <a:pt x="16287" y="11353"/>
                  </a:cubicBezTo>
                  <a:cubicBezTo>
                    <a:pt x="16287" y="11315"/>
                    <a:pt x="16268" y="11286"/>
                    <a:pt x="16249" y="11267"/>
                  </a:cubicBezTo>
                  <a:cubicBezTo>
                    <a:pt x="16229" y="11257"/>
                    <a:pt x="14524" y="9600"/>
                    <a:pt x="13432" y="8278"/>
                  </a:cubicBezTo>
                  <a:cubicBezTo>
                    <a:pt x="13406" y="8245"/>
                    <a:pt x="13371" y="8230"/>
                    <a:pt x="13336" y="8230"/>
                  </a:cubicBezTo>
                  <a:cubicBezTo>
                    <a:pt x="13320" y="8230"/>
                    <a:pt x="13304" y="8233"/>
                    <a:pt x="13288" y="8239"/>
                  </a:cubicBezTo>
                  <a:cubicBezTo>
                    <a:pt x="13240" y="8268"/>
                    <a:pt x="13212" y="8325"/>
                    <a:pt x="13221" y="8373"/>
                  </a:cubicBezTo>
                  <a:cubicBezTo>
                    <a:pt x="13346" y="8939"/>
                    <a:pt x="13442" y="9504"/>
                    <a:pt x="13509" y="10069"/>
                  </a:cubicBezTo>
                  <a:cubicBezTo>
                    <a:pt x="12838" y="9657"/>
                    <a:pt x="9705" y="6927"/>
                    <a:pt x="8939" y="3602"/>
                  </a:cubicBezTo>
                  <a:cubicBezTo>
                    <a:pt x="8929" y="3564"/>
                    <a:pt x="8891" y="3526"/>
                    <a:pt x="8853" y="3516"/>
                  </a:cubicBezTo>
                  <a:cubicBezTo>
                    <a:pt x="8843" y="3514"/>
                    <a:pt x="8833" y="3513"/>
                    <a:pt x="8822" y="3513"/>
                  </a:cubicBezTo>
                  <a:cubicBezTo>
                    <a:pt x="8791" y="3513"/>
                    <a:pt x="8757" y="3523"/>
                    <a:pt x="8728" y="3545"/>
                  </a:cubicBezTo>
                  <a:cubicBezTo>
                    <a:pt x="7329" y="4982"/>
                    <a:pt x="6429" y="6649"/>
                    <a:pt x="5883" y="7645"/>
                  </a:cubicBezTo>
                  <a:cubicBezTo>
                    <a:pt x="5758" y="7894"/>
                    <a:pt x="5615" y="8134"/>
                    <a:pt x="5461" y="8364"/>
                  </a:cubicBezTo>
                  <a:cubicBezTo>
                    <a:pt x="5318" y="8153"/>
                    <a:pt x="5068" y="7061"/>
                    <a:pt x="5413" y="5787"/>
                  </a:cubicBezTo>
                  <a:cubicBezTo>
                    <a:pt x="5439" y="5698"/>
                    <a:pt x="5368" y="5631"/>
                    <a:pt x="5295" y="5631"/>
                  </a:cubicBezTo>
                  <a:cubicBezTo>
                    <a:pt x="5257" y="5631"/>
                    <a:pt x="5219" y="5649"/>
                    <a:pt x="5193" y="5691"/>
                  </a:cubicBezTo>
                  <a:cubicBezTo>
                    <a:pt x="4331" y="7003"/>
                    <a:pt x="3162" y="9379"/>
                    <a:pt x="2491" y="13202"/>
                  </a:cubicBezTo>
                  <a:lnTo>
                    <a:pt x="2491" y="13221"/>
                  </a:lnTo>
                  <a:cubicBezTo>
                    <a:pt x="2166" y="12886"/>
                    <a:pt x="1256" y="11679"/>
                    <a:pt x="1179" y="9695"/>
                  </a:cubicBezTo>
                  <a:cubicBezTo>
                    <a:pt x="1179" y="9621"/>
                    <a:pt x="1123" y="9575"/>
                    <a:pt x="1065" y="9575"/>
                  </a:cubicBezTo>
                  <a:cubicBezTo>
                    <a:pt x="1033" y="9575"/>
                    <a:pt x="1001" y="9588"/>
                    <a:pt x="978" y="9619"/>
                  </a:cubicBezTo>
                  <a:cubicBezTo>
                    <a:pt x="796" y="9810"/>
                    <a:pt x="604" y="9992"/>
                    <a:pt x="384" y="10146"/>
                  </a:cubicBezTo>
                  <a:cubicBezTo>
                    <a:pt x="269" y="8642"/>
                    <a:pt x="1026" y="7090"/>
                    <a:pt x="1687" y="6055"/>
                  </a:cubicBezTo>
                  <a:cubicBezTo>
                    <a:pt x="1696" y="6045"/>
                    <a:pt x="1706" y="6026"/>
                    <a:pt x="1706" y="6007"/>
                  </a:cubicBezTo>
                  <a:cubicBezTo>
                    <a:pt x="1811" y="4637"/>
                    <a:pt x="2319" y="2731"/>
                    <a:pt x="4130" y="1332"/>
                  </a:cubicBezTo>
                  <a:cubicBezTo>
                    <a:pt x="5073" y="606"/>
                    <a:pt x="6264" y="243"/>
                    <a:pt x="7748" y="243"/>
                  </a:cubicBezTo>
                  <a:cubicBezTo>
                    <a:pt x="8223" y="243"/>
                    <a:pt x="8728" y="280"/>
                    <a:pt x="9265" y="355"/>
                  </a:cubicBezTo>
                  <a:cubicBezTo>
                    <a:pt x="9274" y="356"/>
                    <a:pt x="9283" y="357"/>
                    <a:pt x="9291" y="357"/>
                  </a:cubicBezTo>
                  <a:cubicBezTo>
                    <a:pt x="9430" y="357"/>
                    <a:pt x="9447" y="142"/>
                    <a:pt x="9293" y="115"/>
                  </a:cubicBezTo>
                  <a:cubicBezTo>
                    <a:pt x="8744" y="39"/>
                    <a:pt x="8226" y="0"/>
                    <a:pt x="7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2203;p65">
              <a:extLst>
                <a:ext uri="{FF2B5EF4-FFF2-40B4-BE49-F238E27FC236}">
                  <a16:creationId xmlns:a16="http://schemas.microsoft.com/office/drawing/2014/main" id="{3ABE588C-89B6-4F14-9C92-FA76F56A8CA2}"/>
                </a:ext>
              </a:extLst>
            </p:cNvPr>
            <p:cNvSpPr/>
            <p:nvPr/>
          </p:nvSpPr>
          <p:spPr>
            <a:xfrm>
              <a:off x="7925549" y="2423661"/>
              <a:ext cx="41161" cy="217813"/>
            </a:xfrm>
            <a:custGeom>
              <a:avLst/>
              <a:gdLst/>
              <a:ahLst/>
              <a:cxnLst/>
              <a:rect l="l" t="t" r="r" b="b"/>
              <a:pathLst>
                <a:path w="709" h="3752" extrusionOk="0">
                  <a:moveTo>
                    <a:pt x="68" y="0"/>
                  </a:moveTo>
                  <a:cubicBezTo>
                    <a:pt x="61" y="0"/>
                    <a:pt x="55" y="1"/>
                    <a:pt x="48" y="3"/>
                  </a:cubicBezTo>
                  <a:cubicBezTo>
                    <a:pt x="19" y="12"/>
                    <a:pt x="0" y="51"/>
                    <a:pt x="10" y="80"/>
                  </a:cubicBezTo>
                  <a:cubicBezTo>
                    <a:pt x="172" y="654"/>
                    <a:pt x="287" y="1248"/>
                    <a:pt x="354" y="1842"/>
                  </a:cubicBezTo>
                  <a:cubicBezTo>
                    <a:pt x="393" y="2139"/>
                    <a:pt x="422" y="2436"/>
                    <a:pt x="441" y="2733"/>
                  </a:cubicBezTo>
                  <a:cubicBezTo>
                    <a:pt x="460" y="3030"/>
                    <a:pt x="469" y="3337"/>
                    <a:pt x="469" y="3624"/>
                  </a:cubicBezTo>
                  <a:lnTo>
                    <a:pt x="469" y="3634"/>
                  </a:lnTo>
                  <a:cubicBezTo>
                    <a:pt x="469" y="3713"/>
                    <a:pt x="526" y="3751"/>
                    <a:pt x="584" y="3751"/>
                  </a:cubicBezTo>
                  <a:cubicBezTo>
                    <a:pt x="646" y="3751"/>
                    <a:pt x="709" y="3708"/>
                    <a:pt x="709" y="3624"/>
                  </a:cubicBezTo>
                  <a:cubicBezTo>
                    <a:pt x="699" y="3318"/>
                    <a:pt x="680" y="3021"/>
                    <a:pt x="651" y="2724"/>
                  </a:cubicBezTo>
                  <a:cubicBezTo>
                    <a:pt x="623" y="2417"/>
                    <a:pt x="584" y="2120"/>
                    <a:pt x="537" y="1814"/>
                  </a:cubicBezTo>
                  <a:cubicBezTo>
                    <a:pt x="450" y="1220"/>
                    <a:pt x="316" y="626"/>
                    <a:pt x="134" y="41"/>
                  </a:cubicBezTo>
                  <a:cubicBezTo>
                    <a:pt x="126" y="18"/>
                    <a:pt x="99" y="0"/>
                    <a:pt x="68" y="0"/>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2204;p65">
              <a:extLst>
                <a:ext uri="{FF2B5EF4-FFF2-40B4-BE49-F238E27FC236}">
                  <a16:creationId xmlns:a16="http://schemas.microsoft.com/office/drawing/2014/main" id="{8086B7C1-C12B-45F4-A431-C18701655171}"/>
                </a:ext>
              </a:extLst>
            </p:cNvPr>
            <p:cNvSpPr/>
            <p:nvPr/>
          </p:nvSpPr>
          <p:spPr>
            <a:xfrm>
              <a:off x="7097206" y="2408630"/>
              <a:ext cx="64455" cy="59726"/>
            </a:xfrm>
            <a:custGeom>
              <a:avLst/>
              <a:gdLst/>
              <a:ahLst/>
              <a:cxnLst/>
              <a:rect l="l" t="t" r="r" b="b"/>
              <a:pathLst>
                <a:path w="1200" h="1112" extrusionOk="0">
                  <a:moveTo>
                    <a:pt x="1135" y="1"/>
                  </a:moveTo>
                  <a:cubicBezTo>
                    <a:pt x="1128" y="1"/>
                    <a:pt x="1121" y="2"/>
                    <a:pt x="1114" y="4"/>
                  </a:cubicBezTo>
                  <a:cubicBezTo>
                    <a:pt x="913" y="129"/>
                    <a:pt x="731" y="263"/>
                    <a:pt x="558" y="426"/>
                  </a:cubicBezTo>
                  <a:cubicBezTo>
                    <a:pt x="395" y="579"/>
                    <a:pt x="232" y="742"/>
                    <a:pt x="79" y="914"/>
                  </a:cubicBezTo>
                  <a:lnTo>
                    <a:pt x="69" y="914"/>
                  </a:lnTo>
                  <a:cubicBezTo>
                    <a:pt x="1" y="1010"/>
                    <a:pt x="80" y="1112"/>
                    <a:pt x="165" y="1112"/>
                  </a:cubicBezTo>
                  <a:cubicBezTo>
                    <a:pt x="199" y="1112"/>
                    <a:pt x="234" y="1096"/>
                    <a:pt x="261" y="1058"/>
                  </a:cubicBezTo>
                  <a:cubicBezTo>
                    <a:pt x="395" y="885"/>
                    <a:pt x="539" y="713"/>
                    <a:pt x="683" y="541"/>
                  </a:cubicBezTo>
                  <a:cubicBezTo>
                    <a:pt x="826" y="378"/>
                    <a:pt x="989" y="224"/>
                    <a:pt x="1171" y="100"/>
                  </a:cubicBezTo>
                  <a:cubicBezTo>
                    <a:pt x="1190" y="81"/>
                    <a:pt x="1200" y="52"/>
                    <a:pt x="1190" y="33"/>
                  </a:cubicBezTo>
                  <a:cubicBezTo>
                    <a:pt x="1176" y="11"/>
                    <a:pt x="1156" y="1"/>
                    <a:pt x="1135" y="1"/>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2205;p65">
              <a:extLst>
                <a:ext uri="{FF2B5EF4-FFF2-40B4-BE49-F238E27FC236}">
                  <a16:creationId xmlns:a16="http://schemas.microsoft.com/office/drawing/2014/main" id="{8F28E68F-B840-4270-A43E-0477D26CE5E3}"/>
                </a:ext>
              </a:extLst>
            </p:cNvPr>
            <p:cNvSpPr/>
            <p:nvPr/>
          </p:nvSpPr>
          <p:spPr>
            <a:xfrm>
              <a:off x="7237525" y="1824001"/>
              <a:ext cx="333758" cy="188264"/>
            </a:xfrm>
            <a:custGeom>
              <a:avLst/>
              <a:gdLst/>
              <a:ahLst/>
              <a:cxnLst/>
              <a:rect l="l" t="t" r="r" b="b"/>
              <a:pathLst>
                <a:path w="5749" h="3243" extrusionOk="0">
                  <a:moveTo>
                    <a:pt x="964" y="0"/>
                  </a:moveTo>
                  <a:cubicBezTo>
                    <a:pt x="656" y="0"/>
                    <a:pt x="334" y="23"/>
                    <a:pt x="0" y="71"/>
                  </a:cubicBezTo>
                  <a:cubicBezTo>
                    <a:pt x="1198" y="1087"/>
                    <a:pt x="2874" y="2466"/>
                    <a:pt x="5116" y="3242"/>
                  </a:cubicBezTo>
                  <a:lnTo>
                    <a:pt x="5748" y="3118"/>
                  </a:lnTo>
                  <a:cubicBezTo>
                    <a:pt x="5446" y="1858"/>
                    <a:pt x="3754" y="0"/>
                    <a:pt x="96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2206;p65">
              <a:extLst>
                <a:ext uri="{FF2B5EF4-FFF2-40B4-BE49-F238E27FC236}">
                  <a16:creationId xmlns:a16="http://schemas.microsoft.com/office/drawing/2014/main" id="{3CC82825-32C7-4637-B515-5740738FEB04}"/>
                </a:ext>
              </a:extLst>
            </p:cNvPr>
            <p:cNvSpPr/>
            <p:nvPr/>
          </p:nvSpPr>
          <p:spPr>
            <a:xfrm>
              <a:off x="7230268" y="1817150"/>
              <a:ext cx="349201" cy="202952"/>
            </a:xfrm>
            <a:custGeom>
              <a:avLst/>
              <a:gdLst/>
              <a:ahLst/>
              <a:cxnLst/>
              <a:rect l="l" t="t" r="r" b="b"/>
              <a:pathLst>
                <a:path w="6015" h="3496" extrusionOk="0">
                  <a:moveTo>
                    <a:pt x="1103" y="0"/>
                  </a:moveTo>
                  <a:cubicBezTo>
                    <a:pt x="788" y="0"/>
                    <a:pt x="459" y="24"/>
                    <a:pt x="116" y="74"/>
                  </a:cubicBezTo>
                  <a:cubicBezTo>
                    <a:pt x="68" y="84"/>
                    <a:pt x="29" y="113"/>
                    <a:pt x="10" y="161"/>
                  </a:cubicBezTo>
                  <a:cubicBezTo>
                    <a:pt x="1" y="199"/>
                    <a:pt x="20" y="247"/>
                    <a:pt x="49" y="276"/>
                  </a:cubicBezTo>
                  <a:cubicBezTo>
                    <a:pt x="1409" y="1425"/>
                    <a:pt x="3038" y="2719"/>
                    <a:pt x="5212" y="3475"/>
                  </a:cubicBezTo>
                  <a:lnTo>
                    <a:pt x="5251" y="3475"/>
                  </a:lnTo>
                  <a:lnTo>
                    <a:pt x="5241" y="3495"/>
                  </a:lnTo>
                  <a:cubicBezTo>
                    <a:pt x="5247" y="3495"/>
                    <a:pt x="5253" y="3496"/>
                    <a:pt x="5259" y="3496"/>
                  </a:cubicBezTo>
                  <a:cubicBezTo>
                    <a:pt x="5407" y="3496"/>
                    <a:pt x="5436" y="3274"/>
                    <a:pt x="5279" y="3255"/>
                  </a:cubicBezTo>
                  <a:cubicBezTo>
                    <a:pt x="3258" y="2556"/>
                    <a:pt x="1706" y="1368"/>
                    <a:pt x="413" y="276"/>
                  </a:cubicBezTo>
                  <a:cubicBezTo>
                    <a:pt x="645" y="251"/>
                    <a:pt x="871" y="240"/>
                    <a:pt x="1089" y="240"/>
                  </a:cubicBezTo>
                  <a:cubicBezTo>
                    <a:pt x="3873" y="240"/>
                    <a:pt x="5483" y="2119"/>
                    <a:pt x="5758" y="3274"/>
                  </a:cubicBezTo>
                  <a:cubicBezTo>
                    <a:pt x="5770" y="3338"/>
                    <a:pt x="5819" y="3367"/>
                    <a:pt x="5870" y="3367"/>
                  </a:cubicBezTo>
                  <a:cubicBezTo>
                    <a:pt x="5941" y="3367"/>
                    <a:pt x="6015" y="3311"/>
                    <a:pt x="5998" y="3217"/>
                  </a:cubicBezTo>
                  <a:cubicBezTo>
                    <a:pt x="5713" y="2006"/>
                    <a:pt x="4015" y="0"/>
                    <a:pt x="1103" y="0"/>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2207;p65">
              <a:extLst>
                <a:ext uri="{FF2B5EF4-FFF2-40B4-BE49-F238E27FC236}">
                  <a16:creationId xmlns:a16="http://schemas.microsoft.com/office/drawing/2014/main" id="{C32B66E3-E5E9-4B99-95A4-A7E2D984EB61}"/>
                </a:ext>
              </a:extLst>
            </p:cNvPr>
            <p:cNvSpPr/>
            <p:nvPr/>
          </p:nvSpPr>
          <p:spPr>
            <a:xfrm>
              <a:off x="7521188" y="3199115"/>
              <a:ext cx="217997" cy="163592"/>
            </a:xfrm>
            <a:custGeom>
              <a:avLst/>
              <a:gdLst/>
              <a:ahLst/>
              <a:cxnLst/>
              <a:rect l="l" t="t" r="r" b="b"/>
              <a:pathLst>
                <a:path w="3755" h="2818" extrusionOk="0">
                  <a:moveTo>
                    <a:pt x="2888" y="0"/>
                  </a:moveTo>
                  <a:cubicBezTo>
                    <a:pt x="2877" y="0"/>
                    <a:pt x="2866" y="0"/>
                    <a:pt x="2855" y="1"/>
                  </a:cubicBezTo>
                  <a:cubicBezTo>
                    <a:pt x="2462" y="1"/>
                    <a:pt x="2108" y="221"/>
                    <a:pt x="1926" y="566"/>
                  </a:cubicBezTo>
                  <a:cubicBezTo>
                    <a:pt x="1813" y="219"/>
                    <a:pt x="1499" y="1"/>
                    <a:pt x="1144" y="1"/>
                  </a:cubicBezTo>
                  <a:cubicBezTo>
                    <a:pt x="1136" y="1"/>
                    <a:pt x="1129" y="1"/>
                    <a:pt x="1121" y="1"/>
                  </a:cubicBezTo>
                  <a:cubicBezTo>
                    <a:pt x="594" y="1"/>
                    <a:pt x="153" y="394"/>
                    <a:pt x="86" y="901"/>
                  </a:cubicBezTo>
                  <a:cubicBezTo>
                    <a:pt x="67" y="1122"/>
                    <a:pt x="0" y="1697"/>
                    <a:pt x="1217" y="2501"/>
                  </a:cubicBezTo>
                  <a:lnTo>
                    <a:pt x="1696" y="2817"/>
                  </a:lnTo>
                  <a:lnTo>
                    <a:pt x="2242" y="2501"/>
                  </a:lnTo>
                  <a:cubicBezTo>
                    <a:pt x="3622" y="1697"/>
                    <a:pt x="3679" y="1122"/>
                    <a:pt x="3698" y="901"/>
                  </a:cubicBezTo>
                  <a:cubicBezTo>
                    <a:pt x="3754" y="414"/>
                    <a:pt x="3371" y="0"/>
                    <a:pt x="28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2208;p65">
              <a:extLst>
                <a:ext uri="{FF2B5EF4-FFF2-40B4-BE49-F238E27FC236}">
                  <a16:creationId xmlns:a16="http://schemas.microsoft.com/office/drawing/2014/main" id="{EEE6CF8E-1B32-467E-80A6-D27D593C2D4B}"/>
                </a:ext>
              </a:extLst>
            </p:cNvPr>
            <p:cNvSpPr/>
            <p:nvPr/>
          </p:nvSpPr>
          <p:spPr>
            <a:xfrm>
              <a:off x="7513931" y="3192438"/>
              <a:ext cx="230304" cy="177525"/>
            </a:xfrm>
            <a:custGeom>
              <a:avLst/>
              <a:gdLst/>
              <a:ahLst/>
              <a:cxnLst/>
              <a:rect l="l" t="t" r="r" b="b"/>
              <a:pathLst>
                <a:path w="3967" h="3058" extrusionOk="0">
                  <a:moveTo>
                    <a:pt x="2980" y="231"/>
                  </a:moveTo>
                  <a:cubicBezTo>
                    <a:pt x="3191" y="231"/>
                    <a:pt x="3392" y="317"/>
                    <a:pt x="3536" y="470"/>
                  </a:cubicBezTo>
                  <a:cubicBezTo>
                    <a:pt x="3670" y="614"/>
                    <a:pt x="3727" y="815"/>
                    <a:pt x="3708" y="1007"/>
                  </a:cubicBezTo>
                  <a:cubicBezTo>
                    <a:pt x="3689" y="1208"/>
                    <a:pt x="3632" y="1735"/>
                    <a:pt x="2300" y="2511"/>
                  </a:cubicBezTo>
                  <a:lnTo>
                    <a:pt x="1821" y="2789"/>
                  </a:lnTo>
                  <a:lnTo>
                    <a:pt x="1409" y="2521"/>
                  </a:lnTo>
                  <a:cubicBezTo>
                    <a:pt x="259" y="1754"/>
                    <a:pt x="307" y="1227"/>
                    <a:pt x="336" y="1036"/>
                  </a:cubicBezTo>
                  <a:cubicBezTo>
                    <a:pt x="393" y="576"/>
                    <a:pt x="786" y="240"/>
                    <a:pt x="1246" y="240"/>
                  </a:cubicBezTo>
                  <a:cubicBezTo>
                    <a:pt x="1260" y="240"/>
                    <a:pt x="1274" y="239"/>
                    <a:pt x="1288" y="239"/>
                  </a:cubicBezTo>
                  <a:cubicBezTo>
                    <a:pt x="1579" y="239"/>
                    <a:pt x="1844" y="427"/>
                    <a:pt x="1936" y="710"/>
                  </a:cubicBezTo>
                  <a:cubicBezTo>
                    <a:pt x="1955" y="758"/>
                    <a:pt x="1993" y="786"/>
                    <a:pt x="2041" y="786"/>
                  </a:cubicBezTo>
                  <a:cubicBezTo>
                    <a:pt x="2048" y="788"/>
                    <a:pt x="2054" y="788"/>
                    <a:pt x="2060" y="788"/>
                  </a:cubicBezTo>
                  <a:cubicBezTo>
                    <a:pt x="2101" y="788"/>
                    <a:pt x="2141" y="762"/>
                    <a:pt x="2166" y="729"/>
                  </a:cubicBezTo>
                  <a:cubicBezTo>
                    <a:pt x="2329" y="422"/>
                    <a:pt x="2635" y="231"/>
                    <a:pt x="2980" y="231"/>
                  </a:cubicBezTo>
                  <a:close/>
                  <a:moveTo>
                    <a:pt x="3012" y="0"/>
                  </a:moveTo>
                  <a:cubicBezTo>
                    <a:pt x="3002" y="0"/>
                    <a:pt x="2991" y="1"/>
                    <a:pt x="2980" y="1"/>
                  </a:cubicBezTo>
                  <a:cubicBezTo>
                    <a:pt x="2626" y="1"/>
                    <a:pt x="2290" y="164"/>
                    <a:pt x="2070" y="432"/>
                  </a:cubicBezTo>
                  <a:cubicBezTo>
                    <a:pt x="1893" y="162"/>
                    <a:pt x="1589" y="0"/>
                    <a:pt x="1265" y="0"/>
                  </a:cubicBezTo>
                  <a:cubicBezTo>
                    <a:pt x="1255" y="0"/>
                    <a:pt x="1246" y="1"/>
                    <a:pt x="1236" y="1"/>
                  </a:cubicBezTo>
                  <a:cubicBezTo>
                    <a:pt x="662" y="1"/>
                    <a:pt x="173" y="432"/>
                    <a:pt x="87" y="1007"/>
                  </a:cubicBezTo>
                  <a:cubicBezTo>
                    <a:pt x="68" y="1246"/>
                    <a:pt x="1" y="1869"/>
                    <a:pt x="1275" y="2712"/>
                  </a:cubicBezTo>
                  <a:lnTo>
                    <a:pt x="1754" y="3028"/>
                  </a:lnTo>
                  <a:cubicBezTo>
                    <a:pt x="1773" y="3047"/>
                    <a:pt x="1792" y="3057"/>
                    <a:pt x="1821" y="3057"/>
                  </a:cubicBezTo>
                  <a:cubicBezTo>
                    <a:pt x="1840" y="3047"/>
                    <a:pt x="1859" y="3047"/>
                    <a:pt x="1869" y="3038"/>
                  </a:cubicBezTo>
                  <a:lnTo>
                    <a:pt x="2415" y="2712"/>
                  </a:lnTo>
                  <a:cubicBezTo>
                    <a:pt x="3852" y="1879"/>
                    <a:pt x="3909" y="1265"/>
                    <a:pt x="3938" y="1026"/>
                  </a:cubicBezTo>
                  <a:cubicBezTo>
                    <a:pt x="3967" y="767"/>
                    <a:pt x="3881" y="509"/>
                    <a:pt x="3708" y="307"/>
                  </a:cubicBezTo>
                  <a:cubicBezTo>
                    <a:pt x="3533" y="114"/>
                    <a:pt x="3279" y="0"/>
                    <a:pt x="30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07" name="Picture 106" descr="A picture containing vector graphics&#10;&#10;Description automatically generated">
            <a:extLst>
              <a:ext uri="{FF2B5EF4-FFF2-40B4-BE49-F238E27FC236}">
                <a16:creationId xmlns:a16="http://schemas.microsoft.com/office/drawing/2014/main" id="{1D798BBC-5F36-48F0-BD7E-E682B3478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70271">
            <a:off x="3331367" y="2231186"/>
            <a:ext cx="2775398" cy="2759397"/>
          </a:xfrm>
          <a:prstGeom prst="rect">
            <a:avLst/>
          </a:prstGeom>
        </p:spPr>
      </p:pic>
      <p:grpSp>
        <p:nvGrpSpPr>
          <p:cNvPr id="4" name="Group 3">
            <a:extLst>
              <a:ext uri="{FF2B5EF4-FFF2-40B4-BE49-F238E27FC236}">
                <a16:creationId xmlns:a16="http://schemas.microsoft.com/office/drawing/2014/main" id="{7BADA610-70BC-4B7A-BB33-B0D11645C5B4}"/>
              </a:ext>
            </a:extLst>
          </p:cNvPr>
          <p:cNvGrpSpPr/>
          <p:nvPr/>
        </p:nvGrpSpPr>
        <p:grpSpPr>
          <a:xfrm>
            <a:off x="665718" y="2714617"/>
            <a:ext cx="3210843" cy="3198209"/>
            <a:chOff x="665718" y="2714617"/>
            <a:chExt cx="3210843" cy="3198209"/>
          </a:xfrm>
        </p:grpSpPr>
        <p:pic>
          <p:nvPicPr>
            <p:cNvPr id="103" name="Picture 102">
              <a:extLst>
                <a:ext uri="{FF2B5EF4-FFF2-40B4-BE49-F238E27FC236}">
                  <a16:creationId xmlns:a16="http://schemas.microsoft.com/office/drawing/2014/main" id="{03FE6C29-BE91-494C-9A71-682AD1A8CCF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438" r="95625">
                          <a14:foregroundMark x1="3438" y1="41875" x2="18438" y2="44375"/>
                          <a14:foregroundMark x1="89375" y1="46250" x2="95625" y2="45313"/>
                        </a14:backgroundRemoval>
                      </a14:imgEffect>
                    </a14:imgLayer>
                  </a14:imgProps>
                </a:ext>
              </a:extLst>
            </a:blip>
            <a:stretch>
              <a:fillRect/>
            </a:stretch>
          </p:blipFill>
          <p:spPr>
            <a:xfrm>
              <a:off x="665718" y="2852907"/>
              <a:ext cx="3210843" cy="3059919"/>
            </a:xfrm>
            <a:prstGeom prst="rect">
              <a:avLst/>
            </a:prstGeom>
          </p:spPr>
        </p:pic>
        <p:pic>
          <p:nvPicPr>
            <p:cNvPr id="2" name="Picture 1">
              <a:extLst>
                <a:ext uri="{FF2B5EF4-FFF2-40B4-BE49-F238E27FC236}">
                  <a16:creationId xmlns:a16="http://schemas.microsoft.com/office/drawing/2014/main" id="{16E538FE-7B3C-40E4-AD38-A7E4B50BAAD2}"/>
                </a:ext>
              </a:extLst>
            </p:cNvPr>
            <p:cNvPicPr>
              <a:picLocks noChangeAspect="1"/>
            </p:cNvPicPr>
            <p:nvPr/>
          </p:nvPicPr>
          <p:blipFill>
            <a:blip r:embed="rId7"/>
            <a:stretch>
              <a:fillRect/>
            </a:stretch>
          </p:blipFill>
          <p:spPr>
            <a:xfrm>
              <a:off x="961373" y="3972981"/>
              <a:ext cx="841605" cy="421679"/>
            </a:xfrm>
            <a:prstGeom prst="rect">
              <a:avLst/>
            </a:prstGeom>
          </p:spPr>
        </p:pic>
        <p:pic>
          <p:nvPicPr>
            <p:cNvPr id="3" name="Picture 2">
              <a:extLst>
                <a:ext uri="{FF2B5EF4-FFF2-40B4-BE49-F238E27FC236}">
                  <a16:creationId xmlns:a16="http://schemas.microsoft.com/office/drawing/2014/main" id="{7E6B1401-6200-4894-A28F-F94B1E1A109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23003" y1="44089" x2="49840" y2="39776"/>
                          <a14:foregroundMark x1="49840" y1="39776" x2="50958" y2="39776"/>
                        </a14:backgroundRemoval>
                      </a14:imgEffect>
                    </a14:imgLayer>
                  </a14:imgProps>
                </a:ext>
              </a:extLst>
            </a:blip>
            <a:stretch>
              <a:fillRect/>
            </a:stretch>
          </p:blipFill>
          <p:spPr>
            <a:xfrm>
              <a:off x="1417527" y="2714617"/>
              <a:ext cx="2393506" cy="2393506"/>
            </a:xfrm>
            <a:prstGeom prst="rect">
              <a:avLst/>
            </a:prstGeom>
          </p:spPr>
        </p:pic>
      </p:grpSp>
      <p:sp>
        <p:nvSpPr>
          <p:cNvPr id="111" name="Speech Bubble: Oval 110">
            <a:extLst>
              <a:ext uri="{FF2B5EF4-FFF2-40B4-BE49-F238E27FC236}">
                <a16:creationId xmlns:a16="http://schemas.microsoft.com/office/drawing/2014/main" id="{6BE5B51D-FFDE-49BC-B746-38C92469E2FF}"/>
              </a:ext>
            </a:extLst>
          </p:cNvPr>
          <p:cNvSpPr/>
          <p:nvPr/>
        </p:nvSpPr>
        <p:spPr>
          <a:xfrm>
            <a:off x="961373" y="1196451"/>
            <a:ext cx="2314434" cy="1375299"/>
          </a:xfrm>
          <a:prstGeom prst="wedgeEllipseCallout">
            <a:avLst>
              <a:gd name="adj1" fmla="val 64390"/>
              <a:gd name="adj2" fmla="val 50640"/>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612C28"/>
                </a:solidFill>
                <a:effectLst/>
                <a:uLnTx/>
                <a:uFillTx/>
                <a:latin typeface="Arial"/>
                <a:ea typeface="+mn-ea"/>
                <a:cs typeface="+mn-cs"/>
                <a:sym typeface="Arial"/>
              </a:rPr>
              <a:t>Vâng</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ạ !</a:t>
            </a:r>
            <a:endParaRPr kumimoji="0" lang="en-US" sz="2800" b="0" i="0" u="none" strike="noStrike" kern="0" cap="none" spc="0" normalizeH="0" baseline="0" noProof="0" dirty="0">
              <a:ln>
                <a:noFill/>
              </a:ln>
              <a:solidFill>
                <a:srgbClr val="612C28"/>
              </a:solidFill>
              <a:effectLst/>
              <a:uLnTx/>
              <a:uFillTx/>
              <a:latin typeface="Arial"/>
              <a:ea typeface="+mn-ea"/>
              <a:cs typeface="+mn-cs"/>
              <a:sym typeface="Arial"/>
            </a:endParaRPr>
          </a:p>
        </p:txBody>
      </p:sp>
    </p:spTree>
    <p:extLst>
      <p:ext uri="{BB962C8B-B14F-4D97-AF65-F5344CB8AC3E}">
        <p14:creationId xmlns:p14="http://schemas.microsoft.com/office/powerpoint/2010/main" val="4122249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p:cTn id="7" dur="500" fill="hold"/>
                                        <p:tgtEl>
                                          <p:spTgt spid="105"/>
                                        </p:tgtEl>
                                        <p:attrNameLst>
                                          <p:attrName>ppt_w</p:attrName>
                                        </p:attrNameLst>
                                      </p:cBhvr>
                                      <p:tavLst>
                                        <p:tav tm="0">
                                          <p:val>
                                            <p:fltVal val="0"/>
                                          </p:val>
                                        </p:tav>
                                        <p:tav tm="100000">
                                          <p:val>
                                            <p:strVal val="#ppt_w"/>
                                          </p:val>
                                        </p:tav>
                                      </p:tavLst>
                                    </p:anim>
                                    <p:anim calcmode="lin" valueType="num">
                                      <p:cBhvr>
                                        <p:cTn id="8" dur="500" fill="hold"/>
                                        <p:tgtEl>
                                          <p:spTgt spid="10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105"/>
                                        </p:tgtEl>
                                      </p:cBhvr>
                                    </p:animEffect>
                                    <p:set>
                                      <p:cBhvr>
                                        <p:cTn id="13" dur="1" fill="hold">
                                          <p:stCondLst>
                                            <p:cond delay="499"/>
                                          </p:stCondLst>
                                        </p:cTn>
                                        <p:tgtEl>
                                          <p:spTgt spid="10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08"/>
                                        </p:tgtEl>
                                        <p:attrNameLst>
                                          <p:attrName>style.visibility</p:attrName>
                                        </p:attrNameLst>
                                      </p:cBhvr>
                                      <p:to>
                                        <p:strVal val="visible"/>
                                      </p:to>
                                    </p:set>
                                    <p:anim calcmode="lin" valueType="num">
                                      <p:cBhvr>
                                        <p:cTn id="18" dur="500" fill="hold"/>
                                        <p:tgtEl>
                                          <p:spTgt spid="208"/>
                                        </p:tgtEl>
                                        <p:attrNameLst>
                                          <p:attrName>ppt_w</p:attrName>
                                        </p:attrNameLst>
                                      </p:cBhvr>
                                      <p:tavLst>
                                        <p:tav tm="0">
                                          <p:val>
                                            <p:fltVal val="0"/>
                                          </p:val>
                                        </p:tav>
                                        <p:tav tm="100000">
                                          <p:val>
                                            <p:strVal val="#ppt_w"/>
                                          </p:val>
                                        </p:tav>
                                      </p:tavLst>
                                    </p:anim>
                                    <p:anim calcmode="lin" valueType="num">
                                      <p:cBhvr>
                                        <p:cTn id="19" dur="500" fill="hold"/>
                                        <p:tgtEl>
                                          <p:spTgt spid="208"/>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08"/>
                                        </p:tgtEl>
                                      </p:cBhvr>
                                    </p:animEffect>
                                    <p:set>
                                      <p:cBhvr>
                                        <p:cTn id="24" dur="1" fill="hold">
                                          <p:stCondLst>
                                            <p:cond delay="499"/>
                                          </p:stCondLst>
                                        </p:cTn>
                                        <p:tgtEl>
                                          <p:spTgt spid="20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11"/>
                                        </p:tgtEl>
                                        <p:attrNameLst>
                                          <p:attrName>style.visibility</p:attrName>
                                        </p:attrNameLst>
                                      </p:cBhvr>
                                      <p:to>
                                        <p:strVal val="visible"/>
                                      </p:to>
                                    </p:set>
                                    <p:anim calcmode="lin" valueType="num">
                                      <p:cBhvr>
                                        <p:cTn id="29" dur="500" fill="hold"/>
                                        <p:tgtEl>
                                          <p:spTgt spid="111"/>
                                        </p:tgtEl>
                                        <p:attrNameLst>
                                          <p:attrName>ppt_w</p:attrName>
                                        </p:attrNameLst>
                                      </p:cBhvr>
                                      <p:tavLst>
                                        <p:tav tm="0">
                                          <p:val>
                                            <p:fltVal val="0"/>
                                          </p:val>
                                        </p:tav>
                                        <p:tav tm="100000">
                                          <p:val>
                                            <p:strVal val="#ppt_w"/>
                                          </p:val>
                                        </p:tav>
                                      </p:tavLst>
                                    </p:anim>
                                    <p:anim calcmode="lin" valueType="num">
                                      <p:cBhvr>
                                        <p:cTn id="30" dur="500" fill="hold"/>
                                        <p:tgtEl>
                                          <p:spTgt spid="111"/>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111"/>
                                        </p:tgtEl>
                                      </p:cBhvr>
                                    </p:animEffect>
                                    <p:set>
                                      <p:cBhvr>
                                        <p:cTn id="35" dur="1" fill="hold">
                                          <p:stCondLst>
                                            <p:cond delay="499"/>
                                          </p:stCondLst>
                                        </p:cTn>
                                        <p:tgtEl>
                                          <p:spTgt spid="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5" grpId="1" animBg="1"/>
      <p:bldP spid="208" grpId="0" animBg="1"/>
      <p:bldP spid="208" grpId="1" animBg="1"/>
      <p:bldP spid="111" grpId="0" animBg="1"/>
      <p:bldP spid="11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52400" y="184446"/>
            <a:ext cx="4258499" cy="2045602"/>
          </a:xfrm>
          <a:prstGeom prst="wedgeRoundRectCallout">
            <a:avLst>
              <a:gd name="adj1" fmla="val -3868"/>
              <a:gd name="adj2" fmla="val 82290"/>
              <a:gd name="adj3" fmla="val 16667"/>
            </a:avLst>
          </a:prstGeom>
          <a:solidFill>
            <a:schemeClr val="accent2">
              <a:lumMod val="40000"/>
              <a:lumOff val="60000"/>
            </a:schemeClr>
          </a:solidFill>
          <a:ln w="57150">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r>
              <a:rPr lang="en-US" sz="2800" b="1" kern="1200" dirty="0" err="1">
                <a:solidFill>
                  <a:srgbClr val="663F0D"/>
                </a:solidFill>
                <a:latin typeface="+mj-lt"/>
                <a:cs typeface="Calibri" panose="020F0502020204030204" pitchFamily="34" charset="0"/>
              </a:rPr>
              <a:t>Các</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bạn</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hãy</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cùng</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chúng</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mình</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trồng</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hoa</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bằng</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cách</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thực</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hiện</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nhiệm</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vụ</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sau</a:t>
            </a:r>
            <a:r>
              <a:rPr lang="en-US" sz="2800" b="1" kern="1200" dirty="0">
                <a:solidFill>
                  <a:srgbClr val="663F0D"/>
                </a:solidFill>
                <a:latin typeface="+mj-lt"/>
                <a:cs typeface="Calibri" panose="020F0502020204030204" pitchFamily="34" charset="0"/>
              </a:rPr>
              <a:t>.</a:t>
            </a:r>
          </a:p>
        </p:txBody>
      </p:sp>
      <p:pic>
        <p:nvPicPr>
          <p:cNvPr id="6" name="Picture 5"/>
          <p:cNvPicPr>
            <a:picLocks noChangeAspect="1"/>
          </p:cNvPicPr>
          <p:nvPr/>
        </p:nvPicPr>
        <p:blipFill rotWithShape="1">
          <a:blip r:embed="rId2">
            <a:clrChange>
              <a:clrFrom>
                <a:srgbClr val="40A57D"/>
              </a:clrFrom>
              <a:clrTo>
                <a:srgbClr val="40A57D">
                  <a:alpha val="0"/>
                </a:srgbClr>
              </a:clrTo>
            </a:clrChange>
            <a:extLst>
              <a:ext uri="{BEBA8EAE-BF5A-486C-A8C5-ECC9F3942E4B}">
                <a14:imgProps xmlns:a14="http://schemas.microsoft.com/office/drawing/2010/main">
                  <a14:imgLayer r:embed="rId3">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3771900" y="-641799"/>
            <a:ext cx="6210297" cy="5899600"/>
          </a:xfrm>
          <a:prstGeom prst="rect">
            <a:avLst/>
          </a:prstGeom>
        </p:spPr>
      </p:pic>
      <p:pic>
        <p:nvPicPr>
          <p:cNvPr id="10" name="Picture 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6370817" y="3748366"/>
            <a:ext cx="935688" cy="935906"/>
          </a:xfrm>
          <a:prstGeom prst="rect">
            <a:avLst/>
          </a:prstGeom>
        </p:spPr>
      </p:pic>
      <p:grpSp>
        <p:nvGrpSpPr>
          <p:cNvPr id="98" name="Google Shape;391;p32">
            <a:extLst>
              <a:ext uri="{FF2B5EF4-FFF2-40B4-BE49-F238E27FC236}">
                <a16:creationId xmlns:a16="http://schemas.microsoft.com/office/drawing/2014/main" id="{3D187DF2-69AF-48FE-922C-5F886E96B3B8}"/>
              </a:ext>
            </a:extLst>
          </p:cNvPr>
          <p:cNvGrpSpPr/>
          <p:nvPr/>
        </p:nvGrpSpPr>
        <p:grpSpPr>
          <a:xfrm>
            <a:off x="2887800" y="2699097"/>
            <a:ext cx="1319502" cy="2098538"/>
            <a:chOff x="5856144" y="537213"/>
            <a:chExt cx="2792554" cy="4069075"/>
          </a:xfrm>
        </p:grpSpPr>
        <p:sp>
          <p:nvSpPr>
            <p:cNvPr id="99" name="Google Shape;392;p32">
              <a:extLst>
                <a:ext uri="{FF2B5EF4-FFF2-40B4-BE49-F238E27FC236}">
                  <a16:creationId xmlns:a16="http://schemas.microsoft.com/office/drawing/2014/main" id="{A9ACBD0B-CEBB-4AE7-AE54-62E71AD570FF}"/>
                </a:ext>
              </a:extLst>
            </p:cNvPr>
            <p:cNvSpPr/>
            <p:nvPr/>
          </p:nvSpPr>
          <p:spPr>
            <a:xfrm flipH="1">
              <a:off x="6509039" y="4254700"/>
              <a:ext cx="416040" cy="289573"/>
            </a:xfrm>
            <a:custGeom>
              <a:avLst/>
              <a:gdLst/>
              <a:ahLst/>
              <a:cxnLst/>
              <a:rect l="l" t="t" r="r" b="b"/>
              <a:pathLst>
                <a:path w="3938" h="2741" extrusionOk="0">
                  <a:moveTo>
                    <a:pt x="0" y="0"/>
                  </a:moveTo>
                  <a:lnTo>
                    <a:pt x="748" y="1677"/>
                  </a:lnTo>
                  <a:lnTo>
                    <a:pt x="748" y="2740"/>
                  </a:lnTo>
                  <a:lnTo>
                    <a:pt x="3181" y="2740"/>
                  </a:lnTo>
                  <a:cubicBezTo>
                    <a:pt x="3516" y="1849"/>
                    <a:pt x="3765" y="939"/>
                    <a:pt x="3938" y="0"/>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393;p32">
              <a:extLst>
                <a:ext uri="{FF2B5EF4-FFF2-40B4-BE49-F238E27FC236}">
                  <a16:creationId xmlns:a16="http://schemas.microsoft.com/office/drawing/2014/main" id="{A23D7F2A-FEE9-4E7D-9642-5BB0472058D2}"/>
                </a:ext>
              </a:extLst>
            </p:cNvPr>
            <p:cNvSpPr/>
            <p:nvPr/>
          </p:nvSpPr>
          <p:spPr>
            <a:xfrm flipH="1">
              <a:off x="7091995" y="4254700"/>
              <a:ext cx="445410" cy="289573"/>
            </a:xfrm>
            <a:custGeom>
              <a:avLst/>
              <a:gdLst/>
              <a:ahLst/>
              <a:cxnLst/>
              <a:rect l="l" t="t" r="r" b="b"/>
              <a:pathLst>
                <a:path w="4216" h="2741" extrusionOk="0">
                  <a:moveTo>
                    <a:pt x="0" y="0"/>
                  </a:moveTo>
                  <a:cubicBezTo>
                    <a:pt x="144" y="949"/>
                    <a:pt x="326" y="1955"/>
                    <a:pt x="508" y="2740"/>
                  </a:cubicBezTo>
                  <a:lnTo>
                    <a:pt x="3200" y="2740"/>
                  </a:lnTo>
                  <a:cubicBezTo>
                    <a:pt x="3229" y="2396"/>
                    <a:pt x="3229" y="2051"/>
                    <a:pt x="3200" y="1706"/>
                  </a:cubicBezTo>
                  <a:cubicBezTo>
                    <a:pt x="3430" y="1294"/>
                    <a:pt x="3832" y="623"/>
                    <a:pt x="4216" y="0"/>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394;p32">
              <a:extLst>
                <a:ext uri="{FF2B5EF4-FFF2-40B4-BE49-F238E27FC236}">
                  <a16:creationId xmlns:a16="http://schemas.microsoft.com/office/drawing/2014/main" id="{FF63A83F-2178-485A-BF3F-423F5B3CE2D0}"/>
                </a:ext>
              </a:extLst>
            </p:cNvPr>
            <p:cNvSpPr/>
            <p:nvPr/>
          </p:nvSpPr>
          <p:spPr>
            <a:xfrm flipH="1">
              <a:off x="6482725" y="3966285"/>
              <a:ext cx="1094191" cy="288516"/>
            </a:xfrm>
            <a:custGeom>
              <a:avLst/>
              <a:gdLst/>
              <a:ahLst/>
              <a:cxnLst/>
              <a:rect l="l" t="t" r="r" b="b"/>
              <a:pathLst>
                <a:path w="10357" h="2731" extrusionOk="0">
                  <a:moveTo>
                    <a:pt x="1" y="0"/>
                  </a:moveTo>
                  <a:cubicBezTo>
                    <a:pt x="1" y="0"/>
                    <a:pt x="154" y="1284"/>
                    <a:pt x="384" y="2730"/>
                  </a:cubicBezTo>
                  <a:lnTo>
                    <a:pt x="4590" y="2730"/>
                  </a:lnTo>
                  <a:cubicBezTo>
                    <a:pt x="5069" y="1954"/>
                    <a:pt x="5509" y="1255"/>
                    <a:pt x="5509" y="1255"/>
                  </a:cubicBezTo>
                  <a:lnTo>
                    <a:pt x="6170" y="2730"/>
                  </a:lnTo>
                  <a:lnTo>
                    <a:pt x="10108" y="2730"/>
                  </a:lnTo>
                  <a:cubicBezTo>
                    <a:pt x="10280" y="1830"/>
                    <a:pt x="10357" y="920"/>
                    <a:pt x="10347" y="0"/>
                  </a:cubicBezTo>
                  <a:close/>
                </a:path>
              </a:pathLst>
            </a:custGeom>
            <a:solidFill>
              <a:srgbClr val="EFCD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395;p32">
              <a:extLst>
                <a:ext uri="{FF2B5EF4-FFF2-40B4-BE49-F238E27FC236}">
                  <a16:creationId xmlns:a16="http://schemas.microsoft.com/office/drawing/2014/main" id="{7D206EA6-4F2E-4C29-9DDE-56BFC6FFBEAA}"/>
                </a:ext>
              </a:extLst>
            </p:cNvPr>
            <p:cNvSpPr/>
            <p:nvPr/>
          </p:nvSpPr>
          <p:spPr>
            <a:xfrm flipH="1">
              <a:off x="6491819" y="4242551"/>
              <a:ext cx="450481" cy="25460"/>
            </a:xfrm>
            <a:custGeom>
              <a:avLst/>
              <a:gdLst/>
              <a:ahLst/>
              <a:cxnLst/>
              <a:rect l="l" t="t" r="r" b="b"/>
              <a:pathLst>
                <a:path w="4264" h="241" extrusionOk="0">
                  <a:moveTo>
                    <a:pt x="163" y="1"/>
                  </a:moveTo>
                  <a:cubicBezTo>
                    <a:pt x="0" y="1"/>
                    <a:pt x="0" y="240"/>
                    <a:pt x="163" y="240"/>
                  </a:cubicBezTo>
                  <a:lnTo>
                    <a:pt x="4101" y="240"/>
                  </a:lnTo>
                  <a:cubicBezTo>
                    <a:pt x="4264" y="240"/>
                    <a:pt x="4264" y="1"/>
                    <a:pt x="410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396;p32">
              <a:extLst>
                <a:ext uri="{FF2B5EF4-FFF2-40B4-BE49-F238E27FC236}">
                  <a16:creationId xmlns:a16="http://schemas.microsoft.com/office/drawing/2014/main" id="{DBDC3294-7D02-48D5-ABD9-72454A03A4AC}"/>
                </a:ext>
              </a:extLst>
            </p:cNvPr>
            <p:cNvSpPr/>
            <p:nvPr/>
          </p:nvSpPr>
          <p:spPr>
            <a:xfrm flipH="1">
              <a:off x="7074774" y="4242551"/>
              <a:ext cx="478900" cy="25460"/>
            </a:xfrm>
            <a:custGeom>
              <a:avLst/>
              <a:gdLst/>
              <a:ahLst/>
              <a:cxnLst/>
              <a:rect l="l" t="t" r="r" b="b"/>
              <a:pathLst>
                <a:path w="4533" h="241" extrusionOk="0">
                  <a:moveTo>
                    <a:pt x="154" y="1"/>
                  </a:moveTo>
                  <a:cubicBezTo>
                    <a:pt x="1" y="1"/>
                    <a:pt x="1" y="240"/>
                    <a:pt x="154" y="240"/>
                  </a:cubicBezTo>
                  <a:lnTo>
                    <a:pt x="4370" y="240"/>
                  </a:lnTo>
                  <a:cubicBezTo>
                    <a:pt x="4532" y="240"/>
                    <a:pt x="4532" y="1"/>
                    <a:pt x="4370"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397;p32">
              <a:extLst>
                <a:ext uri="{FF2B5EF4-FFF2-40B4-BE49-F238E27FC236}">
                  <a16:creationId xmlns:a16="http://schemas.microsoft.com/office/drawing/2014/main" id="{30E02835-01EE-4678-A195-20A2D9221FA2}"/>
                </a:ext>
              </a:extLst>
            </p:cNvPr>
            <p:cNvSpPr/>
            <p:nvPr/>
          </p:nvSpPr>
          <p:spPr>
            <a:xfrm flipH="1">
              <a:off x="6464448" y="3954136"/>
              <a:ext cx="1126625" cy="602388"/>
            </a:xfrm>
            <a:custGeom>
              <a:avLst/>
              <a:gdLst/>
              <a:ahLst/>
              <a:cxnLst/>
              <a:rect l="l" t="t" r="r" b="b"/>
              <a:pathLst>
                <a:path w="10664" h="5702" extrusionOk="0">
                  <a:moveTo>
                    <a:pt x="10357" y="230"/>
                  </a:moveTo>
                  <a:cubicBezTo>
                    <a:pt x="10385" y="2731"/>
                    <a:pt x="9571" y="5020"/>
                    <a:pt x="9399" y="5461"/>
                  </a:cubicBezTo>
                  <a:lnTo>
                    <a:pt x="7166" y="5461"/>
                  </a:lnTo>
                  <a:lnTo>
                    <a:pt x="7166" y="4522"/>
                  </a:lnTo>
                  <a:cubicBezTo>
                    <a:pt x="7166" y="4503"/>
                    <a:pt x="7157" y="4493"/>
                    <a:pt x="7157" y="4474"/>
                  </a:cubicBezTo>
                  <a:lnTo>
                    <a:pt x="5749" y="1322"/>
                  </a:lnTo>
                  <a:cubicBezTo>
                    <a:pt x="5729" y="1284"/>
                    <a:pt x="5691" y="1255"/>
                    <a:pt x="5643" y="1255"/>
                  </a:cubicBezTo>
                  <a:cubicBezTo>
                    <a:pt x="5638" y="1254"/>
                    <a:pt x="5633" y="1253"/>
                    <a:pt x="5627" y="1253"/>
                  </a:cubicBezTo>
                  <a:cubicBezTo>
                    <a:pt x="5593" y="1253"/>
                    <a:pt x="5554" y="1278"/>
                    <a:pt x="5538" y="1303"/>
                  </a:cubicBezTo>
                  <a:cubicBezTo>
                    <a:pt x="5519" y="1332"/>
                    <a:pt x="4110" y="3574"/>
                    <a:pt x="3593" y="4493"/>
                  </a:cubicBezTo>
                  <a:cubicBezTo>
                    <a:pt x="3583" y="4522"/>
                    <a:pt x="3583" y="4541"/>
                    <a:pt x="3583" y="4570"/>
                  </a:cubicBezTo>
                  <a:cubicBezTo>
                    <a:pt x="3612" y="4867"/>
                    <a:pt x="3612" y="5164"/>
                    <a:pt x="3593" y="5461"/>
                  </a:cubicBezTo>
                  <a:lnTo>
                    <a:pt x="1102" y="5461"/>
                  </a:lnTo>
                  <a:cubicBezTo>
                    <a:pt x="709" y="3727"/>
                    <a:pt x="345" y="882"/>
                    <a:pt x="269" y="230"/>
                  </a:cubicBezTo>
                  <a:close/>
                  <a:moveTo>
                    <a:pt x="135" y="0"/>
                  </a:moveTo>
                  <a:cubicBezTo>
                    <a:pt x="58" y="0"/>
                    <a:pt x="0" y="58"/>
                    <a:pt x="10" y="134"/>
                  </a:cubicBezTo>
                  <a:cubicBezTo>
                    <a:pt x="20" y="163"/>
                    <a:pt x="441" y="3650"/>
                    <a:pt x="891" y="5614"/>
                  </a:cubicBezTo>
                  <a:cubicBezTo>
                    <a:pt x="900" y="5666"/>
                    <a:pt x="947" y="5702"/>
                    <a:pt x="998" y="5702"/>
                  </a:cubicBezTo>
                  <a:cubicBezTo>
                    <a:pt x="1004" y="5702"/>
                    <a:pt x="1010" y="5701"/>
                    <a:pt x="1016" y="5700"/>
                  </a:cubicBezTo>
                  <a:lnTo>
                    <a:pt x="3708" y="5700"/>
                  </a:lnTo>
                  <a:cubicBezTo>
                    <a:pt x="3766" y="5700"/>
                    <a:pt x="3823" y="5653"/>
                    <a:pt x="3823" y="5595"/>
                  </a:cubicBezTo>
                  <a:cubicBezTo>
                    <a:pt x="3852" y="5260"/>
                    <a:pt x="3852" y="4915"/>
                    <a:pt x="3823" y="4580"/>
                  </a:cubicBezTo>
                  <a:cubicBezTo>
                    <a:pt x="4264" y="3804"/>
                    <a:pt x="5279" y="2184"/>
                    <a:pt x="5624" y="1629"/>
                  </a:cubicBezTo>
                  <a:lnTo>
                    <a:pt x="6927" y="4551"/>
                  </a:lnTo>
                  <a:lnTo>
                    <a:pt x="6927" y="5585"/>
                  </a:lnTo>
                  <a:cubicBezTo>
                    <a:pt x="6927" y="5653"/>
                    <a:pt x="6984" y="5700"/>
                    <a:pt x="7052" y="5700"/>
                  </a:cubicBezTo>
                  <a:lnTo>
                    <a:pt x="9485" y="5700"/>
                  </a:lnTo>
                  <a:cubicBezTo>
                    <a:pt x="9533" y="5700"/>
                    <a:pt x="9571" y="5672"/>
                    <a:pt x="9590" y="5633"/>
                  </a:cubicBezTo>
                  <a:cubicBezTo>
                    <a:pt x="9600" y="5605"/>
                    <a:pt x="10663" y="2980"/>
                    <a:pt x="10596" y="115"/>
                  </a:cubicBezTo>
                  <a:cubicBezTo>
                    <a:pt x="10596" y="48"/>
                    <a:pt x="10548" y="0"/>
                    <a:pt x="1048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398;p32">
              <a:extLst>
                <a:ext uri="{FF2B5EF4-FFF2-40B4-BE49-F238E27FC236}">
                  <a16:creationId xmlns:a16="http://schemas.microsoft.com/office/drawing/2014/main" id="{B39B2A97-C801-41C5-A673-27FC6621C660}"/>
                </a:ext>
              </a:extLst>
            </p:cNvPr>
            <p:cNvSpPr/>
            <p:nvPr/>
          </p:nvSpPr>
          <p:spPr>
            <a:xfrm flipH="1">
              <a:off x="6397678" y="3671109"/>
              <a:ext cx="1259213" cy="497271"/>
            </a:xfrm>
            <a:custGeom>
              <a:avLst/>
              <a:gdLst/>
              <a:ahLst/>
              <a:cxnLst/>
              <a:rect l="l" t="t" r="r" b="b"/>
              <a:pathLst>
                <a:path w="11919" h="4707" extrusionOk="0">
                  <a:moveTo>
                    <a:pt x="7058" y="0"/>
                  </a:moveTo>
                  <a:cubicBezTo>
                    <a:pt x="4956" y="0"/>
                    <a:pt x="2454" y="153"/>
                    <a:pt x="537" y="734"/>
                  </a:cubicBezTo>
                  <a:cubicBezTo>
                    <a:pt x="259" y="1750"/>
                    <a:pt x="1" y="4346"/>
                    <a:pt x="1" y="4346"/>
                  </a:cubicBezTo>
                  <a:cubicBezTo>
                    <a:pt x="1" y="4346"/>
                    <a:pt x="1920" y="4707"/>
                    <a:pt x="5203" y="4707"/>
                  </a:cubicBezTo>
                  <a:cubicBezTo>
                    <a:pt x="5587" y="4707"/>
                    <a:pt x="5989" y="4702"/>
                    <a:pt x="6410" y="4691"/>
                  </a:cubicBezTo>
                  <a:cubicBezTo>
                    <a:pt x="10482" y="4586"/>
                    <a:pt x="11890" y="4499"/>
                    <a:pt x="11899" y="4375"/>
                  </a:cubicBezTo>
                  <a:cubicBezTo>
                    <a:pt x="11919" y="4260"/>
                    <a:pt x="11449" y="1108"/>
                    <a:pt x="11229" y="188"/>
                  </a:cubicBezTo>
                  <a:cubicBezTo>
                    <a:pt x="11229" y="188"/>
                    <a:pt x="9390" y="0"/>
                    <a:pt x="7058"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399;p32">
              <a:extLst>
                <a:ext uri="{FF2B5EF4-FFF2-40B4-BE49-F238E27FC236}">
                  <a16:creationId xmlns:a16="http://schemas.microsoft.com/office/drawing/2014/main" id="{F19F6CB6-7DA4-4637-B7CC-968228E67B15}"/>
                </a:ext>
              </a:extLst>
            </p:cNvPr>
            <p:cNvSpPr/>
            <p:nvPr/>
          </p:nvSpPr>
          <p:spPr>
            <a:xfrm flipH="1">
              <a:off x="6384472" y="3658960"/>
              <a:ext cx="1285519" cy="521992"/>
            </a:xfrm>
            <a:custGeom>
              <a:avLst/>
              <a:gdLst/>
              <a:ahLst/>
              <a:cxnLst/>
              <a:rect l="l" t="t" r="r" b="b"/>
              <a:pathLst>
                <a:path w="12168" h="4941" extrusionOk="0">
                  <a:moveTo>
                    <a:pt x="7217" y="238"/>
                  </a:moveTo>
                  <a:cubicBezTo>
                    <a:pt x="9229" y="238"/>
                    <a:pt x="10871" y="376"/>
                    <a:pt x="11257" y="409"/>
                  </a:cubicBezTo>
                  <a:cubicBezTo>
                    <a:pt x="11477" y="1386"/>
                    <a:pt x="11861" y="4001"/>
                    <a:pt x="11908" y="4423"/>
                  </a:cubicBezTo>
                  <a:cubicBezTo>
                    <a:pt x="11420" y="4566"/>
                    <a:pt x="7885" y="4653"/>
                    <a:pt x="6534" y="4681"/>
                  </a:cubicBezTo>
                  <a:cubicBezTo>
                    <a:pt x="6104" y="4693"/>
                    <a:pt x="5693" y="4699"/>
                    <a:pt x="5300" y="4699"/>
                  </a:cubicBezTo>
                  <a:cubicBezTo>
                    <a:pt x="2512" y="4699"/>
                    <a:pt x="704" y="4433"/>
                    <a:pt x="259" y="4365"/>
                  </a:cubicBezTo>
                  <a:cubicBezTo>
                    <a:pt x="307" y="3877"/>
                    <a:pt x="527" y="1855"/>
                    <a:pt x="767" y="945"/>
                  </a:cubicBezTo>
                  <a:cubicBezTo>
                    <a:pt x="2661" y="385"/>
                    <a:pt x="5137" y="238"/>
                    <a:pt x="7217" y="238"/>
                  </a:cubicBezTo>
                  <a:close/>
                  <a:moveTo>
                    <a:pt x="7231" y="1"/>
                  </a:moveTo>
                  <a:cubicBezTo>
                    <a:pt x="5106" y="1"/>
                    <a:pt x="2564" y="154"/>
                    <a:pt x="633" y="744"/>
                  </a:cubicBezTo>
                  <a:cubicBezTo>
                    <a:pt x="594" y="754"/>
                    <a:pt x="565" y="782"/>
                    <a:pt x="546" y="821"/>
                  </a:cubicBezTo>
                  <a:cubicBezTo>
                    <a:pt x="268" y="1836"/>
                    <a:pt x="19" y="4346"/>
                    <a:pt x="10" y="4452"/>
                  </a:cubicBezTo>
                  <a:cubicBezTo>
                    <a:pt x="0" y="4509"/>
                    <a:pt x="39" y="4566"/>
                    <a:pt x="106" y="4576"/>
                  </a:cubicBezTo>
                  <a:cubicBezTo>
                    <a:pt x="125" y="4576"/>
                    <a:pt x="2079" y="4940"/>
                    <a:pt x="5356" y="4940"/>
                  </a:cubicBezTo>
                  <a:cubicBezTo>
                    <a:pt x="5729" y="4940"/>
                    <a:pt x="6122" y="4931"/>
                    <a:pt x="6534" y="4921"/>
                  </a:cubicBezTo>
                  <a:cubicBezTo>
                    <a:pt x="12110" y="4777"/>
                    <a:pt x="12119" y="4681"/>
                    <a:pt x="12148" y="4509"/>
                  </a:cubicBezTo>
                  <a:cubicBezTo>
                    <a:pt x="12167" y="4346"/>
                    <a:pt x="11688" y="1175"/>
                    <a:pt x="11468" y="275"/>
                  </a:cubicBezTo>
                  <a:cubicBezTo>
                    <a:pt x="11458" y="227"/>
                    <a:pt x="11420" y="188"/>
                    <a:pt x="11362" y="179"/>
                  </a:cubicBezTo>
                  <a:cubicBezTo>
                    <a:pt x="11328" y="179"/>
                    <a:pt x="9521" y="1"/>
                    <a:pt x="723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400;p32">
              <a:extLst>
                <a:ext uri="{FF2B5EF4-FFF2-40B4-BE49-F238E27FC236}">
                  <a16:creationId xmlns:a16="http://schemas.microsoft.com/office/drawing/2014/main" id="{177DED03-69CE-45D3-9F68-98D91E5F57E3}"/>
                </a:ext>
              </a:extLst>
            </p:cNvPr>
            <p:cNvSpPr/>
            <p:nvPr/>
          </p:nvSpPr>
          <p:spPr>
            <a:xfrm flipH="1">
              <a:off x="6468568" y="2594889"/>
              <a:ext cx="1143740" cy="1181639"/>
            </a:xfrm>
            <a:custGeom>
              <a:avLst/>
              <a:gdLst/>
              <a:ahLst/>
              <a:cxnLst/>
              <a:rect l="l" t="t" r="r" b="b"/>
              <a:pathLst>
                <a:path w="10826" h="11185" extrusionOk="0">
                  <a:moveTo>
                    <a:pt x="4609" y="1"/>
                  </a:moveTo>
                  <a:cubicBezTo>
                    <a:pt x="4320" y="1"/>
                    <a:pt x="4030" y="11"/>
                    <a:pt x="3756" y="38"/>
                  </a:cubicBezTo>
                  <a:cubicBezTo>
                    <a:pt x="3756" y="38"/>
                    <a:pt x="2079" y="833"/>
                    <a:pt x="1207" y="1513"/>
                  </a:cubicBezTo>
                  <a:cubicBezTo>
                    <a:pt x="805" y="1810"/>
                    <a:pt x="240" y="4426"/>
                    <a:pt x="115" y="7060"/>
                  </a:cubicBezTo>
                  <a:cubicBezTo>
                    <a:pt x="0" y="9695"/>
                    <a:pt x="115" y="10921"/>
                    <a:pt x="115" y="10921"/>
                  </a:cubicBezTo>
                  <a:cubicBezTo>
                    <a:pt x="115" y="10921"/>
                    <a:pt x="1638" y="11185"/>
                    <a:pt x="3941" y="11185"/>
                  </a:cubicBezTo>
                  <a:cubicBezTo>
                    <a:pt x="4617" y="11185"/>
                    <a:pt x="5360" y="11162"/>
                    <a:pt x="6151" y="11103"/>
                  </a:cubicBezTo>
                  <a:cubicBezTo>
                    <a:pt x="9638" y="10845"/>
                    <a:pt x="10788" y="10471"/>
                    <a:pt x="10807" y="10375"/>
                  </a:cubicBezTo>
                  <a:cubicBezTo>
                    <a:pt x="10826" y="10270"/>
                    <a:pt x="10318" y="4685"/>
                    <a:pt x="9130" y="1734"/>
                  </a:cubicBezTo>
                  <a:cubicBezTo>
                    <a:pt x="8450" y="852"/>
                    <a:pt x="6898" y="172"/>
                    <a:pt x="6898" y="172"/>
                  </a:cubicBezTo>
                  <a:cubicBezTo>
                    <a:pt x="6898" y="172"/>
                    <a:pt x="5764" y="1"/>
                    <a:pt x="4609" y="1"/>
                  </a:cubicBezTo>
                  <a:close/>
                </a:path>
              </a:pathLst>
            </a:custGeom>
            <a:solidFill>
              <a:srgbClr val="BCE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401;p32">
              <a:extLst>
                <a:ext uri="{FF2B5EF4-FFF2-40B4-BE49-F238E27FC236}">
                  <a16:creationId xmlns:a16="http://schemas.microsoft.com/office/drawing/2014/main" id="{A00BEC3D-8BE3-40BD-9F1E-ED25006E5C3F}"/>
                </a:ext>
              </a:extLst>
            </p:cNvPr>
            <p:cNvSpPr/>
            <p:nvPr/>
          </p:nvSpPr>
          <p:spPr>
            <a:xfrm flipH="1">
              <a:off x="6456419" y="2582106"/>
              <a:ext cx="1169095" cy="1207205"/>
            </a:xfrm>
            <a:custGeom>
              <a:avLst/>
              <a:gdLst/>
              <a:ahLst/>
              <a:cxnLst/>
              <a:rect l="l" t="t" r="r" b="b"/>
              <a:pathLst>
                <a:path w="11066" h="11427" extrusionOk="0">
                  <a:moveTo>
                    <a:pt x="4781" y="246"/>
                  </a:moveTo>
                  <a:cubicBezTo>
                    <a:pt x="5832" y="246"/>
                    <a:pt x="6859" y="386"/>
                    <a:pt x="6994" y="408"/>
                  </a:cubicBezTo>
                  <a:cubicBezTo>
                    <a:pt x="7157" y="475"/>
                    <a:pt x="8537" y="1117"/>
                    <a:pt x="9159" y="1912"/>
                  </a:cubicBezTo>
                  <a:cubicBezTo>
                    <a:pt x="10280" y="4710"/>
                    <a:pt x="10788" y="9921"/>
                    <a:pt x="10817" y="10439"/>
                  </a:cubicBezTo>
                  <a:cubicBezTo>
                    <a:pt x="10616" y="10544"/>
                    <a:pt x="9485" y="10870"/>
                    <a:pt x="6266" y="11109"/>
                  </a:cubicBezTo>
                  <a:cubicBezTo>
                    <a:pt x="5543" y="11166"/>
                    <a:pt x="4819" y="11193"/>
                    <a:pt x="4096" y="11193"/>
                  </a:cubicBezTo>
                  <a:cubicBezTo>
                    <a:pt x="2847" y="11193"/>
                    <a:pt x="1599" y="11110"/>
                    <a:pt x="355" y="10947"/>
                  </a:cubicBezTo>
                  <a:lnTo>
                    <a:pt x="355" y="10937"/>
                  </a:lnTo>
                  <a:cubicBezTo>
                    <a:pt x="336" y="10611"/>
                    <a:pt x="269" y="9385"/>
                    <a:pt x="365" y="7191"/>
                  </a:cubicBezTo>
                  <a:cubicBezTo>
                    <a:pt x="499" y="4432"/>
                    <a:pt x="1083" y="1970"/>
                    <a:pt x="1409" y="1730"/>
                  </a:cubicBezTo>
                  <a:cubicBezTo>
                    <a:pt x="2214" y="1108"/>
                    <a:pt x="3737" y="370"/>
                    <a:pt x="3919" y="284"/>
                  </a:cubicBezTo>
                  <a:cubicBezTo>
                    <a:pt x="4196" y="257"/>
                    <a:pt x="4489" y="246"/>
                    <a:pt x="4781" y="246"/>
                  </a:cubicBezTo>
                  <a:close/>
                  <a:moveTo>
                    <a:pt x="4801" y="1"/>
                  </a:moveTo>
                  <a:cubicBezTo>
                    <a:pt x="4487" y="1"/>
                    <a:pt x="4170" y="13"/>
                    <a:pt x="3871" y="44"/>
                  </a:cubicBezTo>
                  <a:cubicBezTo>
                    <a:pt x="3852" y="44"/>
                    <a:pt x="3842" y="44"/>
                    <a:pt x="3833" y="54"/>
                  </a:cubicBezTo>
                  <a:cubicBezTo>
                    <a:pt x="3766" y="82"/>
                    <a:pt x="2137" y="858"/>
                    <a:pt x="1256" y="1529"/>
                  </a:cubicBezTo>
                  <a:cubicBezTo>
                    <a:pt x="786" y="1893"/>
                    <a:pt x="240" y="4633"/>
                    <a:pt x="125" y="7172"/>
                  </a:cubicBezTo>
                  <a:cubicBezTo>
                    <a:pt x="1" y="9787"/>
                    <a:pt x="125" y="11042"/>
                    <a:pt x="125" y="11052"/>
                  </a:cubicBezTo>
                  <a:cubicBezTo>
                    <a:pt x="125" y="11109"/>
                    <a:pt x="173" y="11157"/>
                    <a:pt x="221" y="11167"/>
                  </a:cubicBezTo>
                  <a:cubicBezTo>
                    <a:pt x="1441" y="11340"/>
                    <a:pt x="2660" y="11426"/>
                    <a:pt x="3888" y="11426"/>
                  </a:cubicBezTo>
                  <a:cubicBezTo>
                    <a:pt x="3953" y="11426"/>
                    <a:pt x="4017" y="11426"/>
                    <a:pt x="4082" y="11426"/>
                  </a:cubicBezTo>
                  <a:cubicBezTo>
                    <a:pt x="4762" y="11426"/>
                    <a:pt x="5500" y="11397"/>
                    <a:pt x="6285" y="11349"/>
                  </a:cubicBezTo>
                  <a:cubicBezTo>
                    <a:pt x="8623" y="11176"/>
                    <a:pt x="10999" y="10851"/>
                    <a:pt x="11047" y="10506"/>
                  </a:cubicBezTo>
                  <a:cubicBezTo>
                    <a:pt x="11066" y="10372"/>
                    <a:pt x="10549" y="4738"/>
                    <a:pt x="9370" y="1807"/>
                  </a:cubicBezTo>
                  <a:cubicBezTo>
                    <a:pt x="9370" y="1797"/>
                    <a:pt x="9361" y="1788"/>
                    <a:pt x="9351" y="1778"/>
                  </a:cubicBezTo>
                  <a:cubicBezTo>
                    <a:pt x="8671" y="887"/>
                    <a:pt x="7138" y="207"/>
                    <a:pt x="7071" y="178"/>
                  </a:cubicBezTo>
                  <a:cubicBezTo>
                    <a:pt x="7061" y="178"/>
                    <a:pt x="7052" y="169"/>
                    <a:pt x="7042" y="169"/>
                  </a:cubicBezTo>
                  <a:cubicBezTo>
                    <a:pt x="7027" y="161"/>
                    <a:pt x="5936" y="1"/>
                    <a:pt x="480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402;p32">
              <a:extLst>
                <a:ext uri="{FF2B5EF4-FFF2-40B4-BE49-F238E27FC236}">
                  <a16:creationId xmlns:a16="http://schemas.microsoft.com/office/drawing/2014/main" id="{B19BA869-D6CA-4F53-B1B4-33B9D0F20AD5}"/>
                </a:ext>
              </a:extLst>
            </p:cNvPr>
            <p:cNvSpPr/>
            <p:nvPr/>
          </p:nvSpPr>
          <p:spPr>
            <a:xfrm flipH="1">
              <a:off x="6872358" y="2489559"/>
              <a:ext cx="352334" cy="219425"/>
            </a:xfrm>
            <a:custGeom>
              <a:avLst/>
              <a:gdLst/>
              <a:ahLst/>
              <a:cxnLst/>
              <a:rect l="l" t="t" r="r" b="b"/>
              <a:pathLst>
                <a:path w="3335" h="2077" extrusionOk="0">
                  <a:moveTo>
                    <a:pt x="1" y="0"/>
                  </a:moveTo>
                  <a:lnTo>
                    <a:pt x="1" y="1217"/>
                  </a:lnTo>
                  <a:cubicBezTo>
                    <a:pt x="476" y="1754"/>
                    <a:pt x="1237" y="2076"/>
                    <a:pt x="2031" y="2076"/>
                  </a:cubicBezTo>
                  <a:cubicBezTo>
                    <a:pt x="2470" y="2076"/>
                    <a:pt x="2919" y="1978"/>
                    <a:pt x="3334" y="1763"/>
                  </a:cubicBezTo>
                  <a:lnTo>
                    <a:pt x="3334" y="0"/>
                  </a:ln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403;p32">
              <a:extLst>
                <a:ext uri="{FF2B5EF4-FFF2-40B4-BE49-F238E27FC236}">
                  <a16:creationId xmlns:a16="http://schemas.microsoft.com/office/drawing/2014/main" id="{B1A86604-BEF6-4928-96CC-E9BB431675AF}"/>
                </a:ext>
              </a:extLst>
            </p:cNvPr>
            <p:cNvSpPr/>
            <p:nvPr/>
          </p:nvSpPr>
          <p:spPr>
            <a:xfrm flipH="1">
              <a:off x="6860208" y="2476353"/>
              <a:ext cx="377690" cy="245202"/>
            </a:xfrm>
            <a:custGeom>
              <a:avLst/>
              <a:gdLst/>
              <a:ahLst/>
              <a:cxnLst/>
              <a:rect l="l" t="t" r="r" b="b"/>
              <a:pathLst>
                <a:path w="3575" h="2321" extrusionOk="0">
                  <a:moveTo>
                    <a:pt x="3335" y="240"/>
                  </a:moveTo>
                  <a:lnTo>
                    <a:pt x="3335" y="1812"/>
                  </a:lnTo>
                  <a:cubicBezTo>
                    <a:pt x="2955" y="1996"/>
                    <a:pt x="2541" y="2086"/>
                    <a:pt x="2131" y="2086"/>
                  </a:cubicBezTo>
                  <a:cubicBezTo>
                    <a:pt x="1416" y="2086"/>
                    <a:pt x="716" y="1812"/>
                    <a:pt x="240" y="1294"/>
                  </a:cubicBezTo>
                  <a:lnTo>
                    <a:pt x="240" y="240"/>
                  </a:lnTo>
                  <a:close/>
                  <a:moveTo>
                    <a:pt x="116" y="1"/>
                  </a:moveTo>
                  <a:cubicBezTo>
                    <a:pt x="49" y="1"/>
                    <a:pt x="1" y="49"/>
                    <a:pt x="1" y="116"/>
                  </a:cubicBezTo>
                  <a:lnTo>
                    <a:pt x="1" y="1333"/>
                  </a:lnTo>
                  <a:cubicBezTo>
                    <a:pt x="1" y="1361"/>
                    <a:pt x="11" y="1390"/>
                    <a:pt x="30" y="1419"/>
                  </a:cubicBezTo>
                  <a:cubicBezTo>
                    <a:pt x="552" y="1987"/>
                    <a:pt x="1300" y="2320"/>
                    <a:pt x="2082" y="2320"/>
                  </a:cubicBezTo>
                  <a:cubicBezTo>
                    <a:pt x="2103" y="2320"/>
                    <a:pt x="2125" y="2320"/>
                    <a:pt x="2147" y="2319"/>
                  </a:cubicBezTo>
                  <a:cubicBezTo>
                    <a:pt x="2616" y="2319"/>
                    <a:pt x="3086" y="2204"/>
                    <a:pt x="3507" y="1994"/>
                  </a:cubicBezTo>
                  <a:cubicBezTo>
                    <a:pt x="3546" y="1965"/>
                    <a:pt x="3574" y="1927"/>
                    <a:pt x="3574" y="1888"/>
                  </a:cubicBezTo>
                  <a:lnTo>
                    <a:pt x="3574" y="116"/>
                  </a:lnTo>
                  <a:cubicBezTo>
                    <a:pt x="3574" y="49"/>
                    <a:pt x="3517" y="1"/>
                    <a:pt x="3450"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404;p32">
              <a:extLst>
                <a:ext uri="{FF2B5EF4-FFF2-40B4-BE49-F238E27FC236}">
                  <a16:creationId xmlns:a16="http://schemas.microsoft.com/office/drawing/2014/main" id="{40CDD0AC-0285-408B-AC2C-F1E9067ED109}"/>
                </a:ext>
              </a:extLst>
            </p:cNvPr>
            <p:cNvSpPr/>
            <p:nvPr/>
          </p:nvSpPr>
          <p:spPr>
            <a:xfrm flipH="1">
              <a:off x="7754920" y="549680"/>
              <a:ext cx="880678" cy="1047787"/>
            </a:xfrm>
            <a:custGeom>
              <a:avLst/>
              <a:gdLst/>
              <a:ahLst/>
              <a:cxnLst/>
              <a:rect l="l" t="t" r="r" b="b"/>
              <a:pathLst>
                <a:path w="8336" h="9918" extrusionOk="0">
                  <a:moveTo>
                    <a:pt x="3819" y="1"/>
                  </a:moveTo>
                  <a:cubicBezTo>
                    <a:pt x="3797" y="1"/>
                    <a:pt x="3782" y="6"/>
                    <a:pt x="3775" y="16"/>
                  </a:cubicBezTo>
                  <a:cubicBezTo>
                    <a:pt x="3670" y="179"/>
                    <a:pt x="3469" y="1568"/>
                    <a:pt x="3641" y="2325"/>
                  </a:cubicBezTo>
                  <a:cubicBezTo>
                    <a:pt x="2377" y="2335"/>
                    <a:pt x="87" y="3341"/>
                    <a:pt x="49" y="3695"/>
                  </a:cubicBezTo>
                  <a:cubicBezTo>
                    <a:pt x="1" y="4059"/>
                    <a:pt x="729" y="5975"/>
                    <a:pt x="1965" y="6665"/>
                  </a:cubicBezTo>
                  <a:cubicBezTo>
                    <a:pt x="1265" y="7010"/>
                    <a:pt x="508" y="8112"/>
                    <a:pt x="566" y="8179"/>
                  </a:cubicBezTo>
                  <a:cubicBezTo>
                    <a:pt x="623" y="8236"/>
                    <a:pt x="1763" y="8964"/>
                    <a:pt x="3229" y="8983"/>
                  </a:cubicBezTo>
                  <a:cubicBezTo>
                    <a:pt x="2990" y="9261"/>
                    <a:pt x="2856" y="9893"/>
                    <a:pt x="2932" y="9913"/>
                  </a:cubicBezTo>
                  <a:cubicBezTo>
                    <a:pt x="2946" y="9914"/>
                    <a:pt x="3009" y="9918"/>
                    <a:pt x="3110" y="9918"/>
                  </a:cubicBezTo>
                  <a:cubicBezTo>
                    <a:pt x="3552" y="9918"/>
                    <a:pt x="4727" y="9852"/>
                    <a:pt x="5749" y="9290"/>
                  </a:cubicBezTo>
                  <a:cubicBezTo>
                    <a:pt x="7004" y="8610"/>
                    <a:pt x="8335" y="5908"/>
                    <a:pt x="8259" y="4509"/>
                  </a:cubicBezTo>
                  <a:cubicBezTo>
                    <a:pt x="8201" y="3293"/>
                    <a:pt x="7339" y="1693"/>
                    <a:pt x="7157" y="1693"/>
                  </a:cubicBezTo>
                  <a:cubicBezTo>
                    <a:pt x="6975" y="1693"/>
                    <a:pt x="6860" y="2277"/>
                    <a:pt x="6860" y="2277"/>
                  </a:cubicBezTo>
                  <a:cubicBezTo>
                    <a:pt x="6088" y="1101"/>
                    <a:pt x="4147" y="1"/>
                    <a:pt x="3819"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405;p32">
              <a:extLst>
                <a:ext uri="{FF2B5EF4-FFF2-40B4-BE49-F238E27FC236}">
                  <a16:creationId xmlns:a16="http://schemas.microsoft.com/office/drawing/2014/main" id="{1B22F286-4C1A-4450-B8E7-C90D097098F4}"/>
                </a:ext>
              </a:extLst>
            </p:cNvPr>
            <p:cNvSpPr/>
            <p:nvPr/>
          </p:nvSpPr>
          <p:spPr>
            <a:xfrm flipH="1">
              <a:off x="7920892" y="987584"/>
              <a:ext cx="700549" cy="610311"/>
            </a:xfrm>
            <a:custGeom>
              <a:avLst/>
              <a:gdLst/>
              <a:ahLst/>
              <a:cxnLst/>
              <a:rect l="l" t="t" r="r" b="b"/>
              <a:pathLst>
                <a:path w="6631" h="5777" extrusionOk="0">
                  <a:moveTo>
                    <a:pt x="1" y="0"/>
                  </a:moveTo>
                  <a:lnTo>
                    <a:pt x="1" y="0"/>
                  </a:lnTo>
                  <a:cubicBezTo>
                    <a:pt x="221" y="719"/>
                    <a:pt x="873" y="1983"/>
                    <a:pt x="1831" y="2520"/>
                  </a:cubicBezTo>
                  <a:cubicBezTo>
                    <a:pt x="1131" y="2865"/>
                    <a:pt x="374" y="3967"/>
                    <a:pt x="432" y="4034"/>
                  </a:cubicBezTo>
                  <a:cubicBezTo>
                    <a:pt x="489" y="4091"/>
                    <a:pt x="1629" y="4819"/>
                    <a:pt x="3095" y="4838"/>
                  </a:cubicBezTo>
                  <a:cubicBezTo>
                    <a:pt x="2856" y="5126"/>
                    <a:pt x="2722" y="5748"/>
                    <a:pt x="2798" y="5768"/>
                  </a:cubicBezTo>
                  <a:cubicBezTo>
                    <a:pt x="2814" y="5771"/>
                    <a:pt x="2886" y="5776"/>
                    <a:pt x="3003" y="5776"/>
                  </a:cubicBezTo>
                  <a:cubicBezTo>
                    <a:pt x="3464" y="5776"/>
                    <a:pt x="4613" y="5698"/>
                    <a:pt x="5615" y="5154"/>
                  </a:cubicBezTo>
                  <a:cubicBezTo>
                    <a:pt x="6017" y="4905"/>
                    <a:pt x="6362" y="4580"/>
                    <a:pt x="6630" y="4196"/>
                  </a:cubicBezTo>
                  <a:cubicBezTo>
                    <a:pt x="6602" y="3401"/>
                    <a:pt x="6429" y="2587"/>
                    <a:pt x="5912" y="2156"/>
                  </a:cubicBezTo>
                  <a:cubicBezTo>
                    <a:pt x="4705" y="1159"/>
                    <a:pt x="3143" y="403"/>
                    <a:pt x="2951" y="374"/>
                  </a:cubicBezTo>
                  <a:cubicBezTo>
                    <a:pt x="2947" y="373"/>
                    <a:pt x="2943" y="373"/>
                    <a:pt x="2939" y="373"/>
                  </a:cubicBezTo>
                  <a:cubicBezTo>
                    <a:pt x="2756" y="373"/>
                    <a:pt x="2883" y="1024"/>
                    <a:pt x="3277" y="1409"/>
                  </a:cubicBezTo>
                  <a:cubicBezTo>
                    <a:pt x="2319" y="1102"/>
                    <a:pt x="825" y="403"/>
                    <a:pt x="1"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406;p32">
              <a:extLst>
                <a:ext uri="{FF2B5EF4-FFF2-40B4-BE49-F238E27FC236}">
                  <a16:creationId xmlns:a16="http://schemas.microsoft.com/office/drawing/2014/main" id="{AF7D6559-B1B5-435A-AEE1-694C985ABD2B}"/>
                </a:ext>
              </a:extLst>
            </p:cNvPr>
            <p:cNvSpPr/>
            <p:nvPr/>
          </p:nvSpPr>
          <p:spPr>
            <a:xfrm flipH="1">
              <a:off x="7740763" y="537213"/>
              <a:ext cx="907935" cy="1072931"/>
            </a:xfrm>
            <a:custGeom>
              <a:avLst/>
              <a:gdLst/>
              <a:ahLst/>
              <a:cxnLst/>
              <a:rect l="l" t="t" r="r" b="b"/>
              <a:pathLst>
                <a:path w="8594" h="10156" extrusionOk="0">
                  <a:moveTo>
                    <a:pt x="3976" y="249"/>
                  </a:moveTo>
                  <a:cubicBezTo>
                    <a:pt x="4350" y="326"/>
                    <a:pt x="6160" y="1370"/>
                    <a:pt x="6879" y="2472"/>
                  </a:cubicBezTo>
                  <a:cubicBezTo>
                    <a:pt x="6902" y="2506"/>
                    <a:pt x="6937" y="2522"/>
                    <a:pt x="6973" y="2522"/>
                  </a:cubicBezTo>
                  <a:cubicBezTo>
                    <a:pt x="7027" y="2522"/>
                    <a:pt x="7082" y="2487"/>
                    <a:pt x="7099" y="2424"/>
                  </a:cubicBezTo>
                  <a:cubicBezTo>
                    <a:pt x="7128" y="2261"/>
                    <a:pt x="7185" y="2098"/>
                    <a:pt x="7272" y="1945"/>
                  </a:cubicBezTo>
                  <a:cubicBezTo>
                    <a:pt x="7482" y="2156"/>
                    <a:pt x="8210" y="3516"/>
                    <a:pt x="8268" y="4637"/>
                  </a:cubicBezTo>
                  <a:cubicBezTo>
                    <a:pt x="8335" y="5940"/>
                    <a:pt x="7061" y="8632"/>
                    <a:pt x="5815" y="9312"/>
                  </a:cubicBezTo>
                  <a:cubicBezTo>
                    <a:pt x="4813" y="9853"/>
                    <a:pt x="3699" y="9917"/>
                    <a:pt x="3268" y="9917"/>
                  </a:cubicBezTo>
                  <a:cubicBezTo>
                    <a:pt x="3226" y="9917"/>
                    <a:pt x="3190" y="9917"/>
                    <a:pt x="3162" y="9916"/>
                  </a:cubicBezTo>
                  <a:cubicBezTo>
                    <a:pt x="3200" y="9647"/>
                    <a:pt x="3305" y="9398"/>
                    <a:pt x="3459" y="9188"/>
                  </a:cubicBezTo>
                  <a:cubicBezTo>
                    <a:pt x="3516" y="9111"/>
                    <a:pt x="3468" y="8986"/>
                    <a:pt x="3363" y="8986"/>
                  </a:cubicBezTo>
                  <a:cubicBezTo>
                    <a:pt x="2472" y="8967"/>
                    <a:pt x="1600" y="8709"/>
                    <a:pt x="834" y="8249"/>
                  </a:cubicBezTo>
                  <a:cubicBezTo>
                    <a:pt x="958" y="8019"/>
                    <a:pt x="1571" y="7185"/>
                    <a:pt x="2146" y="6898"/>
                  </a:cubicBezTo>
                  <a:cubicBezTo>
                    <a:pt x="2232" y="6850"/>
                    <a:pt x="2232" y="6725"/>
                    <a:pt x="2146" y="6687"/>
                  </a:cubicBezTo>
                  <a:cubicBezTo>
                    <a:pt x="939" y="6007"/>
                    <a:pt x="259" y="4120"/>
                    <a:pt x="288" y="3842"/>
                  </a:cubicBezTo>
                  <a:cubicBezTo>
                    <a:pt x="364" y="3593"/>
                    <a:pt x="2472" y="2587"/>
                    <a:pt x="3765" y="2568"/>
                  </a:cubicBezTo>
                  <a:cubicBezTo>
                    <a:pt x="3803" y="2568"/>
                    <a:pt x="3832" y="2548"/>
                    <a:pt x="3851" y="2520"/>
                  </a:cubicBezTo>
                  <a:cubicBezTo>
                    <a:pt x="3880" y="2491"/>
                    <a:pt x="3890" y="2453"/>
                    <a:pt x="3880" y="2424"/>
                  </a:cubicBezTo>
                  <a:cubicBezTo>
                    <a:pt x="3727" y="1734"/>
                    <a:pt x="3890" y="517"/>
                    <a:pt x="3976" y="249"/>
                  </a:cubicBezTo>
                  <a:close/>
                  <a:moveTo>
                    <a:pt x="3938" y="0"/>
                  </a:moveTo>
                  <a:cubicBezTo>
                    <a:pt x="3880" y="0"/>
                    <a:pt x="3832" y="19"/>
                    <a:pt x="3794" y="67"/>
                  </a:cubicBezTo>
                  <a:cubicBezTo>
                    <a:pt x="3679" y="259"/>
                    <a:pt x="3506" y="1533"/>
                    <a:pt x="3621" y="2328"/>
                  </a:cubicBezTo>
                  <a:cubicBezTo>
                    <a:pt x="2395" y="2405"/>
                    <a:pt x="115" y="3334"/>
                    <a:pt x="58" y="3803"/>
                  </a:cubicBezTo>
                  <a:cubicBezTo>
                    <a:pt x="0" y="4215"/>
                    <a:pt x="690" y="5997"/>
                    <a:pt x="1849" y="6783"/>
                  </a:cubicBezTo>
                  <a:cubicBezTo>
                    <a:pt x="1226" y="7185"/>
                    <a:pt x="604" y="8067"/>
                    <a:pt x="565" y="8258"/>
                  </a:cubicBezTo>
                  <a:cubicBezTo>
                    <a:pt x="565" y="8297"/>
                    <a:pt x="575" y="8344"/>
                    <a:pt x="604" y="8373"/>
                  </a:cubicBezTo>
                  <a:cubicBezTo>
                    <a:pt x="680" y="8459"/>
                    <a:pt x="1734" y="9130"/>
                    <a:pt x="3133" y="9216"/>
                  </a:cubicBezTo>
                  <a:cubicBezTo>
                    <a:pt x="2980" y="9504"/>
                    <a:pt x="2874" y="9916"/>
                    <a:pt x="2922" y="10050"/>
                  </a:cubicBezTo>
                  <a:cubicBezTo>
                    <a:pt x="2941" y="10098"/>
                    <a:pt x="2980" y="10136"/>
                    <a:pt x="3027" y="10146"/>
                  </a:cubicBezTo>
                  <a:cubicBezTo>
                    <a:pt x="3114" y="10155"/>
                    <a:pt x="3190" y="10155"/>
                    <a:pt x="3267" y="10155"/>
                  </a:cubicBezTo>
                  <a:cubicBezTo>
                    <a:pt x="3765" y="10155"/>
                    <a:pt x="4924" y="10069"/>
                    <a:pt x="5940" y="9523"/>
                  </a:cubicBezTo>
                  <a:cubicBezTo>
                    <a:pt x="7272" y="8795"/>
                    <a:pt x="8594" y="6016"/>
                    <a:pt x="8517" y="4618"/>
                  </a:cubicBezTo>
                  <a:cubicBezTo>
                    <a:pt x="8450" y="3459"/>
                    <a:pt x="7597" y="1696"/>
                    <a:pt x="7291" y="1696"/>
                  </a:cubicBezTo>
                  <a:cubicBezTo>
                    <a:pt x="7118" y="1696"/>
                    <a:pt x="7003" y="1907"/>
                    <a:pt x="6936" y="2117"/>
                  </a:cubicBezTo>
                  <a:cubicBezTo>
                    <a:pt x="6064" y="996"/>
                    <a:pt x="4282" y="0"/>
                    <a:pt x="3938"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407;p32">
              <a:extLst>
                <a:ext uri="{FF2B5EF4-FFF2-40B4-BE49-F238E27FC236}">
                  <a16:creationId xmlns:a16="http://schemas.microsoft.com/office/drawing/2014/main" id="{BB97CAC9-605A-4D94-BE5B-6CBE9EF84DEC}"/>
                </a:ext>
              </a:extLst>
            </p:cNvPr>
            <p:cNvSpPr/>
            <p:nvPr/>
          </p:nvSpPr>
          <p:spPr>
            <a:xfrm flipH="1">
              <a:off x="7711399" y="948495"/>
              <a:ext cx="471716" cy="580836"/>
            </a:xfrm>
            <a:custGeom>
              <a:avLst/>
              <a:gdLst/>
              <a:ahLst/>
              <a:cxnLst/>
              <a:rect l="l" t="t" r="r" b="b"/>
              <a:pathLst>
                <a:path w="4465" h="5498" extrusionOk="0">
                  <a:moveTo>
                    <a:pt x="2800" y="1"/>
                  </a:moveTo>
                  <a:cubicBezTo>
                    <a:pt x="1953" y="1"/>
                    <a:pt x="1006" y="858"/>
                    <a:pt x="546" y="2123"/>
                  </a:cubicBezTo>
                  <a:cubicBezTo>
                    <a:pt x="0" y="3608"/>
                    <a:pt x="316" y="5084"/>
                    <a:pt x="1245" y="5429"/>
                  </a:cubicBezTo>
                  <a:cubicBezTo>
                    <a:pt x="1376" y="5475"/>
                    <a:pt x="1511" y="5498"/>
                    <a:pt x="1649" y="5498"/>
                  </a:cubicBezTo>
                  <a:cubicBezTo>
                    <a:pt x="2502" y="5498"/>
                    <a:pt x="3448" y="4639"/>
                    <a:pt x="3918" y="3369"/>
                  </a:cubicBezTo>
                  <a:cubicBezTo>
                    <a:pt x="4464" y="1884"/>
                    <a:pt x="4148" y="409"/>
                    <a:pt x="3209" y="73"/>
                  </a:cubicBezTo>
                  <a:cubicBezTo>
                    <a:pt x="3077" y="24"/>
                    <a:pt x="2940" y="1"/>
                    <a:pt x="28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408;p32">
              <a:extLst>
                <a:ext uri="{FF2B5EF4-FFF2-40B4-BE49-F238E27FC236}">
                  <a16:creationId xmlns:a16="http://schemas.microsoft.com/office/drawing/2014/main" id="{3B36A51F-D810-4739-A33E-CEF266B269C3}"/>
                </a:ext>
              </a:extLst>
            </p:cNvPr>
            <p:cNvSpPr/>
            <p:nvPr/>
          </p:nvSpPr>
          <p:spPr>
            <a:xfrm flipH="1">
              <a:off x="7697242" y="935923"/>
              <a:ext cx="500135" cy="605346"/>
            </a:xfrm>
            <a:custGeom>
              <a:avLst/>
              <a:gdLst/>
              <a:ahLst/>
              <a:cxnLst/>
              <a:rect l="l" t="t" r="r" b="b"/>
              <a:pathLst>
                <a:path w="4734" h="5730" extrusionOk="0">
                  <a:moveTo>
                    <a:pt x="2932" y="231"/>
                  </a:moveTo>
                  <a:cubicBezTo>
                    <a:pt x="3067" y="240"/>
                    <a:pt x="3191" y="259"/>
                    <a:pt x="3306" y="298"/>
                  </a:cubicBezTo>
                  <a:cubicBezTo>
                    <a:pt x="4178" y="623"/>
                    <a:pt x="4456" y="2032"/>
                    <a:pt x="3938" y="3440"/>
                  </a:cubicBezTo>
                  <a:cubicBezTo>
                    <a:pt x="3491" y="4665"/>
                    <a:pt x="2594" y="5496"/>
                    <a:pt x="1796" y="5496"/>
                  </a:cubicBezTo>
                  <a:cubicBezTo>
                    <a:pt x="1670" y="5496"/>
                    <a:pt x="1547" y="5476"/>
                    <a:pt x="1428" y="5433"/>
                  </a:cubicBezTo>
                  <a:cubicBezTo>
                    <a:pt x="547" y="5107"/>
                    <a:pt x="269" y="3699"/>
                    <a:pt x="786" y="2290"/>
                  </a:cubicBezTo>
                  <a:cubicBezTo>
                    <a:pt x="1237" y="1064"/>
                    <a:pt x="2137" y="231"/>
                    <a:pt x="2932" y="231"/>
                  </a:cubicBezTo>
                  <a:close/>
                  <a:moveTo>
                    <a:pt x="2950" y="0"/>
                  </a:moveTo>
                  <a:cubicBezTo>
                    <a:pt x="2047" y="0"/>
                    <a:pt x="1050" y="891"/>
                    <a:pt x="566" y="2204"/>
                  </a:cubicBezTo>
                  <a:cubicBezTo>
                    <a:pt x="1" y="3737"/>
                    <a:pt x="346" y="5299"/>
                    <a:pt x="1342" y="5653"/>
                  </a:cubicBezTo>
                  <a:cubicBezTo>
                    <a:pt x="1486" y="5711"/>
                    <a:pt x="1630" y="5730"/>
                    <a:pt x="1783" y="5730"/>
                  </a:cubicBezTo>
                  <a:cubicBezTo>
                    <a:pt x="2683" y="5730"/>
                    <a:pt x="3680" y="4839"/>
                    <a:pt x="4168" y="3526"/>
                  </a:cubicBezTo>
                  <a:cubicBezTo>
                    <a:pt x="4734" y="1993"/>
                    <a:pt x="4379" y="441"/>
                    <a:pt x="3392" y="77"/>
                  </a:cubicBezTo>
                  <a:cubicBezTo>
                    <a:pt x="3249" y="25"/>
                    <a:pt x="3101" y="0"/>
                    <a:pt x="295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409;p32">
              <a:extLst>
                <a:ext uri="{FF2B5EF4-FFF2-40B4-BE49-F238E27FC236}">
                  <a16:creationId xmlns:a16="http://schemas.microsoft.com/office/drawing/2014/main" id="{326313CE-53A0-47C2-B434-1DF2FE4E7C03}"/>
                </a:ext>
              </a:extLst>
            </p:cNvPr>
            <p:cNvSpPr/>
            <p:nvPr/>
          </p:nvSpPr>
          <p:spPr>
            <a:xfrm flipH="1">
              <a:off x="5861004" y="1582690"/>
              <a:ext cx="550952" cy="1040181"/>
            </a:xfrm>
            <a:custGeom>
              <a:avLst/>
              <a:gdLst/>
              <a:ahLst/>
              <a:cxnLst/>
              <a:rect l="l" t="t" r="r" b="b"/>
              <a:pathLst>
                <a:path w="5215" h="9846" extrusionOk="0">
                  <a:moveTo>
                    <a:pt x="115" y="0"/>
                  </a:moveTo>
                  <a:cubicBezTo>
                    <a:pt x="115" y="0"/>
                    <a:pt x="0" y="1811"/>
                    <a:pt x="115" y="4973"/>
                  </a:cubicBezTo>
                  <a:cubicBezTo>
                    <a:pt x="230" y="8134"/>
                    <a:pt x="1437" y="9303"/>
                    <a:pt x="1734" y="9811"/>
                  </a:cubicBezTo>
                  <a:cubicBezTo>
                    <a:pt x="1748" y="9834"/>
                    <a:pt x="1773" y="9846"/>
                    <a:pt x="1807" y="9846"/>
                  </a:cubicBezTo>
                  <a:cubicBezTo>
                    <a:pt x="2078" y="9846"/>
                    <a:pt x="2931" y="9088"/>
                    <a:pt x="3382" y="7444"/>
                  </a:cubicBezTo>
                  <a:cubicBezTo>
                    <a:pt x="3727" y="6170"/>
                    <a:pt x="3880" y="3948"/>
                    <a:pt x="3823" y="2357"/>
                  </a:cubicBezTo>
                  <a:lnTo>
                    <a:pt x="3823" y="2357"/>
                  </a:lnTo>
                  <a:cubicBezTo>
                    <a:pt x="4067" y="2469"/>
                    <a:pt x="4306" y="2512"/>
                    <a:pt x="4510" y="2512"/>
                  </a:cubicBezTo>
                  <a:cubicBezTo>
                    <a:pt x="4938" y="2512"/>
                    <a:pt x="5214" y="2321"/>
                    <a:pt x="5078" y="2166"/>
                  </a:cubicBezTo>
                  <a:cubicBezTo>
                    <a:pt x="4877" y="1945"/>
                    <a:pt x="4283" y="920"/>
                    <a:pt x="4388" y="269"/>
                  </a:cubicBezTo>
                  <a:lnTo>
                    <a:pt x="115" y="0"/>
                  </a:ln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410;p32">
              <a:extLst>
                <a:ext uri="{FF2B5EF4-FFF2-40B4-BE49-F238E27FC236}">
                  <a16:creationId xmlns:a16="http://schemas.microsoft.com/office/drawing/2014/main" id="{9363ECC3-6687-4344-8593-5F9BB00F6D7E}"/>
                </a:ext>
              </a:extLst>
            </p:cNvPr>
            <p:cNvSpPr/>
            <p:nvPr/>
          </p:nvSpPr>
          <p:spPr>
            <a:xfrm flipH="1">
              <a:off x="5856144" y="1569485"/>
              <a:ext cx="569017" cy="1066064"/>
            </a:xfrm>
            <a:custGeom>
              <a:avLst/>
              <a:gdLst/>
              <a:ahLst/>
              <a:cxnLst/>
              <a:rect l="l" t="t" r="r" b="b"/>
              <a:pathLst>
                <a:path w="5386" h="10091" extrusionOk="0">
                  <a:moveTo>
                    <a:pt x="355" y="250"/>
                  </a:moveTo>
                  <a:lnTo>
                    <a:pt x="4389" y="509"/>
                  </a:lnTo>
                  <a:cubicBezTo>
                    <a:pt x="4360" y="1208"/>
                    <a:pt x="4925" y="2147"/>
                    <a:pt x="5126" y="2367"/>
                  </a:cubicBezTo>
                  <a:cubicBezTo>
                    <a:pt x="5126" y="2377"/>
                    <a:pt x="5098" y="2415"/>
                    <a:pt x="5021" y="2453"/>
                  </a:cubicBezTo>
                  <a:cubicBezTo>
                    <a:pt x="4930" y="2495"/>
                    <a:pt x="4803" y="2520"/>
                    <a:pt x="4657" y="2520"/>
                  </a:cubicBezTo>
                  <a:cubicBezTo>
                    <a:pt x="4463" y="2520"/>
                    <a:pt x="4234" y="2476"/>
                    <a:pt x="4005" y="2367"/>
                  </a:cubicBezTo>
                  <a:cubicBezTo>
                    <a:pt x="3990" y="2363"/>
                    <a:pt x="3972" y="2361"/>
                    <a:pt x="3954" y="2361"/>
                  </a:cubicBezTo>
                  <a:cubicBezTo>
                    <a:pt x="3929" y="2361"/>
                    <a:pt x="3903" y="2366"/>
                    <a:pt x="3881" y="2377"/>
                  </a:cubicBezTo>
                  <a:cubicBezTo>
                    <a:pt x="3852" y="2406"/>
                    <a:pt x="3833" y="2444"/>
                    <a:pt x="3833" y="2482"/>
                  </a:cubicBezTo>
                  <a:cubicBezTo>
                    <a:pt x="3890" y="3996"/>
                    <a:pt x="3756" y="6219"/>
                    <a:pt x="3392" y="7541"/>
                  </a:cubicBezTo>
                  <a:cubicBezTo>
                    <a:pt x="2961" y="9131"/>
                    <a:pt x="2156" y="9821"/>
                    <a:pt x="1955" y="9849"/>
                  </a:cubicBezTo>
                  <a:cubicBezTo>
                    <a:pt x="1907" y="9773"/>
                    <a:pt x="1850" y="9696"/>
                    <a:pt x="1783" y="9600"/>
                  </a:cubicBezTo>
                  <a:cubicBezTo>
                    <a:pt x="1352" y="8997"/>
                    <a:pt x="461" y="7771"/>
                    <a:pt x="365" y="5098"/>
                  </a:cubicBezTo>
                  <a:cubicBezTo>
                    <a:pt x="269" y="2425"/>
                    <a:pt x="336" y="710"/>
                    <a:pt x="355" y="250"/>
                  </a:cubicBezTo>
                  <a:close/>
                  <a:moveTo>
                    <a:pt x="250" y="1"/>
                  </a:moveTo>
                  <a:cubicBezTo>
                    <a:pt x="212" y="1"/>
                    <a:pt x="183" y="20"/>
                    <a:pt x="164" y="39"/>
                  </a:cubicBezTo>
                  <a:cubicBezTo>
                    <a:pt x="135" y="58"/>
                    <a:pt x="125" y="87"/>
                    <a:pt x="116" y="116"/>
                  </a:cubicBezTo>
                  <a:cubicBezTo>
                    <a:pt x="116" y="135"/>
                    <a:pt x="1" y="1965"/>
                    <a:pt x="116" y="5107"/>
                  </a:cubicBezTo>
                  <a:cubicBezTo>
                    <a:pt x="221" y="7838"/>
                    <a:pt x="1141" y="9121"/>
                    <a:pt x="1582" y="9735"/>
                  </a:cubicBezTo>
                  <a:cubicBezTo>
                    <a:pt x="1658" y="9840"/>
                    <a:pt x="1716" y="9926"/>
                    <a:pt x="1764" y="9993"/>
                  </a:cubicBezTo>
                  <a:cubicBezTo>
                    <a:pt x="1789" y="10053"/>
                    <a:pt x="1846" y="10090"/>
                    <a:pt x="1913" y="10090"/>
                  </a:cubicBezTo>
                  <a:cubicBezTo>
                    <a:pt x="1921" y="10090"/>
                    <a:pt x="1928" y="10090"/>
                    <a:pt x="1936" y="10089"/>
                  </a:cubicBezTo>
                  <a:lnTo>
                    <a:pt x="1974" y="10089"/>
                  </a:lnTo>
                  <a:cubicBezTo>
                    <a:pt x="2310" y="10041"/>
                    <a:pt x="3172" y="9246"/>
                    <a:pt x="3622" y="7608"/>
                  </a:cubicBezTo>
                  <a:cubicBezTo>
                    <a:pt x="3977" y="6314"/>
                    <a:pt x="4111" y="4178"/>
                    <a:pt x="4073" y="2664"/>
                  </a:cubicBezTo>
                  <a:lnTo>
                    <a:pt x="4073" y="2664"/>
                  </a:lnTo>
                  <a:cubicBezTo>
                    <a:pt x="4269" y="2731"/>
                    <a:pt x="4459" y="2759"/>
                    <a:pt x="4630" y="2759"/>
                  </a:cubicBezTo>
                  <a:cubicBezTo>
                    <a:pt x="4953" y="2759"/>
                    <a:pt x="5208" y="2658"/>
                    <a:pt x="5308" y="2521"/>
                  </a:cubicBezTo>
                  <a:cubicBezTo>
                    <a:pt x="5385" y="2434"/>
                    <a:pt x="5375" y="2300"/>
                    <a:pt x="5299" y="2214"/>
                  </a:cubicBezTo>
                  <a:cubicBezTo>
                    <a:pt x="5088" y="1984"/>
                    <a:pt x="4532" y="1007"/>
                    <a:pt x="4628" y="413"/>
                  </a:cubicBezTo>
                  <a:cubicBezTo>
                    <a:pt x="4638" y="384"/>
                    <a:pt x="4628" y="346"/>
                    <a:pt x="4609" y="327"/>
                  </a:cubicBezTo>
                  <a:cubicBezTo>
                    <a:pt x="4580" y="298"/>
                    <a:pt x="4552" y="279"/>
                    <a:pt x="4523" y="279"/>
                  </a:cubicBezTo>
                  <a:lnTo>
                    <a:pt x="250" y="1"/>
                  </a:ln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411;p32">
              <a:extLst>
                <a:ext uri="{FF2B5EF4-FFF2-40B4-BE49-F238E27FC236}">
                  <a16:creationId xmlns:a16="http://schemas.microsoft.com/office/drawing/2014/main" id="{06E3AFF8-78BA-445A-99EE-7E51F5E49F29}"/>
                </a:ext>
              </a:extLst>
            </p:cNvPr>
            <p:cNvSpPr/>
            <p:nvPr/>
          </p:nvSpPr>
          <p:spPr>
            <a:xfrm flipH="1">
              <a:off x="6063617" y="854998"/>
              <a:ext cx="1928278" cy="1758567"/>
            </a:xfrm>
            <a:custGeom>
              <a:avLst/>
              <a:gdLst/>
              <a:ahLst/>
              <a:cxnLst/>
              <a:rect l="l" t="t" r="r" b="b"/>
              <a:pathLst>
                <a:path w="18252" h="16646" extrusionOk="0">
                  <a:moveTo>
                    <a:pt x="9336" y="0"/>
                  </a:moveTo>
                  <a:cubicBezTo>
                    <a:pt x="5498" y="0"/>
                    <a:pt x="2609" y="1503"/>
                    <a:pt x="1390" y="4800"/>
                  </a:cubicBezTo>
                  <a:cubicBezTo>
                    <a:pt x="1" y="8555"/>
                    <a:pt x="2032" y="12943"/>
                    <a:pt x="3191" y="13758"/>
                  </a:cubicBezTo>
                  <a:cubicBezTo>
                    <a:pt x="3929" y="14993"/>
                    <a:pt x="7377" y="16574"/>
                    <a:pt x="9792" y="16641"/>
                  </a:cubicBezTo>
                  <a:cubicBezTo>
                    <a:pt x="9893" y="16644"/>
                    <a:pt x="9994" y="16646"/>
                    <a:pt x="10096" y="16646"/>
                  </a:cubicBezTo>
                  <a:cubicBezTo>
                    <a:pt x="13336" y="16646"/>
                    <a:pt x="16811" y="15176"/>
                    <a:pt x="17628" y="13049"/>
                  </a:cubicBezTo>
                  <a:cubicBezTo>
                    <a:pt x="17877" y="12378"/>
                    <a:pt x="17772" y="11401"/>
                    <a:pt x="17523" y="10433"/>
                  </a:cubicBezTo>
                  <a:cubicBezTo>
                    <a:pt x="17533" y="9935"/>
                    <a:pt x="18251" y="7664"/>
                    <a:pt x="17734" y="5250"/>
                  </a:cubicBezTo>
                  <a:cubicBezTo>
                    <a:pt x="17130" y="2453"/>
                    <a:pt x="15655" y="556"/>
                    <a:pt x="10989" y="86"/>
                  </a:cubicBezTo>
                  <a:cubicBezTo>
                    <a:pt x="10421" y="29"/>
                    <a:pt x="9869" y="0"/>
                    <a:pt x="9336"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412;p32">
              <a:extLst>
                <a:ext uri="{FF2B5EF4-FFF2-40B4-BE49-F238E27FC236}">
                  <a16:creationId xmlns:a16="http://schemas.microsoft.com/office/drawing/2014/main" id="{037CBAD4-1029-48D1-97F7-30ECBAB92758}"/>
                </a:ext>
              </a:extLst>
            </p:cNvPr>
            <p:cNvSpPr/>
            <p:nvPr/>
          </p:nvSpPr>
          <p:spPr>
            <a:xfrm flipH="1">
              <a:off x="7023219" y="1930795"/>
              <a:ext cx="472667" cy="343452"/>
            </a:xfrm>
            <a:custGeom>
              <a:avLst/>
              <a:gdLst/>
              <a:ahLst/>
              <a:cxnLst/>
              <a:rect l="l" t="t" r="r" b="b"/>
              <a:pathLst>
                <a:path w="4474" h="3251" extrusionOk="0">
                  <a:moveTo>
                    <a:pt x="2216" y="0"/>
                  </a:moveTo>
                  <a:cubicBezTo>
                    <a:pt x="1024" y="0"/>
                    <a:pt x="66" y="680"/>
                    <a:pt x="29" y="1563"/>
                  </a:cubicBezTo>
                  <a:cubicBezTo>
                    <a:pt x="0" y="2454"/>
                    <a:pt x="968" y="3211"/>
                    <a:pt x="2184" y="3249"/>
                  </a:cubicBezTo>
                  <a:cubicBezTo>
                    <a:pt x="2216" y="3250"/>
                    <a:pt x="2248" y="3250"/>
                    <a:pt x="2280" y="3250"/>
                  </a:cubicBezTo>
                  <a:cubicBezTo>
                    <a:pt x="3463" y="3250"/>
                    <a:pt x="4417" y="2564"/>
                    <a:pt x="4445" y="1687"/>
                  </a:cubicBezTo>
                  <a:cubicBezTo>
                    <a:pt x="4474" y="796"/>
                    <a:pt x="3506" y="39"/>
                    <a:pt x="2290" y="1"/>
                  </a:cubicBezTo>
                  <a:cubicBezTo>
                    <a:pt x="2265" y="1"/>
                    <a:pt x="2240" y="0"/>
                    <a:pt x="2216"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413;p32">
              <a:extLst>
                <a:ext uri="{FF2B5EF4-FFF2-40B4-BE49-F238E27FC236}">
                  <a16:creationId xmlns:a16="http://schemas.microsoft.com/office/drawing/2014/main" id="{CD04C05A-F9AD-4F2E-944B-FA2D043E611C}"/>
                </a:ext>
              </a:extLst>
            </p:cNvPr>
            <p:cNvSpPr/>
            <p:nvPr/>
          </p:nvSpPr>
          <p:spPr>
            <a:xfrm flipH="1">
              <a:off x="6104204" y="1961116"/>
              <a:ext cx="352334" cy="343346"/>
            </a:xfrm>
            <a:custGeom>
              <a:avLst/>
              <a:gdLst/>
              <a:ahLst/>
              <a:cxnLst/>
              <a:rect l="l" t="t" r="r" b="b"/>
              <a:pathLst>
                <a:path w="3335" h="3250" extrusionOk="0">
                  <a:moveTo>
                    <a:pt x="2176" y="0"/>
                  </a:moveTo>
                  <a:cubicBezTo>
                    <a:pt x="1003" y="0"/>
                    <a:pt x="48" y="686"/>
                    <a:pt x="20" y="1563"/>
                  </a:cubicBezTo>
                  <a:cubicBezTo>
                    <a:pt x="1" y="2464"/>
                    <a:pt x="969" y="3211"/>
                    <a:pt x="2185" y="3249"/>
                  </a:cubicBezTo>
                  <a:cubicBezTo>
                    <a:pt x="2377" y="3249"/>
                    <a:pt x="2568" y="3240"/>
                    <a:pt x="2770" y="3201"/>
                  </a:cubicBezTo>
                  <a:cubicBezTo>
                    <a:pt x="2894" y="3010"/>
                    <a:pt x="3009" y="2799"/>
                    <a:pt x="3095" y="2579"/>
                  </a:cubicBezTo>
                  <a:cubicBezTo>
                    <a:pt x="3335" y="1946"/>
                    <a:pt x="3249" y="1036"/>
                    <a:pt x="3028" y="126"/>
                  </a:cubicBezTo>
                  <a:cubicBezTo>
                    <a:pt x="2779" y="49"/>
                    <a:pt x="2530" y="11"/>
                    <a:pt x="2271" y="2"/>
                  </a:cubicBezTo>
                  <a:cubicBezTo>
                    <a:pt x="2240" y="1"/>
                    <a:pt x="2208" y="0"/>
                    <a:pt x="2176"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414;p32">
              <a:extLst>
                <a:ext uri="{FF2B5EF4-FFF2-40B4-BE49-F238E27FC236}">
                  <a16:creationId xmlns:a16="http://schemas.microsoft.com/office/drawing/2014/main" id="{560E605A-393A-43FB-8047-518AA2C84DB3}"/>
                </a:ext>
              </a:extLst>
            </p:cNvPr>
            <p:cNvSpPr/>
            <p:nvPr/>
          </p:nvSpPr>
          <p:spPr>
            <a:xfrm flipH="1">
              <a:off x="6063617" y="841792"/>
              <a:ext cx="1940428" cy="1784450"/>
            </a:xfrm>
            <a:custGeom>
              <a:avLst/>
              <a:gdLst/>
              <a:ahLst/>
              <a:cxnLst/>
              <a:rect l="l" t="t" r="r" b="b"/>
              <a:pathLst>
                <a:path w="18367" h="16891" extrusionOk="0">
                  <a:moveTo>
                    <a:pt x="9418" y="240"/>
                  </a:moveTo>
                  <a:cubicBezTo>
                    <a:pt x="9974" y="240"/>
                    <a:pt x="10539" y="269"/>
                    <a:pt x="11095" y="326"/>
                  </a:cubicBezTo>
                  <a:cubicBezTo>
                    <a:pt x="16086" y="834"/>
                    <a:pt x="17236" y="3066"/>
                    <a:pt x="17734" y="5394"/>
                  </a:cubicBezTo>
                  <a:cubicBezTo>
                    <a:pt x="18127" y="7253"/>
                    <a:pt x="17791" y="9016"/>
                    <a:pt x="17619" y="9955"/>
                  </a:cubicBezTo>
                  <a:cubicBezTo>
                    <a:pt x="17571" y="10156"/>
                    <a:pt x="17542" y="10357"/>
                    <a:pt x="17523" y="10558"/>
                  </a:cubicBezTo>
                  <a:lnTo>
                    <a:pt x="17523" y="10577"/>
                  </a:lnTo>
                  <a:lnTo>
                    <a:pt x="17523" y="10587"/>
                  </a:lnTo>
                  <a:cubicBezTo>
                    <a:pt x="17810" y="11708"/>
                    <a:pt x="17849" y="12560"/>
                    <a:pt x="17628" y="13135"/>
                  </a:cubicBezTo>
                  <a:cubicBezTo>
                    <a:pt x="16866" y="15117"/>
                    <a:pt x="13583" y="16655"/>
                    <a:pt x="10218" y="16655"/>
                  </a:cubicBezTo>
                  <a:cubicBezTo>
                    <a:pt x="10118" y="16655"/>
                    <a:pt x="10017" y="16654"/>
                    <a:pt x="9916" y="16651"/>
                  </a:cubicBezTo>
                  <a:cubicBezTo>
                    <a:pt x="7435" y="16575"/>
                    <a:pt x="4091" y="14965"/>
                    <a:pt x="3411" y="13825"/>
                  </a:cubicBezTo>
                  <a:lnTo>
                    <a:pt x="3392" y="13796"/>
                  </a:lnTo>
                  <a:lnTo>
                    <a:pt x="3373" y="13787"/>
                  </a:lnTo>
                  <a:cubicBezTo>
                    <a:pt x="2223" y="12982"/>
                    <a:pt x="279" y="8594"/>
                    <a:pt x="1620" y="4973"/>
                  </a:cubicBezTo>
                  <a:cubicBezTo>
                    <a:pt x="2769" y="1859"/>
                    <a:pt x="5442" y="240"/>
                    <a:pt x="9418" y="240"/>
                  </a:cubicBezTo>
                  <a:close/>
                  <a:moveTo>
                    <a:pt x="9446" y="1"/>
                  </a:moveTo>
                  <a:cubicBezTo>
                    <a:pt x="7750" y="1"/>
                    <a:pt x="6268" y="290"/>
                    <a:pt x="5030" y="873"/>
                  </a:cubicBezTo>
                  <a:cubicBezTo>
                    <a:pt x="3296" y="1677"/>
                    <a:pt x="2080" y="3028"/>
                    <a:pt x="1390" y="4887"/>
                  </a:cubicBezTo>
                  <a:cubicBezTo>
                    <a:pt x="1" y="8652"/>
                    <a:pt x="1984" y="13068"/>
                    <a:pt x="3210" y="13969"/>
                  </a:cubicBezTo>
                  <a:cubicBezTo>
                    <a:pt x="4044" y="15291"/>
                    <a:pt x="7521" y="16824"/>
                    <a:pt x="9907" y="16891"/>
                  </a:cubicBezTo>
                  <a:lnTo>
                    <a:pt x="10223" y="16891"/>
                  </a:lnTo>
                  <a:cubicBezTo>
                    <a:pt x="13681" y="16891"/>
                    <a:pt x="17063" y="15281"/>
                    <a:pt x="17849" y="13222"/>
                  </a:cubicBezTo>
                  <a:cubicBezTo>
                    <a:pt x="18088" y="12608"/>
                    <a:pt x="18050" y="11708"/>
                    <a:pt x="17753" y="10549"/>
                  </a:cubicBezTo>
                  <a:cubicBezTo>
                    <a:pt x="17772" y="10367"/>
                    <a:pt x="17801" y="10185"/>
                    <a:pt x="17839" y="10003"/>
                  </a:cubicBezTo>
                  <a:cubicBezTo>
                    <a:pt x="18031" y="9045"/>
                    <a:pt x="18366" y="7253"/>
                    <a:pt x="17964" y="5347"/>
                  </a:cubicBezTo>
                  <a:cubicBezTo>
                    <a:pt x="17446" y="2923"/>
                    <a:pt x="16258" y="614"/>
                    <a:pt x="11114" y="87"/>
                  </a:cubicBezTo>
                  <a:cubicBezTo>
                    <a:pt x="10537" y="29"/>
                    <a:pt x="9981" y="1"/>
                    <a:pt x="9446"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415;p32">
              <a:extLst>
                <a:ext uri="{FF2B5EF4-FFF2-40B4-BE49-F238E27FC236}">
                  <a16:creationId xmlns:a16="http://schemas.microsoft.com/office/drawing/2014/main" id="{5E1FD060-AC1A-438D-8F38-E11D37500C68}"/>
                </a:ext>
              </a:extLst>
            </p:cNvPr>
            <p:cNvSpPr/>
            <p:nvPr/>
          </p:nvSpPr>
          <p:spPr>
            <a:xfrm flipH="1">
              <a:off x="5948247" y="626907"/>
              <a:ext cx="2263286" cy="1782759"/>
            </a:xfrm>
            <a:custGeom>
              <a:avLst/>
              <a:gdLst/>
              <a:ahLst/>
              <a:cxnLst/>
              <a:rect l="l" t="t" r="r" b="b"/>
              <a:pathLst>
                <a:path w="21423" h="16875" extrusionOk="0">
                  <a:moveTo>
                    <a:pt x="11282" y="1"/>
                  </a:moveTo>
                  <a:cubicBezTo>
                    <a:pt x="9859" y="1"/>
                    <a:pt x="8223" y="273"/>
                    <a:pt x="6352" y="1010"/>
                  </a:cubicBezTo>
                  <a:cubicBezTo>
                    <a:pt x="1582" y="2887"/>
                    <a:pt x="1" y="6442"/>
                    <a:pt x="710" y="10992"/>
                  </a:cubicBezTo>
                  <a:cubicBezTo>
                    <a:pt x="1285" y="14719"/>
                    <a:pt x="3842" y="16616"/>
                    <a:pt x="6094" y="16875"/>
                  </a:cubicBezTo>
                  <a:cubicBezTo>
                    <a:pt x="6094" y="16875"/>
                    <a:pt x="6333" y="13148"/>
                    <a:pt x="6554" y="9450"/>
                  </a:cubicBezTo>
                  <a:cubicBezTo>
                    <a:pt x="6774" y="5761"/>
                    <a:pt x="10568" y="4401"/>
                    <a:pt x="10568" y="4401"/>
                  </a:cubicBezTo>
                  <a:cubicBezTo>
                    <a:pt x="10568" y="4401"/>
                    <a:pt x="10986" y="4233"/>
                    <a:pt x="11736" y="4233"/>
                  </a:cubicBezTo>
                  <a:cubicBezTo>
                    <a:pt x="12559" y="4233"/>
                    <a:pt x="13782" y="4435"/>
                    <a:pt x="15291" y="5282"/>
                  </a:cubicBezTo>
                  <a:cubicBezTo>
                    <a:pt x="18184" y="6901"/>
                    <a:pt x="19717" y="11088"/>
                    <a:pt x="19717" y="11088"/>
                  </a:cubicBezTo>
                  <a:cubicBezTo>
                    <a:pt x="21068" y="10916"/>
                    <a:pt x="21422" y="9488"/>
                    <a:pt x="21422" y="9488"/>
                  </a:cubicBezTo>
                  <a:cubicBezTo>
                    <a:pt x="21422" y="4123"/>
                    <a:pt x="18548" y="2226"/>
                    <a:pt x="16460" y="1249"/>
                  </a:cubicBezTo>
                  <a:cubicBezTo>
                    <a:pt x="15184" y="655"/>
                    <a:pt x="13488" y="1"/>
                    <a:pt x="1128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416;p32">
              <a:extLst>
                <a:ext uri="{FF2B5EF4-FFF2-40B4-BE49-F238E27FC236}">
                  <a16:creationId xmlns:a16="http://schemas.microsoft.com/office/drawing/2014/main" id="{FA4D9350-9257-4418-8016-2FD164973426}"/>
                </a:ext>
              </a:extLst>
            </p:cNvPr>
            <p:cNvSpPr/>
            <p:nvPr/>
          </p:nvSpPr>
          <p:spPr>
            <a:xfrm flipH="1">
              <a:off x="6007006" y="959271"/>
              <a:ext cx="634730" cy="317358"/>
            </a:xfrm>
            <a:custGeom>
              <a:avLst/>
              <a:gdLst/>
              <a:ahLst/>
              <a:cxnLst/>
              <a:rect l="l" t="t" r="r" b="b"/>
              <a:pathLst>
                <a:path w="6008" h="3004" extrusionOk="0">
                  <a:moveTo>
                    <a:pt x="4369" y="0"/>
                  </a:moveTo>
                  <a:cubicBezTo>
                    <a:pt x="3574" y="479"/>
                    <a:pt x="2156" y="1226"/>
                    <a:pt x="1" y="1906"/>
                  </a:cubicBezTo>
                  <a:cubicBezTo>
                    <a:pt x="144" y="1974"/>
                    <a:pt x="288" y="2050"/>
                    <a:pt x="432" y="2136"/>
                  </a:cubicBezTo>
                  <a:cubicBezTo>
                    <a:pt x="805" y="2347"/>
                    <a:pt x="1160" y="2596"/>
                    <a:pt x="1486" y="2874"/>
                  </a:cubicBezTo>
                  <a:cubicBezTo>
                    <a:pt x="2031" y="2949"/>
                    <a:pt x="2674" y="3004"/>
                    <a:pt x="3373" y="3004"/>
                  </a:cubicBezTo>
                  <a:cubicBezTo>
                    <a:pt x="4196" y="3004"/>
                    <a:pt x="5096" y="2928"/>
                    <a:pt x="6008" y="2721"/>
                  </a:cubicBezTo>
                  <a:cubicBezTo>
                    <a:pt x="5672" y="1705"/>
                    <a:pt x="5107" y="776"/>
                    <a:pt x="4369"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417;p32">
              <a:extLst>
                <a:ext uri="{FF2B5EF4-FFF2-40B4-BE49-F238E27FC236}">
                  <a16:creationId xmlns:a16="http://schemas.microsoft.com/office/drawing/2014/main" id="{223BEE7C-D5EC-43AA-92D6-16095277BDEC}"/>
                </a:ext>
              </a:extLst>
            </p:cNvPr>
            <p:cNvSpPr/>
            <p:nvPr/>
          </p:nvSpPr>
          <p:spPr>
            <a:xfrm flipH="1">
              <a:off x="7485736" y="1465317"/>
              <a:ext cx="668115" cy="944361"/>
            </a:xfrm>
            <a:custGeom>
              <a:avLst/>
              <a:gdLst/>
              <a:ahLst/>
              <a:cxnLst/>
              <a:rect l="l" t="t" r="r" b="b"/>
              <a:pathLst>
                <a:path w="6324" h="8939" extrusionOk="0">
                  <a:moveTo>
                    <a:pt x="4983" y="0"/>
                  </a:moveTo>
                  <a:cubicBezTo>
                    <a:pt x="3383" y="632"/>
                    <a:pt x="1122" y="1140"/>
                    <a:pt x="1" y="1370"/>
                  </a:cubicBezTo>
                  <a:cubicBezTo>
                    <a:pt x="20" y="1935"/>
                    <a:pt x="68" y="2491"/>
                    <a:pt x="154" y="3056"/>
                  </a:cubicBezTo>
                  <a:cubicBezTo>
                    <a:pt x="739" y="6783"/>
                    <a:pt x="3287" y="8680"/>
                    <a:pt x="5548" y="8939"/>
                  </a:cubicBezTo>
                  <a:cubicBezTo>
                    <a:pt x="5548" y="8939"/>
                    <a:pt x="5787" y="5212"/>
                    <a:pt x="6008" y="1514"/>
                  </a:cubicBezTo>
                  <a:cubicBezTo>
                    <a:pt x="6036" y="997"/>
                    <a:pt x="6142" y="489"/>
                    <a:pt x="6324"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418;p32">
              <a:extLst>
                <a:ext uri="{FF2B5EF4-FFF2-40B4-BE49-F238E27FC236}">
                  <a16:creationId xmlns:a16="http://schemas.microsoft.com/office/drawing/2014/main" id="{2B5E1BB6-47D7-4D76-9AE8-A511E215A039}"/>
                </a:ext>
              </a:extLst>
            </p:cNvPr>
            <p:cNvSpPr/>
            <p:nvPr/>
          </p:nvSpPr>
          <p:spPr>
            <a:xfrm flipH="1">
              <a:off x="5925004" y="614863"/>
              <a:ext cx="2304700" cy="1808009"/>
            </a:xfrm>
            <a:custGeom>
              <a:avLst/>
              <a:gdLst/>
              <a:ahLst/>
              <a:cxnLst/>
              <a:rect l="l" t="t" r="r" b="b"/>
              <a:pathLst>
                <a:path w="21815" h="17114" extrusionOk="0">
                  <a:moveTo>
                    <a:pt x="11461" y="0"/>
                  </a:moveTo>
                  <a:cubicBezTo>
                    <a:pt x="10012" y="0"/>
                    <a:pt x="8365" y="280"/>
                    <a:pt x="6486" y="1018"/>
                  </a:cubicBezTo>
                  <a:cubicBezTo>
                    <a:pt x="1926" y="2810"/>
                    <a:pt x="0" y="6211"/>
                    <a:pt x="757" y="11125"/>
                  </a:cubicBezTo>
                  <a:cubicBezTo>
                    <a:pt x="1342" y="14891"/>
                    <a:pt x="3938" y="16845"/>
                    <a:pt x="6256" y="17113"/>
                  </a:cubicBezTo>
                  <a:lnTo>
                    <a:pt x="6266" y="17113"/>
                  </a:lnTo>
                  <a:cubicBezTo>
                    <a:pt x="6295" y="17104"/>
                    <a:pt x="6323" y="17094"/>
                    <a:pt x="6342" y="17075"/>
                  </a:cubicBezTo>
                  <a:cubicBezTo>
                    <a:pt x="6362" y="17056"/>
                    <a:pt x="6381" y="17017"/>
                    <a:pt x="6381" y="16989"/>
                  </a:cubicBezTo>
                  <a:cubicBezTo>
                    <a:pt x="6381" y="16950"/>
                    <a:pt x="6620" y="13214"/>
                    <a:pt x="6841" y="9564"/>
                  </a:cubicBezTo>
                  <a:cubicBezTo>
                    <a:pt x="7051" y="6000"/>
                    <a:pt x="10740" y="4630"/>
                    <a:pt x="10778" y="4620"/>
                  </a:cubicBezTo>
                  <a:cubicBezTo>
                    <a:pt x="10787" y="4616"/>
                    <a:pt x="11188" y="4458"/>
                    <a:pt x="11905" y="4458"/>
                  </a:cubicBezTo>
                  <a:cubicBezTo>
                    <a:pt x="12709" y="4458"/>
                    <a:pt x="13911" y="4657"/>
                    <a:pt x="15405" y="5492"/>
                  </a:cubicBezTo>
                  <a:cubicBezTo>
                    <a:pt x="18222" y="7073"/>
                    <a:pt x="19755" y="11202"/>
                    <a:pt x="19774" y="11240"/>
                  </a:cubicBezTo>
                  <a:cubicBezTo>
                    <a:pt x="19788" y="11305"/>
                    <a:pt x="19833" y="11332"/>
                    <a:pt x="19880" y="11332"/>
                  </a:cubicBezTo>
                  <a:cubicBezTo>
                    <a:pt x="19959" y="11332"/>
                    <a:pt x="20042" y="11256"/>
                    <a:pt x="19994" y="11154"/>
                  </a:cubicBezTo>
                  <a:cubicBezTo>
                    <a:pt x="19927" y="10991"/>
                    <a:pt x="18433" y="6920"/>
                    <a:pt x="15520" y="5291"/>
                  </a:cubicBezTo>
                  <a:cubicBezTo>
                    <a:pt x="13980" y="4430"/>
                    <a:pt x="12739" y="4222"/>
                    <a:pt x="11901" y="4222"/>
                  </a:cubicBezTo>
                  <a:cubicBezTo>
                    <a:pt x="11155" y="4222"/>
                    <a:pt x="10728" y="4387"/>
                    <a:pt x="10692" y="4400"/>
                  </a:cubicBezTo>
                  <a:cubicBezTo>
                    <a:pt x="10654" y="4419"/>
                    <a:pt x="6821" y="5828"/>
                    <a:pt x="6601" y="9554"/>
                  </a:cubicBezTo>
                  <a:cubicBezTo>
                    <a:pt x="6410" y="12831"/>
                    <a:pt x="6199" y="16165"/>
                    <a:pt x="6151" y="16854"/>
                  </a:cubicBezTo>
                  <a:cubicBezTo>
                    <a:pt x="3957" y="16548"/>
                    <a:pt x="1543" y="14661"/>
                    <a:pt x="987" y="11087"/>
                  </a:cubicBezTo>
                  <a:cubicBezTo>
                    <a:pt x="249" y="6297"/>
                    <a:pt x="2127" y="2982"/>
                    <a:pt x="6563" y="1239"/>
                  </a:cubicBezTo>
                  <a:cubicBezTo>
                    <a:pt x="8407" y="513"/>
                    <a:pt x="10023" y="238"/>
                    <a:pt x="11443" y="238"/>
                  </a:cubicBezTo>
                  <a:cubicBezTo>
                    <a:pt x="13549" y="238"/>
                    <a:pt x="15224" y="843"/>
                    <a:pt x="16574" y="1478"/>
                  </a:cubicBezTo>
                  <a:cubicBezTo>
                    <a:pt x="19870" y="3011"/>
                    <a:pt x="21470" y="5713"/>
                    <a:pt x="21470" y="9717"/>
                  </a:cubicBezTo>
                  <a:cubicBezTo>
                    <a:pt x="21470" y="9880"/>
                    <a:pt x="21498" y="10043"/>
                    <a:pt x="21565" y="10196"/>
                  </a:cubicBezTo>
                  <a:cubicBezTo>
                    <a:pt x="21588" y="10238"/>
                    <a:pt x="21626" y="10256"/>
                    <a:pt x="21664" y="10256"/>
                  </a:cubicBezTo>
                  <a:cubicBezTo>
                    <a:pt x="21739" y="10256"/>
                    <a:pt x="21814" y="10186"/>
                    <a:pt x="21776" y="10091"/>
                  </a:cubicBezTo>
                  <a:cubicBezTo>
                    <a:pt x="21738" y="9976"/>
                    <a:pt x="21709" y="9842"/>
                    <a:pt x="21709" y="9717"/>
                  </a:cubicBezTo>
                  <a:cubicBezTo>
                    <a:pt x="21709" y="5607"/>
                    <a:pt x="20071" y="2838"/>
                    <a:pt x="16680" y="1258"/>
                  </a:cubicBezTo>
                  <a:cubicBezTo>
                    <a:pt x="15308" y="612"/>
                    <a:pt x="13602" y="0"/>
                    <a:pt x="1146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419;p32">
              <a:extLst>
                <a:ext uri="{FF2B5EF4-FFF2-40B4-BE49-F238E27FC236}">
                  <a16:creationId xmlns:a16="http://schemas.microsoft.com/office/drawing/2014/main" id="{532C211C-32EC-4B23-956D-FB08F7C57867}"/>
                </a:ext>
              </a:extLst>
            </p:cNvPr>
            <p:cNvSpPr/>
            <p:nvPr/>
          </p:nvSpPr>
          <p:spPr>
            <a:xfrm flipH="1">
              <a:off x="7635546" y="1900580"/>
              <a:ext cx="324972" cy="414128"/>
            </a:xfrm>
            <a:custGeom>
              <a:avLst/>
              <a:gdLst/>
              <a:ahLst/>
              <a:cxnLst/>
              <a:rect l="l" t="t" r="r" b="b"/>
              <a:pathLst>
                <a:path w="3076" h="3920" extrusionOk="0">
                  <a:moveTo>
                    <a:pt x="1332" y="0"/>
                  </a:moveTo>
                  <a:cubicBezTo>
                    <a:pt x="1033" y="0"/>
                    <a:pt x="768" y="96"/>
                    <a:pt x="614" y="258"/>
                  </a:cubicBezTo>
                  <a:cubicBezTo>
                    <a:pt x="144" y="747"/>
                    <a:pt x="1" y="1542"/>
                    <a:pt x="585" y="2673"/>
                  </a:cubicBezTo>
                  <a:cubicBezTo>
                    <a:pt x="1000" y="3480"/>
                    <a:pt x="1772" y="3919"/>
                    <a:pt x="2503" y="3919"/>
                  </a:cubicBezTo>
                  <a:cubicBezTo>
                    <a:pt x="2699" y="3919"/>
                    <a:pt x="2893" y="3887"/>
                    <a:pt x="3076" y="3822"/>
                  </a:cubicBezTo>
                  <a:lnTo>
                    <a:pt x="2501" y="546"/>
                  </a:lnTo>
                  <a:cubicBezTo>
                    <a:pt x="2166" y="161"/>
                    <a:pt x="1720" y="0"/>
                    <a:pt x="1332"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420;p32">
              <a:extLst>
                <a:ext uri="{FF2B5EF4-FFF2-40B4-BE49-F238E27FC236}">
                  <a16:creationId xmlns:a16="http://schemas.microsoft.com/office/drawing/2014/main" id="{DCDE4681-6E90-4CAB-8BBB-A793EFC0DD76}"/>
                </a:ext>
              </a:extLst>
            </p:cNvPr>
            <p:cNvSpPr/>
            <p:nvPr/>
          </p:nvSpPr>
          <p:spPr>
            <a:xfrm flipH="1">
              <a:off x="7712565" y="2008551"/>
              <a:ext cx="138715" cy="156249"/>
            </a:xfrm>
            <a:custGeom>
              <a:avLst/>
              <a:gdLst/>
              <a:ahLst/>
              <a:cxnLst/>
              <a:rect l="l" t="t" r="r" b="b"/>
              <a:pathLst>
                <a:path w="1313" h="1479" extrusionOk="0">
                  <a:moveTo>
                    <a:pt x="167" y="0"/>
                  </a:moveTo>
                  <a:cubicBezTo>
                    <a:pt x="26" y="0"/>
                    <a:pt x="1" y="215"/>
                    <a:pt x="155" y="242"/>
                  </a:cubicBezTo>
                  <a:cubicBezTo>
                    <a:pt x="174" y="242"/>
                    <a:pt x="614" y="338"/>
                    <a:pt x="931" y="970"/>
                  </a:cubicBezTo>
                  <a:cubicBezTo>
                    <a:pt x="847" y="942"/>
                    <a:pt x="757" y="928"/>
                    <a:pt x="668" y="928"/>
                  </a:cubicBezTo>
                  <a:cubicBezTo>
                    <a:pt x="604" y="928"/>
                    <a:pt x="540" y="935"/>
                    <a:pt x="480" y="951"/>
                  </a:cubicBezTo>
                  <a:cubicBezTo>
                    <a:pt x="270" y="990"/>
                    <a:pt x="97" y="1133"/>
                    <a:pt x="21" y="1325"/>
                  </a:cubicBezTo>
                  <a:cubicBezTo>
                    <a:pt x="1" y="1392"/>
                    <a:pt x="40" y="1459"/>
                    <a:pt x="97" y="1478"/>
                  </a:cubicBezTo>
                  <a:lnTo>
                    <a:pt x="135" y="1478"/>
                  </a:lnTo>
                  <a:cubicBezTo>
                    <a:pt x="193" y="1478"/>
                    <a:pt x="231" y="1440"/>
                    <a:pt x="250" y="1392"/>
                  </a:cubicBezTo>
                  <a:cubicBezTo>
                    <a:pt x="298" y="1277"/>
                    <a:pt x="404" y="1200"/>
                    <a:pt x="528" y="1181"/>
                  </a:cubicBezTo>
                  <a:cubicBezTo>
                    <a:pt x="572" y="1171"/>
                    <a:pt x="616" y="1166"/>
                    <a:pt x="659" y="1166"/>
                  </a:cubicBezTo>
                  <a:cubicBezTo>
                    <a:pt x="818" y="1166"/>
                    <a:pt x="973" y="1231"/>
                    <a:pt x="1093" y="1344"/>
                  </a:cubicBezTo>
                  <a:cubicBezTo>
                    <a:pt x="1118" y="1368"/>
                    <a:pt x="1147" y="1379"/>
                    <a:pt x="1175" y="1379"/>
                  </a:cubicBezTo>
                  <a:cubicBezTo>
                    <a:pt x="1247" y="1379"/>
                    <a:pt x="1313" y="1311"/>
                    <a:pt x="1285" y="1229"/>
                  </a:cubicBezTo>
                  <a:cubicBezTo>
                    <a:pt x="940" y="137"/>
                    <a:pt x="222" y="3"/>
                    <a:pt x="193" y="3"/>
                  </a:cubicBezTo>
                  <a:cubicBezTo>
                    <a:pt x="184" y="1"/>
                    <a:pt x="175" y="0"/>
                    <a:pt x="167"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421;p32">
              <a:extLst>
                <a:ext uri="{FF2B5EF4-FFF2-40B4-BE49-F238E27FC236}">
                  <a16:creationId xmlns:a16="http://schemas.microsoft.com/office/drawing/2014/main" id="{4D672FA3-EC8A-46EC-81AF-175B8ECBD60B}"/>
                </a:ext>
              </a:extLst>
            </p:cNvPr>
            <p:cNvSpPr/>
            <p:nvPr/>
          </p:nvSpPr>
          <p:spPr>
            <a:xfrm flipH="1">
              <a:off x="7621284" y="1887903"/>
              <a:ext cx="366491" cy="439800"/>
            </a:xfrm>
            <a:custGeom>
              <a:avLst/>
              <a:gdLst/>
              <a:ahLst/>
              <a:cxnLst/>
              <a:rect l="l" t="t" r="r" b="b"/>
              <a:pathLst>
                <a:path w="3469" h="4163" extrusionOk="0">
                  <a:moveTo>
                    <a:pt x="1519" y="0"/>
                  </a:moveTo>
                  <a:cubicBezTo>
                    <a:pt x="1247" y="0"/>
                    <a:pt x="982" y="104"/>
                    <a:pt x="786" y="292"/>
                  </a:cubicBezTo>
                  <a:cubicBezTo>
                    <a:pt x="450" y="637"/>
                    <a:pt x="0" y="1432"/>
                    <a:pt x="728" y="2841"/>
                  </a:cubicBezTo>
                  <a:cubicBezTo>
                    <a:pt x="1159" y="3664"/>
                    <a:pt x="1954" y="4163"/>
                    <a:pt x="2750" y="4163"/>
                  </a:cubicBezTo>
                  <a:cubicBezTo>
                    <a:pt x="2960" y="4163"/>
                    <a:pt x="3171" y="4124"/>
                    <a:pt x="3372" y="4048"/>
                  </a:cubicBezTo>
                  <a:cubicBezTo>
                    <a:pt x="3430" y="4028"/>
                    <a:pt x="3468" y="3961"/>
                    <a:pt x="3449" y="3894"/>
                  </a:cubicBezTo>
                  <a:cubicBezTo>
                    <a:pt x="3426" y="3849"/>
                    <a:pt x="3379" y="3821"/>
                    <a:pt x="3332" y="3821"/>
                  </a:cubicBezTo>
                  <a:cubicBezTo>
                    <a:pt x="3320" y="3821"/>
                    <a:pt x="3308" y="3823"/>
                    <a:pt x="3296" y="3827"/>
                  </a:cubicBezTo>
                  <a:cubicBezTo>
                    <a:pt x="3114" y="3892"/>
                    <a:pt x="2927" y="3923"/>
                    <a:pt x="2739" y="3923"/>
                  </a:cubicBezTo>
                  <a:cubicBezTo>
                    <a:pt x="2034" y="3923"/>
                    <a:pt x="1325" y="3484"/>
                    <a:pt x="939" y="2735"/>
                  </a:cubicBezTo>
                  <a:cubicBezTo>
                    <a:pt x="450" y="1787"/>
                    <a:pt x="450" y="982"/>
                    <a:pt x="948" y="455"/>
                  </a:cubicBezTo>
                  <a:cubicBezTo>
                    <a:pt x="1112" y="317"/>
                    <a:pt x="1322" y="241"/>
                    <a:pt x="1544" y="241"/>
                  </a:cubicBezTo>
                  <a:cubicBezTo>
                    <a:pt x="1569" y="241"/>
                    <a:pt x="1594" y="242"/>
                    <a:pt x="1619" y="244"/>
                  </a:cubicBezTo>
                  <a:cubicBezTo>
                    <a:pt x="2021" y="254"/>
                    <a:pt x="2405" y="436"/>
                    <a:pt x="2673" y="742"/>
                  </a:cubicBezTo>
                  <a:cubicBezTo>
                    <a:pt x="2697" y="774"/>
                    <a:pt x="2727" y="787"/>
                    <a:pt x="2756" y="787"/>
                  </a:cubicBezTo>
                  <a:cubicBezTo>
                    <a:pt x="2842" y="787"/>
                    <a:pt x="2924" y="673"/>
                    <a:pt x="2845" y="580"/>
                  </a:cubicBezTo>
                  <a:cubicBezTo>
                    <a:pt x="2539" y="225"/>
                    <a:pt x="2098" y="14"/>
                    <a:pt x="1619" y="5"/>
                  </a:cubicBezTo>
                  <a:cubicBezTo>
                    <a:pt x="1586" y="2"/>
                    <a:pt x="1553" y="0"/>
                    <a:pt x="1519"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422;p32">
              <a:extLst>
                <a:ext uri="{FF2B5EF4-FFF2-40B4-BE49-F238E27FC236}">
                  <a16:creationId xmlns:a16="http://schemas.microsoft.com/office/drawing/2014/main" id="{36C62892-42B2-41D6-BC21-40AFB53E2F11}"/>
                </a:ext>
              </a:extLst>
            </p:cNvPr>
            <p:cNvSpPr/>
            <p:nvPr/>
          </p:nvSpPr>
          <p:spPr>
            <a:xfrm flipH="1">
              <a:off x="6578872" y="2281964"/>
              <a:ext cx="412025" cy="236222"/>
            </a:xfrm>
            <a:custGeom>
              <a:avLst/>
              <a:gdLst/>
              <a:ahLst/>
              <a:cxnLst/>
              <a:rect l="l" t="t" r="r" b="b"/>
              <a:pathLst>
                <a:path w="3900" h="2236" extrusionOk="0">
                  <a:moveTo>
                    <a:pt x="1167" y="1"/>
                  </a:moveTo>
                  <a:cubicBezTo>
                    <a:pt x="1064" y="1"/>
                    <a:pt x="982" y="4"/>
                    <a:pt x="930" y="11"/>
                  </a:cubicBezTo>
                  <a:cubicBezTo>
                    <a:pt x="575" y="59"/>
                    <a:pt x="154" y="318"/>
                    <a:pt x="77" y="969"/>
                  </a:cubicBezTo>
                  <a:cubicBezTo>
                    <a:pt x="1" y="1630"/>
                    <a:pt x="614" y="2147"/>
                    <a:pt x="1514" y="2224"/>
                  </a:cubicBezTo>
                  <a:cubicBezTo>
                    <a:pt x="1602" y="2231"/>
                    <a:pt x="1692" y="2235"/>
                    <a:pt x="1782" y="2235"/>
                  </a:cubicBezTo>
                  <a:cubicBezTo>
                    <a:pt x="2765" y="2235"/>
                    <a:pt x="3838" y="1786"/>
                    <a:pt x="3900" y="461"/>
                  </a:cubicBezTo>
                  <a:cubicBezTo>
                    <a:pt x="3900" y="394"/>
                    <a:pt x="3766" y="183"/>
                    <a:pt x="3382" y="145"/>
                  </a:cubicBezTo>
                  <a:cubicBezTo>
                    <a:pt x="3048" y="104"/>
                    <a:pt x="1759" y="1"/>
                    <a:pt x="1167"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423;p32">
              <a:extLst>
                <a:ext uri="{FF2B5EF4-FFF2-40B4-BE49-F238E27FC236}">
                  <a16:creationId xmlns:a16="http://schemas.microsoft.com/office/drawing/2014/main" id="{18C6D4C0-7950-4B9C-A7FF-ABAD1562F3E6}"/>
                </a:ext>
              </a:extLst>
            </p:cNvPr>
            <p:cNvSpPr/>
            <p:nvPr/>
          </p:nvSpPr>
          <p:spPr>
            <a:xfrm flipH="1">
              <a:off x="6647648" y="2374405"/>
              <a:ext cx="339234" cy="143043"/>
            </a:xfrm>
            <a:custGeom>
              <a:avLst/>
              <a:gdLst/>
              <a:ahLst/>
              <a:cxnLst/>
              <a:rect l="l" t="t" r="r" b="b"/>
              <a:pathLst>
                <a:path w="3211" h="1354" extrusionOk="0">
                  <a:moveTo>
                    <a:pt x="981" y="0"/>
                  </a:moveTo>
                  <a:cubicBezTo>
                    <a:pt x="672" y="0"/>
                    <a:pt x="354" y="46"/>
                    <a:pt x="39" y="152"/>
                  </a:cubicBezTo>
                  <a:cubicBezTo>
                    <a:pt x="1" y="774"/>
                    <a:pt x="604" y="1272"/>
                    <a:pt x="1476" y="1340"/>
                  </a:cubicBezTo>
                  <a:cubicBezTo>
                    <a:pt x="1572" y="1349"/>
                    <a:pt x="1669" y="1354"/>
                    <a:pt x="1767" y="1354"/>
                  </a:cubicBezTo>
                  <a:cubicBezTo>
                    <a:pt x="2278" y="1354"/>
                    <a:pt x="2808" y="1223"/>
                    <a:pt x="3210" y="918"/>
                  </a:cubicBezTo>
                  <a:cubicBezTo>
                    <a:pt x="2846" y="459"/>
                    <a:pt x="1961" y="0"/>
                    <a:pt x="981" y="0"/>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424;p32">
              <a:extLst>
                <a:ext uri="{FF2B5EF4-FFF2-40B4-BE49-F238E27FC236}">
                  <a16:creationId xmlns:a16="http://schemas.microsoft.com/office/drawing/2014/main" id="{6BBFA67E-92C9-4B6F-B749-C25C154DA1AC}"/>
                </a:ext>
              </a:extLst>
            </p:cNvPr>
            <p:cNvSpPr/>
            <p:nvPr/>
          </p:nvSpPr>
          <p:spPr>
            <a:xfrm flipH="1">
              <a:off x="6640570" y="2367326"/>
              <a:ext cx="352546" cy="110188"/>
            </a:xfrm>
            <a:custGeom>
              <a:avLst/>
              <a:gdLst/>
              <a:ahLst/>
              <a:cxnLst/>
              <a:rect l="l" t="t" r="r" b="b"/>
              <a:pathLst>
                <a:path w="3337" h="1043" extrusionOk="0">
                  <a:moveTo>
                    <a:pt x="1052" y="1"/>
                  </a:moveTo>
                  <a:cubicBezTo>
                    <a:pt x="731" y="1"/>
                    <a:pt x="399" y="49"/>
                    <a:pt x="69" y="161"/>
                  </a:cubicBezTo>
                  <a:cubicBezTo>
                    <a:pt x="1" y="178"/>
                    <a:pt x="24" y="280"/>
                    <a:pt x="92" y="280"/>
                  </a:cubicBezTo>
                  <a:cubicBezTo>
                    <a:pt x="100" y="280"/>
                    <a:pt x="109" y="279"/>
                    <a:pt x="117" y="276"/>
                  </a:cubicBezTo>
                  <a:cubicBezTo>
                    <a:pt x="422" y="173"/>
                    <a:pt x="732" y="128"/>
                    <a:pt x="1034" y="128"/>
                  </a:cubicBezTo>
                  <a:cubicBezTo>
                    <a:pt x="1995" y="128"/>
                    <a:pt x="2874" y="579"/>
                    <a:pt x="3231" y="1023"/>
                  </a:cubicBezTo>
                  <a:cubicBezTo>
                    <a:pt x="3241" y="1033"/>
                    <a:pt x="3250" y="1042"/>
                    <a:pt x="3269" y="1042"/>
                  </a:cubicBezTo>
                  <a:cubicBezTo>
                    <a:pt x="3288" y="1042"/>
                    <a:pt x="3298" y="1033"/>
                    <a:pt x="3308" y="1023"/>
                  </a:cubicBezTo>
                  <a:cubicBezTo>
                    <a:pt x="3336" y="1004"/>
                    <a:pt x="3336" y="966"/>
                    <a:pt x="3317" y="937"/>
                  </a:cubicBezTo>
                  <a:cubicBezTo>
                    <a:pt x="2940" y="466"/>
                    <a:pt x="2049" y="1"/>
                    <a:pt x="105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425;p32">
              <a:extLst>
                <a:ext uri="{FF2B5EF4-FFF2-40B4-BE49-F238E27FC236}">
                  <a16:creationId xmlns:a16="http://schemas.microsoft.com/office/drawing/2014/main" id="{0A9A3369-4A54-4419-94C2-196A889155CD}"/>
                </a:ext>
              </a:extLst>
            </p:cNvPr>
            <p:cNvSpPr/>
            <p:nvPr/>
          </p:nvSpPr>
          <p:spPr>
            <a:xfrm flipH="1">
              <a:off x="6596093" y="2281964"/>
              <a:ext cx="338072" cy="51555"/>
            </a:xfrm>
            <a:custGeom>
              <a:avLst/>
              <a:gdLst/>
              <a:ahLst/>
              <a:cxnLst/>
              <a:rect l="l" t="t" r="r" b="b"/>
              <a:pathLst>
                <a:path w="3200" h="488" extrusionOk="0">
                  <a:moveTo>
                    <a:pt x="630" y="1"/>
                  </a:moveTo>
                  <a:cubicBezTo>
                    <a:pt x="527" y="1"/>
                    <a:pt x="445" y="4"/>
                    <a:pt x="393" y="11"/>
                  </a:cubicBezTo>
                  <a:cubicBezTo>
                    <a:pt x="249" y="30"/>
                    <a:pt x="115" y="78"/>
                    <a:pt x="0" y="155"/>
                  </a:cubicBezTo>
                  <a:cubicBezTo>
                    <a:pt x="427" y="392"/>
                    <a:pt x="1102" y="488"/>
                    <a:pt x="1735" y="488"/>
                  </a:cubicBezTo>
                  <a:cubicBezTo>
                    <a:pt x="2353" y="488"/>
                    <a:pt x="2930" y="397"/>
                    <a:pt x="3200" y="260"/>
                  </a:cubicBezTo>
                  <a:cubicBezTo>
                    <a:pt x="3094" y="193"/>
                    <a:pt x="2970" y="155"/>
                    <a:pt x="2845" y="145"/>
                  </a:cubicBezTo>
                  <a:cubicBezTo>
                    <a:pt x="2511" y="104"/>
                    <a:pt x="1222" y="1"/>
                    <a:pt x="6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426;p32">
              <a:extLst>
                <a:ext uri="{FF2B5EF4-FFF2-40B4-BE49-F238E27FC236}">
                  <a16:creationId xmlns:a16="http://schemas.microsoft.com/office/drawing/2014/main" id="{EF34C102-10DD-46CA-804F-AE2D12400B2A}"/>
                </a:ext>
              </a:extLst>
            </p:cNvPr>
            <p:cNvSpPr/>
            <p:nvPr/>
          </p:nvSpPr>
          <p:spPr>
            <a:xfrm flipH="1">
              <a:off x="6589014" y="2291789"/>
              <a:ext cx="352334" cy="47012"/>
            </a:xfrm>
            <a:custGeom>
              <a:avLst/>
              <a:gdLst/>
              <a:ahLst/>
              <a:cxnLst/>
              <a:rect l="l" t="t" r="r" b="b"/>
              <a:pathLst>
                <a:path w="3335" h="445" extrusionOk="0">
                  <a:moveTo>
                    <a:pt x="74" y="1"/>
                  </a:moveTo>
                  <a:cubicBezTo>
                    <a:pt x="51" y="1"/>
                    <a:pt x="27" y="11"/>
                    <a:pt x="20" y="33"/>
                  </a:cubicBezTo>
                  <a:cubicBezTo>
                    <a:pt x="1" y="62"/>
                    <a:pt x="11" y="100"/>
                    <a:pt x="39" y="110"/>
                  </a:cubicBezTo>
                  <a:cubicBezTo>
                    <a:pt x="470" y="349"/>
                    <a:pt x="1170" y="445"/>
                    <a:pt x="1821" y="445"/>
                  </a:cubicBezTo>
                  <a:cubicBezTo>
                    <a:pt x="2434" y="445"/>
                    <a:pt x="3009" y="359"/>
                    <a:pt x="3297" y="215"/>
                  </a:cubicBezTo>
                  <a:cubicBezTo>
                    <a:pt x="3325" y="205"/>
                    <a:pt x="3335" y="167"/>
                    <a:pt x="3325" y="138"/>
                  </a:cubicBezTo>
                  <a:cubicBezTo>
                    <a:pt x="3311" y="117"/>
                    <a:pt x="3291" y="106"/>
                    <a:pt x="3270" y="106"/>
                  </a:cubicBezTo>
                  <a:cubicBezTo>
                    <a:pt x="3263" y="106"/>
                    <a:pt x="3256" y="107"/>
                    <a:pt x="3249" y="110"/>
                  </a:cubicBezTo>
                  <a:cubicBezTo>
                    <a:pt x="2990" y="239"/>
                    <a:pt x="2415" y="330"/>
                    <a:pt x="1798" y="330"/>
                  </a:cubicBezTo>
                  <a:cubicBezTo>
                    <a:pt x="1182" y="330"/>
                    <a:pt x="523" y="239"/>
                    <a:pt x="97" y="4"/>
                  </a:cubicBezTo>
                  <a:cubicBezTo>
                    <a:pt x="90" y="2"/>
                    <a:pt x="82" y="1"/>
                    <a:pt x="74"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427;p32">
              <a:extLst>
                <a:ext uri="{FF2B5EF4-FFF2-40B4-BE49-F238E27FC236}">
                  <a16:creationId xmlns:a16="http://schemas.microsoft.com/office/drawing/2014/main" id="{453CA461-96FB-48F8-BC27-937C312F3B82}"/>
                </a:ext>
              </a:extLst>
            </p:cNvPr>
            <p:cNvSpPr/>
            <p:nvPr/>
          </p:nvSpPr>
          <p:spPr>
            <a:xfrm flipH="1">
              <a:off x="6571793" y="2275942"/>
              <a:ext cx="420160" cy="248160"/>
            </a:xfrm>
            <a:custGeom>
              <a:avLst/>
              <a:gdLst/>
              <a:ahLst/>
              <a:cxnLst/>
              <a:rect l="l" t="t" r="r" b="b"/>
              <a:pathLst>
                <a:path w="3977" h="2349" extrusionOk="0">
                  <a:moveTo>
                    <a:pt x="1170" y="116"/>
                  </a:moveTo>
                  <a:cubicBezTo>
                    <a:pt x="1745" y="116"/>
                    <a:pt x="3038" y="221"/>
                    <a:pt x="3383" y="260"/>
                  </a:cubicBezTo>
                  <a:cubicBezTo>
                    <a:pt x="3728" y="298"/>
                    <a:pt x="3852" y="470"/>
                    <a:pt x="3852" y="518"/>
                  </a:cubicBezTo>
                  <a:cubicBezTo>
                    <a:pt x="3843" y="978"/>
                    <a:pt x="3651" y="1428"/>
                    <a:pt x="3306" y="1735"/>
                  </a:cubicBezTo>
                  <a:cubicBezTo>
                    <a:pt x="2942" y="2049"/>
                    <a:pt x="2415" y="2228"/>
                    <a:pt x="1821" y="2228"/>
                  </a:cubicBezTo>
                  <a:cubicBezTo>
                    <a:pt x="1727" y="2228"/>
                    <a:pt x="1631" y="2223"/>
                    <a:pt x="1534" y="2214"/>
                  </a:cubicBezTo>
                  <a:cubicBezTo>
                    <a:pt x="1016" y="2176"/>
                    <a:pt x="585" y="1975"/>
                    <a:pt x="346" y="1687"/>
                  </a:cubicBezTo>
                  <a:cubicBezTo>
                    <a:pt x="193" y="1505"/>
                    <a:pt x="116" y="1266"/>
                    <a:pt x="145" y="1036"/>
                  </a:cubicBezTo>
                  <a:cubicBezTo>
                    <a:pt x="240" y="279"/>
                    <a:pt x="787" y="154"/>
                    <a:pt x="949" y="126"/>
                  </a:cubicBezTo>
                  <a:cubicBezTo>
                    <a:pt x="994" y="126"/>
                    <a:pt x="1043" y="121"/>
                    <a:pt x="1093" y="121"/>
                  </a:cubicBezTo>
                  <a:cubicBezTo>
                    <a:pt x="1119" y="121"/>
                    <a:pt x="1144" y="122"/>
                    <a:pt x="1170" y="126"/>
                  </a:cubicBezTo>
                  <a:lnTo>
                    <a:pt x="1170" y="116"/>
                  </a:lnTo>
                  <a:close/>
                  <a:moveTo>
                    <a:pt x="1177" y="0"/>
                  </a:moveTo>
                  <a:cubicBezTo>
                    <a:pt x="1071" y="0"/>
                    <a:pt x="986" y="3"/>
                    <a:pt x="930" y="11"/>
                  </a:cubicBezTo>
                  <a:cubicBezTo>
                    <a:pt x="748" y="39"/>
                    <a:pt x="135" y="183"/>
                    <a:pt x="30" y="1017"/>
                  </a:cubicBezTo>
                  <a:cubicBezTo>
                    <a:pt x="1" y="1285"/>
                    <a:pt x="78" y="1553"/>
                    <a:pt x="250" y="1754"/>
                  </a:cubicBezTo>
                  <a:cubicBezTo>
                    <a:pt x="509" y="2080"/>
                    <a:pt x="978" y="2291"/>
                    <a:pt x="1524" y="2339"/>
                  </a:cubicBezTo>
                  <a:cubicBezTo>
                    <a:pt x="1620" y="2348"/>
                    <a:pt x="1706" y="2348"/>
                    <a:pt x="1802" y="2348"/>
                  </a:cubicBezTo>
                  <a:cubicBezTo>
                    <a:pt x="2434" y="2348"/>
                    <a:pt x="3000" y="2166"/>
                    <a:pt x="3383" y="1831"/>
                  </a:cubicBezTo>
                  <a:cubicBezTo>
                    <a:pt x="3756" y="1496"/>
                    <a:pt x="3967" y="1017"/>
                    <a:pt x="3967" y="518"/>
                  </a:cubicBezTo>
                  <a:cubicBezTo>
                    <a:pt x="3977" y="413"/>
                    <a:pt x="3804" y="183"/>
                    <a:pt x="3392" y="135"/>
                  </a:cubicBezTo>
                  <a:cubicBezTo>
                    <a:pt x="3091" y="102"/>
                    <a:pt x="1788" y="0"/>
                    <a:pt x="117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428;p32">
              <a:extLst>
                <a:ext uri="{FF2B5EF4-FFF2-40B4-BE49-F238E27FC236}">
                  <a16:creationId xmlns:a16="http://schemas.microsoft.com/office/drawing/2014/main" id="{21D5C3DE-6289-4DB4-AE4B-460B8FC79C8B}"/>
                </a:ext>
              </a:extLst>
            </p:cNvPr>
            <p:cNvSpPr/>
            <p:nvPr/>
          </p:nvSpPr>
          <p:spPr>
            <a:xfrm flipH="1">
              <a:off x="6539320" y="2067767"/>
              <a:ext cx="57789" cy="92545"/>
            </a:xfrm>
            <a:custGeom>
              <a:avLst/>
              <a:gdLst/>
              <a:ahLst/>
              <a:cxnLst/>
              <a:rect l="l" t="t" r="r" b="b"/>
              <a:pathLst>
                <a:path w="547" h="876" extrusionOk="0">
                  <a:moveTo>
                    <a:pt x="288" y="1"/>
                  </a:moveTo>
                  <a:cubicBezTo>
                    <a:pt x="194" y="1"/>
                    <a:pt x="113" y="131"/>
                    <a:pt x="211" y="214"/>
                  </a:cubicBezTo>
                  <a:cubicBezTo>
                    <a:pt x="269" y="262"/>
                    <a:pt x="298" y="339"/>
                    <a:pt x="307" y="416"/>
                  </a:cubicBezTo>
                  <a:cubicBezTo>
                    <a:pt x="298" y="511"/>
                    <a:pt x="192" y="598"/>
                    <a:pt x="106" y="645"/>
                  </a:cubicBezTo>
                  <a:cubicBezTo>
                    <a:pt x="1" y="713"/>
                    <a:pt x="49" y="875"/>
                    <a:pt x="173" y="875"/>
                  </a:cubicBezTo>
                  <a:cubicBezTo>
                    <a:pt x="192" y="866"/>
                    <a:pt x="211" y="866"/>
                    <a:pt x="231" y="856"/>
                  </a:cubicBezTo>
                  <a:cubicBezTo>
                    <a:pt x="394" y="770"/>
                    <a:pt x="518" y="617"/>
                    <a:pt x="547" y="435"/>
                  </a:cubicBezTo>
                  <a:cubicBezTo>
                    <a:pt x="547" y="281"/>
                    <a:pt x="480" y="138"/>
                    <a:pt x="365" y="32"/>
                  </a:cubicBezTo>
                  <a:cubicBezTo>
                    <a:pt x="340" y="10"/>
                    <a:pt x="314" y="1"/>
                    <a:pt x="288" y="1"/>
                  </a:cubicBezTo>
                  <a:close/>
                </a:path>
              </a:pathLst>
            </a:custGeom>
            <a:solidFill>
              <a:srgbClr val="B47D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429;p32">
              <a:extLst>
                <a:ext uri="{FF2B5EF4-FFF2-40B4-BE49-F238E27FC236}">
                  <a16:creationId xmlns:a16="http://schemas.microsoft.com/office/drawing/2014/main" id="{4141B4F9-9934-44B7-99F1-4FCF04AC8151}"/>
                </a:ext>
              </a:extLst>
            </p:cNvPr>
            <p:cNvSpPr/>
            <p:nvPr/>
          </p:nvSpPr>
          <p:spPr>
            <a:xfrm flipH="1">
              <a:off x="7173980" y="2001684"/>
              <a:ext cx="154668" cy="58210"/>
            </a:xfrm>
            <a:custGeom>
              <a:avLst/>
              <a:gdLst/>
              <a:ahLst/>
              <a:cxnLst/>
              <a:rect l="l" t="t" r="r" b="b"/>
              <a:pathLst>
                <a:path w="1464" h="551" extrusionOk="0">
                  <a:moveTo>
                    <a:pt x="123" y="0"/>
                  </a:moveTo>
                  <a:cubicBezTo>
                    <a:pt x="7" y="0"/>
                    <a:pt x="1" y="173"/>
                    <a:pt x="113" y="183"/>
                  </a:cubicBezTo>
                  <a:cubicBezTo>
                    <a:pt x="228" y="183"/>
                    <a:pt x="333" y="202"/>
                    <a:pt x="448" y="221"/>
                  </a:cubicBezTo>
                  <a:cubicBezTo>
                    <a:pt x="563" y="231"/>
                    <a:pt x="668" y="259"/>
                    <a:pt x="774" y="288"/>
                  </a:cubicBezTo>
                  <a:cubicBezTo>
                    <a:pt x="889" y="317"/>
                    <a:pt x="994" y="355"/>
                    <a:pt x="1099" y="394"/>
                  </a:cubicBezTo>
                  <a:cubicBezTo>
                    <a:pt x="1205" y="432"/>
                    <a:pt x="1301" y="489"/>
                    <a:pt x="1396" y="547"/>
                  </a:cubicBezTo>
                  <a:lnTo>
                    <a:pt x="1406" y="547"/>
                  </a:lnTo>
                  <a:cubicBezTo>
                    <a:pt x="1409" y="550"/>
                    <a:pt x="1412" y="551"/>
                    <a:pt x="1416" y="551"/>
                  </a:cubicBezTo>
                  <a:cubicBezTo>
                    <a:pt x="1426" y="551"/>
                    <a:pt x="1438" y="544"/>
                    <a:pt x="1444" y="537"/>
                  </a:cubicBezTo>
                  <a:cubicBezTo>
                    <a:pt x="1464" y="518"/>
                    <a:pt x="1454" y="499"/>
                    <a:pt x="1444" y="489"/>
                  </a:cubicBezTo>
                  <a:cubicBezTo>
                    <a:pt x="1349" y="422"/>
                    <a:pt x="1243" y="355"/>
                    <a:pt x="1138" y="307"/>
                  </a:cubicBezTo>
                  <a:cubicBezTo>
                    <a:pt x="1032" y="250"/>
                    <a:pt x="927" y="211"/>
                    <a:pt x="822" y="164"/>
                  </a:cubicBezTo>
                  <a:cubicBezTo>
                    <a:pt x="707" y="125"/>
                    <a:pt x="592" y="97"/>
                    <a:pt x="477" y="68"/>
                  </a:cubicBezTo>
                  <a:cubicBezTo>
                    <a:pt x="371" y="39"/>
                    <a:pt x="256" y="20"/>
                    <a:pt x="132" y="1"/>
                  </a:cubicBezTo>
                  <a:cubicBezTo>
                    <a:pt x="129" y="0"/>
                    <a:pt x="126" y="0"/>
                    <a:pt x="123"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430;p32">
              <a:extLst>
                <a:ext uri="{FF2B5EF4-FFF2-40B4-BE49-F238E27FC236}">
                  <a16:creationId xmlns:a16="http://schemas.microsoft.com/office/drawing/2014/main" id="{075F47F8-A21F-44F6-BF01-9587CDD5A41A}"/>
                </a:ext>
              </a:extLst>
            </p:cNvPr>
            <p:cNvSpPr/>
            <p:nvPr/>
          </p:nvSpPr>
          <p:spPr>
            <a:xfrm flipH="1">
              <a:off x="7220571" y="2043203"/>
              <a:ext cx="106387" cy="37927"/>
            </a:xfrm>
            <a:custGeom>
              <a:avLst/>
              <a:gdLst/>
              <a:ahLst/>
              <a:cxnLst/>
              <a:rect l="l" t="t" r="r" b="b"/>
              <a:pathLst>
                <a:path w="1007" h="359" extrusionOk="0">
                  <a:moveTo>
                    <a:pt x="87" y="1"/>
                  </a:moveTo>
                  <a:cubicBezTo>
                    <a:pt x="39" y="1"/>
                    <a:pt x="1" y="39"/>
                    <a:pt x="1" y="87"/>
                  </a:cubicBezTo>
                  <a:cubicBezTo>
                    <a:pt x="1" y="144"/>
                    <a:pt x="39" y="183"/>
                    <a:pt x="87" y="183"/>
                  </a:cubicBezTo>
                  <a:cubicBezTo>
                    <a:pt x="240" y="183"/>
                    <a:pt x="384" y="202"/>
                    <a:pt x="528" y="230"/>
                  </a:cubicBezTo>
                  <a:cubicBezTo>
                    <a:pt x="672" y="250"/>
                    <a:pt x="815" y="298"/>
                    <a:pt x="959" y="355"/>
                  </a:cubicBezTo>
                  <a:cubicBezTo>
                    <a:pt x="965" y="358"/>
                    <a:pt x="969" y="359"/>
                    <a:pt x="974" y="359"/>
                  </a:cubicBezTo>
                  <a:cubicBezTo>
                    <a:pt x="984" y="359"/>
                    <a:pt x="990" y="352"/>
                    <a:pt x="997" y="345"/>
                  </a:cubicBezTo>
                  <a:cubicBezTo>
                    <a:pt x="1007" y="326"/>
                    <a:pt x="1007" y="307"/>
                    <a:pt x="988" y="298"/>
                  </a:cubicBezTo>
                  <a:cubicBezTo>
                    <a:pt x="854" y="211"/>
                    <a:pt x="710" y="154"/>
                    <a:pt x="566" y="106"/>
                  </a:cubicBezTo>
                  <a:cubicBezTo>
                    <a:pt x="413" y="58"/>
                    <a:pt x="260" y="20"/>
                    <a:pt x="97" y="1"/>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431;p32">
              <a:extLst>
                <a:ext uri="{FF2B5EF4-FFF2-40B4-BE49-F238E27FC236}">
                  <a16:creationId xmlns:a16="http://schemas.microsoft.com/office/drawing/2014/main" id="{61CC14D1-87F6-49AC-BF68-C7A8D305FC75}"/>
                </a:ext>
              </a:extLst>
            </p:cNvPr>
            <p:cNvSpPr/>
            <p:nvPr/>
          </p:nvSpPr>
          <p:spPr>
            <a:xfrm flipH="1">
              <a:off x="7265048" y="2084722"/>
              <a:ext cx="64868" cy="19544"/>
            </a:xfrm>
            <a:custGeom>
              <a:avLst/>
              <a:gdLst/>
              <a:ahLst/>
              <a:cxnLst/>
              <a:rect l="l" t="t" r="r" b="b"/>
              <a:pathLst>
                <a:path w="614" h="185" extrusionOk="0">
                  <a:moveTo>
                    <a:pt x="86" y="0"/>
                  </a:moveTo>
                  <a:cubicBezTo>
                    <a:pt x="38" y="19"/>
                    <a:pt x="0" y="67"/>
                    <a:pt x="10" y="115"/>
                  </a:cubicBezTo>
                  <a:cubicBezTo>
                    <a:pt x="18" y="157"/>
                    <a:pt x="55" y="184"/>
                    <a:pt x="97" y="184"/>
                  </a:cubicBezTo>
                  <a:cubicBezTo>
                    <a:pt x="103" y="184"/>
                    <a:pt x="109" y="184"/>
                    <a:pt x="115" y="182"/>
                  </a:cubicBezTo>
                  <a:cubicBezTo>
                    <a:pt x="200" y="167"/>
                    <a:pt x="281" y="159"/>
                    <a:pt x="363" y="159"/>
                  </a:cubicBezTo>
                  <a:cubicBezTo>
                    <a:pt x="430" y="159"/>
                    <a:pt x="497" y="164"/>
                    <a:pt x="565" y="173"/>
                  </a:cubicBezTo>
                  <a:lnTo>
                    <a:pt x="575" y="173"/>
                  </a:lnTo>
                  <a:cubicBezTo>
                    <a:pt x="585" y="173"/>
                    <a:pt x="604" y="163"/>
                    <a:pt x="604" y="144"/>
                  </a:cubicBezTo>
                  <a:cubicBezTo>
                    <a:pt x="613" y="134"/>
                    <a:pt x="604" y="106"/>
                    <a:pt x="585" y="106"/>
                  </a:cubicBezTo>
                  <a:cubicBezTo>
                    <a:pt x="431" y="48"/>
                    <a:pt x="268" y="19"/>
                    <a:pt x="106"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432;p32">
              <a:extLst>
                <a:ext uri="{FF2B5EF4-FFF2-40B4-BE49-F238E27FC236}">
                  <a16:creationId xmlns:a16="http://schemas.microsoft.com/office/drawing/2014/main" id="{B5473C87-D455-4513-A9DE-587901AA284F}"/>
                </a:ext>
              </a:extLst>
            </p:cNvPr>
            <p:cNvSpPr/>
            <p:nvPr/>
          </p:nvSpPr>
          <p:spPr>
            <a:xfrm flipH="1">
              <a:off x="6188830" y="2032955"/>
              <a:ext cx="103746" cy="52400"/>
            </a:xfrm>
            <a:custGeom>
              <a:avLst/>
              <a:gdLst/>
              <a:ahLst/>
              <a:cxnLst/>
              <a:rect l="l" t="t" r="r" b="b"/>
              <a:pathLst>
                <a:path w="982" h="496" extrusionOk="0">
                  <a:moveTo>
                    <a:pt x="861" y="0"/>
                  </a:moveTo>
                  <a:cubicBezTo>
                    <a:pt x="855" y="0"/>
                    <a:pt x="850" y="1"/>
                    <a:pt x="844" y="2"/>
                  </a:cubicBezTo>
                  <a:cubicBezTo>
                    <a:pt x="681" y="30"/>
                    <a:pt x="528" y="78"/>
                    <a:pt x="384" y="155"/>
                  </a:cubicBezTo>
                  <a:cubicBezTo>
                    <a:pt x="250" y="222"/>
                    <a:pt x="116" y="318"/>
                    <a:pt x="11" y="433"/>
                  </a:cubicBezTo>
                  <a:cubicBezTo>
                    <a:pt x="1" y="452"/>
                    <a:pt x="1" y="471"/>
                    <a:pt x="11" y="481"/>
                  </a:cubicBezTo>
                  <a:cubicBezTo>
                    <a:pt x="20" y="490"/>
                    <a:pt x="30" y="495"/>
                    <a:pt x="38" y="495"/>
                  </a:cubicBezTo>
                  <a:cubicBezTo>
                    <a:pt x="46" y="495"/>
                    <a:pt x="54" y="490"/>
                    <a:pt x="58" y="481"/>
                  </a:cubicBezTo>
                  <a:cubicBezTo>
                    <a:pt x="173" y="385"/>
                    <a:pt x="298" y="318"/>
                    <a:pt x="442" y="270"/>
                  </a:cubicBezTo>
                  <a:cubicBezTo>
                    <a:pt x="576" y="212"/>
                    <a:pt x="710" y="193"/>
                    <a:pt x="854" y="184"/>
                  </a:cubicBezTo>
                  <a:lnTo>
                    <a:pt x="873" y="184"/>
                  </a:lnTo>
                  <a:cubicBezTo>
                    <a:pt x="982" y="166"/>
                    <a:pt x="961" y="0"/>
                    <a:pt x="861"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433;p32">
              <a:extLst>
                <a:ext uri="{FF2B5EF4-FFF2-40B4-BE49-F238E27FC236}">
                  <a16:creationId xmlns:a16="http://schemas.microsoft.com/office/drawing/2014/main" id="{DFF47B45-84F1-4A73-BCB8-EBE68C10F681}"/>
                </a:ext>
              </a:extLst>
            </p:cNvPr>
            <p:cNvSpPr/>
            <p:nvPr/>
          </p:nvSpPr>
          <p:spPr>
            <a:xfrm flipH="1">
              <a:off x="6193267" y="2075425"/>
              <a:ext cx="71946" cy="33067"/>
            </a:xfrm>
            <a:custGeom>
              <a:avLst/>
              <a:gdLst/>
              <a:ahLst/>
              <a:cxnLst/>
              <a:rect l="l" t="t" r="r" b="b"/>
              <a:pathLst>
                <a:path w="681" h="313" extrusionOk="0">
                  <a:moveTo>
                    <a:pt x="590" y="1"/>
                  </a:moveTo>
                  <a:cubicBezTo>
                    <a:pt x="585" y="1"/>
                    <a:pt x="580" y="1"/>
                    <a:pt x="575" y="2"/>
                  </a:cubicBezTo>
                  <a:cubicBezTo>
                    <a:pt x="470" y="12"/>
                    <a:pt x="365" y="40"/>
                    <a:pt x="269" y="88"/>
                  </a:cubicBezTo>
                  <a:cubicBezTo>
                    <a:pt x="173" y="127"/>
                    <a:pt x="87" y="184"/>
                    <a:pt x="10" y="261"/>
                  </a:cubicBezTo>
                  <a:cubicBezTo>
                    <a:pt x="1" y="270"/>
                    <a:pt x="1" y="280"/>
                    <a:pt x="1" y="299"/>
                  </a:cubicBezTo>
                  <a:cubicBezTo>
                    <a:pt x="7" y="306"/>
                    <a:pt x="24" y="313"/>
                    <a:pt x="36" y="313"/>
                  </a:cubicBezTo>
                  <a:cubicBezTo>
                    <a:pt x="41" y="313"/>
                    <a:pt x="46" y="311"/>
                    <a:pt x="48" y="309"/>
                  </a:cubicBezTo>
                  <a:cubicBezTo>
                    <a:pt x="135" y="261"/>
                    <a:pt x="221" y="222"/>
                    <a:pt x="307" y="203"/>
                  </a:cubicBezTo>
                  <a:cubicBezTo>
                    <a:pt x="403" y="184"/>
                    <a:pt x="489" y="175"/>
                    <a:pt x="585" y="175"/>
                  </a:cubicBezTo>
                  <a:lnTo>
                    <a:pt x="595" y="175"/>
                  </a:lnTo>
                  <a:cubicBezTo>
                    <a:pt x="652" y="175"/>
                    <a:pt x="681" y="127"/>
                    <a:pt x="681" y="79"/>
                  </a:cubicBezTo>
                  <a:cubicBezTo>
                    <a:pt x="672" y="36"/>
                    <a:pt x="633" y="1"/>
                    <a:pt x="590" y="1"/>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434;p32">
              <a:extLst>
                <a:ext uri="{FF2B5EF4-FFF2-40B4-BE49-F238E27FC236}">
                  <a16:creationId xmlns:a16="http://schemas.microsoft.com/office/drawing/2014/main" id="{F696787C-F057-4A2A-ABB1-BDB5C9641A31}"/>
                </a:ext>
              </a:extLst>
            </p:cNvPr>
            <p:cNvSpPr/>
            <p:nvPr/>
          </p:nvSpPr>
          <p:spPr>
            <a:xfrm flipH="1">
              <a:off x="6885987" y="1582585"/>
              <a:ext cx="231051" cy="103426"/>
            </a:xfrm>
            <a:custGeom>
              <a:avLst/>
              <a:gdLst/>
              <a:ahLst/>
              <a:cxnLst/>
              <a:rect l="l" t="t" r="r" b="b"/>
              <a:pathLst>
                <a:path w="2187" h="979" extrusionOk="0">
                  <a:moveTo>
                    <a:pt x="940" y="0"/>
                  </a:moveTo>
                  <a:cubicBezTo>
                    <a:pt x="462" y="0"/>
                    <a:pt x="1" y="107"/>
                    <a:pt x="45" y="164"/>
                  </a:cubicBezTo>
                  <a:cubicBezTo>
                    <a:pt x="112" y="260"/>
                    <a:pt x="1242" y="931"/>
                    <a:pt x="2028" y="979"/>
                  </a:cubicBezTo>
                  <a:cubicBezTo>
                    <a:pt x="2029" y="979"/>
                    <a:pt x="2030" y="979"/>
                    <a:pt x="2031" y="979"/>
                  </a:cubicBezTo>
                  <a:cubicBezTo>
                    <a:pt x="2187" y="979"/>
                    <a:pt x="1854" y="202"/>
                    <a:pt x="1626" y="107"/>
                  </a:cubicBezTo>
                  <a:cubicBezTo>
                    <a:pt x="1437" y="29"/>
                    <a:pt x="1186" y="0"/>
                    <a:pt x="94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435;p32">
              <a:extLst>
                <a:ext uri="{FF2B5EF4-FFF2-40B4-BE49-F238E27FC236}">
                  <a16:creationId xmlns:a16="http://schemas.microsoft.com/office/drawing/2014/main" id="{F9C91CA7-5932-4149-B58E-2F8AB107C6F2}"/>
                </a:ext>
              </a:extLst>
            </p:cNvPr>
            <p:cNvSpPr/>
            <p:nvPr/>
          </p:nvSpPr>
          <p:spPr>
            <a:xfrm flipH="1">
              <a:off x="6307258" y="1600122"/>
              <a:ext cx="187736" cy="98039"/>
            </a:xfrm>
            <a:custGeom>
              <a:avLst/>
              <a:gdLst/>
              <a:ahLst/>
              <a:cxnLst/>
              <a:rect l="l" t="t" r="r" b="b"/>
              <a:pathLst>
                <a:path w="1777" h="928" extrusionOk="0">
                  <a:moveTo>
                    <a:pt x="909" y="0"/>
                  </a:moveTo>
                  <a:cubicBezTo>
                    <a:pt x="756" y="0"/>
                    <a:pt x="608" y="21"/>
                    <a:pt x="489" y="75"/>
                  </a:cubicBezTo>
                  <a:cubicBezTo>
                    <a:pt x="298" y="161"/>
                    <a:pt x="1" y="928"/>
                    <a:pt x="125" y="928"/>
                  </a:cubicBezTo>
                  <a:cubicBezTo>
                    <a:pt x="748" y="918"/>
                    <a:pt x="1677" y="305"/>
                    <a:pt x="1735" y="219"/>
                  </a:cubicBezTo>
                  <a:cubicBezTo>
                    <a:pt x="1777" y="156"/>
                    <a:pt x="1327" y="0"/>
                    <a:pt x="909"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436;p32">
              <a:extLst>
                <a:ext uri="{FF2B5EF4-FFF2-40B4-BE49-F238E27FC236}">
                  <a16:creationId xmlns:a16="http://schemas.microsoft.com/office/drawing/2014/main" id="{CBD8E453-5FE3-4F7C-8B59-656C2203EF83}"/>
                </a:ext>
              </a:extLst>
            </p:cNvPr>
            <p:cNvSpPr/>
            <p:nvPr/>
          </p:nvSpPr>
          <p:spPr>
            <a:xfrm flipH="1">
              <a:off x="6163894" y="1724890"/>
              <a:ext cx="319901" cy="316829"/>
            </a:xfrm>
            <a:custGeom>
              <a:avLst/>
              <a:gdLst/>
              <a:ahLst/>
              <a:cxnLst/>
              <a:rect l="l" t="t" r="r" b="b"/>
              <a:pathLst>
                <a:path w="3028" h="2999" extrusionOk="0">
                  <a:moveTo>
                    <a:pt x="1571" y="1"/>
                  </a:moveTo>
                  <a:cubicBezTo>
                    <a:pt x="1027" y="1"/>
                    <a:pt x="630" y="453"/>
                    <a:pt x="412" y="733"/>
                  </a:cubicBezTo>
                  <a:cubicBezTo>
                    <a:pt x="182" y="1040"/>
                    <a:pt x="0" y="1605"/>
                    <a:pt x="173" y="2400"/>
                  </a:cubicBezTo>
                  <a:cubicBezTo>
                    <a:pt x="431" y="2827"/>
                    <a:pt x="1071" y="2999"/>
                    <a:pt x="1631" y="2999"/>
                  </a:cubicBezTo>
                  <a:cubicBezTo>
                    <a:pt x="1775" y="2999"/>
                    <a:pt x="1915" y="2987"/>
                    <a:pt x="2041" y="2966"/>
                  </a:cubicBezTo>
                  <a:cubicBezTo>
                    <a:pt x="2654" y="2851"/>
                    <a:pt x="2932" y="2180"/>
                    <a:pt x="2980" y="1691"/>
                  </a:cubicBezTo>
                  <a:cubicBezTo>
                    <a:pt x="3028" y="1203"/>
                    <a:pt x="2826" y="111"/>
                    <a:pt x="1667" y="5"/>
                  </a:cubicBezTo>
                  <a:cubicBezTo>
                    <a:pt x="1635" y="2"/>
                    <a:pt x="1603" y="1"/>
                    <a:pt x="15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437;p32">
              <a:extLst>
                <a:ext uri="{FF2B5EF4-FFF2-40B4-BE49-F238E27FC236}">
                  <a16:creationId xmlns:a16="http://schemas.microsoft.com/office/drawing/2014/main" id="{727152D1-7FBA-4B35-A827-6D3B779E5A24}"/>
                </a:ext>
              </a:extLst>
            </p:cNvPr>
            <p:cNvSpPr/>
            <p:nvPr/>
          </p:nvSpPr>
          <p:spPr>
            <a:xfrm flipH="1">
              <a:off x="6128502" y="1708410"/>
              <a:ext cx="358356" cy="212452"/>
            </a:xfrm>
            <a:custGeom>
              <a:avLst/>
              <a:gdLst/>
              <a:ahLst/>
              <a:cxnLst/>
              <a:rect l="l" t="t" r="r" b="b"/>
              <a:pathLst>
                <a:path w="3392" h="2011" extrusionOk="0">
                  <a:moveTo>
                    <a:pt x="1682" y="0"/>
                  </a:moveTo>
                  <a:cubicBezTo>
                    <a:pt x="664" y="0"/>
                    <a:pt x="78" y="894"/>
                    <a:pt x="1" y="2010"/>
                  </a:cubicBezTo>
                  <a:cubicBezTo>
                    <a:pt x="96" y="1522"/>
                    <a:pt x="623" y="334"/>
                    <a:pt x="1639" y="334"/>
                  </a:cubicBezTo>
                  <a:cubicBezTo>
                    <a:pt x="2645" y="343"/>
                    <a:pt x="3066" y="1225"/>
                    <a:pt x="2980" y="1972"/>
                  </a:cubicBezTo>
                  <a:cubicBezTo>
                    <a:pt x="3172" y="1924"/>
                    <a:pt x="3392" y="1656"/>
                    <a:pt x="3392" y="1656"/>
                  </a:cubicBezTo>
                  <a:cubicBezTo>
                    <a:pt x="3392" y="1656"/>
                    <a:pt x="3191" y="257"/>
                    <a:pt x="2051" y="37"/>
                  </a:cubicBezTo>
                  <a:cubicBezTo>
                    <a:pt x="1922" y="12"/>
                    <a:pt x="1799" y="0"/>
                    <a:pt x="16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438;p32">
              <a:extLst>
                <a:ext uri="{FF2B5EF4-FFF2-40B4-BE49-F238E27FC236}">
                  <a16:creationId xmlns:a16="http://schemas.microsoft.com/office/drawing/2014/main" id="{B249A311-E67A-4862-85A0-51BCD6EA680E}"/>
                </a:ext>
              </a:extLst>
            </p:cNvPr>
            <p:cNvSpPr/>
            <p:nvPr/>
          </p:nvSpPr>
          <p:spPr>
            <a:xfrm flipH="1">
              <a:off x="6176045" y="1733448"/>
              <a:ext cx="221754" cy="296651"/>
            </a:xfrm>
            <a:custGeom>
              <a:avLst/>
              <a:gdLst/>
              <a:ahLst/>
              <a:cxnLst/>
              <a:rect l="l" t="t" r="r" b="b"/>
              <a:pathLst>
                <a:path w="2099" h="2808" extrusionOk="0">
                  <a:moveTo>
                    <a:pt x="1045" y="1"/>
                  </a:moveTo>
                  <a:cubicBezTo>
                    <a:pt x="470" y="1"/>
                    <a:pt x="1" y="633"/>
                    <a:pt x="1" y="1409"/>
                  </a:cubicBezTo>
                  <a:cubicBezTo>
                    <a:pt x="1" y="2185"/>
                    <a:pt x="470" y="2808"/>
                    <a:pt x="1045" y="2808"/>
                  </a:cubicBezTo>
                  <a:cubicBezTo>
                    <a:pt x="1629" y="2808"/>
                    <a:pt x="2099" y="2185"/>
                    <a:pt x="2099" y="1409"/>
                  </a:cubicBezTo>
                  <a:cubicBezTo>
                    <a:pt x="2099" y="633"/>
                    <a:pt x="1629" y="1"/>
                    <a:pt x="1045"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439;p32">
              <a:extLst>
                <a:ext uri="{FF2B5EF4-FFF2-40B4-BE49-F238E27FC236}">
                  <a16:creationId xmlns:a16="http://schemas.microsoft.com/office/drawing/2014/main" id="{F9BF84CC-291A-4FC0-A1D5-5521829F0C84}"/>
                </a:ext>
              </a:extLst>
            </p:cNvPr>
            <p:cNvSpPr/>
            <p:nvPr/>
          </p:nvSpPr>
          <p:spPr>
            <a:xfrm flipH="1">
              <a:off x="6178052" y="1733448"/>
              <a:ext cx="219747" cy="149910"/>
            </a:xfrm>
            <a:custGeom>
              <a:avLst/>
              <a:gdLst/>
              <a:ahLst/>
              <a:cxnLst/>
              <a:rect l="l" t="t" r="r" b="b"/>
              <a:pathLst>
                <a:path w="2080" h="1419" extrusionOk="0">
                  <a:moveTo>
                    <a:pt x="1045" y="1"/>
                  </a:moveTo>
                  <a:cubicBezTo>
                    <a:pt x="470" y="1"/>
                    <a:pt x="1" y="633"/>
                    <a:pt x="1" y="1409"/>
                  </a:cubicBezTo>
                  <a:lnTo>
                    <a:pt x="1" y="1419"/>
                  </a:lnTo>
                  <a:cubicBezTo>
                    <a:pt x="473" y="1193"/>
                    <a:pt x="992" y="1077"/>
                    <a:pt x="1516" y="1077"/>
                  </a:cubicBezTo>
                  <a:cubicBezTo>
                    <a:pt x="1704" y="1077"/>
                    <a:pt x="1892" y="1092"/>
                    <a:pt x="2079" y="1122"/>
                  </a:cubicBezTo>
                  <a:cubicBezTo>
                    <a:pt x="1984" y="480"/>
                    <a:pt x="1553" y="1"/>
                    <a:pt x="1045"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440;p32">
              <a:extLst>
                <a:ext uri="{FF2B5EF4-FFF2-40B4-BE49-F238E27FC236}">
                  <a16:creationId xmlns:a16="http://schemas.microsoft.com/office/drawing/2014/main" id="{3C62E205-8093-4CCC-A43C-63AAF7B52AD4}"/>
                </a:ext>
              </a:extLst>
            </p:cNvPr>
            <p:cNvSpPr/>
            <p:nvPr/>
          </p:nvSpPr>
          <p:spPr>
            <a:xfrm flipH="1">
              <a:off x="6165903" y="1724362"/>
              <a:ext cx="242038" cy="315879"/>
            </a:xfrm>
            <a:custGeom>
              <a:avLst/>
              <a:gdLst/>
              <a:ahLst/>
              <a:cxnLst/>
              <a:rect l="l" t="t" r="r" b="b"/>
              <a:pathLst>
                <a:path w="2291" h="2990" extrusionOk="0">
                  <a:moveTo>
                    <a:pt x="1141" y="183"/>
                  </a:moveTo>
                  <a:cubicBezTo>
                    <a:pt x="1677" y="183"/>
                    <a:pt x="2099" y="767"/>
                    <a:pt x="2099" y="1495"/>
                  </a:cubicBezTo>
                  <a:cubicBezTo>
                    <a:pt x="2099" y="2223"/>
                    <a:pt x="1668" y="2817"/>
                    <a:pt x="1141" y="2817"/>
                  </a:cubicBezTo>
                  <a:cubicBezTo>
                    <a:pt x="614" y="2817"/>
                    <a:pt x="183" y="2223"/>
                    <a:pt x="183" y="1495"/>
                  </a:cubicBezTo>
                  <a:cubicBezTo>
                    <a:pt x="183" y="767"/>
                    <a:pt x="614" y="183"/>
                    <a:pt x="1141" y="183"/>
                  </a:cubicBezTo>
                  <a:close/>
                  <a:moveTo>
                    <a:pt x="1141" y="1"/>
                  </a:moveTo>
                  <a:cubicBezTo>
                    <a:pt x="518" y="1"/>
                    <a:pt x="1" y="671"/>
                    <a:pt x="1" y="1495"/>
                  </a:cubicBezTo>
                  <a:cubicBezTo>
                    <a:pt x="1" y="2319"/>
                    <a:pt x="518" y="2990"/>
                    <a:pt x="1141" y="2990"/>
                  </a:cubicBezTo>
                  <a:cubicBezTo>
                    <a:pt x="1773" y="2990"/>
                    <a:pt x="2290" y="2319"/>
                    <a:pt x="2290" y="1495"/>
                  </a:cubicBezTo>
                  <a:cubicBezTo>
                    <a:pt x="2290" y="671"/>
                    <a:pt x="1773" y="1"/>
                    <a:pt x="1141"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441;p32">
              <a:extLst>
                <a:ext uri="{FF2B5EF4-FFF2-40B4-BE49-F238E27FC236}">
                  <a16:creationId xmlns:a16="http://schemas.microsoft.com/office/drawing/2014/main" id="{AA44A0EA-4A0D-4879-8255-5E06203E4457}"/>
                </a:ext>
              </a:extLst>
            </p:cNvPr>
            <p:cNvSpPr/>
            <p:nvPr/>
          </p:nvSpPr>
          <p:spPr>
            <a:xfrm flipH="1">
              <a:off x="6222636" y="1817542"/>
              <a:ext cx="97196" cy="129626"/>
            </a:xfrm>
            <a:custGeom>
              <a:avLst/>
              <a:gdLst/>
              <a:ahLst/>
              <a:cxnLst/>
              <a:rect l="l" t="t" r="r" b="b"/>
              <a:pathLst>
                <a:path w="920" h="1227" extrusionOk="0">
                  <a:moveTo>
                    <a:pt x="460" y="0"/>
                  </a:moveTo>
                  <a:cubicBezTo>
                    <a:pt x="201" y="0"/>
                    <a:pt x="0" y="268"/>
                    <a:pt x="0" y="613"/>
                  </a:cubicBezTo>
                  <a:cubicBezTo>
                    <a:pt x="0" y="949"/>
                    <a:pt x="201" y="1226"/>
                    <a:pt x="460" y="1226"/>
                  </a:cubicBezTo>
                  <a:cubicBezTo>
                    <a:pt x="719" y="1226"/>
                    <a:pt x="920" y="949"/>
                    <a:pt x="920" y="613"/>
                  </a:cubicBezTo>
                  <a:cubicBezTo>
                    <a:pt x="920" y="268"/>
                    <a:pt x="719" y="0"/>
                    <a:pt x="46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442;p32">
              <a:extLst>
                <a:ext uri="{FF2B5EF4-FFF2-40B4-BE49-F238E27FC236}">
                  <a16:creationId xmlns:a16="http://schemas.microsoft.com/office/drawing/2014/main" id="{D0D3E5FC-74EE-4AD5-84FF-B0C1D139ED27}"/>
                </a:ext>
              </a:extLst>
            </p:cNvPr>
            <p:cNvSpPr/>
            <p:nvPr/>
          </p:nvSpPr>
          <p:spPr>
            <a:xfrm flipH="1">
              <a:off x="6326803" y="1871633"/>
              <a:ext cx="127411" cy="75959"/>
            </a:xfrm>
            <a:custGeom>
              <a:avLst/>
              <a:gdLst/>
              <a:ahLst/>
              <a:cxnLst/>
              <a:rect l="l" t="t" r="r" b="b"/>
              <a:pathLst>
                <a:path w="1206" h="719" extrusionOk="0">
                  <a:moveTo>
                    <a:pt x="790" y="1"/>
                  </a:moveTo>
                  <a:cubicBezTo>
                    <a:pt x="585" y="1"/>
                    <a:pt x="353" y="34"/>
                    <a:pt x="228" y="101"/>
                  </a:cubicBezTo>
                  <a:cubicBezTo>
                    <a:pt x="0" y="220"/>
                    <a:pt x="76" y="719"/>
                    <a:pt x="347" y="719"/>
                  </a:cubicBezTo>
                  <a:cubicBezTo>
                    <a:pt x="361" y="719"/>
                    <a:pt x="376" y="717"/>
                    <a:pt x="391" y="714"/>
                  </a:cubicBezTo>
                  <a:cubicBezTo>
                    <a:pt x="697" y="657"/>
                    <a:pt x="1205" y="235"/>
                    <a:pt x="1186" y="101"/>
                  </a:cubicBezTo>
                  <a:cubicBezTo>
                    <a:pt x="1172" y="34"/>
                    <a:pt x="994" y="1"/>
                    <a:pt x="7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443;p32">
              <a:extLst>
                <a:ext uri="{FF2B5EF4-FFF2-40B4-BE49-F238E27FC236}">
                  <a16:creationId xmlns:a16="http://schemas.microsoft.com/office/drawing/2014/main" id="{B976DF9D-1DCD-4552-8AE0-30EF48AC6D0A}"/>
                </a:ext>
              </a:extLst>
            </p:cNvPr>
            <p:cNvSpPr/>
            <p:nvPr/>
          </p:nvSpPr>
          <p:spPr>
            <a:xfrm flipH="1">
              <a:off x="6926025" y="1711473"/>
              <a:ext cx="422167" cy="339015"/>
            </a:xfrm>
            <a:custGeom>
              <a:avLst/>
              <a:gdLst/>
              <a:ahLst/>
              <a:cxnLst/>
              <a:rect l="l" t="t" r="r" b="b"/>
              <a:pathLst>
                <a:path w="3996" h="3209" extrusionOk="0">
                  <a:moveTo>
                    <a:pt x="2041" y="1"/>
                  </a:moveTo>
                  <a:cubicBezTo>
                    <a:pt x="1824" y="1"/>
                    <a:pt x="1587" y="38"/>
                    <a:pt x="1332" y="123"/>
                  </a:cubicBezTo>
                  <a:cubicBezTo>
                    <a:pt x="58" y="554"/>
                    <a:pt x="1" y="1713"/>
                    <a:pt x="192" y="2297"/>
                  </a:cubicBezTo>
                  <a:cubicBezTo>
                    <a:pt x="641" y="2671"/>
                    <a:pt x="1672" y="3209"/>
                    <a:pt x="2496" y="3209"/>
                  </a:cubicBezTo>
                  <a:cubicBezTo>
                    <a:pt x="2517" y="3209"/>
                    <a:pt x="2538" y="3208"/>
                    <a:pt x="2559" y="3208"/>
                  </a:cubicBezTo>
                  <a:cubicBezTo>
                    <a:pt x="3392" y="3169"/>
                    <a:pt x="3651" y="2786"/>
                    <a:pt x="3651" y="2786"/>
                  </a:cubicBezTo>
                  <a:cubicBezTo>
                    <a:pt x="3651" y="2786"/>
                    <a:pt x="3996" y="1713"/>
                    <a:pt x="3699" y="1081"/>
                  </a:cubicBezTo>
                  <a:cubicBezTo>
                    <a:pt x="3469" y="583"/>
                    <a:pt x="2904" y="1"/>
                    <a:pt x="20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444;p32">
              <a:extLst>
                <a:ext uri="{FF2B5EF4-FFF2-40B4-BE49-F238E27FC236}">
                  <a16:creationId xmlns:a16="http://schemas.microsoft.com/office/drawing/2014/main" id="{217944A3-9C9E-4678-A0C6-47E3724D0613}"/>
                </a:ext>
              </a:extLst>
            </p:cNvPr>
            <p:cNvSpPr/>
            <p:nvPr/>
          </p:nvSpPr>
          <p:spPr>
            <a:xfrm flipH="1">
              <a:off x="6962475" y="1742639"/>
              <a:ext cx="242989" cy="296651"/>
            </a:xfrm>
            <a:custGeom>
              <a:avLst/>
              <a:gdLst/>
              <a:ahLst/>
              <a:cxnLst/>
              <a:rect l="l" t="t" r="r" b="b"/>
              <a:pathLst>
                <a:path w="2300" h="2808" extrusionOk="0">
                  <a:moveTo>
                    <a:pt x="1150" y="0"/>
                  </a:moveTo>
                  <a:cubicBezTo>
                    <a:pt x="518" y="0"/>
                    <a:pt x="1" y="632"/>
                    <a:pt x="1" y="1408"/>
                  </a:cubicBezTo>
                  <a:cubicBezTo>
                    <a:pt x="1" y="2184"/>
                    <a:pt x="518" y="2807"/>
                    <a:pt x="1150" y="2807"/>
                  </a:cubicBezTo>
                  <a:cubicBezTo>
                    <a:pt x="1792" y="2807"/>
                    <a:pt x="2300" y="2184"/>
                    <a:pt x="2300" y="1408"/>
                  </a:cubicBezTo>
                  <a:cubicBezTo>
                    <a:pt x="2300" y="632"/>
                    <a:pt x="1792" y="0"/>
                    <a:pt x="1150"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445;p32">
              <a:extLst>
                <a:ext uri="{FF2B5EF4-FFF2-40B4-BE49-F238E27FC236}">
                  <a16:creationId xmlns:a16="http://schemas.microsoft.com/office/drawing/2014/main" id="{918DBBA4-5273-4FA8-B52D-340B4754AE8A}"/>
                </a:ext>
              </a:extLst>
            </p:cNvPr>
            <p:cNvSpPr/>
            <p:nvPr/>
          </p:nvSpPr>
          <p:spPr>
            <a:xfrm flipH="1">
              <a:off x="6964482" y="1742639"/>
              <a:ext cx="240982" cy="149910"/>
            </a:xfrm>
            <a:custGeom>
              <a:avLst/>
              <a:gdLst/>
              <a:ahLst/>
              <a:cxnLst/>
              <a:rect l="l" t="t" r="r" b="b"/>
              <a:pathLst>
                <a:path w="2281" h="1419" extrusionOk="0">
                  <a:moveTo>
                    <a:pt x="1150" y="0"/>
                  </a:moveTo>
                  <a:cubicBezTo>
                    <a:pt x="518" y="0"/>
                    <a:pt x="1" y="632"/>
                    <a:pt x="1" y="1408"/>
                  </a:cubicBezTo>
                  <a:lnTo>
                    <a:pt x="1" y="1418"/>
                  </a:lnTo>
                  <a:cubicBezTo>
                    <a:pt x="524" y="1188"/>
                    <a:pt x="1084" y="1074"/>
                    <a:pt x="1649" y="1074"/>
                  </a:cubicBezTo>
                  <a:cubicBezTo>
                    <a:pt x="1859" y="1074"/>
                    <a:pt x="2070" y="1090"/>
                    <a:pt x="2281" y="1121"/>
                  </a:cubicBezTo>
                  <a:cubicBezTo>
                    <a:pt x="2175" y="479"/>
                    <a:pt x="1706" y="0"/>
                    <a:pt x="115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446;p32">
              <a:extLst>
                <a:ext uri="{FF2B5EF4-FFF2-40B4-BE49-F238E27FC236}">
                  <a16:creationId xmlns:a16="http://schemas.microsoft.com/office/drawing/2014/main" id="{5CB81969-3990-42AB-8D57-77127E853CC3}"/>
                </a:ext>
              </a:extLst>
            </p:cNvPr>
            <p:cNvSpPr/>
            <p:nvPr/>
          </p:nvSpPr>
          <p:spPr>
            <a:xfrm flipH="1">
              <a:off x="6952333" y="1733448"/>
              <a:ext cx="262217" cy="315879"/>
            </a:xfrm>
            <a:custGeom>
              <a:avLst/>
              <a:gdLst/>
              <a:ahLst/>
              <a:cxnLst/>
              <a:rect l="l" t="t" r="r" b="b"/>
              <a:pathLst>
                <a:path w="2482" h="2990" extrusionOk="0">
                  <a:moveTo>
                    <a:pt x="1246" y="183"/>
                  </a:moveTo>
                  <a:cubicBezTo>
                    <a:pt x="1821" y="183"/>
                    <a:pt x="2309" y="767"/>
                    <a:pt x="2309" y="1495"/>
                  </a:cubicBezTo>
                  <a:cubicBezTo>
                    <a:pt x="2309" y="2224"/>
                    <a:pt x="1830" y="2818"/>
                    <a:pt x="1246" y="2818"/>
                  </a:cubicBezTo>
                  <a:cubicBezTo>
                    <a:pt x="661" y="2818"/>
                    <a:pt x="182" y="2224"/>
                    <a:pt x="182" y="1495"/>
                  </a:cubicBezTo>
                  <a:cubicBezTo>
                    <a:pt x="182" y="767"/>
                    <a:pt x="661" y="183"/>
                    <a:pt x="1246" y="183"/>
                  </a:cubicBezTo>
                  <a:close/>
                  <a:moveTo>
                    <a:pt x="1246" y="1"/>
                  </a:moveTo>
                  <a:cubicBezTo>
                    <a:pt x="556" y="1"/>
                    <a:pt x="0" y="672"/>
                    <a:pt x="0" y="1495"/>
                  </a:cubicBezTo>
                  <a:cubicBezTo>
                    <a:pt x="0" y="2319"/>
                    <a:pt x="556" y="2990"/>
                    <a:pt x="1246" y="2990"/>
                  </a:cubicBezTo>
                  <a:cubicBezTo>
                    <a:pt x="1926" y="2990"/>
                    <a:pt x="2482" y="2319"/>
                    <a:pt x="2482" y="1495"/>
                  </a:cubicBezTo>
                  <a:cubicBezTo>
                    <a:pt x="2482" y="672"/>
                    <a:pt x="1926" y="1"/>
                    <a:pt x="1246"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447;p32">
              <a:extLst>
                <a:ext uri="{FF2B5EF4-FFF2-40B4-BE49-F238E27FC236}">
                  <a16:creationId xmlns:a16="http://schemas.microsoft.com/office/drawing/2014/main" id="{F76F5584-ACBE-416A-989D-10B4E7936C71}"/>
                </a:ext>
              </a:extLst>
            </p:cNvPr>
            <p:cNvSpPr/>
            <p:nvPr/>
          </p:nvSpPr>
          <p:spPr>
            <a:xfrm flipH="1">
              <a:off x="7013081" y="1825571"/>
              <a:ext cx="106387" cy="130683"/>
            </a:xfrm>
            <a:custGeom>
              <a:avLst/>
              <a:gdLst/>
              <a:ahLst/>
              <a:cxnLst/>
              <a:rect l="l" t="t" r="r" b="b"/>
              <a:pathLst>
                <a:path w="1007" h="1237" extrusionOk="0">
                  <a:moveTo>
                    <a:pt x="499" y="1"/>
                  </a:moveTo>
                  <a:cubicBezTo>
                    <a:pt x="221" y="1"/>
                    <a:pt x="1" y="279"/>
                    <a:pt x="1" y="623"/>
                  </a:cubicBezTo>
                  <a:cubicBezTo>
                    <a:pt x="1" y="959"/>
                    <a:pt x="221" y="1237"/>
                    <a:pt x="499" y="1237"/>
                  </a:cubicBezTo>
                  <a:cubicBezTo>
                    <a:pt x="777" y="1237"/>
                    <a:pt x="1007" y="959"/>
                    <a:pt x="1007" y="623"/>
                  </a:cubicBezTo>
                  <a:cubicBezTo>
                    <a:pt x="1007" y="279"/>
                    <a:pt x="777" y="1"/>
                    <a:pt x="499"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448;p32">
              <a:extLst>
                <a:ext uri="{FF2B5EF4-FFF2-40B4-BE49-F238E27FC236}">
                  <a16:creationId xmlns:a16="http://schemas.microsoft.com/office/drawing/2014/main" id="{3D0D749F-D0F3-42AF-BD6E-343E898CB984}"/>
                </a:ext>
              </a:extLst>
            </p:cNvPr>
            <p:cNvSpPr/>
            <p:nvPr/>
          </p:nvSpPr>
          <p:spPr>
            <a:xfrm flipH="1">
              <a:off x="7128447" y="1880719"/>
              <a:ext cx="138398" cy="75959"/>
            </a:xfrm>
            <a:custGeom>
              <a:avLst/>
              <a:gdLst/>
              <a:ahLst/>
              <a:cxnLst/>
              <a:rect l="l" t="t" r="r" b="b"/>
              <a:pathLst>
                <a:path w="1310" h="719" extrusionOk="0">
                  <a:moveTo>
                    <a:pt x="865" y="1"/>
                  </a:moveTo>
                  <a:cubicBezTo>
                    <a:pt x="641" y="1"/>
                    <a:pt x="385" y="34"/>
                    <a:pt x="246" y="101"/>
                  </a:cubicBezTo>
                  <a:cubicBezTo>
                    <a:pt x="0" y="211"/>
                    <a:pt x="75" y="719"/>
                    <a:pt x="371" y="719"/>
                  </a:cubicBezTo>
                  <a:cubicBezTo>
                    <a:pt x="386" y="719"/>
                    <a:pt x="402" y="717"/>
                    <a:pt x="419" y="715"/>
                  </a:cubicBezTo>
                  <a:cubicBezTo>
                    <a:pt x="754" y="657"/>
                    <a:pt x="1310" y="236"/>
                    <a:pt x="1290" y="101"/>
                  </a:cubicBezTo>
                  <a:cubicBezTo>
                    <a:pt x="1281" y="34"/>
                    <a:pt x="1089" y="1"/>
                    <a:pt x="8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449;p32">
              <a:extLst>
                <a:ext uri="{FF2B5EF4-FFF2-40B4-BE49-F238E27FC236}">
                  <a16:creationId xmlns:a16="http://schemas.microsoft.com/office/drawing/2014/main" id="{8966C6DC-BD5B-4DDA-9451-2EE3FC08E784}"/>
                </a:ext>
              </a:extLst>
            </p:cNvPr>
            <p:cNvSpPr/>
            <p:nvPr/>
          </p:nvSpPr>
          <p:spPr>
            <a:xfrm flipH="1">
              <a:off x="6979698" y="1897200"/>
              <a:ext cx="49654" cy="41835"/>
            </a:xfrm>
            <a:custGeom>
              <a:avLst/>
              <a:gdLst/>
              <a:ahLst/>
              <a:cxnLst/>
              <a:rect l="l" t="t" r="r" b="b"/>
              <a:pathLst>
                <a:path w="470" h="396" extrusionOk="0">
                  <a:moveTo>
                    <a:pt x="117" y="1"/>
                  </a:moveTo>
                  <a:cubicBezTo>
                    <a:pt x="63" y="1"/>
                    <a:pt x="23" y="11"/>
                    <a:pt x="20" y="32"/>
                  </a:cubicBezTo>
                  <a:cubicBezTo>
                    <a:pt x="1" y="80"/>
                    <a:pt x="250" y="396"/>
                    <a:pt x="317" y="396"/>
                  </a:cubicBezTo>
                  <a:cubicBezTo>
                    <a:pt x="393" y="386"/>
                    <a:pt x="470" y="214"/>
                    <a:pt x="412" y="118"/>
                  </a:cubicBezTo>
                  <a:cubicBezTo>
                    <a:pt x="363" y="37"/>
                    <a:pt x="216" y="1"/>
                    <a:pt x="1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450;p32">
              <a:extLst>
                <a:ext uri="{FF2B5EF4-FFF2-40B4-BE49-F238E27FC236}">
                  <a16:creationId xmlns:a16="http://schemas.microsoft.com/office/drawing/2014/main" id="{894A970F-FBDB-4063-8E1A-574FC249036A}"/>
                </a:ext>
              </a:extLst>
            </p:cNvPr>
            <p:cNvSpPr/>
            <p:nvPr/>
          </p:nvSpPr>
          <p:spPr>
            <a:xfrm flipH="1">
              <a:off x="6914509" y="1686541"/>
              <a:ext cx="495381" cy="271719"/>
            </a:xfrm>
            <a:custGeom>
              <a:avLst/>
              <a:gdLst/>
              <a:ahLst/>
              <a:cxnLst/>
              <a:rect l="l" t="t" r="r" b="b"/>
              <a:pathLst>
                <a:path w="4689" h="2572" extrusionOk="0">
                  <a:moveTo>
                    <a:pt x="2407" y="0"/>
                  </a:moveTo>
                  <a:cubicBezTo>
                    <a:pt x="2359" y="0"/>
                    <a:pt x="2310" y="2"/>
                    <a:pt x="2261" y="4"/>
                  </a:cubicBezTo>
                  <a:cubicBezTo>
                    <a:pt x="738" y="81"/>
                    <a:pt x="0" y="1997"/>
                    <a:pt x="0" y="1997"/>
                  </a:cubicBezTo>
                  <a:cubicBezTo>
                    <a:pt x="0" y="1997"/>
                    <a:pt x="412" y="2409"/>
                    <a:pt x="776" y="2533"/>
                  </a:cubicBezTo>
                  <a:cubicBezTo>
                    <a:pt x="688" y="1603"/>
                    <a:pt x="1402" y="411"/>
                    <a:pt x="2601" y="411"/>
                  </a:cubicBezTo>
                  <a:cubicBezTo>
                    <a:pt x="2698" y="411"/>
                    <a:pt x="2799" y="419"/>
                    <a:pt x="2903" y="435"/>
                  </a:cubicBezTo>
                  <a:cubicBezTo>
                    <a:pt x="4273" y="656"/>
                    <a:pt x="4513" y="2572"/>
                    <a:pt x="4513" y="2572"/>
                  </a:cubicBezTo>
                  <a:cubicBezTo>
                    <a:pt x="4689" y="1282"/>
                    <a:pt x="3894" y="0"/>
                    <a:pt x="240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451;p32">
              <a:extLst>
                <a:ext uri="{FF2B5EF4-FFF2-40B4-BE49-F238E27FC236}">
                  <a16:creationId xmlns:a16="http://schemas.microsoft.com/office/drawing/2014/main" id="{8F61C91B-98DD-4448-A422-2F1A7D77BEAB}"/>
                </a:ext>
              </a:extLst>
            </p:cNvPr>
            <p:cNvSpPr/>
            <p:nvPr/>
          </p:nvSpPr>
          <p:spPr>
            <a:xfrm flipH="1">
              <a:off x="6003927" y="872746"/>
              <a:ext cx="1869538" cy="1750538"/>
            </a:xfrm>
            <a:custGeom>
              <a:avLst/>
              <a:gdLst/>
              <a:ahLst/>
              <a:cxnLst/>
              <a:rect l="l" t="t" r="r" b="b"/>
              <a:pathLst>
                <a:path w="17696" h="16570" extrusionOk="0">
                  <a:moveTo>
                    <a:pt x="9000" y="1"/>
                  </a:moveTo>
                  <a:cubicBezTo>
                    <a:pt x="8343" y="1"/>
                    <a:pt x="7753" y="61"/>
                    <a:pt x="7291" y="148"/>
                  </a:cubicBezTo>
                  <a:cubicBezTo>
                    <a:pt x="4455" y="350"/>
                    <a:pt x="2741" y="2246"/>
                    <a:pt x="2252" y="3348"/>
                  </a:cubicBezTo>
                  <a:cubicBezTo>
                    <a:pt x="1361" y="5207"/>
                    <a:pt x="1179" y="7123"/>
                    <a:pt x="1112" y="8071"/>
                  </a:cubicBezTo>
                  <a:cubicBezTo>
                    <a:pt x="1" y="10917"/>
                    <a:pt x="987" y="14643"/>
                    <a:pt x="1112" y="14672"/>
                  </a:cubicBezTo>
                  <a:cubicBezTo>
                    <a:pt x="1117" y="14674"/>
                    <a:pt x="1123" y="14675"/>
                    <a:pt x="1129" y="14675"/>
                  </a:cubicBezTo>
                  <a:cubicBezTo>
                    <a:pt x="1253" y="14675"/>
                    <a:pt x="1518" y="14314"/>
                    <a:pt x="1600" y="14040"/>
                  </a:cubicBezTo>
                  <a:cubicBezTo>
                    <a:pt x="2097" y="15423"/>
                    <a:pt x="4037" y="16569"/>
                    <a:pt x="4204" y="16569"/>
                  </a:cubicBezTo>
                  <a:cubicBezTo>
                    <a:pt x="4205" y="16569"/>
                    <a:pt x="4206" y="16569"/>
                    <a:pt x="4206" y="16569"/>
                  </a:cubicBezTo>
                  <a:cubicBezTo>
                    <a:pt x="4360" y="16559"/>
                    <a:pt x="4130" y="14883"/>
                    <a:pt x="4206" y="13091"/>
                  </a:cubicBezTo>
                  <a:cubicBezTo>
                    <a:pt x="4254" y="12066"/>
                    <a:pt x="4312" y="10601"/>
                    <a:pt x="4446" y="9020"/>
                  </a:cubicBezTo>
                  <a:cubicBezTo>
                    <a:pt x="5998" y="7362"/>
                    <a:pt x="7032" y="5772"/>
                    <a:pt x="7799" y="3463"/>
                  </a:cubicBezTo>
                  <a:cubicBezTo>
                    <a:pt x="9694" y="7061"/>
                    <a:pt x="12597" y="8741"/>
                    <a:pt x="12875" y="8741"/>
                  </a:cubicBezTo>
                  <a:cubicBezTo>
                    <a:pt x="12886" y="8741"/>
                    <a:pt x="12893" y="8738"/>
                    <a:pt x="12896" y="8732"/>
                  </a:cubicBezTo>
                  <a:cubicBezTo>
                    <a:pt x="12953" y="8598"/>
                    <a:pt x="12512" y="6816"/>
                    <a:pt x="12512" y="6816"/>
                  </a:cubicBezTo>
                  <a:lnTo>
                    <a:pt x="12512" y="6816"/>
                  </a:lnTo>
                  <a:cubicBezTo>
                    <a:pt x="13410" y="7751"/>
                    <a:pt x="16866" y="9553"/>
                    <a:pt x="17176" y="9553"/>
                  </a:cubicBezTo>
                  <a:cubicBezTo>
                    <a:pt x="17187" y="9553"/>
                    <a:pt x="17194" y="9551"/>
                    <a:pt x="17197" y="9547"/>
                  </a:cubicBezTo>
                  <a:cubicBezTo>
                    <a:pt x="17274" y="9403"/>
                    <a:pt x="17695" y="5753"/>
                    <a:pt x="15693" y="3549"/>
                  </a:cubicBezTo>
                  <a:cubicBezTo>
                    <a:pt x="14390" y="728"/>
                    <a:pt x="11289" y="1"/>
                    <a:pt x="9000"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452;p32">
              <a:extLst>
                <a:ext uri="{FF2B5EF4-FFF2-40B4-BE49-F238E27FC236}">
                  <a16:creationId xmlns:a16="http://schemas.microsoft.com/office/drawing/2014/main" id="{DF867537-6028-424B-AE83-5E9871A43C4F}"/>
                </a:ext>
              </a:extLst>
            </p:cNvPr>
            <p:cNvSpPr/>
            <p:nvPr/>
          </p:nvSpPr>
          <p:spPr>
            <a:xfrm flipH="1">
              <a:off x="6193262" y="1054353"/>
              <a:ext cx="527392" cy="221538"/>
            </a:xfrm>
            <a:custGeom>
              <a:avLst/>
              <a:gdLst/>
              <a:ahLst/>
              <a:cxnLst/>
              <a:rect l="l" t="t" r="r" b="b"/>
              <a:pathLst>
                <a:path w="4992" h="2097" extrusionOk="0">
                  <a:moveTo>
                    <a:pt x="3411" y="1"/>
                  </a:moveTo>
                  <a:cubicBezTo>
                    <a:pt x="2472" y="422"/>
                    <a:pt x="1505" y="777"/>
                    <a:pt x="527" y="1074"/>
                  </a:cubicBezTo>
                  <a:cubicBezTo>
                    <a:pt x="183" y="1179"/>
                    <a:pt x="0" y="1447"/>
                    <a:pt x="527" y="1629"/>
                  </a:cubicBezTo>
                  <a:cubicBezTo>
                    <a:pt x="836" y="1729"/>
                    <a:pt x="2295" y="2097"/>
                    <a:pt x="4138" y="2097"/>
                  </a:cubicBezTo>
                  <a:cubicBezTo>
                    <a:pt x="4415" y="2097"/>
                    <a:pt x="4700" y="2089"/>
                    <a:pt x="4992" y="2070"/>
                  </a:cubicBezTo>
                  <a:cubicBezTo>
                    <a:pt x="4925" y="1993"/>
                    <a:pt x="4858" y="1907"/>
                    <a:pt x="4781" y="1821"/>
                  </a:cubicBezTo>
                  <a:cubicBezTo>
                    <a:pt x="4455" y="1121"/>
                    <a:pt x="3986" y="499"/>
                    <a:pt x="3411"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453;p32">
              <a:extLst>
                <a:ext uri="{FF2B5EF4-FFF2-40B4-BE49-F238E27FC236}">
                  <a16:creationId xmlns:a16="http://schemas.microsoft.com/office/drawing/2014/main" id="{BC7D199C-C472-4DAD-B19B-D3EBDB3335DA}"/>
                </a:ext>
              </a:extLst>
            </p:cNvPr>
            <p:cNvSpPr/>
            <p:nvPr/>
          </p:nvSpPr>
          <p:spPr>
            <a:xfrm flipH="1">
              <a:off x="6469000" y="1287937"/>
              <a:ext cx="340079" cy="123499"/>
            </a:xfrm>
            <a:custGeom>
              <a:avLst/>
              <a:gdLst/>
              <a:ahLst/>
              <a:cxnLst/>
              <a:rect l="l" t="t" r="r" b="b"/>
              <a:pathLst>
                <a:path w="3219" h="1169" extrusionOk="0">
                  <a:moveTo>
                    <a:pt x="599" y="0"/>
                  </a:moveTo>
                  <a:cubicBezTo>
                    <a:pt x="205" y="0"/>
                    <a:pt x="0" y="113"/>
                    <a:pt x="263" y="405"/>
                  </a:cubicBezTo>
                  <a:cubicBezTo>
                    <a:pt x="700" y="877"/>
                    <a:pt x="2106" y="1169"/>
                    <a:pt x="2797" y="1169"/>
                  </a:cubicBezTo>
                  <a:cubicBezTo>
                    <a:pt x="3059" y="1169"/>
                    <a:pt x="3219" y="1127"/>
                    <a:pt x="3185" y="1037"/>
                  </a:cubicBezTo>
                  <a:cubicBezTo>
                    <a:pt x="3060" y="721"/>
                    <a:pt x="2581" y="462"/>
                    <a:pt x="2437" y="405"/>
                  </a:cubicBezTo>
                  <a:cubicBezTo>
                    <a:pt x="1897" y="180"/>
                    <a:pt x="1097" y="0"/>
                    <a:pt x="599"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454;p32">
              <a:extLst>
                <a:ext uri="{FF2B5EF4-FFF2-40B4-BE49-F238E27FC236}">
                  <a16:creationId xmlns:a16="http://schemas.microsoft.com/office/drawing/2014/main" id="{E0A9950A-5725-4225-9970-104B4A8853FC}"/>
                </a:ext>
              </a:extLst>
            </p:cNvPr>
            <p:cNvSpPr/>
            <p:nvPr/>
          </p:nvSpPr>
          <p:spPr>
            <a:xfrm flipH="1">
              <a:off x="7628154" y="1221380"/>
              <a:ext cx="116740" cy="323062"/>
            </a:xfrm>
            <a:custGeom>
              <a:avLst/>
              <a:gdLst/>
              <a:ahLst/>
              <a:cxnLst/>
              <a:rect l="l" t="t" r="r" b="b"/>
              <a:pathLst>
                <a:path w="1105" h="3058" extrusionOk="0">
                  <a:moveTo>
                    <a:pt x="1041" y="1"/>
                  </a:moveTo>
                  <a:cubicBezTo>
                    <a:pt x="1024" y="1"/>
                    <a:pt x="1007" y="9"/>
                    <a:pt x="997" y="29"/>
                  </a:cubicBezTo>
                  <a:cubicBezTo>
                    <a:pt x="537" y="939"/>
                    <a:pt x="211" y="1916"/>
                    <a:pt x="10" y="2913"/>
                  </a:cubicBezTo>
                  <a:lnTo>
                    <a:pt x="10" y="2922"/>
                  </a:lnTo>
                  <a:cubicBezTo>
                    <a:pt x="0" y="2989"/>
                    <a:pt x="48" y="3047"/>
                    <a:pt x="115" y="3056"/>
                  </a:cubicBezTo>
                  <a:cubicBezTo>
                    <a:pt x="122" y="3057"/>
                    <a:pt x="129" y="3058"/>
                    <a:pt x="135" y="3058"/>
                  </a:cubicBezTo>
                  <a:cubicBezTo>
                    <a:pt x="194" y="3058"/>
                    <a:pt x="241" y="3021"/>
                    <a:pt x="249" y="2961"/>
                  </a:cubicBezTo>
                  <a:cubicBezTo>
                    <a:pt x="403" y="1964"/>
                    <a:pt x="680" y="997"/>
                    <a:pt x="1092" y="67"/>
                  </a:cubicBezTo>
                  <a:cubicBezTo>
                    <a:pt x="1105" y="30"/>
                    <a:pt x="1073" y="1"/>
                    <a:pt x="1041"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455;p32">
              <a:extLst>
                <a:ext uri="{FF2B5EF4-FFF2-40B4-BE49-F238E27FC236}">
                  <a16:creationId xmlns:a16="http://schemas.microsoft.com/office/drawing/2014/main" id="{B6CA6D6A-A01B-4959-83E5-5E58F7D85723}"/>
                </a:ext>
              </a:extLst>
            </p:cNvPr>
            <p:cNvSpPr/>
            <p:nvPr/>
          </p:nvSpPr>
          <p:spPr>
            <a:xfrm flipH="1">
              <a:off x="5987763" y="1226239"/>
              <a:ext cx="1891724" cy="1410149"/>
            </a:xfrm>
            <a:custGeom>
              <a:avLst/>
              <a:gdLst/>
              <a:ahLst/>
              <a:cxnLst/>
              <a:rect l="l" t="t" r="r" b="b"/>
              <a:pathLst>
                <a:path w="17906" h="13348" extrusionOk="0">
                  <a:moveTo>
                    <a:pt x="7865" y="0"/>
                  </a:moveTo>
                  <a:cubicBezTo>
                    <a:pt x="7859" y="0"/>
                    <a:pt x="7853" y="1"/>
                    <a:pt x="7846" y="2"/>
                  </a:cubicBezTo>
                  <a:cubicBezTo>
                    <a:pt x="7798" y="2"/>
                    <a:pt x="7760" y="41"/>
                    <a:pt x="7741" y="79"/>
                  </a:cubicBezTo>
                  <a:cubicBezTo>
                    <a:pt x="7032" y="2225"/>
                    <a:pt x="6074" y="3825"/>
                    <a:pt x="4417" y="5597"/>
                  </a:cubicBezTo>
                  <a:cubicBezTo>
                    <a:pt x="4397" y="5616"/>
                    <a:pt x="4388" y="5645"/>
                    <a:pt x="4388" y="5674"/>
                  </a:cubicBezTo>
                  <a:cubicBezTo>
                    <a:pt x="4254" y="7187"/>
                    <a:pt x="4196" y="8596"/>
                    <a:pt x="4148" y="9621"/>
                  </a:cubicBezTo>
                  <a:lnTo>
                    <a:pt x="4148" y="9745"/>
                  </a:lnTo>
                  <a:cubicBezTo>
                    <a:pt x="4120" y="10636"/>
                    <a:pt x="4148" y="11518"/>
                    <a:pt x="4187" y="12150"/>
                  </a:cubicBezTo>
                  <a:cubicBezTo>
                    <a:pt x="4196" y="12524"/>
                    <a:pt x="4215" y="12907"/>
                    <a:pt x="4196" y="13070"/>
                  </a:cubicBezTo>
                  <a:cubicBezTo>
                    <a:pt x="3784" y="12888"/>
                    <a:pt x="2204" y="11834"/>
                    <a:pt x="1782" y="10656"/>
                  </a:cubicBezTo>
                  <a:cubicBezTo>
                    <a:pt x="1763" y="10598"/>
                    <a:pt x="1715" y="10569"/>
                    <a:pt x="1667" y="10569"/>
                  </a:cubicBezTo>
                  <a:cubicBezTo>
                    <a:pt x="1610" y="10569"/>
                    <a:pt x="1562" y="10608"/>
                    <a:pt x="1552" y="10656"/>
                  </a:cubicBezTo>
                  <a:cubicBezTo>
                    <a:pt x="1485" y="10847"/>
                    <a:pt x="1370" y="11029"/>
                    <a:pt x="1226" y="11173"/>
                  </a:cubicBezTo>
                  <a:cubicBezTo>
                    <a:pt x="996" y="10608"/>
                    <a:pt x="278" y="7331"/>
                    <a:pt x="1284" y="4764"/>
                  </a:cubicBezTo>
                  <a:cubicBezTo>
                    <a:pt x="1284" y="4754"/>
                    <a:pt x="1284" y="4744"/>
                    <a:pt x="1293" y="4725"/>
                  </a:cubicBezTo>
                  <a:cubicBezTo>
                    <a:pt x="1332" y="4122"/>
                    <a:pt x="1408" y="3509"/>
                    <a:pt x="1514" y="2915"/>
                  </a:cubicBezTo>
                  <a:cubicBezTo>
                    <a:pt x="1536" y="2821"/>
                    <a:pt x="1467" y="2766"/>
                    <a:pt x="1396" y="2766"/>
                  </a:cubicBezTo>
                  <a:cubicBezTo>
                    <a:pt x="1344" y="2766"/>
                    <a:pt x="1291" y="2797"/>
                    <a:pt x="1274" y="2867"/>
                  </a:cubicBezTo>
                  <a:cubicBezTo>
                    <a:pt x="1169" y="3470"/>
                    <a:pt x="1092" y="4083"/>
                    <a:pt x="1044" y="4687"/>
                  </a:cubicBezTo>
                  <a:cubicBezTo>
                    <a:pt x="0" y="7398"/>
                    <a:pt x="824" y="10905"/>
                    <a:pt x="1035" y="11345"/>
                  </a:cubicBezTo>
                  <a:cubicBezTo>
                    <a:pt x="1054" y="11384"/>
                    <a:pt x="1083" y="11422"/>
                    <a:pt x="1131" y="11441"/>
                  </a:cubicBezTo>
                  <a:cubicBezTo>
                    <a:pt x="1145" y="11445"/>
                    <a:pt x="1160" y="11447"/>
                    <a:pt x="1176" y="11447"/>
                  </a:cubicBezTo>
                  <a:cubicBezTo>
                    <a:pt x="1347" y="11447"/>
                    <a:pt x="1534" y="11211"/>
                    <a:pt x="1657" y="10991"/>
                  </a:cubicBezTo>
                  <a:cubicBezTo>
                    <a:pt x="2280" y="12275"/>
                    <a:pt x="4014" y="13338"/>
                    <a:pt x="4273" y="13338"/>
                  </a:cubicBezTo>
                  <a:lnTo>
                    <a:pt x="4282" y="13348"/>
                  </a:lnTo>
                  <a:cubicBezTo>
                    <a:pt x="4474" y="13328"/>
                    <a:pt x="4464" y="13108"/>
                    <a:pt x="4426" y="12150"/>
                  </a:cubicBezTo>
                  <a:cubicBezTo>
                    <a:pt x="4388" y="11518"/>
                    <a:pt x="4359" y="10646"/>
                    <a:pt x="4388" y="9755"/>
                  </a:cubicBezTo>
                  <a:lnTo>
                    <a:pt x="4397" y="9640"/>
                  </a:lnTo>
                  <a:cubicBezTo>
                    <a:pt x="4436" y="8624"/>
                    <a:pt x="4503" y="7235"/>
                    <a:pt x="4627" y="5731"/>
                  </a:cubicBezTo>
                  <a:cubicBezTo>
                    <a:pt x="6218" y="4016"/>
                    <a:pt x="7176" y="2455"/>
                    <a:pt x="7885" y="424"/>
                  </a:cubicBezTo>
                  <a:cubicBezTo>
                    <a:pt x="9752" y="3787"/>
                    <a:pt x="12558" y="5521"/>
                    <a:pt x="12946" y="5521"/>
                  </a:cubicBezTo>
                  <a:cubicBezTo>
                    <a:pt x="12949" y="5521"/>
                    <a:pt x="12951" y="5521"/>
                    <a:pt x="12953" y="5520"/>
                  </a:cubicBezTo>
                  <a:cubicBezTo>
                    <a:pt x="13000" y="5520"/>
                    <a:pt x="13048" y="5482"/>
                    <a:pt x="13068" y="5434"/>
                  </a:cubicBezTo>
                  <a:cubicBezTo>
                    <a:pt x="13115" y="5338"/>
                    <a:pt x="13020" y="4792"/>
                    <a:pt x="12790" y="3825"/>
                  </a:cubicBezTo>
                  <a:lnTo>
                    <a:pt x="12790" y="3825"/>
                  </a:lnTo>
                  <a:cubicBezTo>
                    <a:pt x="13945" y="4762"/>
                    <a:pt x="16868" y="6326"/>
                    <a:pt x="17251" y="6326"/>
                  </a:cubicBezTo>
                  <a:cubicBezTo>
                    <a:pt x="17256" y="6326"/>
                    <a:pt x="17260" y="6326"/>
                    <a:pt x="17264" y="6325"/>
                  </a:cubicBezTo>
                  <a:cubicBezTo>
                    <a:pt x="17302" y="6325"/>
                    <a:pt x="17340" y="6296"/>
                    <a:pt x="17360" y="6258"/>
                  </a:cubicBezTo>
                  <a:cubicBezTo>
                    <a:pt x="17446" y="6105"/>
                    <a:pt x="17906" y="2388"/>
                    <a:pt x="15846" y="117"/>
                  </a:cubicBezTo>
                  <a:cubicBezTo>
                    <a:pt x="15819" y="81"/>
                    <a:pt x="15786" y="66"/>
                    <a:pt x="15754" y="66"/>
                  </a:cubicBezTo>
                  <a:cubicBezTo>
                    <a:pt x="15659" y="66"/>
                    <a:pt x="15571" y="194"/>
                    <a:pt x="15664" y="280"/>
                  </a:cubicBezTo>
                  <a:cubicBezTo>
                    <a:pt x="17484" y="2282"/>
                    <a:pt x="17273" y="5520"/>
                    <a:pt x="17168" y="6076"/>
                  </a:cubicBezTo>
                  <a:cubicBezTo>
                    <a:pt x="16593" y="5894"/>
                    <a:pt x="13480" y="4246"/>
                    <a:pt x="12665" y="3394"/>
                  </a:cubicBezTo>
                  <a:cubicBezTo>
                    <a:pt x="12640" y="3368"/>
                    <a:pt x="12606" y="3355"/>
                    <a:pt x="12572" y="3355"/>
                  </a:cubicBezTo>
                  <a:cubicBezTo>
                    <a:pt x="12554" y="3355"/>
                    <a:pt x="12537" y="3359"/>
                    <a:pt x="12521" y="3365"/>
                  </a:cubicBezTo>
                  <a:cubicBezTo>
                    <a:pt x="12474" y="3394"/>
                    <a:pt x="12445" y="3451"/>
                    <a:pt x="12464" y="3499"/>
                  </a:cubicBezTo>
                  <a:cubicBezTo>
                    <a:pt x="12636" y="4189"/>
                    <a:pt x="12799" y="4955"/>
                    <a:pt x="12838" y="5243"/>
                  </a:cubicBezTo>
                  <a:cubicBezTo>
                    <a:pt x="12224" y="4994"/>
                    <a:pt x="9667" y="3288"/>
                    <a:pt x="7961" y="60"/>
                  </a:cubicBezTo>
                  <a:cubicBezTo>
                    <a:pt x="7945" y="26"/>
                    <a:pt x="7906" y="0"/>
                    <a:pt x="7865"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456;p32">
              <a:extLst>
                <a:ext uri="{FF2B5EF4-FFF2-40B4-BE49-F238E27FC236}">
                  <a16:creationId xmlns:a16="http://schemas.microsoft.com/office/drawing/2014/main" id="{56B705A9-F388-422F-A8BA-4DFE1A5EF4CC}"/>
                </a:ext>
              </a:extLst>
            </p:cNvPr>
            <p:cNvSpPr/>
            <p:nvPr/>
          </p:nvSpPr>
          <p:spPr>
            <a:xfrm flipH="1">
              <a:off x="7349037" y="1451477"/>
              <a:ext cx="67509" cy="387823"/>
            </a:xfrm>
            <a:custGeom>
              <a:avLst/>
              <a:gdLst/>
              <a:ahLst/>
              <a:cxnLst/>
              <a:rect l="l" t="t" r="r" b="b"/>
              <a:pathLst>
                <a:path w="639" h="3671" extrusionOk="0">
                  <a:moveTo>
                    <a:pt x="570" y="1"/>
                  </a:moveTo>
                  <a:cubicBezTo>
                    <a:pt x="548" y="1"/>
                    <a:pt x="526" y="11"/>
                    <a:pt x="514" y="35"/>
                  </a:cubicBezTo>
                  <a:cubicBezTo>
                    <a:pt x="284" y="1195"/>
                    <a:pt x="130" y="2363"/>
                    <a:pt x="6" y="3542"/>
                  </a:cubicBezTo>
                  <a:cubicBezTo>
                    <a:pt x="1" y="3627"/>
                    <a:pt x="64" y="3670"/>
                    <a:pt x="127" y="3670"/>
                  </a:cubicBezTo>
                  <a:cubicBezTo>
                    <a:pt x="184" y="3670"/>
                    <a:pt x="241" y="3634"/>
                    <a:pt x="245" y="3561"/>
                  </a:cubicBezTo>
                  <a:cubicBezTo>
                    <a:pt x="332" y="2383"/>
                    <a:pt x="447" y="1214"/>
                    <a:pt x="638" y="55"/>
                  </a:cubicBezTo>
                  <a:cubicBezTo>
                    <a:pt x="633" y="21"/>
                    <a:pt x="601" y="1"/>
                    <a:pt x="570"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457;p32">
              <a:extLst>
                <a:ext uri="{FF2B5EF4-FFF2-40B4-BE49-F238E27FC236}">
                  <a16:creationId xmlns:a16="http://schemas.microsoft.com/office/drawing/2014/main" id="{B93494D4-8AFA-483B-A7FC-E57DF77D9887}"/>
                </a:ext>
              </a:extLst>
            </p:cNvPr>
            <p:cNvSpPr/>
            <p:nvPr/>
          </p:nvSpPr>
          <p:spPr>
            <a:xfrm flipH="1">
              <a:off x="7181056" y="4418663"/>
              <a:ext cx="338178" cy="175159"/>
            </a:xfrm>
            <a:custGeom>
              <a:avLst/>
              <a:gdLst/>
              <a:ahLst/>
              <a:cxnLst/>
              <a:rect l="l" t="t" r="r" b="b"/>
              <a:pathLst>
                <a:path w="3201" h="1658" extrusionOk="0">
                  <a:moveTo>
                    <a:pt x="1115" y="1"/>
                  </a:moveTo>
                  <a:cubicBezTo>
                    <a:pt x="968" y="1"/>
                    <a:pt x="820" y="4"/>
                    <a:pt x="671" y="10"/>
                  </a:cubicBezTo>
                  <a:cubicBezTo>
                    <a:pt x="556" y="29"/>
                    <a:pt x="58" y="250"/>
                    <a:pt x="20" y="662"/>
                  </a:cubicBezTo>
                  <a:cubicBezTo>
                    <a:pt x="1" y="920"/>
                    <a:pt x="1" y="1179"/>
                    <a:pt x="20" y="1438"/>
                  </a:cubicBezTo>
                  <a:cubicBezTo>
                    <a:pt x="20" y="1524"/>
                    <a:pt x="29" y="1658"/>
                    <a:pt x="250" y="1658"/>
                  </a:cubicBezTo>
                  <a:lnTo>
                    <a:pt x="3038" y="1658"/>
                  </a:lnTo>
                  <a:cubicBezTo>
                    <a:pt x="3124" y="1639"/>
                    <a:pt x="3200" y="1562"/>
                    <a:pt x="3200" y="1466"/>
                  </a:cubicBezTo>
                  <a:lnTo>
                    <a:pt x="3200" y="1131"/>
                  </a:lnTo>
                  <a:cubicBezTo>
                    <a:pt x="3200" y="1131"/>
                    <a:pt x="3200" y="1016"/>
                    <a:pt x="3038" y="1016"/>
                  </a:cubicBezTo>
                  <a:lnTo>
                    <a:pt x="2875" y="1016"/>
                  </a:lnTo>
                  <a:cubicBezTo>
                    <a:pt x="2875" y="1016"/>
                    <a:pt x="2377" y="96"/>
                    <a:pt x="2060" y="48"/>
                  </a:cubicBezTo>
                  <a:cubicBezTo>
                    <a:pt x="1746" y="16"/>
                    <a:pt x="1432" y="1"/>
                    <a:pt x="11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458;p32">
              <a:extLst>
                <a:ext uri="{FF2B5EF4-FFF2-40B4-BE49-F238E27FC236}">
                  <a16:creationId xmlns:a16="http://schemas.microsoft.com/office/drawing/2014/main" id="{9C34183E-7082-4FC4-92D9-D96F4FF4710D}"/>
                </a:ext>
              </a:extLst>
            </p:cNvPr>
            <p:cNvSpPr/>
            <p:nvPr/>
          </p:nvSpPr>
          <p:spPr>
            <a:xfrm flipH="1">
              <a:off x="7167850" y="4405774"/>
              <a:ext cx="363533" cy="200514"/>
            </a:xfrm>
            <a:custGeom>
              <a:avLst/>
              <a:gdLst/>
              <a:ahLst/>
              <a:cxnLst/>
              <a:rect l="l" t="t" r="r" b="b"/>
              <a:pathLst>
                <a:path w="3441" h="1898" extrusionOk="0">
                  <a:moveTo>
                    <a:pt x="1112" y="237"/>
                  </a:moveTo>
                  <a:cubicBezTo>
                    <a:pt x="1457" y="237"/>
                    <a:pt x="1811" y="247"/>
                    <a:pt x="2166" y="285"/>
                  </a:cubicBezTo>
                  <a:cubicBezTo>
                    <a:pt x="2319" y="314"/>
                    <a:pt x="2664" y="774"/>
                    <a:pt x="2894" y="1195"/>
                  </a:cubicBezTo>
                  <a:cubicBezTo>
                    <a:pt x="2913" y="1234"/>
                    <a:pt x="2951" y="1253"/>
                    <a:pt x="2990" y="1253"/>
                  </a:cubicBezTo>
                  <a:lnTo>
                    <a:pt x="3153" y="1253"/>
                  </a:lnTo>
                  <a:cubicBezTo>
                    <a:pt x="3172" y="1253"/>
                    <a:pt x="3181" y="1253"/>
                    <a:pt x="3201" y="1263"/>
                  </a:cubicBezTo>
                  <a:lnTo>
                    <a:pt x="3201" y="1588"/>
                  </a:lnTo>
                  <a:cubicBezTo>
                    <a:pt x="3201" y="1617"/>
                    <a:pt x="3181" y="1646"/>
                    <a:pt x="3153" y="1655"/>
                  </a:cubicBezTo>
                  <a:lnTo>
                    <a:pt x="365" y="1655"/>
                  </a:lnTo>
                  <a:cubicBezTo>
                    <a:pt x="259" y="1655"/>
                    <a:pt x="259" y="1627"/>
                    <a:pt x="259" y="1560"/>
                  </a:cubicBezTo>
                  <a:lnTo>
                    <a:pt x="259" y="1464"/>
                  </a:lnTo>
                  <a:cubicBezTo>
                    <a:pt x="240" y="1243"/>
                    <a:pt x="240" y="1013"/>
                    <a:pt x="259" y="793"/>
                  </a:cubicBezTo>
                  <a:cubicBezTo>
                    <a:pt x="298" y="458"/>
                    <a:pt x="729" y="257"/>
                    <a:pt x="815" y="247"/>
                  </a:cubicBezTo>
                  <a:cubicBezTo>
                    <a:pt x="844" y="237"/>
                    <a:pt x="959" y="237"/>
                    <a:pt x="1112" y="237"/>
                  </a:cubicBezTo>
                  <a:close/>
                  <a:moveTo>
                    <a:pt x="1142" y="0"/>
                  </a:moveTo>
                  <a:cubicBezTo>
                    <a:pt x="1020" y="0"/>
                    <a:pt x="898" y="3"/>
                    <a:pt x="777" y="8"/>
                  </a:cubicBezTo>
                  <a:cubicBezTo>
                    <a:pt x="633" y="36"/>
                    <a:pt x="68" y="285"/>
                    <a:pt x="20" y="774"/>
                  </a:cubicBezTo>
                  <a:cubicBezTo>
                    <a:pt x="1" y="1004"/>
                    <a:pt x="1" y="1243"/>
                    <a:pt x="20" y="1473"/>
                  </a:cubicBezTo>
                  <a:lnTo>
                    <a:pt x="20" y="1560"/>
                  </a:lnTo>
                  <a:cubicBezTo>
                    <a:pt x="2" y="1737"/>
                    <a:pt x="140" y="1898"/>
                    <a:pt x="321" y="1898"/>
                  </a:cubicBezTo>
                  <a:cubicBezTo>
                    <a:pt x="335" y="1898"/>
                    <a:pt x="350" y="1897"/>
                    <a:pt x="365" y="1895"/>
                  </a:cubicBezTo>
                  <a:lnTo>
                    <a:pt x="3153" y="1895"/>
                  </a:lnTo>
                  <a:cubicBezTo>
                    <a:pt x="3306" y="1885"/>
                    <a:pt x="3440" y="1751"/>
                    <a:pt x="3440" y="1598"/>
                  </a:cubicBezTo>
                  <a:lnTo>
                    <a:pt x="3440" y="1243"/>
                  </a:lnTo>
                  <a:cubicBezTo>
                    <a:pt x="3422" y="1115"/>
                    <a:pt x="3307" y="1013"/>
                    <a:pt x="3171" y="1013"/>
                  </a:cubicBezTo>
                  <a:cubicBezTo>
                    <a:pt x="3165" y="1013"/>
                    <a:pt x="3159" y="1013"/>
                    <a:pt x="3153" y="1013"/>
                  </a:cubicBezTo>
                  <a:lnTo>
                    <a:pt x="3066" y="1013"/>
                  </a:lnTo>
                  <a:cubicBezTo>
                    <a:pt x="2923" y="774"/>
                    <a:pt x="2520" y="103"/>
                    <a:pt x="2204" y="55"/>
                  </a:cubicBezTo>
                  <a:cubicBezTo>
                    <a:pt x="1849" y="20"/>
                    <a:pt x="1494" y="0"/>
                    <a:pt x="114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459;p32">
              <a:extLst>
                <a:ext uri="{FF2B5EF4-FFF2-40B4-BE49-F238E27FC236}">
                  <a16:creationId xmlns:a16="http://schemas.microsoft.com/office/drawing/2014/main" id="{AE5B17F9-1A9B-455A-88D6-3541BC98C97D}"/>
                </a:ext>
              </a:extLst>
            </p:cNvPr>
            <p:cNvSpPr/>
            <p:nvPr/>
          </p:nvSpPr>
          <p:spPr>
            <a:xfrm flipH="1">
              <a:off x="6487805" y="4427326"/>
              <a:ext cx="367442" cy="166497"/>
            </a:xfrm>
            <a:custGeom>
              <a:avLst/>
              <a:gdLst/>
              <a:ahLst/>
              <a:cxnLst/>
              <a:rect l="l" t="t" r="r" b="b"/>
              <a:pathLst>
                <a:path w="3478" h="1576" extrusionOk="0">
                  <a:moveTo>
                    <a:pt x="2524" y="0"/>
                  </a:moveTo>
                  <a:cubicBezTo>
                    <a:pt x="2401" y="0"/>
                    <a:pt x="2279" y="15"/>
                    <a:pt x="2156" y="43"/>
                  </a:cubicBezTo>
                  <a:cubicBezTo>
                    <a:pt x="1868" y="110"/>
                    <a:pt x="1476" y="934"/>
                    <a:pt x="1476" y="934"/>
                  </a:cubicBezTo>
                  <a:lnTo>
                    <a:pt x="163" y="934"/>
                  </a:lnTo>
                  <a:cubicBezTo>
                    <a:pt x="0" y="934"/>
                    <a:pt x="0" y="1049"/>
                    <a:pt x="0" y="1049"/>
                  </a:cubicBezTo>
                  <a:lnTo>
                    <a:pt x="0" y="1394"/>
                  </a:lnTo>
                  <a:cubicBezTo>
                    <a:pt x="0" y="1480"/>
                    <a:pt x="67" y="1557"/>
                    <a:pt x="163" y="1576"/>
                  </a:cubicBezTo>
                  <a:lnTo>
                    <a:pt x="3258" y="1576"/>
                  </a:lnTo>
                  <a:cubicBezTo>
                    <a:pt x="3468" y="1576"/>
                    <a:pt x="3478" y="1442"/>
                    <a:pt x="3478" y="1356"/>
                  </a:cubicBezTo>
                  <a:cubicBezTo>
                    <a:pt x="3478" y="944"/>
                    <a:pt x="2913" y="43"/>
                    <a:pt x="2788" y="24"/>
                  </a:cubicBezTo>
                  <a:cubicBezTo>
                    <a:pt x="2700" y="8"/>
                    <a:pt x="2612" y="0"/>
                    <a:pt x="25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460;p32">
              <a:extLst>
                <a:ext uri="{FF2B5EF4-FFF2-40B4-BE49-F238E27FC236}">
                  <a16:creationId xmlns:a16="http://schemas.microsoft.com/office/drawing/2014/main" id="{23E896BB-180E-4013-B29C-0B0FFBA60D33}"/>
                </a:ext>
              </a:extLst>
            </p:cNvPr>
            <p:cNvSpPr/>
            <p:nvPr/>
          </p:nvSpPr>
          <p:spPr>
            <a:xfrm flipH="1">
              <a:off x="6472697" y="4414226"/>
              <a:ext cx="395756" cy="192063"/>
            </a:xfrm>
            <a:custGeom>
              <a:avLst/>
              <a:gdLst/>
              <a:ahLst/>
              <a:cxnLst/>
              <a:rect l="l" t="t" r="r" b="b"/>
              <a:pathLst>
                <a:path w="3746" h="1818" extrusionOk="0">
                  <a:moveTo>
                    <a:pt x="2669" y="247"/>
                  </a:moveTo>
                  <a:cubicBezTo>
                    <a:pt x="2741" y="247"/>
                    <a:pt x="2813" y="252"/>
                    <a:pt x="2884" y="263"/>
                  </a:cubicBezTo>
                  <a:cubicBezTo>
                    <a:pt x="3009" y="368"/>
                    <a:pt x="3488" y="1135"/>
                    <a:pt x="3488" y="1480"/>
                  </a:cubicBezTo>
                  <a:cubicBezTo>
                    <a:pt x="3488" y="1547"/>
                    <a:pt x="3488" y="1575"/>
                    <a:pt x="3383" y="1575"/>
                  </a:cubicBezTo>
                  <a:lnTo>
                    <a:pt x="288" y="1575"/>
                  </a:lnTo>
                  <a:cubicBezTo>
                    <a:pt x="259" y="1566"/>
                    <a:pt x="250" y="1547"/>
                    <a:pt x="240" y="1518"/>
                  </a:cubicBezTo>
                  <a:lnTo>
                    <a:pt x="240" y="1183"/>
                  </a:lnTo>
                  <a:cubicBezTo>
                    <a:pt x="253" y="1183"/>
                    <a:pt x="262" y="1178"/>
                    <a:pt x="271" y="1178"/>
                  </a:cubicBezTo>
                  <a:cubicBezTo>
                    <a:pt x="276" y="1178"/>
                    <a:pt x="282" y="1179"/>
                    <a:pt x="288" y="1183"/>
                  </a:cubicBezTo>
                  <a:lnTo>
                    <a:pt x="1601" y="1183"/>
                  </a:lnTo>
                  <a:cubicBezTo>
                    <a:pt x="1649" y="1183"/>
                    <a:pt x="1696" y="1154"/>
                    <a:pt x="1716" y="1106"/>
                  </a:cubicBezTo>
                  <a:cubicBezTo>
                    <a:pt x="1859" y="799"/>
                    <a:pt x="2147" y="320"/>
                    <a:pt x="2310" y="292"/>
                  </a:cubicBezTo>
                  <a:cubicBezTo>
                    <a:pt x="2429" y="262"/>
                    <a:pt x="2549" y="247"/>
                    <a:pt x="2669" y="247"/>
                  </a:cubicBezTo>
                  <a:close/>
                  <a:moveTo>
                    <a:pt x="2665" y="0"/>
                  </a:moveTo>
                  <a:cubicBezTo>
                    <a:pt x="2530" y="0"/>
                    <a:pt x="2394" y="18"/>
                    <a:pt x="2262" y="52"/>
                  </a:cubicBezTo>
                  <a:cubicBezTo>
                    <a:pt x="1965" y="119"/>
                    <a:pt x="1649" y="704"/>
                    <a:pt x="1524" y="933"/>
                  </a:cubicBezTo>
                  <a:lnTo>
                    <a:pt x="288" y="933"/>
                  </a:lnTo>
                  <a:cubicBezTo>
                    <a:pt x="282" y="933"/>
                    <a:pt x="276" y="933"/>
                    <a:pt x="270" y="933"/>
                  </a:cubicBezTo>
                  <a:cubicBezTo>
                    <a:pt x="133" y="933"/>
                    <a:pt x="10" y="1035"/>
                    <a:pt x="1" y="1173"/>
                  </a:cubicBezTo>
                  <a:lnTo>
                    <a:pt x="1" y="1518"/>
                  </a:lnTo>
                  <a:cubicBezTo>
                    <a:pt x="1" y="1671"/>
                    <a:pt x="125" y="1805"/>
                    <a:pt x="288" y="1815"/>
                  </a:cubicBezTo>
                  <a:lnTo>
                    <a:pt x="3383" y="1815"/>
                  </a:lnTo>
                  <a:cubicBezTo>
                    <a:pt x="3397" y="1817"/>
                    <a:pt x="3412" y="1818"/>
                    <a:pt x="3427" y="1818"/>
                  </a:cubicBezTo>
                  <a:cubicBezTo>
                    <a:pt x="3607" y="1818"/>
                    <a:pt x="3745" y="1657"/>
                    <a:pt x="3727" y="1480"/>
                  </a:cubicBezTo>
                  <a:cubicBezTo>
                    <a:pt x="3727" y="1077"/>
                    <a:pt x="3172" y="62"/>
                    <a:pt x="2932" y="23"/>
                  </a:cubicBezTo>
                  <a:cubicBezTo>
                    <a:pt x="2844" y="8"/>
                    <a:pt x="2755" y="0"/>
                    <a:pt x="2665"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461;p32">
              <a:extLst>
                <a:ext uri="{FF2B5EF4-FFF2-40B4-BE49-F238E27FC236}">
                  <a16:creationId xmlns:a16="http://schemas.microsoft.com/office/drawing/2014/main" id="{9F82F15C-21E2-4FDD-9081-D67BF218A024}"/>
                </a:ext>
              </a:extLst>
            </p:cNvPr>
            <p:cNvSpPr/>
            <p:nvPr/>
          </p:nvSpPr>
          <p:spPr>
            <a:xfrm flipH="1">
              <a:off x="7588957" y="3623357"/>
              <a:ext cx="273416" cy="274466"/>
            </a:xfrm>
            <a:custGeom>
              <a:avLst/>
              <a:gdLst/>
              <a:ahLst/>
              <a:cxnLst/>
              <a:rect l="l" t="t" r="r" b="b"/>
              <a:pathLst>
                <a:path w="2588" h="2598" extrusionOk="0">
                  <a:moveTo>
                    <a:pt x="534" y="1"/>
                  </a:moveTo>
                  <a:cubicBezTo>
                    <a:pt x="428" y="1"/>
                    <a:pt x="349" y="22"/>
                    <a:pt x="317" y="75"/>
                  </a:cubicBezTo>
                  <a:cubicBezTo>
                    <a:pt x="49" y="573"/>
                    <a:pt x="1" y="1378"/>
                    <a:pt x="116" y="1771"/>
                  </a:cubicBezTo>
                  <a:cubicBezTo>
                    <a:pt x="231" y="2154"/>
                    <a:pt x="394" y="2259"/>
                    <a:pt x="719" y="2422"/>
                  </a:cubicBezTo>
                  <a:cubicBezTo>
                    <a:pt x="931" y="2531"/>
                    <a:pt x="1380" y="2597"/>
                    <a:pt x="1696" y="2597"/>
                  </a:cubicBezTo>
                  <a:cubicBezTo>
                    <a:pt x="1852" y="2597"/>
                    <a:pt x="1975" y="2581"/>
                    <a:pt x="2022" y="2547"/>
                  </a:cubicBezTo>
                  <a:cubicBezTo>
                    <a:pt x="2166" y="2451"/>
                    <a:pt x="2157" y="2087"/>
                    <a:pt x="2147" y="2001"/>
                  </a:cubicBezTo>
                  <a:lnTo>
                    <a:pt x="2147" y="2001"/>
                  </a:lnTo>
                  <a:cubicBezTo>
                    <a:pt x="2165" y="2006"/>
                    <a:pt x="2188" y="2009"/>
                    <a:pt x="2214" y="2009"/>
                  </a:cubicBezTo>
                  <a:cubicBezTo>
                    <a:pt x="2326" y="2009"/>
                    <a:pt x="2491" y="1958"/>
                    <a:pt x="2530" y="1857"/>
                  </a:cubicBezTo>
                  <a:cubicBezTo>
                    <a:pt x="2588" y="1732"/>
                    <a:pt x="2358" y="1119"/>
                    <a:pt x="2291" y="937"/>
                  </a:cubicBezTo>
                  <a:cubicBezTo>
                    <a:pt x="2233" y="765"/>
                    <a:pt x="1965" y="449"/>
                    <a:pt x="1572" y="276"/>
                  </a:cubicBezTo>
                  <a:cubicBezTo>
                    <a:pt x="1287" y="151"/>
                    <a:pt x="816" y="1"/>
                    <a:pt x="534" y="1"/>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462;p32">
              <a:extLst>
                <a:ext uri="{FF2B5EF4-FFF2-40B4-BE49-F238E27FC236}">
                  <a16:creationId xmlns:a16="http://schemas.microsoft.com/office/drawing/2014/main" id="{7131F67D-174E-4033-A548-D906B90425A0}"/>
                </a:ext>
              </a:extLst>
            </p:cNvPr>
            <p:cNvSpPr/>
            <p:nvPr/>
          </p:nvSpPr>
          <p:spPr>
            <a:xfrm flipH="1">
              <a:off x="7577758" y="3611207"/>
              <a:ext cx="297715" cy="299715"/>
            </a:xfrm>
            <a:custGeom>
              <a:avLst/>
              <a:gdLst/>
              <a:ahLst/>
              <a:cxnLst/>
              <a:rect l="l" t="t" r="r" b="b"/>
              <a:pathLst>
                <a:path w="2818" h="2837" extrusionOk="0">
                  <a:moveTo>
                    <a:pt x="660" y="237"/>
                  </a:moveTo>
                  <a:cubicBezTo>
                    <a:pt x="858" y="237"/>
                    <a:pt x="1276" y="336"/>
                    <a:pt x="1658" y="497"/>
                  </a:cubicBezTo>
                  <a:cubicBezTo>
                    <a:pt x="2022" y="659"/>
                    <a:pt x="2261" y="947"/>
                    <a:pt x="2309" y="1091"/>
                  </a:cubicBezTo>
                  <a:lnTo>
                    <a:pt x="2348" y="1186"/>
                  </a:lnTo>
                  <a:cubicBezTo>
                    <a:pt x="2491" y="1608"/>
                    <a:pt x="2578" y="1876"/>
                    <a:pt x="2558" y="1924"/>
                  </a:cubicBezTo>
                  <a:cubicBezTo>
                    <a:pt x="2534" y="1965"/>
                    <a:pt x="2414" y="2005"/>
                    <a:pt x="2337" y="2005"/>
                  </a:cubicBezTo>
                  <a:cubicBezTo>
                    <a:pt x="2323" y="2005"/>
                    <a:pt x="2310" y="2004"/>
                    <a:pt x="2300" y="2001"/>
                  </a:cubicBezTo>
                  <a:cubicBezTo>
                    <a:pt x="2292" y="1999"/>
                    <a:pt x="2283" y="1998"/>
                    <a:pt x="2275" y="1998"/>
                  </a:cubicBezTo>
                  <a:cubicBezTo>
                    <a:pt x="2206" y="1998"/>
                    <a:pt x="2139" y="2067"/>
                    <a:pt x="2156" y="2144"/>
                  </a:cubicBezTo>
                  <a:cubicBezTo>
                    <a:pt x="2175" y="2250"/>
                    <a:pt x="2156" y="2518"/>
                    <a:pt x="2089" y="2566"/>
                  </a:cubicBezTo>
                  <a:cubicBezTo>
                    <a:pt x="2057" y="2584"/>
                    <a:pt x="1963" y="2593"/>
                    <a:pt x="1839" y="2593"/>
                  </a:cubicBezTo>
                  <a:cubicBezTo>
                    <a:pt x="1559" y="2593"/>
                    <a:pt x="1127" y="2545"/>
                    <a:pt x="901" y="2432"/>
                  </a:cubicBezTo>
                  <a:cubicBezTo>
                    <a:pt x="585" y="2269"/>
                    <a:pt x="460" y="2183"/>
                    <a:pt x="364" y="1847"/>
                  </a:cubicBezTo>
                  <a:cubicBezTo>
                    <a:pt x="250" y="1483"/>
                    <a:pt x="317" y="698"/>
                    <a:pt x="556" y="257"/>
                  </a:cubicBezTo>
                  <a:cubicBezTo>
                    <a:pt x="574" y="243"/>
                    <a:pt x="610" y="237"/>
                    <a:pt x="660" y="237"/>
                  </a:cubicBezTo>
                  <a:close/>
                  <a:moveTo>
                    <a:pt x="681" y="1"/>
                  </a:moveTo>
                  <a:cubicBezTo>
                    <a:pt x="526" y="1"/>
                    <a:pt x="400" y="39"/>
                    <a:pt x="345" y="142"/>
                  </a:cubicBezTo>
                  <a:cubicBezTo>
                    <a:pt x="58" y="659"/>
                    <a:pt x="0" y="1483"/>
                    <a:pt x="125" y="1924"/>
                  </a:cubicBezTo>
                  <a:cubicBezTo>
                    <a:pt x="259" y="2365"/>
                    <a:pt x="460" y="2489"/>
                    <a:pt x="796" y="2652"/>
                  </a:cubicBezTo>
                  <a:cubicBezTo>
                    <a:pt x="1121" y="2777"/>
                    <a:pt x="1476" y="2834"/>
                    <a:pt x="1830" y="2834"/>
                  </a:cubicBezTo>
                  <a:cubicBezTo>
                    <a:pt x="1852" y="2836"/>
                    <a:pt x="1874" y="2837"/>
                    <a:pt x="1895" y="2837"/>
                  </a:cubicBezTo>
                  <a:cubicBezTo>
                    <a:pt x="2008" y="2837"/>
                    <a:pt x="2119" y="2815"/>
                    <a:pt x="2223" y="2767"/>
                  </a:cubicBezTo>
                  <a:cubicBezTo>
                    <a:pt x="2376" y="2662"/>
                    <a:pt x="2405" y="2413"/>
                    <a:pt x="2405" y="2240"/>
                  </a:cubicBezTo>
                  <a:cubicBezTo>
                    <a:pt x="2549" y="2231"/>
                    <a:pt x="2692" y="2154"/>
                    <a:pt x="2769" y="2020"/>
                  </a:cubicBezTo>
                  <a:cubicBezTo>
                    <a:pt x="2817" y="1905"/>
                    <a:pt x="2769" y="1685"/>
                    <a:pt x="2568" y="1110"/>
                  </a:cubicBezTo>
                  <a:lnTo>
                    <a:pt x="2539" y="1024"/>
                  </a:lnTo>
                  <a:cubicBezTo>
                    <a:pt x="2463" y="794"/>
                    <a:pt x="2156" y="468"/>
                    <a:pt x="1744" y="286"/>
                  </a:cubicBezTo>
                  <a:cubicBezTo>
                    <a:pt x="1737" y="279"/>
                    <a:pt x="1101" y="1"/>
                    <a:pt x="68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463;p32">
              <a:extLst>
                <a:ext uri="{FF2B5EF4-FFF2-40B4-BE49-F238E27FC236}">
                  <a16:creationId xmlns:a16="http://schemas.microsoft.com/office/drawing/2014/main" id="{0A7904E6-29C6-427D-8C2D-09303D209E5F}"/>
                </a:ext>
              </a:extLst>
            </p:cNvPr>
            <p:cNvSpPr/>
            <p:nvPr/>
          </p:nvSpPr>
          <p:spPr>
            <a:xfrm flipH="1">
              <a:off x="7614526" y="3809717"/>
              <a:ext cx="55888" cy="38877"/>
            </a:xfrm>
            <a:custGeom>
              <a:avLst/>
              <a:gdLst/>
              <a:ahLst/>
              <a:cxnLst/>
              <a:rect l="l" t="t" r="r" b="b"/>
              <a:pathLst>
                <a:path w="529" h="368" extrusionOk="0">
                  <a:moveTo>
                    <a:pt x="84" y="0"/>
                  </a:moveTo>
                  <a:cubicBezTo>
                    <a:pt x="37" y="0"/>
                    <a:pt x="0" y="63"/>
                    <a:pt x="33" y="112"/>
                  </a:cubicBezTo>
                  <a:lnTo>
                    <a:pt x="263" y="342"/>
                  </a:lnTo>
                  <a:cubicBezTo>
                    <a:pt x="272" y="342"/>
                    <a:pt x="282" y="352"/>
                    <a:pt x="292" y="352"/>
                  </a:cubicBezTo>
                  <a:cubicBezTo>
                    <a:pt x="314" y="363"/>
                    <a:pt x="335" y="368"/>
                    <a:pt x="355" y="368"/>
                  </a:cubicBezTo>
                  <a:cubicBezTo>
                    <a:pt x="470" y="368"/>
                    <a:pt x="528" y="198"/>
                    <a:pt x="397" y="141"/>
                  </a:cubicBezTo>
                  <a:lnTo>
                    <a:pt x="119" y="7"/>
                  </a:lnTo>
                  <a:lnTo>
                    <a:pt x="110" y="7"/>
                  </a:lnTo>
                  <a:cubicBezTo>
                    <a:pt x="101" y="2"/>
                    <a:pt x="92" y="0"/>
                    <a:pt x="84"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464;p32">
              <a:extLst>
                <a:ext uri="{FF2B5EF4-FFF2-40B4-BE49-F238E27FC236}">
                  <a16:creationId xmlns:a16="http://schemas.microsoft.com/office/drawing/2014/main" id="{7275BAF7-C686-4A8D-BBF7-462C329CB65B}"/>
                </a:ext>
              </a:extLst>
            </p:cNvPr>
            <p:cNvSpPr/>
            <p:nvPr/>
          </p:nvSpPr>
          <p:spPr>
            <a:xfrm flipH="1">
              <a:off x="7377451" y="3138334"/>
              <a:ext cx="483866" cy="604289"/>
            </a:xfrm>
            <a:custGeom>
              <a:avLst/>
              <a:gdLst/>
              <a:ahLst/>
              <a:cxnLst/>
              <a:rect l="l" t="t" r="r" b="b"/>
              <a:pathLst>
                <a:path w="4580" h="5720" extrusionOk="0">
                  <a:moveTo>
                    <a:pt x="1533" y="0"/>
                  </a:moveTo>
                  <a:cubicBezTo>
                    <a:pt x="1533" y="0"/>
                    <a:pt x="250" y="2779"/>
                    <a:pt x="1" y="5126"/>
                  </a:cubicBezTo>
                  <a:cubicBezTo>
                    <a:pt x="1466" y="5720"/>
                    <a:pt x="2568" y="5720"/>
                    <a:pt x="2568" y="5720"/>
                  </a:cubicBezTo>
                  <a:cubicBezTo>
                    <a:pt x="3047" y="4925"/>
                    <a:pt x="4264" y="1974"/>
                    <a:pt x="4580" y="776"/>
                  </a:cubicBezTo>
                  <a:lnTo>
                    <a:pt x="1533" y="0"/>
                  </a:ln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465;p32">
              <a:extLst>
                <a:ext uri="{FF2B5EF4-FFF2-40B4-BE49-F238E27FC236}">
                  <a16:creationId xmlns:a16="http://schemas.microsoft.com/office/drawing/2014/main" id="{90D3B066-BF04-4124-9847-9ABF28C92A71}"/>
                </a:ext>
              </a:extLst>
            </p:cNvPr>
            <p:cNvSpPr/>
            <p:nvPr/>
          </p:nvSpPr>
          <p:spPr>
            <a:xfrm flipH="1">
              <a:off x="7364245" y="3125973"/>
              <a:ext cx="510277" cy="629010"/>
            </a:xfrm>
            <a:custGeom>
              <a:avLst/>
              <a:gdLst/>
              <a:ahLst/>
              <a:cxnLst/>
              <a:rect l="l" t="t" r="r" b="b"/>
              <a:pathLst>
                <a:path w="4830" h="5954" extrusionOk="0">
                  <a:moveTo>
                    <a:pt x="1725" y="261"/>
                  </a:moveTo>
                  <a:lnTo>
                    <a:pt x="4561" y="980"/>
                  </a:lnTo>
                  <a:cubicBezTo>
                    <a:pt x="4216" y="2215"/>
                    <a:pt x="3115" y="4879"/>
                    <a:pt x="2636" y="5712"/>
                  </a:cubicBezTo>
                  <a:cubicBezTo>
                    <a:pt x="1821" y="5655"/>
                    <a:pt x="1017" y="5473"/>
                    <a:pt x="250" y="5176"/>
                  </a:cubicBezTo>
                  <a:cubicBezTo>
                    <a:pt x="490" y="3116"/>
                    <a:pt x="1505" y="750"/>
                    <a:pt x="1725" y="261"/>
                  </a:cubicBezTo>
                  <a:close/>
                  <a:moveTo>
                    <a:pt x="1668" y="1"/>
                  </a:moveTo>
                  <a:cubicBezTo>
                    <a:pt x="1625" y="1"/>
                    <a:pt x="1578" y="28"/>
                    <a:pt x="1553" y="70"/>
                  </a:cubicBezTo>
                  <a:cubicBezTo>
                    <a:pt x="1543" y="98"/>
                    <a:pt x="260" y="2886"/>
                    <a:pt x="11" y="5233"/>
                  </a:cubicBezTo>
                  <a:cubicBezTo>
                    <a:pt x="1" y="5291"/>
                    <a:pt x="30" y="5339"/>
                    <a:pt x="78" y="5358"/>
                  </a:cubicBezTo>
                  <a:cubicBezTo>
                    <a:pt x="1553" y="5952"/>
                    <a:pt x="2655" y="5952"/>
                    <a:pt x="2703" y="5952"/>
                  </a:cubicBezTo>
                  <a:cubicBezTo>
                    <a:pt x="2708" y="5953"/>
                    <a:pt x="2713" y="5954"/>
                    <a:pt x="2718" y="5954"/>
                  </a:cubicBezTo>
                  <a:cubicBezTo>
                    <a:pt x="2751" y="5954"/>
                    <a:pt x="2783" y="5929"/>
                    <a:pt x="2808" y="5904"/>
                  </a:cubicBezTo>
                  <a:cubicBezTo>
                    <a:pt x="3287" y="5099"/>
                    <a:pt x="4504" y="2148"/>
                    <a:pt x="4820" y="932"/>
                  </a:cubicBezTo>
                  <a:cubicBezTo>
                    <a:pt x="4829" y="903"/>
                    <a:pt x="4829" y="865"/>
                    <a:pt x="4810" y="836"/>
                  </a:cubicBezTo>
                  <a:cubicBezTo>
                    <a:pt x="4791" y="807"/>
                    <a:pt x="4762" y="788"/>
                    <a:pt x="4734" y="778"/>
                  </a:cubicBezTo>
                  <a:lnTo>
                    <a:pt x="1687" y="2"/>
                  </a:lnTo>
                  <a:cubicBezTo>
                    <a:pt x="1681" y="1"/>
                    <a:pt x="1675" y="1"/>
                    <a:pt x="166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466;p32">
              <a:extLst>
                <a:ext uri="{FF2B5EF4-FFF2-40B4-BE49-F238E27FC236}">
                  <a16:creationId xmlns:a16="http://schemas.microsoft.com/office/drawing/2014/main" id="{4AC6596A-3F57-4F6C-BEB5-9024C342819D}"/>
                </a:ext>
              </a:extLst>
            </p:cNvPr>
            <p:cNvSpPr/>
            <p:nvPr/>
          </p:nvSpPr>
          <p:spPr>
            <a:xfrm flipH="1">
              <a:off x="7284270" y="2754732"/>
              <a:ext cx="513236" cy="631651"/>
            </a:xfrm>
            <a:custGeom>
              <a:avLst/>
              <a:gdLst/>
              <a:ahLst/>
              <a:cxnLst/>
              <a:rect l="l" t="t" r="r" b="b"/>
              <a:pathLst>
                <a:path w="4858" h="5979" extrusionOk="0">
                  <a:moveTo>
                    <a:pt x="2960" y="0"/>
                  </a:moveTo>
                  <a:cubicBezTo>
                    <a:pt x="2960" y="0"/>
                    <a:pt x="872" y="1945"/>
                    <a:pt x="0" y="4082"/>
                  </a:cubicBezTo>
                  <a:cubicBezTo>
                    <a:pt x="1255" y="5001"/>
                    <a:pt x="2826" y="5729"/>
                    <a:pt x="4196" y="5979"/>
                  </a:cubicBezTo>
                  <a:cubicBezTo>
                    <a:pt x="4560" y="4992"/>
                    <a:pt x="4809" y="3603"/>
                    <a:pt x="4857" y="2482"/>
                  </a:cubicBezTo>
                  <a:lnTo>
                    <a:pt x="2960" y="0"/>
                  </a:lnTo>
                  <a:close/>
                </a:path>
              </a:pathLst>
            </a:custGeom>
            <a:solidFill>
              <a:srgbClr val="BCE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467;p32">
              <a:extLst>
                <a:ext uri="{FF2B5EF4-FFF2-40B4-BE49-F238E27FC236}">
                  <a16:creationId xmlns:a16="http://schemas.microsoft.com/office/drawing/2014/main" id="{C3E3FB94-1A06-4739-AC2F-86C37B85CF2B}"/>
                </a:ext>
              </a:extLst>
            </p:cNvPr>
            <p:cNvSpPr/>
            <p:nvPr/>
          </p:nvSpPr>
          <p:spPr>
            <a:xfrm flipH="1">
              <a:off x="7271170" y="2741737"/>
              <a:ext cx="540598" cy="656795"/>
            </a:xfrm>
            <a:custGeom>
              <a:avLst/>
              <a:gdLst/>
              <a:ahLst/>
              <a:cxnLst/>
              <a:rect l="l" t="t" r="r" b="b"/>
              <a:pathLst>
                <a:path w="5117" h="6217" extrusionOk="0">
                  <a:moveTo>
                    <a:pt x="3091" y="1"/>
                  </a:moveTo>
                  <a:cubicBezTo>
                    <a:pt x="3063" y="1"/>
                    <a:pt x="3035" y="11"/>
                    <a:pt x="3009" y="37"/>
                  </a:cubicBezTo>
                  <a:cubicBezTo>
                    <a:pt x="2990" y="56"/>
                    <a:pt x="892" y="2020"/>
                    <a:pt x="20" y="4166"/>
                  </a:cubicBezTo>
                  <a:cubicBezTo>
                    <a:pt x="1" y="4214"/>
                    <a:pt x="20" y="4272"/>
                    <a:pt x="68" y="4300"/>
                  </a:cubicBezTo>
                  <a:cubicBezTo>
                    <a:pt x="1371" y="5259"/>
                    <a:pt x="2952" y="5977"/>
                    <a:pt x="4303" y="6217"/>
                  </a:cubicBezTo>
                  <a:lnTo>
                    <a:pt x="4331" y="6217"/>
                  </a:lnTo>
                  <a:cubicBezTo>
                    <a:pt x="4379" y="6217"/>
                    <a:pt x="4427" y="6188"/>
                    <a:pt x="4437" y="6130"/>
                  </a:cubicBezTo>
                  <a:cubicBezTo>
                    <a:pt x="4801" y="5182"/>
                    <a:pt x="5059" y="3793"/>
                    <a:pt x="5117" y="2605"/>
                  </a:cubicBezTo>
                  <a:cubicBezTo>
                    <a:pt x="5117" y="2538"/>
                    <a:pt x="5059" y="2490"/>
                    <a:pt x="4992" y="2490"/>
                  </a:cubicBezTo>
                  <a:cubicBezTo>
                    <a:pt x="4925" y="2490"/>
                    <a:pt x="4877" y="2538"/>
                    <a:pt x="4877" y="2605"/>
                  </a:cubicBezTo>
                  <a:cubicBezTo>
                    <a:pt x="4820" y="3754"/>
                    <a:pt x="4609" y="4885"/>
                    <a:pt x="4245" y="5967"/>
                  </a:cubicBezTo>
                  <a:cubicBezTo>
                    <a:pt x="2980" y="5718"/>
                    <a:pt x="1515" y="5048"/>
                    <a:pt x="279" y="4166"/>
                  </a:cubicBezTo>
                  <a:cubicBezTo>
                    <a:pt x="1151" y="2107"/>
                    <a:pt x="3153" y="229"/>
                    <a:pt x="3172" y="210"/>
                  </a:cubicBezTo>
                  <a:cubicBezTo>
                    <a:pt x="3261" y="128"/>
                    <a:pt x="3183" y="1"/>
                    <a:pt x="309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468;p32">
              <a:extLst>
                <a:ext uri="{FF2B5EF4-FFF2-40B4-BE49-F238E27FC236}">
                  <a16:creationId xmlns:a16="http://schemas.microsoft.com/office/drawing/2014/main" id="{4112B9A3-8BD8-43F8-B5FC-776BA246F24F}"/>
                </a:ext>
              </a:extLst>
            </p:cNvPr>
            <p:cNvSpPr/>
            <p:nvPr/>
          </p:nvSpPr>
          <p:spPr>
            <a:xfrm flipH="1">
              <a:off x="6115296" y="3051281"/>
              <a:ext cx="379697" cy="373561"/>
            </a:xfrm>
            <a:custGeom>
              <a:avLst/>
              <a:gdLst/>
              <a:ahLst/>
              <a:cxnLst/>
              <a:rect l="l" t="t" r="r" b="b"/>
              <a:pathLst>
                <a:path w="3594" h="3536" extrusionOk="0">
                  <a:moveTo>
                    <a:pt x="1" y="1"/>
                  </a:moveTo>
                  <a:lnTo>
                    <a:pt x="1" y="3411"/>
                  </a:lnTo>
                  <a:cubicBezTo>
                    <a:pt x="392" y="3494"/>
                    <a:pt x="790" y="3535"/>
                    <a:pt x="1193" y="3535"/>
                  </a:cubicBezTo>
                  <a:cubicBezTo>
                    <a:pt x="1303" y="3535"/>
                    <a:pt x="1413" y="3532"/>
                    <a:pt x="1524" y="3526"/>
                  </a:cubicBezTo>
                  <a:cubicBezTo>
                    <a:pt x="3105" y="3478"/>
                    <a:pt x="3584" y="1390"/>
                    <a:pt x="3584" y="1390"/>
                  </a:cubicBezTo>
                  <a:lnTo>
                    <a:pt x="3593" y="1"/>
                  </a:ln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469;p32">
              <a:extLst>
                <a:ext uri="{FF2B5EF4-FFF2-40B4-BE49-F238E27FC236}">
                  <a16:creationId xmlns:a16="http://schemas.microsoft.com/office/drawing/2014/main" id="{E149D08C-29F9-46DA-B822-29190709B3C2}"/>
                </a:ext>
              </a:extLst>
            </p:cNvPr>
            <p:cNvSpPr/>
            <p:nvPr/>
          </p:nvSpPr>
          <p:spPr>
            <a:xfrm flipH="1">
              <a:off x="6103147" y="3038076"/>
              <a:ext cx="404947" cy="399127"/>
            </a:xfrm>
            <a:custGeom>
              <a:avLst/>
              <a:gdLst/>
              <a:ahLst/>
              <a:cxnLst/>
              <a:rect l="l" t="t" r="r" b="b"/>
              <a:pathLst>
                <a:path w="3833" h="3778" extrusionOk="0">
                  <a:moveTo>
                    <a:pt x="3593" y="240"/>
                  </a:moveTo>
                  <a:lnTo>
                    <a:pt x="3593" y="1505"/>
                  </a:lnTo>
                  <a:cubicBezTo>
                    <a:pt x="3555" y="1668"/>
                    <a:pt x="3056" y="3488"/>
                    <a:pt x="1648" y="3536"/>
                  </a:cubicBezTo>
                  <a:cubicBezTo>
                    <a:pt x="1556" y="3540"/>
                    <a:pt x="1464" y="3542"/>
                    <a:pt x="1372" y="3542"/>
                  </a:cubicBezTo>
                  <a:cubicBezTo>
                    <a:pt x="995" y="3542"/>
                    <a:pt x="617" y="3510"/>
                    <a:pt x="240" y="3440"/>
                  </a:cubicBezTo>
                  <a:lnTo>
                    <a:pt x="240" y="240"/>
                  </a:lnTo>
                  <a:close/>
                  <a:moveTo>
                    <a:pt x="125" y="1"/>
                  </a:moveTo>
                  <a:cubicBezTo>
                    <a:pt x="58" y="1"/>
                    <a:pt x="0" y="58"/>
                    <a:pt x="0" y="126"/>
                  </a:cubicBezTo>
                  <a:lnTo>
                    <a:pt x="0" y="3536"/>
                  </a:lnTo>
                  <a:cubicBezTo>
                    <a:pt x="0" y="3594"/>
                    <a:pt x="39" y="3641"/>
                    <a:pt x="96" y="3661"/>
                  </a:cubicBezTo>
                  <a:cubicBezTo>
                    <a:pt x="476" y="3738"/>
                    <a:pt x="863" y="3777"/>
                    <a:pt x="1251" y="3777"/>
                  </a:cubicBezTo>
                  <a:cubicBezTo>
                    <a:pt x="1294" y="3777"/>
                    <a:pt x="1337" y="3777"/>
                    <a:pt x="1380" y="3776"/>
                  </a:cubicBezTo>
                  <a:lnTo>
                    <a:pt x="1658" y="3776"/>
                  </a:lnTo>
                  <a:cubicBezTo>
                    <a:pt x="3315" y="3718"/>
                    <a:pt x="3813" y="1630"/>
                    <a:pt x="3832" y="1534"/>
                  </a:cubicBezTo>
                  <a:cubicBezTo>
                    <a:pt x="3832" y="1524"/>
                    <a:pt x="3832" y="1515"/>
                    <a:pt x="3832" y="1505"/>
                  </a:cubicBezTo>
                  <a:lnTo>
                    <a:pt x="3832" y="126"/>
                  </a:lnTo>
                  <a:cubicBezTo>
                    <a:pt x="3832" y="58"/>
                    <a:pt x="3785" y="1"/>
                    <a:pt x="371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470;p32">
              <a:extLst>
                <a:ext uri="{FF2B5EF4-FFF2-40B4-BE49-F238E27FC236}">
                  <a16:creationId xmlns:a16="http://schemas.microsoft.com/office/drawing/2014/main" id="{142FF385-4B4F-4C81-AB55-175FDE162543}"/>
                </a:ext>
              </a:extLst>
            </p:cNvPr>
            <p:cNvSpPr/>
            <p:nvPr/>
          </p:nvSpPr>
          <p:spPr>
            <a:xfrm flipH="1">
              <a:off x="6354164" y="2422791"/>
              <a:ext cx="227882" cy="669050"/>
            </a:xfrm>
            <a:custGeom>
              <a:avLst/>
              <a:gdLst/>
              <a:ahLst/>
              <a:cxnLst/>
              <a:rect l="l" t="t" r="r" b="b"/>
              <a:pathLst>
                <a:path w="2157" h="6333" extrusionOk="0">
                  <a:moveTo>
                    <a:pt x="739" y="0"/>
                  </a:moveTo>
                  <a:lnTo>
                    <a:pt x="1" y="613"/>
                  </a:lnTo>
                  <a:lnTo>
                    <a:pt x="1189" y="2031"/>
                  </a:lnTo>
                  <a:lnTo>
                    <a:pt x="997" y="6285"/>
                  </a:lnTo>
                  <a:lnTo>
                    <a:pt x="1955" y="6333"/>
                  </a:lnTo>
                  <a:lnTo>
                    <a:pt x="2157" y="1887"/>
                  </a:lnTo>
                  <a:cubicBezTo>
                    <a:pt x="2157" y="1772"/>
                    <a:pt x="2118" y="1658"/>
                    <a:pt x="2042" y="1562"/>
                  </a:cubicBezTo>
                  <a:lnTo>
                    <a:pt x="7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471;p32">
              <a:extLst>
                <a:ext uri="{FF2B5EF4-FFF2-40B4-BE49-F238E27FC236}">
                  <a16:creationId xmlns:a16="http://schemas.microsoft.com/office/drawing/2014/main" id="{FA78B6F6-80E4-467E-ADAC-7A38E3DF2937}"/>
                </a:ext>
              </a:extLst>
            </p:cNvPr>
            <p:cNvSpPr/>
            <p:nvPr/>
          </p:nvSpPr>
          <p:spPr>
            <a:xfrm flipH="1">
              <a:off x="6340958" y="2410641"/>
              <a:ext cx="255244" cy="693348"/>
            </a:xfrm>
            <a:custGeom>
              <a:avLst/>
              <a:gdLst/>
              <a:ahLst/>
              <a:cxnLst/>
              <a:rect l="l" t="t" r="r" b="b"/>
              <a:pathLst>
                <a:path w="2416" h="6563" extrusionOk="0">
                  <a:moveTo>
                    <a:pt x="853" y="278"/>
                  </a:moveTo>
                  <a:lnTo>
                    <a:pt x="2080" y="1753"/>
                  </a:lnTo>
                  <a:cubicBezTo>
                    <a:pt x="2137" y="1820"/>
                    <a:pt x="2166" y="1907"/>
                    <a:pt x="2166" y="2002"/>
                  </a:cubicBezTo>
                  <a:lnTo>
                    <a:pt x="1974" y="6323"/>
                  </a:lnTo>
                  <a:lnTo>
                    <a:pt x="1256" y="6285"/>
                  </a:lnTo>
                  <a:lnTo>
                    <a:pt x="1438" y="2156"/>
                  </a:lnTo>
                  <a:cubicBezTo>
                    <a:pt x="1438" y="2127"/>
                    <a:pt x="1428" y="2098"/>
                    <a:pt x="1409" y="2070"/>
                  </a:cubicBezTo>
                  <a:lnTo>
                    <a:pt x="298" y="738"/>
                  </a:lnTo>
                  <a:lnTo>
                    <a:pt x="853" y="278"/>
                  </a:lnTo>
                  <a:close/>
                  <a:moveTo>
                    <a:pt x="882" y="0"/>
                  </a:moveTo>
                  <a:cubicBezTo>
                    <a:pt x="844" y="0"/>
                    <a:pt x="815" y="10"/>
                    <a:pt x="796" y="29"/>
                  </a:cubicBezTo>
                  <a:lnTo>
                    <a:pt x="58" y="642"/>
                  </a:lnTo>
                  <a:cubicBezTo>
                    <a:pt x="1" y="680"/>
                    <a:pt x="1" y="757"/>
                    <a:pt x="39" y="805"/>
                  </a:cubicBezTo>
                  <a:lnTo>
                    <a:pt x="1198" y="2194"/>
                  </a:lnTo>
                  <a:lnTo>
                    <a:pt x="1007" y="6400"/>
                  </a:lnTo>
                  <a:cubicBezTo>
                    <a:pt x="1007" y="6467"/>
                    <a:pt x="1064" y="6524"/>
                    <a:pt x="1131" y="6524"/>
                  </a:cubicBezTo>
                  <a:lnTo>
                    <a:pt x="2089" y="6563"/>
                  </a:lnTo>
                  <a:cubicBezTo>
                    <a:pt x="2156" y="6563"/>
                    <a:pt x="2204" y="6515"/>
                    <a:pt x="2204" y="6448"/>
                  </a:cubicBezTo>
                  <a:lnTo>
                    <a:pt x="2405" y="2012"/>
                  </a:lnTo>
                  <a:cubicBezTo>
                    <a:pt x="2415" y="1868"/>
                    <a:pt x="2358" y="1725"/>
                    <a:pt x="2262" y="1610"/>
                  </a:cubicBezTo>
                  <a:lnTo>
                    <a:pt x="959" y="38"/>
                  </a:lnTo>
                  <a:cubicBezTo>
                    <a:pt x="940" y="19"/>
                    <a:pt x="911" y="0"/>
                    <a:pt x="8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472;p32">
              <a:extLst>
                <a:ext uri="{FF2B5EF4-FFF2-40B4-BE49-F238E27FC236}">
                  <a16:creationId xmlns:a16="http://schemas.microsoft.com/office/drawing/2014/main" id="{522789B6-DD84-4024-9E62-9383340F3A47}"/>
                </a:ext>
              </a:extLst>
            </p:cNvPr>
            <p:cNvSpPr/>
            <p:nvPr/>
          </p:nvSpPr>
          <p:spPr>
            <a:xfrm flipH="1">
              <a:off x="6049476" y="2778819"/>
              <a:ext cx="603353" cy="228616"/>
            </a:xfrm>
            <a:custGeom>
              <a:avLst/>
              <a:gdLst/>
              <a:ahLst/>
              <a:cxnLst/>
              <a:rect l="l" t="t" r="r" b="b"/>
              <a:pathLst>
                <a:path w="5711" h="2164" extrusionOk="0">
                  <a:moveTo>
                    <a:pt x="1792" y="1"/>
                  </a:moveTo>
                  <a:cubicBezTo>
                    <a:pt x="916" y="1"/>
                    <a:pt x="264" y="200"/>
                    <a:pt x="154" y="558"/>
                  </a:cubicBezTo>
                  <a:cubicBezTo>
                    <a:pt x="0" y="1075"/>
                    <a:pt x="1083" y="1736"/>
                    <a:pt x="2577" y="2024"/>
                  </a:cubicBezTo>
                  <a:cubicBezTo>
                    <a:pt x="3056" y="2119"/>
                    <a:pt x="3517" y="2164"/>
                    <a:pt x="3929" y="2164"/>
                  </a:cubicBezTo>
                  <a:cubicBezTo>
                    <a:pt x="4804" y="2164"/>
                    <a:pt x="5453" y="1961"/>
                    <a:pt x="5557" y="1602"/>
                  </a:cubicBezTo>
                  <a:cubicBezTo>
                    <a:pt x="5710" y="1085"/>
                    <a:pt x="4628" y="424"/>
                    <a:pt x="3143" y="137"/>
                  </a:cubicBezTo>
                  <a:cubicBezTo>
                    <a:pt x="2665" y="45"/>
                    <a:pt x="2204" y="1"/>
                    <a:pt x="17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473;p32">
              <a:extLst>
                <a:ext uri="{FF2B5EF4-FFF2-40B4-BE49-F238E27FC236}">
                  <a16:creationId xmlns:a16="http://schemas.microsoft.com/office/drawing/2014/main" id="{733E08B2-2DB5-4E6B-AF88-4A0337895787}"/>
                </a:ext>
              </a:extLst>
            </p:cNvPr>
            <p:cNvSpPr/>
            <p:nvPr/>
          </p:nvSpPr>
          <p:spPr>
            <a:xfrm flipH="1">
              <a:off x="6049476" y="2766142"/>
              <a:ext cx="603353" cy="253865"/>
            </a:xfrm>
            <a:custGeom>
              <a:avLst/>
              <a:gdLst/>
              <a:ahLst/>
              <a:cxnLst/>
              <a:rect l="l" t="t" r="r" b="b"/>
              <a:pathLst>
                <a:path w="5711" h="2403" extrusionOk="0">
                  <a:moveTo>
                    <a:pt x="1792" y="237"/>
                  </a:moveTo>
                  <a:cubicBezTo>
                    <a:pt x="2233" y="237"/>
                    <a:pt x="2673" y="285"/>
                    <a:pt x="3114" y="371"/>
                  </a:cubicBezTo>
                  <a:cubicBezTo>
                    <a:pt x="4197" y="582"/>
                    <a:pt x="5135" y="1023"/>
                    <a:pt x="5384" y="1444"/>
                  </a:cubicBezTo>
                  <a:cubicBezTo>
                    <a:pt x="5442" y="1512"/>
                    <a:pt x="5461" y="1607"/>
                    <a:pt x="5442" y="1694"/>
                  </a:cubicBezTo>
                  <a:cubicBezTo>
                    <a:pt x="5356" y="1964"/>
                    <a:pt x="4762" y="2162"/>
                    <a:pt x="3902" y="2162"/>
                  </a:cubicBezTo>
                  <a:cubicBezTo>
                    <a:pt x="3514" y="2162"/>
                    <a:pt x="3071" y="2121"/>
                    <a:pt x="2597" y="2029"/>
                  </a:cubicBezTo>
                  <a:cubicBezTo>
                    <a:pt x="1504" y="1818"/>
                    <a:pt x="566" y="1377"/>
                    <a:pt x="317" y="965"/>
                  </a:cubicBezTo>
                  <a:cubicBezTo>
                    <a:pt x="269" y="889"/>
                    <a:pt x="249" y="793"/>
                    <a:pt x="269" y="707"/>
                  </a:cubicBezTo>
                  <a:cubicBezTo>
                    <a:pt x="345" y="439"/>
                    <a:pt x="939" y="237"/>
                    <a:pt x="1792" y="237"/>
                  </a:cubicBezTo>
                  <a:close/>
                  <a:moveTo>
                    <a:pt x="1767" y="0"/>
                  </a:moveTo>
                  <a:cubicBezTo>
                    <a:pt x="902" y="0"/>
                    <a:pt x="178" y="190"/>
                    <a:pt x="39" y="640"/>
                  </a:cubicBezTo>
                  <a:cubicBezTo>
                    <a:pt x="0" y="793"/>
                    <a:pt x="29" y="956"/>
                    <a:pt x="115" y="1090"/>
                  </a:cubicBezTo>
                  <a:cubicBezTo>
                    <a:pt x="412" y="1569"/>
                    <a:pt x="1370" y="2029"/>
                    <a:pt x="2558" y="2259"/>
                  </a:cubicBezTo>
                  <a:cubicBezTo>
                    <a:pt x="3009" y="2355"/>
                    <a:pt x="3478" y="2403"/>
                    <a:pt x="3938" y="2403"/>
                  </a:cubicBezTo>
                  <a:cubicBezTo>
                    <a:pt x="4810" y="2403"/>
                    <a:pt x="5538" y="2211"/>
                    <a:pt x="5672" y="1761"/>
                  </a:cubicBezTo>
                  <a:cubicBezTo>
                    <a:pt x="5710" y="1607"/>
                    <a:pt x="5681" y="1444"/>
                    <a:pt x="5595" y="1310"/>
                  </a:cubicBezTo>
                  <a:cubicBezTo>
                    <a:pt x="5298" y="831"/>
                    <a:pt x="4340" y="371"/>
                    <a:pt x="3152" y="142"/>
                  </a:cubicBezTo>
                  <a:cubicBezTo>
                    <a:pt x="2694" y="51"/>
                    <a:pt x="2212" y="0"/>
                    <a:pt x="1767"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474;p32">
              <a:extLst>
                <a:ext uri="{FF2B5EF4-FFF2-40B4-BE49-F238E27FC236}">
                  <a16:creationId xmlns:a16="http://schemas.microsoft.com/office/drawing/2014/main" id="{9A2F17B0-9A85-40E1-B28F-4D4C93427399}"/>
                </a:ext>
              </a:extLst>
            </p:cNvPr>
            <p:cNvSpPr/>
            <p:nvPr/>
          </p:nvSpPr>
          <p:spPr>
            <a:xfrm flipH="1">
              <a:off x="6037327" y="2680674"/>
              <a:ext cx="600289" cy="263373"/>
            </a:xfrm>
            <a:custGeom>
              <a:avLst/>
              <a:gdLst/>
              <a:ahLst/>
              <a:cxnLst/>
              <a:rect l="l" t="t" r="r" b="b"/>
              <a:pathLst>
                <a:path w="5682" h="2493" extrusionOk="0">
                  <a:moveTo>
                    <a:pt x="1811" y="0"/>
                  </a:moveTo>
                  <a:cubicBezTo>
                    <a:pt x="936" y="0"/>
                    <a:pt x="286" y="199"/>
                    <a:pt x="182" y="558"/>
                  </a:cubicBezTo>
                  <a:cubicBezTo>
                    <a:pt x="173" y="567"/>
                    <a:pt x="173" y="587"/>
                    <a:pt x="173" y="596"/>
                  </a:cubicBezTo>
                  <a:cubicBezTo>
                    <a:pt x="144" y="721"/>
                    <a:pt x="125" y="845"/>
                    <a:pt x="105" y="960"/>
                  </a:cubicBezTo>
                  <a:cubicBezTo>
                    <a:pt x="96" y="989"/>
                    <a:pt x="96" y="1027"/>
                    <a:pt x="86" y="1056"/>
                  </a:cubicBezTo>
                  <a:cubicBezTo>
                    <a:pt x="58" y="1190"/>
                    <a:pt x="38" y="1334"/>
                    <a:pt x="10" y="1468"/>
                  </a:cubicBezTo>
                  <a:lnTo>
                    <a:pt x="0" y="1516"/>
                  </a:lnTo>
                  <a:cubicBezTo>
                    <a:pt x="10" y="1506"/>
                    <a:pt x="10" y="1487"/>
                    <a:pt x="10" y="1477"/>
                  </a:cubicBezTo>
                  <a:cubicBezTo>
                    <a:pt x="114" y="1124"/>
                    <a:pt x="775" y="922"/>
                    <a:pt x="1657" y="922"/>
                  </a:cubicBezTo>
                  <a:cubicBezTo>
                    <a:pt x="2065" y="922"/>
                    <a:pt x="2520" y="965"/>
                    <a:pt x="2989" y="1056"/>
                  </a:cubicBezTo>
                  <a:cubicBezTo>
                    <a:pt x="4448" y="1342"/>
                    <a:pt x="5508" y="1979"/>
                    <a:pt x="5424" y="2485"/>
                  </a:cubicBezTo>
                  <a:lnTo>
                    <a:pt x="5424" y="2485"/>
                  </a:lnTo>
                  <a:lnTo>
                    <a:pt x="5585" y="1573"/>
                  </a:lnTo>
                  <a:cubicBezTo>
                    <a:pt x="5681" y="1056"/>
                    <a:pt x="4618" y="424"/>
                    <a:pt x="3162" y="136"/>
                  </a:cubicBezTo>
                  <a:cubicBezTo>
                    <a:pt x="2684" y="44"/>
                    <a:pt x="2223" y="0"/>
                    <a:pt x="1811" y="0"/>
                  </a:cubicBezTo>
                  <a:close/>
                  <a:moveTo>
                    <a:pt x="5424" y="2485"/>
                  </a:moveTo>
                  <a:lnTo>
                    <a:pt x="5422" y="2493"/>
                  </a:lnTo>
                  <a:cubicBezTo>
                    <a:pt x="5423" y="2490"/>
                    <a:pt x="5423" y="2488"/>
                    <a:pt x="5424" y="248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475;p32">
              <a:extLst>
                <a:ext uri="{FF2B5EF4-FFF2-40B4-BE49-F238E27FC236}">
                  <a16:creationId xmlns:a16="http://schemas.microsoft.com/office/drawing/2014/main" id="{311D91B7-C36D-45D9-9A46-56EA7CAF630C}"/>
                </a:ext>
              </a:extLst>
            </p:cNvPr>
            <p:cNvSpPr/>
            <p:nvPr/>
          </p:nvSpPr>
          <p:spPr>
            <a:xfrm flipH="1">
              <a:off x="6023170" y="2669686"/>
              <a:ext cx="628391" cy="287566"/>
            </a:xfrm>
            <a:custGeom>
              <a:avLst/>
              <a:gdLst/>
              <a:ahLst/>
              <a:cxnLst/>
              <a:rect l="l" t="t" r="r" b="b"/>
              <a:pathLst>
                <a:path w="5948" h="2722" extrusionOk="0">
                  <a:moveTo>
                    <a:pt x="1962" y="232"/>
                  </a:moveTo>
                  <a:cubicBezTo>
                    <a:pt x="2352" y="232"/>
                    <a:pt x="2797" y="272"/>
                    <a:pt x="3274" y="365"/>
                  </a:cubicBezTo>
                  <a:cubicBezTo>
                    <a:pt x="4750" y="652"/>
                    <a:pt x="5679" y="1265"/>
                    <a:pt x="5602" y="1658"/>
                  </a:cubicBezTo>
                  <a:lnTo>
                    <a:pt x="5516" y="2137"/>
                  </a:lnTo>
                  <a:cubicBezTo>
                    <a:pt x="5171" y="1696"/>
                    <a:pt x="4280" y="1275"/>
                    <a:pt x="3150" y="1055"/>
                  </a:cubicBezTo>
                  <a:cubicBezTo>
                    <a:pt x="2690" y="959"/>
                    <a:pt x="2230" y="911"/>
                    <a:pt x="1761" y="911"/>
                  </a:cubicBezTo>
                  <a:cubicBezTo>
                    <a:pt x="1176" y="911"/>
                    <a:pt x="659" y="997"/>
                    <a:pt x="343" y="1189"/>
                  </a:cubicBezTo>
                  <a:lnTo>
                    <a:pt x="429" y="729"/>
                  </a:lnTo>
                  <a:cubicBezTo>
                    <a:pt x="429" y="719"/>
                    <a:pt x="429" y="710"/>
                    <a:pt x="429" y="700"/>
                  </a:cubicBezTo>
                  <a:cubicBezTo>
                    <a:pt x="508" y="430"/>
                    <a:pt x="1101" y="232"/>
                    <a:pt x="1962" y="232"/>
                  </a:cubicBezTo>
                  <a:close/>
                  <a:moveTo>
                    <a:pt x="1941" y="0"/>
                  </a:moveTo>
                  <a:cubicBezTo>
                    <a:pt x="1065" y="0"/>
                    <a:pt x="333" y="190"/>
                    <a:pt x="199" y="643"/>
                  </a:cubicBezTo>
                  <a:cubicBezTo>
                    <a:pt x="190" y="662"/>
                    <a:pt x="180" y="671"/>
                    <a:pt x="180" y="691"/>
                  </a:cubicBezTo>
                  <a:lnTo>
                    <a:pt x="17" y="1610"/>
                  </a:lnTo>
                  <a:cubicBezTo>
                    <a:pt x="1" y="1697"/>
                    <a:pt x="71" y="1750"/>
                    <a:pt x="140" y="1750"/>
                  </a:cubicBezTo>
                  <a:cubicBezTo>
                    <a:pt x="192" y="1750"/>
                    <a:pt x="244" y="1719"/>
                    <a:pt x="257" y="1649"/>
                  </a:cubicBezTo>
                  <a:lnTo>
                    <a:pt x="257" y="1620"/>
                  </a:lnTo>
                  <a:cubicBezTo>
                    <a:pt x="342" y="1349"/>
                    <a:pt x="937" y="1152"/>
                    <a:pt x="1796" y="1152"/>
                  </a:cubicBezTo>
                  <a:cubicBezTo>
                    <a:pt x="2185" y="1152"/>
                    <a:pt x="2628" y="1192"/>
                    <a:pt x="3102" y="1284"/>
                  </a:cubicBezTo>
                  <a:cubicBezTo>
                    <a:pt x="4587" y="1572"/>
                    <a:pt x="5507" y="2185"/>
                    <a:pt x="5440" y="2578"/>
                  </a:cubicBezTo>
                  <a:cubicBezTo>
                    <a:pt x="5430" y="2645"/>
                    <a:pt x="5468" y="2712"/>
                    <a:pt x="5535" y="2722"/>
                  </a:cubicBezTo>
                  <a:lnTo>
                    <a:pt x="5554" y="2722"/>
                  </a:lnTo>
                  <a:cubicBezTo>
                    <a:pt x="5612" y="2722"/>
                    <a:pt x="5660" y="2683"/>
                    <a:pt x="5679" y="2635"/>
                  </a:cubicBezTo>
                  <a:lnTo>
                    <a:pt x="5842" y="1706"/>
                  </a:lnTo>
                  <a:cubicBezTo>
                    <a:pt x="5947" y="1112"/>
                    <a:pt x="4865" y="441"/>
                    <a:pt x="3313" y="135"/>
                  </a:cubicBezTo>
                  <a:cubicBezTo>
                    <a:pt x="2858" y="48"/>
                    <a:pt x="2381" y="0"/>
                    <a:pt x="194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476;p32">
              <a:extLst>
                <a:ext uri="{FF2B5EF4-FFF2-40B4-BE49-F238E27FC236}">
                  <a16:creationId xmlns:a16="http://schemas.microsoft.com/office/drawing/2014/main" id="{8C6E92DA-59B6-43DF-80B8-DA52E48E8A4A}"/>
                </a:ext>
              </a:extLst>
            </p:cNvPr>
            <p:cNvSpPr/>
            <p:nvPr/>
          </p:nvSpPr>
          <p:spPr>
            <a:xfrm flipH="1">
              <a:off x="6103145" y="2816641"/>
              <a:ext cx="538591" cy="572807"/>
            </a:xfrm>
            <a:custGeom>
              <a:avLst/>
              <a:gdLst/>
              <a:ahLst/>
              <a:cxnLst/>
              <a:rect l="l" t="t" r="r" b="b"/>
              <a:pathLst>
                <a:path w="5098" h="5422" extrusionOk="0">
                  <a:moveTo>
                    <a:pt x="2" y="4701"/>
                  </a:moveTo>
                  <a:lnTo>
                    <a:pt x="2" y="4701"/>
                  </a:lnTo>
                  <a:cubicBezTo>
                    <a:pt x="1" y="4704"/>
                    <a:pt x="1" y="4708"/>
                    <a:pt x="1" y="4712"/>
                  </a:cubicBezTo>
                  <a:lnTo>
                    <a:pt x="2" y="4701"/>
                  </a:lnTo>
                  <a:close/>
                  <a:moveTo>
                    <a:pt x="1809" y="1"/>
                  </a:moveTo>
                  <a:cubicBezTo>
                    <a:pt x="1076" y="1"/>
                    <a:pt x="533" y="166"/>
                    <a:pt x="441" y="459"/>
                  </a:cubicBezTo>
                  <a:cubicBezTo>
                    <a:pt x="441" y="478"/>
                    <a:pt x="432" y="497"/>
                    <a:pt x="432" y="516"/>
                  </a:cubicBezTo>
                  <a:lnTo>
                    <a:pt x="2" y="4701"/>
                  </a:lnTo>
                  <a:lnTo>
                    <a:pt x="2" y="4701"/>
                  </a:lnTo>
                  <a:cubicBezTo>
                    <a:pt x="4" y="4689"/>
                    <a:pt x="10" y="4679"/>
                    <a:pt x="10" y="4664"/>
                  </a:cubicBezTo>
                  <a:lnTo>
                    <a:pt x="3900" y="5421"/>
                  </a:lnTo>
                  <a:lnTo>
                    <a:pt x="4963" y="1340"/>
                  </a:lnTo>
                  <a:cubicBezTo>
                    <a:pt x="5097" y="899"/>
                    <a:pt x="4187" y="353"/>
                    <a:pt x="2942" y="114"/>
                  </a:cubicBezTo>
                  <a:cubicBezTo>
                    <a:pt x="2540" y="37"/>
                    <a:pt x="2154" y="1"/>
                    <a:pt x="18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477;p32">
              <a:extLst>
                <a:ext uri="{FF2B5EF4-FFF2-40B4-BE49-F238E27FC236}">
                  <a16:creationId xmlns:a16="http://schemas.microsoft.com/office/drawing/2014/main" id="{8F5B7F8C-DDE9-434F-8D06-1224B25BF0FB}"/>
                </a:ext>
              </a:extLst>
            </p:cNvPr>
            <p:cNvSpPr/>
            <p:nvPr/>
          </p:nvSpPr>
          <p:spPr>
            <a:xfrm flipH="1">
              <a:off x="6101138" y="2803435"/>
              <a:ext cx="553382" cy="598162"/>
            </a:xfrm>
            <a:custGeom>
              <a:avLst/>
              <a:gdLst/>
              <a:ahLst/>
              <a:cxnLst/>
              <a:rect l="l" t="t" r="r" b="b"/>
              <a:pathLst>
                <a:path w="5238" h="5662" extrusionOk="0">
                  <a:moveTo>
                    <a:pt x="1930" y="240"/>
                  </a:moveTo>
                  <a:cubicBezTo>
                    <a:pt x="2258" y="240"/>
                    <a:pt x="2632" y="275"/>
                    <a:pt x="3034" y="354"/>
                  </a:cubicBezTo>
                  <a:cubicBezTo>
                    <a:pt x="3944" y="526"/>
                    <a:pt x="4720" y="890"/>
                    <a:pt x="4931" y="1235"/>
                  </a:cubicBezTo>
                  <a:cubicBezTo>
                    <a:pt x="4969" y="1293"/>
                    <a:pt x="4989" y="1369"/>
                    <a:pt x="4969" y="1436"/>
                  </a:cubicBezTo>
                  <a:lnTo>
                    <a:pt x="3935" y="5403"/>
                  </a:lnTo>
                  <a:lnTo>
                    <a:pt x="256" y="4684"/>
                  </a:lnTo>
                  <a:lnTo>
                    <a:pt x="677" y="651"/>
                  </a:lnTo>
                  <a:cubicBezTo>
                    <a:pt x="677" y="641"/>
                    <a:pt x="677" y="632"/>
                    <a:pt x="677" y="622"/>
                  </a:cubicBezTo>
                  <a:cubicBezTo>
                    <a:pt x="743" y="400"/>
                    <a:pt x="1227" y="240"/>
                    <a:pt x="1930" y="240"/>
                  </a:cubicBezTo>
                  <a:close/>
                  <a:moveTo>
                    <a:pt x="1926" y="0"/>
                  </a:moveTo>
                  <a:cubicBezTo>
                    <a:pt x="1184" y="0"/>
                    <a:pt x="562" y="162"/>
                    <a:pt x="447" y="545"/>
                  </a:cubicBezTo>
                  <a:cubicBezTo>
                    <a:pt x="447" y="574"/>
                    <a:pt x="438" y="603"/>
                    <a:pt x="438" y="622"/>
                  </a:cubicBezTo>
                  <a:lnTo>
                    <a:pt x="7" y="4828"/>
                  </a:lnTo>
                  <a:cubicBezTo>
                    <a:pt x="0" y="4902"/>
                    <a:pt x="59" y="4957"/>
                    <a:pt x="125" y="4957"/>
                  </a:cubicBezTo>
                  <a:cubicBezTo>
                    <a:pt x="153" y="4957"/>
                    <a:pt x="182" y="4947"/>
                    <a:pt x="208" y="4924"/>
                  </a:cubicBezTo>
                  <a:lnTo>
                    <a:pt x="4002" y="5661"/>
                  </a:lnTo>
                  <a:lnTo>
                    <a:pt x="4021" y="5661"/>
                  </a:lnTo>
                  <a:cubicBezTo>
                    <a:pt x="4078" y="5661"/>
                    <a:pt x="4126" y="5633"/>
                    <a:pt x="4145" y="5575"/>
                  </a:cubicBezTo>
                  <a:lnTo>
                    <a:pt x="5199" y="1494"/>
                  </a:lnTo>
                  <a:cubicBezTo>
                    <a:pt x="5238" y="1369"/>
                    <a:pt x="5218" y="1226"/>
                    <a:pt x="5142" y="1111"/>
                  </a:cubicBezTo>
                  <a:cubicBezTo>
                    <a:pt x="4893" y="699"/>
                    <a:pt x="4088" y="315"/>
                    <a:pt x="3082" y="114"/>
                  </a:cubicBezTo>
                  <a:cubicBezTo>
                    <a:pt x="2699" y="41"/>
                    <a:pt x="2298" y="0"/>
                    <a:pt x="192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478;p32">
              <a:extLst>
                <a:ext uri="{FF2B5EF4-FFF2-40B4-BE49-F238E27FC236}">
                  <a16:creationId xmlns:a16="http://schemas.microsoft.com/office/drawing/2014/main" id="{56962063-D512-4BD4-955A-B138121F8B0C}"/>
                </a:ext>
              </a:extLst>
            </p:cNvPr>
            <p:cNvSpPr/>
            <p:nvPr/>
          </p:nvSpPr>
          <p:spPr>
            <a:xfrm flipH="1">
              <a:off x="6217561" y="3266694"/>
              <a:ext cx="434317" cy="164701"/>
            </a:xfrm>
            <a:custGeom>
              <a:avLst/>
              <a:gdLst/>
              <a:ahLst/>
              <a:cxnLst/>
              <a:rect l="l" t="t" r="r" b="b"/>
              <a:pathLst>
                <a:path w="4111" h="1559" extrusionOk="0">
                  <a:moveTo>
                    <a:pt x="1300" y="0"/>
                  </a:moveTo>
                  <a:cubicBezTo>
                    <a:pt x="664" y="0"/>
                    <a:pt x="185" y="148"/>
                    <a:pt x="106" y="404"/>
                  </a:cubicBezTo>
                  <a:cubicBezTo>
                    <a:pt x="1" y="778"/>
                    <a:pt x="787" y="1248"/>
                    <a:pt x="1850" y="1458"/>
                  </a:cubicBezTo>
                  <a:cubicBezTo>
                    <a:pt x="2195" y="1526"/>
                    <a:pt x="2529" y="1558"/>
                    <a:pt x="2827" y="1558"/>
                  </a:cubicBezTo>
                  <a:cubicBezTo>
                    <a:pt x="3456" y="1558"/>
                    <a:pt x="3924" y="1415"/>
                    <a:pt x="3996" y="1161"/>
                  </a:cubicBezTo>
                  <a:cubicBezTo>
                    <a:pt x="4111" y="788"/>
                    <a:pt x="3325" y="309"/>
                    <a:pt x="2252" y="98"/>
                  </a:cubicBezTo>
                  <a:cubicBezTo>
                    <a:pt x="1918" y="32"/>
                    <a:pt x="1592" y="0"/>
                    <a:pt x="13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479;p32">
              <a:extLst>
                <a:ext uri="{FF2B5EF4-FFF2-40B4-BE49-F238E27FC236}">
                  <a16:creationId xmlns:a16="http://schemas.microsoft.com/office/drawing/2014/main" id="{3D4477B6-A185-4457-8F60-624B419AC888}"/>
                </a:ext>
              </a:extLst>
            </p:cNvPr>
            <p:cNvSpPr/>
            <p:nvPr/>
          </p:nvSpPr>
          <p:spPr>
            <a:xfrm flipH="1">
              <a:off x="6214498" y="3254439"/>
              <a:ext cx="441395" cy="189633"/>
            </a:xfrm>
            <a:custGeom>
              <a:avLst/>
              <a:gdLst/>
              <a:ahLst/>
              <a:cxnLst/>
              <a:rect l="l" t="t" r="r" b="b"/>
              <a:pathLst>
                <a:path w="4178" h="1795" extrusionOk="0">
                  <a:moveTo>
                    <a:pt x="1332" y="233"/>
                  </a:moveTo>
                  <a:lnTo>
                    <a:pt x="1332" y="243"/>
                  </a:lnTo>
                  <a:cubicBezTo>
                    <a:pt x="1648" y="243"/>
                    <a:pt x="1965" y="271"/>
                    <a:pt x="2271" y="329"/>
                  </a:cubicBezTo>
                  <a:cubicBezTo>
                    <a:pt x="3172" y="511"/>
                    <a:pt x="3746" y="846"/>
                    <a:pt x="3890" y="1086"/>
                  </a:cubicBezTo>
                  <a:cubicBezTo>
                    <a:pt x="3919" y="1124"/>
                    <a:pt x="3929" y="1182"/>
                    <a:pt x="3919" y="1239"/>
                  </a:cubicBezTo>
                  <a:cubicBezTo>
                    <a:pt x="3867" y="1422"/>
                    <a:pt x="3440" y="1551"/>
                    <a:pt x="2843" y="1551"/>
                  </a:cubicBezTo>
                  <a:cubicBezTo>
                    <a:pt x="2564" y="1551"/>
                    <a:pt x="2249" y="1523"/>
                    <a:pt x="1917" y="1459"/>
                  </a:cubicBezTo>
                  <a:cubicBezTo>
                    <a:pt x="1016" y="1277"/>
                    <a:pt x="441" y="942"/>
                    <a:pt x="298" y="703"/>
                  </a:cubicBezTo>
                  <a:cubicBezTo>
                    <a:pt x="259" y="664"/>
                    <a:pt x="250" y="607"/>
                    <a:pt x="259" y="549"/>
                  </a:cubicBezTo>
                  <a:cubicBezTo>
                    <a:pt x="317" y="367"/>
                    <a:pt x="738" y="233"/>
                    <a:pt x="1332" y="233"/>
                  </a:cubicBezTo>
                  <a:close/>
                  <a:moveTo>
                    <a:pt x="1321" y="0"/>
                  </a:moveTo>
                  <a:cubicBezTo>
                    <a:pt x="675" y="0"/>
                    <a:pt x="132" y="143"/>
                    <a:pt x="29" y="482"/>
                  </a:cubicBezTo>
                  <a:cubicBezTo>
                    <a:pt x="1" y="607"/>
                    <a:pt x="20" y="731"/>
                    <a:pt x="87" y="837"/>
                  </a:cubicBezTo>
                  <a:cubicBezTo>
                    <a:pt x="307" y="1191"/>
                    <a:pt x="1007" y="1526"/>
                    <a:pt x="1869" y="1699"/>
                  </a:cubicBezTo>
                  <a:cubicBezTo>
                    <a:pt x="2194" y="1756"/>
                    <a:pt x="2530" y="1795"/>
                    <a:pt x="2865" y="1795"/>
                  </a:cubicBezTo>
                  <a:cubicBezTo>
                    <a:pt x="3507" y="1795"/>
                    <a:pt x="4053" y="1651"/>
                    <a:pt x="4149" y="1306"/>
                  </a:cubicBezTo>
                  <a:cubicBezTo>
                    <a:pt x="4178" y="1191"/>
                    <a:pt x="4158" y="1067"/>
                    <a:pt x="4091" y="961"/>
                  </a:cubicBezTo>
                  <a:cubicBezTo>
                    <a:pt x="3871" y="607"/>
                    <a:pt x="3181" y="271"/>
                    <a:pt x="2319" y="99"/>
                  </a:cubicBezTo>
                  <a:cubicBezTo>
                    <a:pt x="1989" y="35"/>
                    <a:pt x="1642" y="0"/>
                    <a:pt x="132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87" name="Picture 186" descr="A picture containing vector graphics&#10;&#10;Description automatically generated">
            <a:extLst>
              <a:ext uri="{FF2B5EF4-FFF2-40B4-BE49-F238E27FC236}">
                <a16:creationId xmlns:a16="http://schemas.microsoft.com/office/drawing/2014/main" id="{D4B18C2E-FAFB-4D6A-90ED-847B7CEA91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0271">
            <a:off x="911709" y="3007616"/>
            <a:ext cx="1730449" cy="1720472"/>
          </a:xfrm>
          <a:prstGeom prst="rect">
            <a:avLst/>
          </a:prstGeom>
        </p:spPr>
      </p:pic>
    </p:spTree>
    <p:extLst>
      <p:ext uri="{BB962C8B-B14F-4D97-AF65-F5344CB8AC3E}">
        <p14:creationId xmlns:p14="http://schemas.microsoft.com/office/powerpoint/2010/main" val="2474699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F945D5-C9D4-4593-848E-5625001625A6}"/>
              </a:ext>
            </a:extLst>
          </p:cNvPr>
          <p:cNvGrpSpPr/>
          <p:nvPr/>
        </p:nvGrpSpPr>
        <p:grpSpPr>
          <a:xfrm>
            <a:off x="-64809" y="128953"/>
            <a:ext cx="8962625" cy="984739"/>
            <a:chOff x="-64809" y="128953"/>
            <a:chExt cx="8962625" cy="1125415"/>
          </a:xfrm>
        </p:grpSpPr>
        <p:sp>
          <p:nvSpPr>
            <p:cNvPr id="3" name="Rectangle: Rounded Corners 2">
              <a:extLst>
                <a:ext uri="{FF2B5EF4-FFF2-40B4-BE49-F238E27FC236}">
                  <a16:creationId xmlns:a16="http://schemas.microsoft.com/office/drawing/2014/main" id="{A7D3B1D8-CEBC-4B98-B6CC-A1435B5BA8B7}"/>
                </a:ext>
              </a:extLst>
            </p:cNvPr>
            <p:cNvSpPr/>
            <p:nvPr/>
          </p:nvSpPr>
          <p:spPr>
            <a:xfrm>
              <a:off x="445478" y="128953"/>
              <a:ext cx="8452338" cy="112541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Bài</a:t>
              </a:r>
              <a:r>
                <a:rPr lang="en-US" sz="3200" dirty="0">
                  <a:solidFill>
                    <a:srgbClr val="FF0000"/>
                  </a:solidFill>
                </a:rPr>
                <a:t> 1. </a:t>
              </a:r>
              <a:r>
                <a:rPr lang="en-US" sz="3200" dirty="0" err="1">
                  <a:solidFill>
                    <a:srgbClr val="FF0000"/>
                  </a:solidFill>
                </a:rPr>
                <a:t>Đọc</a:t>
              </a:r>
              <a:r>
                <a:rPr lang="en-US" sz="3200" dirty="0">
                  <a:solidFill>
                    <a:srgbClr val="FF0000"/>
                  </a:solidFill>
                </a:rPr>
                <a:t> </a:t>
              </a:r>
              <a:r>
                <a:rPr lang="en-US" sz="3200" dirty="0" err="1">
                  <a:solidFill>
                    <a:srgbClr val="FF0000"/>
                  </a:solidFill>
                </a:rPr>
                <a:t>đọan</a:t>
              </a:r>
              <a:r>
                <a:rPr lang="en-US" sz="3200" dirty="0">
                  <a:solidFill>
                    <a:srgbClr val="FF0000"/>
                  </a:solidFill>
                </a:rPr>
                <a:t> </a:t>
              </a:r>
              <a:r>
                <a:rPr lang="en-US" sz="3200" dirty="0" err="1">
                  <a:solidFill>
                    <a:srgbClr val="FF0000"/>
                  </a:solidFill>
                </a:rPr>
                <a:t>văn</a:t>
              </a:r>
              <a:r>
                <a:rPr lang="en-US" sz="3200" dirty="0">
                  <a:solidFill>
                    <a:srgbClr val="FF0000"/>
                  </a:solidFill>
                </a:rPr>
                <a:t> </a:t>
              </a:r>
              <a:r>
                <a:rPr lang="en-US" sz="3200" dirty="0" err="1">
                  <a:solidFill>
                    <a:srgbClr val="FF0000"/>
                  </a:solidFill>
                </a:rPr>
                <a:t>sau</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thực</a:t>
              </a:r>
              <a:r>
                <a:rPr lang="en-US" sz="3200" dirty="0">
                  <a:solidFill>
                    <a:srgbClr val="FF0000"/>
                  </a:solidFill>
                </a:rPr>
                <a:t> </a:t>
              </a:r>
              <a:r>
                <a:rPr lang="en-US" sz="3200" dirty="0" err="1">
                  <a:solidFill>
                    <a:srgbClr val="FF0000"/>
                  </a:solidFill>
                </a:rPr>
                <a:t>hiện</a:t>
              </a:r>
              <a:r>
                <a:rPr lang="en-US" sz="3200" dirty="0">
                  <a:solidFill>
                    <a:srgbClr val="FF0000"/>
                  </a:solidFill>
                </a:rPr>
                <a:t> </a:t>
              </a:r>
              <a:r>
                <a:rPr lang="en-US" sz="3200" dirty="0" err="1">
                  <a:solidFill>
                    <a:srgbClr val="FF0000"/>
                  </a:solidFill>
                </a:rPr>
                <a:t>yêu</a:t>
              </a:r>
              <a:r>
                <a:rPr lang="en-US" sz="3200" dirty="0">
                  <a:solidFill>
                    <a:srgbClr val="FF0000"/>
                  </a:solidFill>
                </a:rPr>
                <a:t> </a:t>
              </a:r>
              <a:r>
                <a:rPr lang="en-US" sz="3200" dirty="0" err="1">
                  <a:solidFill>
                    <a:srgbClr val="FF0000"/>
                  </a:solidFill>
                </a:rPr>
                <a:t>cầu</a:t>
              </a:r>
              <a:r>
                <a:rPr lang="en-US" sz="3200" dirty="0">
                  <a:solidFill>
                    <a:srgbClr val="FF0000"/>
                  </a:solidFill>
                </a:rPr>
                <a:t> </a:t>
              </a:r>
              <a:r>
                <a:rPr lang="en-US" sz="3200" dirty="0" err="1">
                  <a:solidFill>
                    <a:srgbClr val="FF0000"/>
                  </a:solidFill>
                </a:rPr>
                <a:t>nêu</a:t>
              </a:r>
              <a:r>
                <a:rPr lang="en-US" sz="3200" dirty="0">
                  <a:solidFill>
                    <a:srgbClr val="FF0000"/>
                  </a:solidFill>
                </a:rPr>
                <a:t> ở </a:t>
              </a:r>
              <a:r>
                <a:rPr lang="en-US" sz="3200" dirty="0" err="1">
                  <a:solidFill>
                    <a:srgbClr val="FF0000"/>
                  </a:solidFill>
                </a:rPr>
                <a:t>dưới</a:t>
              </a:r>
              <a:r>
                <a:rPr lang="en-US" sz="3200" dirty="0">
                  <a:solidFill>
                    <a:srgbClr val="FF0000"/>
                  </a:solidFill>
                </a:rPr>
                <a:t>:</a:t>
              </a:r>
            </a:p>
          </p:txBody>
        </p:sp>
        <p:pic>
          <p:nvPicPr>
            <p:cNvPr id="96" name="Picture 95" descr="A picture containing vector graphics&#10;&#10;Description automatically generated">
              <a:extLst>
                <a:ext uri="{FF2B5EF4-FFF2-40B4-BE49-F238E27FC236}">
                  <a16:creationId xmlns:a16="http://schemas.microsoft.com/office/drawing/2014/main" id="{D1779257-EB84-41CC-8FD0-39CC03F4C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0271">
              <a:off x="-64809" y="193802"/>
              <a:ext cx="1020575" cy="1014691"/>
            </a:xfrm>
            <a:prstGeom prst="rect">
              <a:avLst/>
            </a:prstGeom>
          </p:spPr>
        </p:pic>
      </p:grpSp>
      <p:sp>
        <p:nvSpPr>
          <p:cNvPr id="5" name="Rectangle: Rounded Corners 4">
            <a:extLst>
              <a:ext uri="{FF2B5EF4-FFF2-40B4-BE49-F238E27FC236}">
                <a16:creationId xmlns:a16="http://schemas.microsoft.com/office/drawing/2014/main" id="{D122CD29-38E4-4494-A729-6AAA03FC0062}"/>
              </a:ext>
            </a:extLst>
          </p:cNvPr>
          <p:cNvSpPr/>
          <p:nvPr/>
        </p:nvSpPr>
        <p:spPr>
          <a:xfrm>
            <a:off x="199292" y="1273342"/>
            <a:ext cx="8792308" cy="3870158"/>
          </a:xfrm>
          <a:prstGeom prst="roundRect">
            <a:avLst/>
          </a:prstGeom>
          <a:solidFill>
            <a:srgbClr val="FFFFFF">
              <a:alpha val="8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Aft>
                <a:spcPts val="0"/>
              </a:spcAft>
              <a:buFontTx/>
              <a:buNone/>
              <a:defRPr/>
            </a:pPr>
            <a:r>
              <a:rPr lang="en-US" sz="2800" b="1" dirty="0" err="1">
                <a:solidFill>
                  <a:schemeClr val="bg1">
                    <a:lumMod val="50000"/>
                  </a:schemeClr>
                </a:solidFill>
                <a:latin typeface="+mj-lt"/>
              </a:rPr>
              <a:t>Cái</a:t>
            </a:r>
            <a:r>
              <a:rPr lang="en-US" sz="2800" b="1" dirty="0">
                <a:solidFill>
                  <a:schemeClr val="bg1">
                    <a:lumMod val="50000"/>
                  </a:schemeClr>
                </a:solidFill>
                <a:latin typeface="+mj-lt"/>
              </a:rPr>
              <a:t> </a:t>
            </a:r>
            <a:r>
              <a:rPr lang="en-US" sz="2800" b="1" dirty="0" err="1">
                <a:solidFill>
                  <a:schemeClr val="bg1">
                    <a:lumMod val="50000"/>
                  </a:schemeClr>
                </a:solidFill>
                <a:latin typeface="+mj-lt"/>
              </a:rPr>
              <a:t>áo</a:t>
            </a:r>
            <a:r>
              <a:rPr lang="en-US" sz="2800" b="1" dirty="0">
                <a:solidFill>
                  <a:schemeClr val="bg1">
                    <a:lumMod val="50000"/>
                  </a:schemeClr>
                </a:solidFill>
                <a:latin typeface="+mj-lt"/>
              </a:rPr>
              <a:t> </a:t>
            </a:r>
            <a:r>
              <a:rPr lang="en-US" sz="2800" b="1" dirty="0" err="1">
                <a:solidFill>
                  <a:schemeClr val="bg1">
                    <a:lumMod val="50000"/>
                  </a:schemeClr>
                </a:solidFill>
                <a:latin typeface="+mj-lt"/>
              </a:rPr>
              <a:t>của</a:t>
            </a:r>
            <a:r>
              <a:rPr lang="en-US" sz="2800" b="1" dirty="0">
                <a:solidFill>
                  <a:schemeClr val="bg1">
                    <a:lumMod val="50000"/>
                  </a:schemeClr>
                </a:solidFill>
                <a:latin typeface="+mj-lt"/>
              </a:rPr>
              <a:t> </a:t>
            </a:r>
            <a:r>
              <a:rPr lang="en-US" sz="2800" b="1" dirty="0" err="1">
                <a:solidFill>
                  <a:schemeClr val="bg1">
                    <a:lumMod val="50000"/>
                  </a:schemeClr>
                </a:solidFill>
                <a:latin typeface="+mj-lt"/>
              </a:rPr>
              <a:t>ba</a:t>
            </a:r>
            <a:endParaRPr lang="en-US" sz="2800" b="1" dirty="0">
              <a:solidFill>
                <a:schemeClr val="bg1">
                  <a:lumMod val="50000"/>
                </a:schemeClr>
              </a:solidFill>
              <a:latin typeface="+mj-lt"/>
            </a:endParaRPr>
          </a:p>
          <a:p>
            <a:pPr algn="just" eaLnBrk="1" fontAlgn="auto" hangingPunct="1">
              <a:spcAft>
                <a:spcPts val="0"/>
              </a:spcAft>
              <a:buFontTx/>
              <a:buNone/>
              <a:defRPr/>
            </a:pPr>
            <a:r>
              <a:rPr lang="en-US" sz="2800" b="1"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một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người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bạn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đồng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hành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quý</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báu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từ</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ngày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còn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đứa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bé</a:t>
            </a:r>
            <a:r>
              <a:rPr lang="en-US" sz="2800" dirty="0">
                <a:solidFill>
                  <a:srgbClr val="000000"/>
                </a:solidFill>
                <a:latin typeface="+mj-lt"/>
                <a:cs typeface="Times New Roman" panose="02020603050405020304" pitchFamily="18" charset="0"/>
              </a:rPr>
              <a:t> 11 </a:t>
            </a:r>
            <a:r>
              <a:rPr lang="en-US" sz="2800" dirty="0" err="1">
                <a:solidFill>
                  <a:srgbClr val="000000"/>
                </a:solidFill>
                <a:latin typeface="+mj-lt"/>
                <a:cs typeface="Times New Roman" panose="02020603050405020304" pitchFamily="18" charset="0"/>
              </a:rPr>
              <a:t>tuổi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sơ</a:t>
            </a:r>
            <a:r>
              <a:rPr lang="en-US" sz="2800" dirty="0">
                <a:solidFill>
                  <a:srgbClr val="000000"/>
                </a:solidFill>
                <a:latin typeface="+mj-lt"/>
                <a:cs typeface="Times New Roman" panose="02020603050405020304" pitchFamily="18" charset="0"/>
              </a:rPr>
              <a:t> mi </a:t>
            </a:r>
            <a:r>
              <a:rPr lang="en-US" sz="2800" dirty="0" err="1">
                <a:solidFill>
                  <a:srgbClr val="000000"/>
                </a:solidFill>
                <a:latin typeface="+mj-lt"/>
                <a:cs typeface="Times New Roman" panose="02020603050405020304" pitchFamily="18" charset="0"/>
              </a:rPr>
              <a:t>vải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Châu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dày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mịn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màu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cỏ</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úa</a:t>
            </a:r>
            <a:r>
              <a:rPr lang="en-US" sz="2800" dirty="0">
                <a:solidFill>
                  <a:srgbClr val="000000"/>
                </a:solidFill>
                <a:latin typeface="+mj-lt"/>
                <a:cs typeface="Times New Roman" panose="02020603050405020304" pitchFamily="18" charset="0"/>
              </a:rPr>
              <a:t>.</a:t>
            </a:r>
          </a:p>
          <a:p>
            <a:pPr algn="just">
              <a:defRPr/>
            </a:pP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sờn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vai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dưới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bàn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vén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khéo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mẹ</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trở</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thành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cái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xinh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xinh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trông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rất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oách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cs typeface="Times New Roman" panose="02020603050405020304" pitchFamily="18" charset="0"/>
              </a:rPr>
              <a:t>Những</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đường</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khâu</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đều</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đặn</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như</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khâu</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máy</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thoáng</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nhìn</a:t>
            </a:r>
            <a:r>
              <a:rPr lang="en-US" sz="2800" dirty="0">
                <a:solidFill>
                  <a:srgbClr val="000000"/>
                </a:solidFill>
                <a:cs typeface="Times New Roman" panose="02020603050405020304" pitchFamily="18" charset="0"/>
              </a:rPr>
              <a:t> qua </a:t>
            </a:r>
            <a:r>
              <a:rPr lang="en-US" sz="2800" dirty="0" err="1">
                <a:solidFill>
                  <a:srgbClr val="000000"/>
                </a:solidFill>
                <a:cs typeface="Times New Roman" panose="02020603050405020304" pitchFamily="18" charset="0"/>
              </a:rPr>
              <a:t>khó</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mà</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biết</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được</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đấy</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chỉ</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là</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một</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cái</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áo</a:t>
            </a:r>
            <a:r>
              <a:rPr lang="en-US" sz="2800" dirty="0">
                <a:solidFill>
                  <a:srgbClr val="000000"/>
                </a:solidFill>
                <a:cs typeface="Times New Roman" panose="02020603050405020304" pitchFamily="18" charset="0"/>
              </a:rPr>
              <a:t> may </a:t>
            </a:r>
            <a:r>
              <a:rPr lang="en-US" sz="2800" dirty="0" err="1">
                <a:solidFill>
                  <a:srgbClr val="000000"/>
                </a:solidFill>
                <a:cs typeface="Times New Roman" panose="02020603050405020304" pitchFamily="18" charset="0"/>
              </a:rPr>
              <a:t>tay</a:t>
            </a:r>
            <a:r>
              <a:rPr lang="en-US" sz="2800" dirty="0">
                <a:solidFill>
                  <a:srgbClr val="000000"/>
                </a:solidFill>
                <a:cs typeface="Times New Roman" panose="02020603050405020304" pitchFamily="18" charset="0"/>
              </a:rPr>
              <a:t>. </a:t>
            </a:r>
            <a:endParaRPr lang="en-US" sz="2800" dirty="0">
              <a:solidFill>
                <a:srgbClr val="000000"/>
              </a:solidFill>
              <a:latin typeface="+mj-lt"/>
              <a:cs typeface="Times New Roman" panose="02020603050405020304" pitchFamily="18" charset="0"/>
            </a:endParaRPr>
          </a:p>
        </p:txBody>
      </p:sp>
    </p:spTree>
    <p:extLst>
      <p:ext uri="{BB962C8B-B14F-4D97-AF65-F5344CB8AC3E}">
        <p14:creationId xmlns:p14="http://schemas.microsoft.com/office/powerpoint/2010/main" val="20066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122CD29-38E4-4494-A729-6AAA03FC0062}"/>
              </a:ext>
            </a:extLst>
          </p:cNvPr>
          <p:cNvSpPr/>
          <p:nvPr/>
        </p:nvSpPr>
        <p:spPr>
          <a:xfrm>
            <a:off x="152400" y="82063"/>
            <a:ext cx="8792307" cy="4878342"/>
          </a:xfrm>
          <a:prstGeom prst="roundRect">
            <a:avLst/>
          </a:prstGeom>
          <a:solidFill>
            <a:srgbClr val="FFFFFF">
              <a:alpha val="8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err="1">
                <a:solidFill>
                  <a:srgbClr val="000000"/>
                </a:solidFill>
                <a:latin typeface="+mj-lt"/>
                <a:cs typeface="Times New Roman" panose="02020603050405020304" pitchFamily="18" charset="0"/>
              </a:rPr>
              <a:t>Hàng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khuy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thẳng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tắp</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hàng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quân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trong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đội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duyệt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binh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Cái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cổ</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hai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lá</a:t>
            </a:r>
            <a:r>
              <a:rPr lang="en-US" sz="2800" dirty="0">
                <a:solidFill>
                  <a:srgbClr val="000000"/>
                </a:solidFill>
                <a:latin typeface="+mj-lt"/>
                <a:cs typeface="Times New Roman" panose="02020603050405020304" pitchFamily="18" charset="0"/>
              </a:rPr>
              <a:t> non </a:t>
            </a:r>
            <a:r>
              <a:rPr lang="en-US" sz="2800" dirty="0" err="1">
                <a:solidFill>
                  <a:srgbClr val="000000"/>
                </a:solidFill>
                <a:latin typeface="+mj-lt"/>
                <a:cs typeface="Times New Roman" panose="02020603050405020304" pitchFamily="18" charset="0"/>
              </a:rPr>
              <a:t>trông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thật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dễ</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thương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Mẹ</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còn</a:t>
            </a:r>
            <a:r>
              <a:rPr lang="en-US" sz="2800" dirty="0">
                <a:solidFill>
                  <a:srgbClr val="000000"/>
                </a:solidFill>
                <a:latin typeface="+mj-lt"/>
                <a:cs typeface="Times New Roman" panose="02020603050405020304" pitchFamily="18" charset="0"/>
              </a:rPr>
              <a:t> may </a:t>
            </a:r>
            <a:r>
              <a:rPr lang="en-US" sz="2800" dirty="0" err="1">
                <a:solidFill>
                  <a:srgbClr val="000000"/>
                </a:solidFill>
                <a:latin typeface="+mj-lt"/>
                <a:cs typeface="Times New Roman" panose="02020603050405020304" pitchFamily="18" charset="0"/>
              </a:rPr>
              <a:t>cả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cái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cầu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vai</a:t>
            </a:r>
            <a:r>
              <a:rPr lang="en-US" sz="2800" dirty="0">
                <a:solidFill>
                  <a:srgbClr val="000000"/>
                </a:solidFill>
                <a:latin typeface="+mj-lt"/>
                <a:cs typeface="Times New Roman" panose="02020603050405020304" pitchFamily="18" charset="0"/>
              </a:rPr>
              <a:t> y </a:t>
            </a:r>
            <a:r>
              <a:rPr lang="en-US" sz="2800" dirty="0" err="1">
                <a:solidFill>
                  <a:srgbClr val="000000"/>
                </a:solidFill>
                <a:latin typeface="+mj-lt"/>
                <a:cs typeface="Times New Roman" panose="02020603050405020304" pitchFamily="18" charset="0"/>
              </a:rPr>
              <a:t>hệt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quân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phục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thực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sự</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Cái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măng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sét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ôm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khít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lấy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cổ</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Khi </a:t>
            </a:r>
            <a:r>
              <a:rPr lang="en-US" sz="2800" dirty="0" err="1">
                <a:solidFill>
                  <a:srgbClr val="000000"/>
                </a:solidFill>
                <a:latin typeface="+mj-lt"/>
                <a:cs typeface="Times New Roman" panose="02020603050405020304" pitchFamily="18" charset="0"/>
              </a:rPr>
              <a:t>cần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thể</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mở</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khuy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xắn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lên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gọn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gàng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Mặc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cảm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giác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vòng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mạnh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mẽ</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yêu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thương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đang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ôm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lấy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được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dựa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lồng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ngực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ấm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áp</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ba</a:t>
            </a:r>
            <a:r>
              <a:rPr lang="en-US" sz="2800" dirty="0">
                <a:solidFill>
                  <a:srgbClr val="000000"/>
                </a:solidFill>
                <a:latin typeface="+mj-lt"/>
                <a:cs typeface="Times New Roman" panose="02020603050405020304" pitchFamily="18" charset="0"/>
              </a:rPr>
              <a:t>...</a:t>
            </a:r>
          </a:p>
        </p:txBody>
      </p:sp>
    </p:spTree>
    <p:extLst>
      <p:ext uri="{BB962C8B-B14F-4D97-AF65-F5344CB8AC3E}">
        <p14:creationId xmlns:p14="http://schemas.microsoft.com/office/powerpoint/2010/main" val="3115463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122CD29-38E4-4494-A729-6AAA03FC0062}"/>
              </a:ext>
            </a:extLst>
          </p:cNvPr>
          <p:cNvSpPr/>
          <p:nvPr/>
        </p:nvSpPr>
        <p:spPr>
          <a:xfrm>
            <a:off x="0" y="66289"/>
            <a:ext cx="9050215" cy="5010921"/>
          </a:xfrm>
          <a:prstGeom prst="roundRect">
            <a:avLst/>
          </a:prstGeom>
          <a:solidFill>
            <a:srgbClr val="FFFFFF">
              <a:alpha val="8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fontAlgn="auto" hangingPunct="1">
              <a:spcAft>
                <a:spcPts val="0"/>
              </a:spcAft>
              <a:buFontTx/>
              <a:buNone/>
              <a:defRPr/>
            </a:pPr>
            <a:endParaRPr lang="en-US" sz="1800" i="1" dirty="0">
              <a:solidFill>
                <a:schemeClr val="bg2"/>
              </a:solidFill>
              <a:latin typeface="+mj-lt"/>
              <a:cs typeface="Times New Roman" panose="02020603050405020304" pitchFamily="18" charset="0"/>
            </a:endParaRPr>
          </a:p>
        </p:txBody>
      </p:sp>
      <p:sp>
        <p:nvSpPr>
          <p:cNvPr id="4" name="TextBox 3">
            <a:extLst>
              <a:ext uri="{FF2B5EF4-FFF2-40B4-BE49-F238E27FC236}">
                <a16:creationId xmlns:a16="http://schemas.microsoft.com/office/drawing/2014/main" id="{EC6E2989-17B9-4388-A79A-258971DED9C5}"/>
              </a:ext>
            </a:extLst>
          </p:cNvPr>
          <p:cNvSpPr txBox="1"/>
          <p:nvPr/>
        </p:nvSpPr>
        <p:spPr>
          <a:xfrm>
            <a:off x="181707" y="558658"/>
            <a:ext cx="8686800" cy="4832092"/>
          </a:xfrm>
          <a:prstGeom prst="rect">
            <a:avLst/>
          </a:prstGeom>
          <a:noFill/>
        </p:spPr>
        <p:txBody>
          <a:bodyPr wrap="square" rtlCol="0">
            <a:spAutoFit/>
          </a:bodyPr>
          <a:lstStyle/>
          <a:p>
            <a:pPr algn="just" eaLnBrk="1" fontAlgn="auto" hangingPunct="1">
              <a:spcAft>
                <a:spcPts val="0"/>
              </a:spcAft>
              <a:buFontTx/>
              <a:buNone/>
              <a:defRPr/>
            </a:pPr>
            <a:r>
              <a:rPr lang="en-US" sz="2800" dirty="0" err="1">
                <a:latin typeface="+mj-lt"/>
                <a:cs typeface="Times New Roman" panose="02020603050405020304" pitchFamily="18" charset="0"/>
              </a:rPr>
              <a:t>Lúc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tôi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mặc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đến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trường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các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bạn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và</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cô</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giáo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đều</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gọi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tôi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là”chú</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bộ</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đội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Có</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bạn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hỏi</a:t>
            </a:r>
            <a:r>
              <a:rPr lang="en-US" sz="2800" dirty="0">
                <a:latin typeface="+mj-lt"/>
                <a:cs typeface="Times New Roman" panose="02020603050405020304" pitchFamily="18" charset="0"/>
              </a:rPr>
              <a:t>:”</a:t>
            </a:r>
            <a:r>
              <a:rPr lang="en-US" sz="2800" dirty="0" err="1">
                <a:latin typeface="+mj-lt"/>
                <a:cs typeface="Times New Roman" panose="02020603050405020304" pitchFamily="18" charset="0"/>
              </a:rPr>
              <a:t>Câụ</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có</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cái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áo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thích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thật</a:t>
            </a:r>
            <a:r>
              <a:rPr lang="en-US" sz="2800" dirty="0">
                <a:latin typeface="+mj-lt"/>
                <a:cs typeface="Times New Roman" panose="02020603050405020304" pitchFamily="18" charset="0"/>
              </a:rPr>
              <a:t>! Mua ở </a:t>
            </a:r>
            <a:r>
              <a:rPr lang="en-US" sz="2800" dirty="0" err="1">
                <a:latin typeface="+mj-lt"/>
                <a:cs typeface="Times New Roman" panose="02020603050405020304" pitchFamily="18" charset="0"/>
              </a:rPr>
              <a:t>đâu</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thế</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Mẹ</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tớ</a:t>
            </a:r>
            <a:r>
              <a:rPr lang="en-US" sz="2800" dirty="0">
                <a:latin typeface="+mj-lt"/>
                <a:cs typeface="Times New Roman" panose="02020603050405020304" pitchFamily="18" charset="0"/>
              </a:rPr>
              <a:t> may </a:t>
            </a:r>
            <a:r>
              <a:rPr lang="en-US" sz="2800" dirty="0" err="1">
                <a:latin typeface="+mj-lt"/>
                <a:cs typeface="Times New Roman" panose="02020603050405020304" pitchFamily="18" charset="0"/>
              </a:rPr>
              <a:t>đấy</a:t>
            </a:r>
            <a:r>
              <a:rPr lang="en-US" sz="2800" dirty="0">
                <a:latin typeface="+mj-lt"/>
                <a:cs typeface="Times New Roman" panose="02020603050405020304" pitchFamily="18" charset="0"/>
              </a:rPr>
              <a:t>!”-</a:t>
            </a:r>
            <a:r>
              <a:rPr lang="en-US" sz="2800" dirty="0" err="1">
                <a:latin typeface="+mj-lt"/>
                <a:cs typeface="Times New Roman" panose="02020603050405020304" pitchFamily="18" charset="0"/>
              </a:rPr>
              <a:t>Tôi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hãnh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diện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trả</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lời</a:t>
            </a:r>
            <a:r>
              <a:rPr lang="en-US" sz="2800" dirty="0">
                <a:latin typeface="+mj-lt"/>
                <a:cs typeface="Times New Roman" panose="02020603050405020304" pitchFamily="18" charset="0"/>
              </a:rPr>
              <a:t>. </a:t>
            </a:r>
          </a:p>
          <a:p>
            <a:pPr algn="just" eaLnBrk="1" fontAlgn="auto" hangingPunct="1">
              <a:spcAft>
                <a:spcPts val="0"/>
              </a:spcAft>
              <a:buFontTx/>
              <a:buNone/>
              <a:defRPr/>
            </a:pPr>
            <a:r>
              <a:rPr lang="en-US" sz="2800" dirty="0">
                <a:latin typeface="+mj-lt"/>
                <a:cs typeface="Times New Roman" panose="02020603050405020304" pitchFamily="18" charset="0"/>
              </a:rPr>
              <a:t>       Ba </a:t>
            </a:r>
            <a:r>
              <a:rPr lang="en-US" sz="2800" dirty="0" err="1">
                <a:latin typeface="+mj-lt"/>
                <a:cs typeface="Times New Roman" panose="02020603050405020304" pitchFamily="18" charset="0"/>
              </a:rPr>
              <a:t>đã</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hy</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sinh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trong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một</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lần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đi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tuần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tra</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biên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giới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chưa</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kịp</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thấy</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tôi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chững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chạc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như</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một</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anh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lính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tí</a:t>
            </a:r>
            <a:r>
              <a:rPr lang="en-US" sz="2800" dirty="0">
                <a:latin typeface="+mj-lt"/>
                <a:cs typeface="Times New Roman" panose="02020603050405020304" pitchFamily="18" charset="0"/>
              </a:rPr>
              <a:t> hon </a:t>
            </a:r>
            <a:r>
              <a:rPr lang="en-US" sz="2800" dirty="0" err="1">
                <a:latin typeface="+mj-lt"/>
                <a:cs typeface="Times New Roman" panose="02020603050405020304" pitchFamily="18" charset="0"/>
              </a:rPr>
              <a:t>trong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cái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áo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mẹ</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chữa</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lại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từ</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chiếc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áo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quân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phục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cũ</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của</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ba</a:t>
            </a:r>
            <a:r>
              <a:rPr lang="en-US" sz="2800" dirty="0">
                <a:latin typeface="+mj-lt"/>
                <a:cs typeface="Times New Roman" panose="02020603050405020304" pitchFamily="18" charset="0"/>
              </a:rPr>
              <a:t>.</a:t>
            </a:r>
          </a:p>
          <a:p>
            <a:pPr algn="just" eaLnBrk="1" fontAlgn="auto" hangingPunct="1">
              <a:spcAft>
                <a:spcPts val="0"/>
              </a:spcAft>
              <a:buFontTx/>
              <a:buNone/>
              <a:defRPr/>
            </a:pPr>
            <a:r>
              <a:rPr lang="en-US" sz="2800" dirty="0">
                <a:latin typeface="+mj-lt"/>
                <a:cs typeface="Times New Roman" panose="02020603050405020304" pitchFamily="18" charset="0"/>
              </a:rPr>
              <a:t>    </a:t>
            </a:r>
            <a:br>
              <a:rPr lang="en-US" sz="2800" dirty="0">
                <a:latin typeface="+mj-lt"/>
              </a:rPr>
            </a:br>
            <a:r>
              <a:rPr lang="en-US" sz="2800" dirty="0">
                <a:latin typeface="+mj-lt"/>
              </a:rPr>
              <a:t> </a:t>
            </a:r>
          </a:p>
          <a:p>
            <a:endParaRPr lang="en-US" sz="2800" dirty="0">
              <a:latin typeface="+mj-lt"/>
            </a:endParaRPr>
          </a:p>
        </p:txBody>
      </p:sp>
    </p:spTree>
    <p:extLst>
      <p:ext uri="{BB962C8B-B14F-4D97-AF65-F5344CB8AC3E}">
        <p14:creationId xmlns:p14="http://schemas.microsoft.com/office/powerpoint/2010/main" val="2278925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grpSp>
        <p:nvGrpSpPr>
          <p:cNvPr id="2" name="Group 1">
            <a:extLst>
              <a:ext uri="{FF2B5EF4-FFF2-40B4-BE49-F238E27FC236}">
                <a16:creationId xmlns:a16="http://schemas.microsoft.com/office/drawing/2014/main" id="{81C59E18-C70B-408C-BBAE-ADAA8D02442D}"/>
              </a:ext>
            </a:extLst>
          </p:cNvPr>
          <p:cNvGrpSpPr/>
          <p:nvPr/>
        </p:nvGrpSpPr>
        <p:grpSpPr>
          <a:xfrm>
            <a:off x="-550792" y="-232844"/>
            <a:ext cx="2856995" cy="1985083"/>
            <a:chOff x="-550792" y="-232844"/>
            <a:chExt cx="2856995" cy="1985083"/>
          </a:xfrm>
        </p:grpSpPr>
        <p:grpSp>
          <p:nvGrpSpPr>
            <p:cNvPr id="256" name="Google Shape;256;p30"/>
            <p:cNvGrpSpPr/>
            <p:nvPr/>
          </p:nvGrpSpPr>
          <p:grpSpPr>
            <a:xfrm>
              <a:off x="-550792" y="-232844"/>
              <a:ext cx="2833325" cy="1985083"/>
              <a:chOff x="-2175733" y="-2630940"/>
              <a:chExt cx="5796331" cy="5143539"/>
            </a:xfrm>
          </p:grpSpPr>
          <p:sp>
            <p:nvSpPr>
              <p:cNvPr id="257" name="Google Shape;257;p30"/>
              <p:cNvSpPr/>
              <p:nvPr/>
            </p:nvSpPr>
            <p:spPr>
              <a:xfrm rot="8822459" flipH="1">
                <a:off x="-1565005" y="-1422653"/>
                <a:ext cx="4342542" cy="2391625"/>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0"/>
              <p:cNvSpPr/>
              <p:nvPr/>
            </p:nvSpPr>
            <p:spPr>
              <a:xfrm rot="8822459" flipH="1">
                <a:off x="-1824942" y="-1468112"/>
                <a:ext cx="5094750" cy="2817884"/>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0"/>
              <p:cNvSpPr/>
              <p:nvPr/>
            </p:nvSpPr>
            <p:spPr>
              <a:xfrm rot="8822459" flipH="1">
                <a:off x="-1289937" y="-1384739"/>
                <a:ext cx="3579818" cy="1972029"/>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 name="Google Shape;361;p30"/>
            <p:cNvSpPr/>
            <p:nvPr/>
          </p:nvSpPr>
          <p:spPr>
            <a:xfrm>
              <a:off x="632216" y="-919"/>
              <a:ext cx="1673987" cy="922133"/>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 name="Google Shape;362;p30"/>
          <p:cNvSpPr/>
          <p:nvPr/>
        </p:nvSpPr>
        <p:spPr>
          <a:xfrm>
            <a:off x="5266125" y="2293600"/>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0"/>
          <p:cNvSpPr/>
          <p:nvPr/>
        </p:nvSpPr>
        <p:spPr>
          <a:xfrm>
            <a:off x="8496890" y="2654168"/>
            <a:ext cx="161400" cy="161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roup 2">
            <a:extLst>
              <a:ext uri="{FF2B5EF4-FFF2-40B4-BE49-F238E27FC236}">
                <a16:creationId xmlns:a16="http://schemas.microsoft.com/office/drawing/2014/main" id="{F5BFE8A8-C56F-4504-B398-3DB6ED10206A}"/>
              </a:ext>
            </a:extLst>
          </p:cNvPr>
          <p:cNvGrpSpPr/>
          <p:nvPr/>
        </p:nvGrpSpPr>
        <p:grpSpPr>
          <a:xfrm>
            <a:off x="4572000" y="-357901"/>
            <a:ext cx="5025035" cy="5222223"/>
            <a:chOff x="4386426" y="-137137"/>
            <a:chExt cx="5025035" cy="5222223"/>
          </a:xfrm>
        </p:grpSpPr>
        <p:grpSp>
          <p:nvGrpSpPr>
            <p:cNvPr id="260" name="Google Shape;260;p30"/>
            <p:cNvGrpSpPr/>
            <p:nvPr/>
          </p:nvGrpSpPr>
          <p:grpSpPr>
            <a:xfrm>
              <a:off x="4386426" y="-137137"/>
              <a:ext cx="4879506" cy="3382946"/>
              <a:chOff x="4511418" y="-958101"/>
              <a:chExt cx="7269943" cy="7199175"/>
            </a:xfrm>
          </p:grpSpPr>
          <p:sp>
            <p:nvSpPr>
              <p:cNvPr id="261" name="Google Shape;261;p30"/>
              <p:cNvSpPr/>
              <p:nvPr/>
            </p:nvSpPr>
            <p:spPr>
              <a:xfrm rot="-2620828" flipH="1">
                <a:off x="5525998" y="1269982"/>
                <a:ext cx="5616733" cy="3093389"/>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0"/>
              <p:cNvSpPr/>
              <p:nvPr/>
            </p:nvSpPr>
            <p:spPr>
              <a:xfrm rot="-2620828" flipH="1">
                <a:off x="4851562" y="819124"/>
                <a:ext cx="6589654" cy="3644724"/>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0"/>
              <p:cNvSpPr/>
              <p:nvPr/>
            </p:nvSpPr>
            <p:spPr>
              <a:xfrm rot="-2620828" flipH="1">
                <a:off x="6195702" y="1734198"/>
                <a:ext cx="4630210" cy="255067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30"/>
            <p:cNvGrpSpPr/>
            <p:nvPr/>
          </p:nvGrpSpPr>
          <p:grpSpPr>
            <a:xfrm>
              <a:off x="6475077" y="628650"/>
              <a:ext cx="2257369" cy="4456436"/>
              <a:chOff x="5632981" y="99976"/>
              <a:chExt cx="2561275" cy="4943210"/>
            </a:xfrm>
          </p:grpSpPr>
          <p:sp>
            <p:nvSpPr>
              <p:cNvPr id="265" name="Google Shape;265;p30"/>
              <p:cNvSpPr/>
              <p:nvPr/>
            </p:nvSpPr>
            <p:spPr>
              <a:xfrm>
                <a:off x="5764421" y="895041"/>
                <a:ext cx="2298385" cy="2414251"/>
              </a:xfrm>
              <a:custGeom>
                <a:avLst/>
                <a:gdLst/>
                <a:ahLst/>
                <a:cxnLst/>
                <a:rect l="l" t="t" r="r" b="b"/>
                <a:pathLst>
                  <a:path w="21106" h="22170" extrusionOk="0">
                    <a:moveTo>
                      <a:pt x="10050" y="0"/>
                    </a:moveTo>
                    <a:cubicBezTo>
                      <a:pt x="7396" y="0"/>
                      <a:pt x="2846" y="671"/>
                      <a:pt x="1323" y="5700"/>
                    </a:cubicBezTo>
                    <a:cubicBezTo>
                      <a:pt x="202" y="9389"/>
                      <a:pt x="633" y="13202"/>
                      <a:pt x="633" y="13202"/>
                    </a:cubicBezTo>
                    <a:cubicBezTo>
                      <a:pt x="163" y="15262"/>
                      <a:pt x="0" y="17503"/>
                      <a:pt x="221" y="17513"/>
                    </a:cubicBezTo>
                    <a:cubicBezTo>
                      <a:pt x="223" y="17513"/>
                      <a:pt x="224" y="17513"/>
                      <a:pt x="226" y="17513"/>
                    </a:cubicBezTo>
                    <a:cubicBezTo>
                      <a:pt x="457" y="17513"/>
                      <a:pt x="1437" y="16929"/>
                      <a:pt x="1437" y="16929"/>
                    </a:cubicBezTo>
                    <a:cubicBezTo>
                      <a:pt x="1917" y="18414"/>
                      <a:pt x="3172" y="20310"/>
                      <a:pt x="4273" y="20914"/>
                    </a:cubicBezTo>
                    <a:cubicBezTo>
                      <a:pt x="4436" y="20617"/>
                      <a:pt x="4551" y="20291"/>
                      <a:pt x="4599" y="19956"/>
                    </a:cubicBezTo>
                    <a:cubicBezTo>
                      <a:pt x="4599" y="19956"/>
                      <a:pt x="6783" y="22169"/>
                      <a:pt x="10548" y="22169"/>
                    </a:cubicBezTo>
                    <a:lnTo>
                      <a:pt x="10558" y="22169"/>
                    </a:lnTo>
                    <a:cubicBezTo>
                      <a:pt x="14323" y="22169"/>
                      <a:pt x="16507" y="19956"/>
                      <a:pt x="16507" y="19956"/>
                    </a:cubicBezTo>
                    <a:cubicBezTo>
                      <a:pt x="16565" y="20291"/>
                      <a:pt x="16670" y="20617"/>
                      <a:pt x="16833" y="20914"/>
                    </a:cubicBezTo>
                    <a:cubicBezTo>
                      <a:pt x="17935" y="20310"/>
                      <a:pt x="19190" y="18414"/>
                      <a:pt x="19669" y="16929"/>
                    </a:cubicBezTo>
                    <a:cubicBezTo>
                      <a:pt x="19669" y="16929"/>
                      <a:pt x="20649" y="17513"/>
                      <a:pt x="20880" y="17513"/>
                    </a:cubicBezTo>
                    <a:cubicBezTo>
                      <a:pt x="20882" y="17513"/>
                      <a:pt x="20884" y="17513"/>
                      <a:pt x="20885" y="17513"/>
                    </a:cubicBezTo>
                    <a:cubicBezTo>
                      <a:pt x="21106" y="17503"/>
                      <a:pt x="20943" y="15262"/>
                      <a:pt x="20473" y="13202"/>
                    </a:cubicBezTo>
                    <a:cubicBezTo>
                      <a:pt x="20473" y="13202"/>
                      <a:pt x="20905" y="9389"/>
                      <a:pt x="19793" y="5700"/>
                    </a:cubicBezTo>
                    <a:cubicBezTo>
                      <a:pt x="18270" y="671"/>
                      <a:pt x="13710" y="0"/>
                      <a:pt x="11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0"/>
              <p:cNvSpPr/>
              <p:nvPr/>
            </p:nvSpPr>
            <p:spPr>
              <a:xfrm>
                <a:off x="5748739" y="882518"/>
                <a:ext cx="2329747" cy="2440278"/>
              </a:xfrm>
              <a:custGeom>
                <a:avLst/>
                <a:gdLst/>
                <a:ahLst/>
                <a:cxnLst/>
                <a:rect l="l" t="t" r="r" b="b"/>
                <a:pathLst>
                  <a:path w="21394" h="22409" extrusionOk="0">
                    <a:moveTo>
                      <a:pt x="11210" y="240"/>
                    </a:moveTo>
                    <a:cubicBezTo>
                      <a:pt x="14362" y="240"/>
                      <a:pt x="18414" y="1217"/>
                      <a:pt x="19822" y="5854"/>
                    </a:cubicBezTo>
                    <a:cubicBezTo>
                      <a:pt x="20914" y="9475"/>
                      <a:pt x="20502" y="13269"/>
                      <a:pt x="20502" y="13307"/>
                    </a:cubicBezTo>
                    <a:cubicBezTo>
                      <a:pt x="20502" y="13317"/>
                      <a:pt x="20502" y="13336"/>
                      <a:pt x="20502" y="13346"/>
                    </a:cubicBezTo>
                    <a:cubicBezTo>
                      <a:pt x="20953" y="15290"/>
                      <a:pt x="21077" y="17159"/>
                      <a:pt x="20981" y="17494"/>
                    </a:cubicBezTo>
                    <a:cubicBezTo>
                      <a:pt x="20799" y="17456"/>
                      <a:pt x="20292" y="17187"/>
                      <a:pt x="19870" y="16948"/>
                    </a:cubicBezTo>
                    <a:cubicBezTo>
                      <a:pt x="19852" y="16936"/>
                      <a:pt x="19831" y="16928"/>
                      <a:pt x="19810" y="16928"/>
                    </a:cubicBezTo>
                    <a:cubicBezTo>
                      <a:pt x="19798" y="16928"/>
                      <a:pt x="19785" y="16931"/>
                      <a:pt x="19774" y="16938"/>
                    </a:cubicBezTo>
                    <a:cubicBezTo>
                      <a:pt x="19736" y="16948"/>
                      <a:pt x="19707" y="16977"/>
                      <a:pt x="19698" y="17015"/>
                    </a:cubicBezTo>
                    <a:cubicBezTo>
                      <a:pt x="19257" y="18375"/>
                      <a:pt x="18098" y="20205"/>
                      <a:pt x="17025" y="20866"/>
                    </a:cubicBezTo>
                    <a:cubicBezTo>
                      <a:pt x="16900" y="20607"/>
                      <a:pt x="16814" y="20330"/>
                      <a:pt x="16776" y="20052"/>
                    </a:cubicBezTo>
                    <a:cubicBezTo>
                      <a:pt x="16766" y="20004"/>
                      <a:pt x="16737" y="19966"/>
                      <a:pt x="16690" y="19956"/>
                    </a:cubicBezTo>
                    <a:cubicBezTo>
                      <a:pt x="16680" y="19954"/>
                      <a:pt x="16670" y="19952"/>
                      <a:pt x="16659" y="19952"/>
                    </a:cubicBezTo>
                    <a:cubicBezTo>
                      <a:pt x="16628" y="19952"/>
                      <a:pt x="16596" y="19963"/>
                      <a:pt x="16575" y="19985"/>
                    </a:cubicBezTo>
                    <a:cubicBezTo>
                      <a:pt x="16546" y="20013"/>
                      <a:pt x="14371" y="22169"/>
                      <a:pt x="10702" y="22169"/>
                    </a:cubicBezTo>
                    <a:cubicBezTo>
                      <a:pt x="7023" y="22169"/>
                      <a:pt x="4848" y="20004"/>
                      <a:pt x="4829" y="19985"/>
                    </a:cubicBezTo>
                    <a:cubicBezTo>
                      <a:pt x="4810" y="19966"/>
                      <a:pt x="4772" y="19946"/>
                      <a:pt x="4743" y="19946"/>
                    </a:cubicBezTo>
                    <a:cubicBezTo>
                      <a:pt x="4733" y="19946"/>
                      <a:pt x="4724" y="19956"/>
                      <a:pt x="4714" y="19956"/>
                    </a:cubicBezTo>
                    <a:cubicBezTo>
                      <a:pt x="4666" y="19966"/>
                      <a:pt x="4638" y="20004"/>
                      <a:pt x="4628" y="20052"/>
                    </a:cubicBezTo>
                    <a:cubicBezTo>
                      <a:pt x="4580" y="20330"/>
                      <a:pt x="4503" y="20607"/>
                      <a:pt x="4379" y="20866"/>
                    </a:cubicBezTo>
                    <a:cubicBezTo>
                      <a:pt x="3306" y="20205"/>
                      <a:pt x="2147" y="18375"/>
                      <a:pt x="1706" y="17015"/>
                    </a:cubicBezTo>
                    <a:cubicBezTo>
                      <a:pt x="1686" y="16961"/>
                      <a:pt x="1637" y="16931"/>
                      <a:pt x="1590" y="16931"/>
                    </a:cubicBezTo>
                    <a:cubicBezTo>
                      <a:pt x="1570" y="16931"/>
                      <a:pt x="1551" y="16936"/>
                      <a:pt x="1534" y="16948"/>
                    </a:cubicBezTo>
                    <a:cubicBezTo>
                      <a:pt x="1112" y="17187"/>
                      <a:pt x="604" y="17456"/>
                      <a:pt x="422" y="17494"/>
                    </a:cubicBezTo>
                    <a:cubicBezTo>
                      <a:pt x="326" y="17159"/>
                      <a:pt x="451" y="15290"/>
                      <a:pt x="901" y="13346"/>
                    </a:cubicBezTo>
                    <a:cubicBezTo>
                      <a:pt x="901" y="13336"/>
                      <a:pt x="901" y="13317"/>
                      <a:pt x="901" y="13307"/>
                    </a:cubicBezTo>
                    <a:cubicBezTo>
                      <a:pt x="901" y="13269"/>
                      <a:pt x="489" y="9475"/>
                      <a:pt x="1581" y="5854"/>
                    </a:cubicBezTo>
                    <a:cubicBezTo>
                      <a:pt x="2980" y="1217"/>
                      <a:pt x="7042" y="240"/>
                      <a:pt x="10194" y="240"/>
                    </a:cubicBezTo>
                    <a:close/>
                    <a:moveTo>
                      <a:pt x="10194" y="0"/>
                    </a:moveTo>
                    <a:cubicBezTo>
                      <a:pt x="6956" y="0"/>
                      <a:pt x="2798" y="1006"/>
                      <a:pt x="1352" y="5787"/>
                    </a:cubicBezTo>
                    <a:cubicBezTo>
                      <a:pt x="288" y="9312"/>
                      <a:pt x="633" y="13001"/>
                      <a:pt x="662" y="13317"/>
                    </a:cubicBezTo>
                    <a:cubicBezTo>
                      <a:pt x="279" y="14984"/>
                      <a:pt x="1" y="17369"/>
                      <a:pt x="240" y="17676"/>
                    </a:cubicBezTo>
                    <a:cubicBezTo>
                      <a:pt x="269" y="17714"/>
                      <a:pt x="317" y="17743"/>
                      <a:pt x="365" y="17743"/>
                    </a:cubicBezTo>
                    <a:cubicBezTo>
                      <a:pt x="367" y="17743"/>
                      <a:pt x="370" y="17743"/>
                      <a:pt x="373" y="17743"/>
                    </a:cubicBezTo>
                    <a:cubicBezTo>
                      <a:pt x="574" y="17743"/>
                      <a:pt x="1203" y="17405"/>
                      <a:pt x="1514" y="17226"/>
                    </a:cubicBezTo>
                    <a:cubicBezTo>
                      <a:pt x="2013" y="18653"/>
                      <a:pt x="3210" y="20512"/>
                      <a:pt x="4360" y="21134"/>
                    </a:cubicBezTo>
                    <a:cubicBezTo>
                      <a:pt x="4378" y="21144"/>
                      <a:pt x="4398" y="21148"/>
                      <a:pt x="4417" y="21148"/>
                    </a:cubicBezTo>
                    <a:cubicBezTo>
                      <a:pt x="4457" y="21148"/>
                      <a:pt x="4497" y="21129"/>
                      <a:pt x="4523" y="21096"/>
                    </a:cubicBezTo>
                    <a:cubicBezTo>
                      <a:pt x="4657" y="20847"/>
                      <a:pt x="4762" y="20579"/>
                      <a:pt x="4820" y="20301"/>
                    </a:cubicBezTo>
                    <a:cubicBezTo>
                      <a:pt x="6467" y="21662"/>
                      <a:pt x="8530" y="22409"/>
                      <a:pt x="10661" y="22409"/>
                    </a:cubicBezTo>
                    <a:cubicBezTo>
                      <a:pt x="10675" y="22409"/>
                      <a:pt x="10688" y="22409"/>
                      <a:pt x="10702" y="22409"/>
                    </a:cubicBezTo>
                    <a:cubicBezTo>
                      <a:pt x="10715" y="22409"/>
                      <a:pt x="10729" y="22409"/>
                      <a:pt x="10743" y="22409"/>
                    </a:cubicBezTo>
                    <a:cubicBezTo>
                      <a:pt x="12874" y="22409"/>
                      <a:pt x="14937" y="21662"/>
                      <a:pt x="16584" y="20301"/>
                    </a:cubicBezTo>
                    <a:cubicBezTo>
                      <a:pt x="16642" y="20579"/>
                      <a:pt x="16737" y="20847"/>
                      <a:pt x="16881" y="21086"/>
                    </a:cubicBezTo>
                    <a:cubicBezTo>
                      <a:pt x="16908" y="21126"/>
                      <a:pt x="16948" y="21148"/>
                      <a:pt x="16989" y="21148"/>
                    </a:cubicBezTo>
                    <a:cubicBezTo>
                      <a:pt x="17008" y="21148"/>
                      <a:pt x="17026" y="21143"/>
                      <a:pt x="17044" y="21134"/>
                    </a:cubicBezTo>
                    <a:cubicBezTo>
                      <a:pt x="18194" y="20512"/>
                      <a:pt x="19382" y="18653"/>
                      <a:pt x="19880" y="17226"/>
                    </a:cubicBezTo>
                    <a:cubicBezTo>
                      <a:pt x="20188" y="17403"/>
                      <a:pt x="20795" y="17744"/>
                      <a:pt x="21022" y="17744"/>
                    </a:cubicBezTo>
                    <a:cubicBezTo>
                      <a:pt x="21028" y="17744"/>
                      <a:pt x="21033" y="17743"/>
                      <a:pt x="21039" y="17743"/>
                    </a:cubicBezTo>
                    <a:cubicBezTo>
                      <a:pt x="21087" y="17743"/>
                      <a:pt x="21125" y="17714"/>
                      <a:pt x="21154" y="17676"/>
                    </a:cubicBezTo>
                    <a:cubicBezTo>
                      <a:pt x="21393" y="17369"/>
                      <a:pt x="21125" y="14993"/>
                      <a:pt x="20742" y="13317"/>
                    </a:cubicBezTo>
                    <a:cubicBezTo>
                      <a:pt x="20771" y="13001"/>
                      <a:pt x="21116" y="9312"/>
                      <a:pt x="20052" y="5787"/>
                    </a:cubicBezTo>
                    <a:cubicBezTo>
                      <a:pt x="18606" y="1006"/>
                      <a:pt x="14438" y="0"/>
                      <a:pt x="11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0"/>
              <p:cNvSpPr/>
              <p:nvPr/>
            </p:nvSpPr>
            <p:spPr>
              <a:xfrm>
                <a:off x="6047121" y="4776170"/>
                <a:ext cx="476861" cy="253404"/>
              </a:xfrm>
              <a:custGeom>
                <a:avLst/>
                <a:gdLst/>
                <a:ahLst/>
                <a:cxnLst/>
                <a:rect l="l" t="t" r="r" b="b"/>
                <a:pathLst>
                  <a:path w="4379" h="2327" extrusionOk="0">
                    <a:moveTo>
                      <a:pt x="2473" y="1"/>
                    </a:moveTo>
                    <a:cubicBezTo>
                      <a:pt x="2199" y="1"/>
                      <a:pt x="1885" y="19"/>
                      <a:pt x="1524" y="56"/>
                    </a:cubicBezTo>
                    <a:cubicBezTo>
                      <a:pt x="135" y="191"/>
                      <a:pt x="97" y="1484"/>
                      <a:pt x="49" y="1867"/>
                    </a:cubicBezTo>
                    <a:cubicBezTo>
                      <a:pt x="1" y="2260"/>
                      <a:pt x="384" y="2327"/>
                      <a:pt x="604" y="2327"/>
                    </a:cubicBezTo>
                    <a:lnTo>
                      <a:pt x="3890" y="2327"/>
                    </a:lnTo>
                    <a:cubicBezTo>
                      <a:pt x="4273" y="2327"/>
                      <a:pt x="4379" y="1819"/>
                      <a:pt x="4350" y="1714"/>
                    </a:cubicBezTo>
                    <a:cubicBezTo>
                      <a:pt x="4321" y="1599"/>
                      <a:pt x="4197" y="727"/>
                      <a:pt x="3900" y="392"/>
                    </a:cubicBezTo>
                    <a:cubicBezTo>
                      <a:pt x="3688" y="144"/>
                      <a:pt x="3245" y="1"/>
                      <a:pt x="24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6036666" y="4762993"/>
                <a:ext cx="498858" cy="280193"/>
              </a:xfrm>
              <a:custGeom>
                <a:avLst/>
                <a:gdLst/>
                <a:ahLst/>
                <a:cxnLst/>
                <a:rect l="l" t="t" r="r" b="b"/>
                <a:pathLst>
                  <a:path w="4581" h="2573" extrusionOk="0">
                    <a:moveTo>
                      <a:pt x="2568" y="235"/>
                    </a:moveTo>
                    <a:cubicBezTo>
                      <a:pt x="3268" y="235"/>
                      <a:pt x="3708" y="359"/>
                      <a:pt x="3910" y="589"/>
                    </a:cubicBezTo>
                    <a:cubicBezTo>
                      <a:pt x="4130" y="848"/>
                      <a:pt x="4264" y="1509"/>
                      <a:pt x="4312" y="1749"/>
                    </a:cubicBezTo>
                    <a:cubicBezTo>
                      <a:pt x="4322" y="1806"/>
                      <a:pt x="4331" y="1844"/>
                      <a:pt x="4331" y="1864"/>
                    </a:cubicBezTo>
                    <a:cubicBezTo>
                      <a:pt x="4331" y="1988"/>
                      <a:pt x="4283" y="2122"/>
                      <a:pt x="4207" y="2218"/>
                    </a:cubicBezTo>
                    <a:cubicBezTo>
                      <a:pt x="4159" y="2285"/>
                      <a:pt x="4073" y="2333"/>
                      <a:pt x="3986" y="2333"/>
                    </a:cubicBezTo>
                    <a:lnTo>
                      <a:pt x="700" y="2333"/>
                    </a:lnTo>
                    <a:cubicBezTo>
                      <a:pt x="688" y="2334"/>
                      <a:pt x="676" y="2334"/>
                      <a:pt x="664" y="2334"/>
                    </a:cubicBezTo>
                    <a:cubicBezTo>
                      <a:pt x="534" y="2334"/>
                      <a:pt x="414" y="2287"/>
                      <a:pt x="317" y="2208"/>
                    </a:cubicBezTo>
                    <a:cubicBezTo>
                      <a:pt x="269" y="2151"/>
                      <a:pt x="250" y="2074"/>
                      <a:pt x="260" y="2007"/>
                    </a:cubicBezTo>
                    <a:lnTo>
                      <a:pt x="269" y="1921"/>
                    </a:lnTo>
                    <a:cubicBezTo>
                      <a:pt x="307" y="1471"/>
                      <a:pt x="422" y="417"/>
                      <a:pt x="1630" y="292"/>
                    </a:cubicBezTo>
                    <a:cubicBezTo>
                      <a:pt x="1936" y="254"/>
                      <a:pt x="2252" y="244"/>
                      <a:pt x="2568" y="235"/>
                    </a:cubicBezTo>
                    <a:close/>
                    <a:moveTo>
                      <a:pt x="2543" y="1"/>
                    </a:moveTo>
                    <a:cubicBezTo>
                      <a:pt x="2265" y="1"/>
                      <a:pt x="1952" y="18"/>
                      <a:pt x="1601" y="53"/>
                    </a:cubicBezTo>
                    <a:cubicBezTo>
                      <a:pt x="202" y="197"/>
                      <a:pt x="78" y="1432"/>
                      <a:pt x="30" y="1902"/>
                    </a:cubicBezTo>
                    <a:lnTo>
                      <a:pt x="30" y="1979"/>
                    </a:lnTo>
                    <a:cubicBezTo>
                      <a:pt x="1" y="2113"/>
                      <a:pt x="39" y="2266"/>
                      <a:pt x="135" y="2371"/>
                    </a:cubicBezTo>
                    <a:cubicBezTo>
                      <a:pt x="288" y="2544"/>
                      <a:pt x="557" y="2572"/>
                      <a:pt x="700" y="2572"/>
                    </a:cubicBezTo>
                    <a:lnTo>
                      <a:pt x="3986" y="2572"/>
                    </a:lnTo>
                    <a:cubicBezTo>
                      <a:pt x="4159" y="2563"/>
                      <a:pt x="4312" y="2486"/>
                      <a:pt x="4408" y="2352"/>
                    </a:cubicBezTo>
                    <a:cubicBezTo>
                      <a:pt x="4523" y="2189"/>
                      <a:pt x="4580" y="1998"/>
                      <a:pt x="4561" y="1796"/>
                    </a:cubicBezTo>
                    <a:cubicBezTo>
                      <a:pt x="4561" y="1787"/>
                      <a:pt x="4552" y="1749"/>
                      <a:pt x="4542" y="1701"/>
                    </a:cubicBezTo>
                    <a:cubicBezTo>
                      <a:pt x="4484" y="1413"/>
                      <a:pt x="4350" y="743"/>
                      <a:pt x="4092" y="436"/>
                    </a:cubicBezTo>
                    <a:cubicBezTo>
                      <a:pt x="3843" y="145"/>
                      <a:pt x="3341" y="1"/>
                      <a:pt x="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7303262" y="4776170"/>
                <a:ext cx="476861" cy="253404"/>
              </a:xfrm>
              <a:custGeom>
                <a:avLst/>
                <a:gdLst/>
                <a:ahLst/>
                <a:cxnLst/>
                <a:rect l="l" t="t" r="r" b="b"/>
                <a:pathLst>
                  <a:path w="4379" h="2327" extrusionOk="0">
                    <a:moveTo>
                      <a:pt x="1910" y="1"/>
                    </a:moveTo>
                    <a:cubicBezTo>
                      <a:pt x="1134" y="1"/>
                      <a:pt x="692" y="144"/>
                      <a:pt x="479" y="392"/>
                    </a:cubicBezTo>
                    <a:cubicBezTo>
                      <a:pt x="192" y="727"/>
                      <a:pt x="58" y="1599"/>
                      <a:pt x="29" y="1714"/>
                    </a:cubicBezTo>
                    <a:cubicBezTo>
                      <a:pt x="0" y="1819"/>
                      <a:pt x="106" y="2327"/>
                      <a:pt x="489" y="2327"/>
                    </a:cubicBezTo>
                    <a:lnTo>
                      <a:pt x="3785" y="2327"/>
                    </a:lnTo>
                    <a:cubicBezTo>
                      <a:pt x="4005" y="2327"/>
                      <a:pt x="4378" y="2260"/>
                      <a:pt x="4331" y="1867"/>
                    </a:cubicBezTo>
                    <a:cubicBezTo>
                      <a:pt x="4283" y="1484"/>
                      <a:pt x="4254" y="191"/>
                      <a:pt x="2865" y="56"/>
                    </a:cubicBezTo>
                    <a:cubicBezTo>
                      <a:pt x="2502" y="19"/>
                      <a:pt x="2185" y="1"/>
                      <a:pt x="19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0"/>
              <p:cNvSpPr/>
              <p:nvPr/>
            </p:nvSpPr>
            <p:spPr>
              <a:xfrm>
                <a:off x="7291719" y="4762993"/>
                <a:ext cx="498858" cy="280193"/>
              </a:xfrm>
              <a:custGeom>
                <a:avLst/>
                <a:gdLst/>
                <a:ahLst/>
                <a:cxnLst/>
                <a:rect l="l" t="t" r="r" b="b"/>
                <a:pathLst>
                  <a:path w="4581" h="2573" extrusionOk="0">
                    <a:moveTo>
                      <a:pt x="2013" y="235"/>
                    </a:moveTo>
                    <a:cubicBezTo>
                      <a:pt x="2329" y="244"/>
                      <a:pt x="2645" y="264"/>
                      <a:pt x="2961" y="302"/>
                    </a:cubicBezTo>
                    <a:cubicBezTo>
                      <a:pt x="4168" y="417"/>
                      <a:pt x="4264" y="1480"/>
                      <a:pt x="4312" y="1931"/>
                    </a:cubicBezTo>
                    <a:lnTo>
                      <a:pt x="4322" y="2007"/>
                    </a:lnTo>
                    <a:cubicBezTo>
                      <a:pt x="4331" y="2084"/>
                      <a:pt x="4312" y="2151"/>
                      <a:pt x="4274" y="2218"/>
                    </a:cubicBezTo>
                    <a:cubicBezTo>
                      <a:pt x="4170" y="2296"/>
                      <a:pt x="4051" y="2334"/>
                      <a:pt x="3931" y="2334"/>
                    </a:cubicBezTo>
                    <a:cubicBezTo>
                      <a:pt x="3917" y="2334"/>
                      <a:pt x="3904" y="2334"/>
                      <a:pt x="3891" y="2333"/>
                    </a:cubicBezTo>
                    <a:lnTo>
                      <a:pt x="595" y="2333"/>
                    </a:lnTo>
                    <a:cubicBezTo>
                      <a:pt x="509" y="2333"/>
                      <a:pt x="432" y="2295"/>
                      <a:pt x="384" y="2228"/>
                    </a:cubicBezTo>
                    <a:cubicBezTo>
                      <a:pt x="298" y="2122"/>
                      <a:pt x="250" y="1998"/>
                      <a:pt x="250" y="1864"/>
                    </a:cubicBezTo>
                    <a:cubicBezTo>
                      <a:pt x="260" y="1844"/>
                      <a:pt x="269" y="1806"/>
                      <a:pt x="279" y="1749"/>
                    </a:cubicBezTo>
                    <a:cubicBezTo>
                      <a:pt x="327" y="1499"/>
                      <a:pt x="451" y="848"/>
                      <a:pt x="672" y="589"/>
                    </a:cubicBezTo>
                    <a:cubicBezTo>
                      <a:pt x="873" y="359"/>
                      <a:pt x="1323" y="235"/>
                      <a:pt x="2013" y="235"/>
                    </a:cubicBezTo>
                    <a:close/>
                    <a:moveTo>
                      <a:pt x="2040" y="1"/>
                    </a:moveTo>
                    <a:cubicBezTo>
                      <a:pt x="1244" y="1"/>
                      <a:pt x="745" y="145"/>
                      <a:pt x="490" y="436"/>
                    </a:cubicBezTo>
                    <a:cubicBezTo>
                      <a:pt x="231" y="743"/>
                      <a:pt x="97" y="1413"/>
                      <a:pt x="39" y="1701"/>
                    </a:cubicBezTo>
                    <a:cubicBezTo>
                      <a:pt x="30" y="1749"/>
                      <a:pt x="20" y="1787"/>
                      <a:pt x="20" y="1796"/>
                    </a:cubicBezTo>
                    <a:cubicBezTo>
                      <a:pt x="1" y="1998"/>
                      <a:pt x="58" y="2199"/>
                      <a:pt x="183" y="2352"/>
                    </a:cubicBezTo>
                    <a:cubicBezTo>
                      <a:pt x="279" y="2486"/>
                      <a:pt x="432" y="2563"/>
                      <a:pt x="595" y="2572"/>
                    </a:cubicBezTo>
                    <a:lnTo>
                      <a:pt x="3891" y="2572"/>
                    </a:lnTo>
                    <a:cubicBezTo>
                      <a:pt x="4034" y="2572"/>
                      <a:pt x="4293" y="2544"/>
                      <a:pt x="4446" y="2371"/>
                    </a:cubicBezTo>
                    <a:cubicBezTo>
                      <a:pt x="4542" y="2256"/>
                      <a:pt x="4580" y="2113"/>
                      <a:pt x="4561" y="1979"/>
                    </a:cubicBezTo>
                    <a:lnTo>
                      <a:pt x="4552" y="1902"/>
                    </a:lnTo>
                    <a:cubicBezTo>
                      <a:pt x="4504" y="1432"/>
                      <a:pt x="4389" y="197"/>
                      <a:pt x="2980" y="53"/>
                    </a:cubicBezTo>
                    <a:cubicBezTo>
                      <a:pt x="2629" y="18"/>
                      <a:pt x="2317" y="1"/>
                      <a:pt x="20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a:off x="6037755" y="3994608"/>
                <a:ext cx="1752810" cy="875425"/>
              </a:xfrm>
              <a:custGeom>
                <a:avLst/>
                <a:gdLst/>
                <a:ahLst/>
                <a:cxnLst/>
                <a:rect l="l" t="t" r="r" b="b"/>
                <a:pathLst>
                  <a:path w="16096" h="8039" extrusionOk="0">
                    <a:moveTo>
                      <a:pt x="1936" y="0"/>
                    </a:moveTo>
                    <a:cubicBezTo>
                      <a:pt x="1936" y="0"/>
                      <a:pt x="211" y="6936"/>
                      <a:pt x="106" y="7176"/>
                    </a:cubicBezTo>
                    <a:cubicBezTo>
                      <a:pt x="0" y="7415"/>
                      <a:pt x="77" y="7655"/>
                      <a:pt x="460" y="7684"/>
                    </a:cubicBezTo>
                    <a:cubicBezTo>
                      <a:pt x="853" y="7712"/>
                      <a:pt x="4283" y="8038"/>
                      <a:pt x="4494" y="8038"/>
                    </a:cubicBezTo>
                    <a:cubicBezTo>
                      <a:pt x="4724" y="8038"/>
                      <a:pt x="4944" y="7923"/>
                      <a:pt x="5088" y="7732"/>
                    </a:cubicBezTo>
                    <a:cubicBezTo>
                      <a:pt x="5250" y="7521"/>
                      <a:pt x="8048" y="4723"/>
                      <a:pt x="8048" y="4723"/>
                    </a:cubicBezTo>
                    <a:cubicBezTo>
                      <a:pt x="8048" y="4723"/>
                      <a:pt x="10836" y="7521"/>
                      <a:pt x="10999" y="7732"/>
                    </a:cubicBezTo>
                    <a:cubicBezTo>
                      <a:pt x="11142" y="7923"/>
                      <a:pt x="11363" y="8038"/>
                      <a:pt x="11602" y="8038"/>
                    </a:cubicBezTo>
                    <a:cubicBezTo>
                      <a:pt x="11813" y="8038"/>
                      <a:pt x="15233" y="7712"/>
                      <a:pt x="15626" y="7684"/>
                    </a:cubicBezTo>
                    <a:cubicBezTo>
                      <a:pt x="16019" y="7655"/>
                      <a:pt x="16095" y="7415"/>
                      <a:pt x="15990" y="7176"/>
                    </a:cubicBezTo>
                    <a:cubicBezTo>
                      <a:pt x="15885" y="6936"/>
                      <a:pt x="14151" y="0"/>
                      <a:pt x="14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a:off x="6029370" y="3980996"/>
                <a:ext cx="1770560" cy="902540"/>
              </a:xfrm>
              <a:custGeom>
                <a:avLst/>
                <a:gdLst/>
                <a:ahLst/>
                <a:cxnLst/>
                <a:rect l="l" t="t" r="r" b="b"/>
                <a:pathLst>
                  <a:path w="16259" h="8288" extrusionOk="0">
                    <a:moveTo>
                      <a:pt x="14141" y="240"/>
                    </a:moveTo>
                    <a:cubicBezTo>
                      <a:pt x="14400" y="1275"/>
                      <a:pt x="15856" y="7109"/>
                      <a:pt x="15952" y="7339"/>
                    </a:cubicBezTo>
                    <a:cubicBezTo>
                      <a:pt x="15990" y="7406"/>
                      <a:pt x="16000" y="7493"/>
                      <a:pt x="15962" y="7569"/>
                    </a:cubicBezTo>
                    <a:cubicBezTo>
                      <a:pt x="15900" y="7639"/>
                      <a:pt x="15815" y="7685"/>
                      <a:pt x="15720" y="7685"/>
                    </a:cubicBezTo>
                    <a:cubicBezTo>
                      <a:pt x="15711" y="7685"/>
                      <a:pt x="15702" y="7685"/>
                      <a:pt x="15693" y="7684"/>
                    </a:cubicBezTo>
                    <a:cubicBezTo>
                      <a:pt x="15550" y="7703"/>
                      <a:pt x="15013" y="7751"/>
                      <a:pt x="14381" y="7809"/>
                    </a:cubicBezTo>
                    <a:cubicBezTo>
                      <a:pt x="13289" y="7914"/>
                      <a:pt x="11804" y="8048"/>
                      <a:pt x="11679" y="8048"/>
                    </a:cubicBezTo>
                    <a:cubicBezTo>
                      <a:pt x="11478" y="8039"/>
                      <a:pt x="11286" y="7943"/>
                      <a:pt x="11171" y="7780"/>
                    </a:cubicBezTo>
                    <a:cubicBezTo>
                      <a:pt x="11009" y="7569"/>
                      <a:pt x="8326" y="4877"/>
                      <a:pt x="8211" y="4762"/>
                    </a:cubicBezTo>
                    <a:cubicBezTo>
                      <a:pt x="8182" y="4733"/>
                      <a:pt x="8154" y="4724"/>
                      <a:pt x="8125" y="4724"/>
                    </a:cubicBezTo>
                    <a:cubicBezTo>
                      <a:pt x="8087" y="4724"/>
                      <a:pt x="8058" y="4733"/>
                      <a:pt x="8039" y="4762"/>
                    </a:cubicBezTo>
                    <a:cubicBezTo>
                      <a:pt x="7924" y="4877"/>
                      <a:pt x="5241" y="7569"/>
                      <a:pt x="5069" y="7780"/>
                    </a:cubicBezTo>
                    <a:cubicBezTo>
                      <a:pt x="4954" y="7943"/>
                      <a:pt x="4772" y="8039"/>
                      <a:pt x="4571" y="8048"/>
                    </a:cubicBezTo>
                    <a:cubicBezTo>
                      <a:pt x="4436" y="8048"/>
                      <a:pt x="2952" y="7904"/>
                      <a:pt x="1869" y="7809"/>
                    </a:cubicBezTo>
                    <a:cubicBezTo>
                      <a:pt x="1237" y="7751"/>
                      <a:pt x="691" y="7703"/>
                      <a:pt x="547" y="7684"/>
                    </a:cubicBezTo>
                    <a:cubicBezTo>
                      <a:pt x="538" y="7685"/>
                      <a:pt x="529" y="7685"/>
                      <a:pt x="520" y="7685"/>
                    </a:cubicBezTo>
                    <a:cubicBezTo>
                      <a:pt x="425" y="7685"/>
                      <a:pt x="340" y="7639"/>
                      <a:pt x="279" y="7569"/>
                    </a:cubicBezTo>
                    <a:cubicBezTo>
                      <a:pt x="250" y="7493"/>
                      <a:pt x="250" y="7406"/>
                      <a:pt x="288" y="7339"/>
                    </a:cubicBezTo>
                    <a:cubicBezTo>
                      <a:pt x="394" y="7109"/>
                      <a:pt x="1850" y="1275"/>
                      <a:pt x="2108" y="240"/>
                    </a:cubicBezTo>
                    <a:close/>
                    <a:moveTo>
                      <a:pt x="2022" y="1"/>
                    </a:moveTo>
                    <a:cubicBezTo>
                      <a:pt x="1965" y="1"/>
                      <a:pt x="1917" y="39"/>
                      <a:pt x="1898" y="97"/>
                    </a:cubicBezTo>
                    <a:cubicBezTo>
                      <a:pt x="1208" y="2865"/>
                      <a:pt x="154" y="7061"/>
                      <a:pt x="68" y="7253"/>
                    </a:cubicBezTo>
                    <a:cubicBezTo>
                      <a:pt x="1" y="7387"/>
                      <a:pt x="1" y="7560"/>
                      <a:pt x="68" y="7694"/>
                    </a:cubicBezTo>
                    <a:cubicBezTo>
                      <a:pt x="125" y="7790"/>
                      <a:pt x="250" y="7904"/>
                      <a:pt x="528" y="7924"/>
                    </a:cubicBezTo>
                    <a:cubicBezTo>
                      <a:pt x="671" y="7943"/>
                      <a:pt x="1218" y="7991"/>
                      <a:pt x="1850" y="8048"/>
                    </a:cubicBezTo>
                    <a:cubicBezTo>
                      <a:pt x="3306" y="8182"/>
                      <a:pt x="4436" y="8288"/>
                      <a:pt x="4571" y="8288"/>
                    </a:cubicBezTo>
                    <a:cubicBezTo>
                      <a:pt x="4839" y="8278"/>
                      <a:pt x="5098" y="8144"/>
                      <a:pt x="5260" y="7924"/>
                    </a:cubicBezTo>
                    <a:cubicBezTo>
                      <a:pt x="5385" y="7770"/>
                      <a:pt x="7291" y="5845"/>
                      <a:pt x="8125" y="5011"/>
                    </a:cubicBezTo>
                    <a:cubicBezTo>
                      <a:pt x="8949" y="5845"/>
                      <a:pt x="10855" y="7770"/>
                      <a:pt x="10989" y="7924"/>
                    </a:cubicBezTo>
                    <a:cubicBezTo>
                      <a:pt x="11152" y="8144"/>
                      <a:pt x="11401" y="8278"/>
                      <a:pt x="11679" y="8288"/>
                    </a:cubicBezTo>
                    <a:cubicBezTo>
                      <a:pt x="11804" y="8288"/>
                      <a:pt x="12934" y="8182"/>
                      <a:pt x="14410" y="8048"/>
                    </a:cubicBezTo>
                    <a:cubicBezTo>
                      <a:pt x="15042" y="7991"/>
                      <a:pt x="15588" y="7943"/>
                      <a:pt x="15722" y="7924"/>
                    </a:cubicBezTo>
                    <a:cubicBezTo>
                      <a:pt x="16000" y="7904"/>
                      <a:pt x="16124" y="7790"/>
                      <a:pt x="16182" y="7694"/>
                    </a:cubicBezTo>
                    <a:cubicBezTo>
                      <a:pt x="16259" y="7560"/>
                      <a:pt x="16259" y="7387"/>
                      <a:pt x="16182" y="7253"/>
                    </a:cubicBezTo>
                    <a:cubicBezTo>
                      <a:pt x="16105" y="7061"/>
                      <a:pt x="15042" y="2865"/>
                      <a:pt x="14352" y="97"/>
                    </a:cubicBezTo>
                    <a:cubicBezTo>
                      <a:pt x="14342" y="39"/>
                      <a:pt x="14295" y="1"/>
                      <a:pt x="14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0"/>
              <p:cNvSpPr/>
              <p:nvPr/>
            </p:nvSpPr>
            <p:spPr>
              <a:xfrm>
                <a:off x="6757573" y="4394046"/>
                <a:ext cx="175978" cy="127736"/>
              </a:xfrm>
              <a:custGeom>
                <a:avLst/>
                <a:gdLst/>
                <a:ahLst/>
                <a:cxnLst/>
                <a:rect l="l" t="t" r="r" b="b"/>
                <a:pathLst>
                  <a:path w="1616" h="1173" extrusionOk="0">
                    <a:moveTo>
                      <a:pt x="52" y="1"/>
                    </a:moveTo>
                    <a:cubicBezTo>
                      <a:pt x="38" y="1"/>
                      <a:pt x="22" y="9"/>
                      <a:pt x="10" y="21"/>
                    </a:cubicBezTo>
                    <a:cubicBezTo>
                      <a:pt x="1" y="40"/>
                      <a:pt x="1" y="69"/>
                      <a:pt x="20" y="88"/>
                    </a:cubicBezTo>
                    <a:lnTo>
                      <a:pt x="1361" y="1151"/>
                    </a:lnTo>
                    <a:lnTo>
                      <a:pt x="1371" y="1151"/>
                    </a:lnTo>
                    <a:cubicBezTo>
                      <a:pt x="1394" y="1166"/>
                      <a:pt x="1418" y="1173"/>
                      <a:pt x="1440" y="1173"/>
                    </a:cubicBezTo>
                    <a:cubicBezTo>
                      <a:pt x="1544" y="1173"/>
                      <a:pt x="1615" y="1029"/>
                      <a:pt x="1505" y="950"/>
                    </a:cubicBezTo>
                    <a:lnTo>
                      <a:pt x="77" y="11"/>
                    </a:lnTo>
                    <a:cubicBezTo>
                      <a:pt x="70" y="4"/>
                      <a:pt x="61" y="1"/>
                      <a:pt x="52"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p:nvPr/>
            </p:nvSpPr>
            <p:spPr>
              <a:xfrm>
                <a:off x="6703342" y="4493035"/>
                <a:ext cx="160406" cy="37896"/>
              </a:xfrm>
              <a:custGeom>
                <a:avLst/>
                <a:gdLst/>
                <a:ahLst/>
                <a:cxnLst/>
                <a:rect l="l" t="t" r="r" b="b"/>
                <a:pathLst>
                  <a:path w="1473" h="348" extrusionOk="0">
                    <a:moveTo>
                      <a:pt x="44" y="0"/>
                    </a:moveTo>
                    <a:cubicBezTo>
                      <a:pt x="23" y="0"/>
                      <a:pt x="9" y="17"/>
                      <a:pt x="1" y="41"/>
                    </a:cubicBezTo>
                    <a:cubicBezTo>
                      <a:pt x="1" y="60"/>
                      <a:pt x="20" y="89"/>
                      <a:pt x="39" y="89"/>
                    </a:cubicBezTo>
                    <a:lnTo>
                      <a:pt x="1284" y="348"/>
                    </a:lnTo>
                    <a:lnTo>
                      <a:pt x="1294" y="348"/>
                    </a:lnTo>
                    <a:cubicBezTo>
                      <a:pt x="1297" y="348"/>
                      <a:pt x="1300" y="348"/>
                      <a:pt x="1303" y="348"/>
                    </a:cubicBezTo>
                    <a:cubicBezTo>
                      <a:pt x="1458" y="348"/>
                      <a:pt x="1473" y="117"/>
                      <a:pt x="1313" y="108"/>
                    </a:cubicBezTo>
                    <a:lnTo>
                      <a:pt x="58" y="3"/>
                    </a:lnTo>
                    <a:cubicBezTo>
                      <a:pt x="53" y="1"/>
                      <a:pt x="48"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0"/>
              <p:cNvSpPr/>
              <p:nvPr/>
            </p:nvSpPr>
            <p:spPr>
              <a:xfrm>
                <a:off x="6230723" y="2897024"/>
                <a:ext cx="1366769" cy="1292501"/>
              </a:xfrm>
              <a:custGeom>
                <a:avLst/>
                <a:gdLst/>
                <a:ahLst/>
                <a:cxnLst/>
                <a:rect l="l" t="t" r="r" b="b"/>
                <a:pathLst>
                  <a:path w="12551" h="11869" extrusionOk="0">
                    <a:moveTo>
                      <a:pt x="3325" y="1"/>
                    </a:moveTo>
                    <a:lnTo>
                      <a:pt x="1" y="10625"/>
                    </a:lnTo>
                    <a:cubicBezTo>
                      <a:pt x="2008" y="11454"/>
                      <a:pt x="4139" y="11868"/>
                      <a:pt x="6272" y="11868"/>
                    </a:cubicBezTo>
                    <a:cubicBezTo>
                      <a:pt x="8405" y="11868"/>
                      <a:pt x="10539" y="11454"/>
                      <a:pt x="12551" y="10625"/>
                    </a:cubicBezTo>
                    <a:lnTo>
                      <a:pt x="9227" y="1"/>
                    </a:lnTo>
                    <a:cubicBezTo>
                      <a:pt x="8283" y="394"/>
                      <a:pt x="7282" y="590"/>
                      <a:pt x="6279" y="590"/>
                    </a:cubicBezTo>
                    <a:cubicBezTo>
                      <a:pt x="5277" y="590"/>
                      <a:pt x="4274" y="394"/>
                      <a:pt x="3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0"/>
              <p:cNvSpPr/>
              <p:nvPr/>
            </p:nvSpPr>
            <p:spPr>
              <a:xfrm>
                <a:off x="6216131" y="2884065"/>
                <a:ext cx="1396062" cy="1319290"/>
              </a:xfrm>
              <a:custGeom>
                <a:avLst/>
                <a:gdLst/>
                <a:ahLst/>
                <a:cxnLst/>
                <a:rect l="l" t="t" r="r" b="b"/>
                <a:pathLst>
                  <a:path w="12820" h="12115" extrusionOk="0">
                    <a:moveTo>
                      <a:pt x="9284" y="283"/>
                    </a:moveTo>
                    <a:lnTo>
                      <a:pt x="12532" y="10668"/>
                    </a:lnTo>
                    <a:cubicBezTo>
                      <a:pt x="10568" y="11472"/>
                      <a:pt x="8486" y="11875"/>
                      <a:pt x="6405" y="11875"/>
                    </a:cubicBezTo>
                    <a:cubicBezTo>
                      <a:pt x="4324" y="11875"/>
                      <a:pt x="2242" y="11472"/>
                      <a:pt x="279" y="10668"/>
                    </a:cubicBezTo>
                    <a:lnTo>
                      <a:pt x="3536" y="283"/>
                    </a:lnTo>
                    <a:cubicBezTo>
                      <a:pt x="4456" y="652"/>
                      <a:pt x="5430" y="836"/>
                      <a:pt x="6406" y="836"/>
                    </a:cubicBezTo>
                    <a:cubicBezTo>
                      <a:pt x="7382" y="836"/>
                      <a:pt x="8359" y="652"/>
                      <a:pt x="9284" y="283"/>
                    </a:cubicBezTo>
                    <a:close/>
                    <a:moveTo>
                      <a:pt x="3459" y="0"/>
                    </a:moveTo>
                    <a:cubicBezTo>
                      <a:pt x="3442" y="0"/>
                      <a:pt x="3426" y="5"/>
                      <a:pt x="3411" y="14"/>
                    </a:cubicBezTo>
                    <a:cubicBezTo>
                      <a:pt x="3383" y="24"/>
                      <a:pt x="3354" y="53"/>
                      <a:pt x="3344" y="81"/>
                    </a:cubicBezTo>
                    <a:lnTo>
                      <a:pt x="20" y="10706"/>
                    </a:lnTo>
                    <a:cubicBezTo>
                      <a:pt x="1" y="10764"/>
                      <a:pt x="29" y="10821"/>
                      <a:pt x="87" y="10850"/>
                    </a:cubicBezTo>
                    <a:cubicBezTo>
                      <a:pt x="2089" y="11683"/>
                      <a:pt x="4235" y="12114"/>
                      <a:pt x="6410" y="12114"/>
                    </a:cubicBezTo>
                    <a:cubicBezTo>
                      <a:pt x="8575" y="12114"/>
                      <a:pt x="10721" y="11683"/>
                      <a:pt x="12733" y="10850"/>
                    </a:cubicBezTo>
                    <a:cubicBezTo>
                      <a:pt x="12790" y="10821"/>
                      <a:pt x="12819" y="10764"/>
                      <a:pt x="12800" y="10706"/>
                    </a:cubicBezTo>
                    <a:lnTo>
                      <a:pt x="9476" y="81"/>
                    </a:lnTo>
                    <a:cubicBezTo>
                      <a:pt x="9461" y="32"/>
                      <a:pt x="9416" y="3"/>
                      <a:pt x="9366" y="3"/>
                    </a:cubicBezTo>
                    <a:cubicBezTo>
                      <a:pt x="9348" y="3"/>
                      <a:pt x="9330" y="7"/>
                      <a:pt x="9313" y="14"/>
                    </a:cubicBezTo>
                    <a:cubicBezTo>
                      <a:pt x="8383" y="402"/>
                      <a:pt x="7397" y="596"/>
                      <a:pt x="6410" y="596"/>
                    </a:cubicBezTo>
                    <a:cubicBezTo>
                      <a:pt x="5423" y="596"/>
                      <a:pt x="4436" y="402"/>
                      <a:pt x="3507" y="14"/>
                    </a:cubicBezTo>
                    <a:cubicBezTo>
                      <a:pt x="3493" y="5"/>
                      <a:pt x="3476"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0"/>
              <p:cNvSpPr/>
              <p:nvPr/>
            </p:nvSpPr>
            <p:spPr>
              <a:xfrm>
                <a:off x="6661634" y="2736399"/>
                <a:ext cx="503976" cy="257760"/>
              </a:xfrm>
              <a:custGeom>
                <a:avLst/>
                <a:gdLst/>
                <a:ahLst/>
                <a:cxnLst/>
                <a:rect l="l" t="t" r="r" b="b"/>
                <a:pathLst>
                  <a:path w="4628" h="2367" extrusionOk="0">
                    <a:moveTo>
                      <a:pt x="2319" y="0"/>
                    </a:moveTo>
                    <a:cubicBezTo>
                      <a:pt x="1035" y="0"/>
                      <a:pt x="0" y="527"/>
                      <a:pt x="0" y="1188"/>
                    </a:cubicBezTo>
                    <a:cubicBezTo>
                      <a:pt x="0" y="1840"/>
                      <a:pt x="1035" y="2367"/>
                      <a:pt x="2319" y="2367"/>
                    </a:cubicBezTo>
                    <a:cubicBezTo>
                      <a:pt x="3593" y="2367"/>
                      <a:pt x="4628" y="1840"/>
                      <a:pt x="4628" y="1188"/>
                    </a:cubicBezTo>
                    <a:cubicBezTo>
                      <a:pt x="4628" y="527"/>
                      <a:pt x="3593" y="0"/>
                      <a:pt x="23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0"/>
              <p:cNvSpPr/>
              <p:nvPr/>
            </p:nvSpPr>
            <p:spPr>
              <a:xfrm>
                <a:off x="6649110" y="2723876"/>
                <a:ext cx="529023" cy="283895"/>
              </a:xfrm>
              <a:custGeom>
                <a:avLst/>
                <a:gdLst/>
                <a:ahLst/>
                <a:cxnLst/>
                <a:rect l="l" t="t" r="r" b="b"/>
                <a:pathLst>
                  <a:path w="4858" h="2607" extrusionOk="0">
                    <a:moveTo>
                      <a:pt x="2434" y="240"/>
                    </a:moveTo>
                    <a:cubicBezTo>
                      <a:pt x="3622" y="240"/>
                      <a:pt x="4618" y="719"/>
                      <a:pt x="4618" y="1303"/>
                    </a:cubicBezTo>
                    <a:cubicBezTo>
                      <a:pt x="4618" y="1878"/>
                      <a:pt x="3622" y="2367"/>
                      <a:pt x="2434" y="2367"/>
                    </a:cubicBezTo>
                    <a:cubicBezTo>
                      <a:pt x="1246" y="2367"/>
                      <a:pt x="240" y="1878"/>
                      <a:pt x="240" y="1303"/>
                    </a:cubicBezTo>
                    <a:cubicBezTo>
                      <a:pt x="240" y="719"/>
                      <a:pt x="1246" y="240"/>
                      <a:pt x="2434" y="240"/>
                    </a:cubicBezTo>
                    <a:close/>
                    <a:moveTo>
                      <a:pt x="2434" y="0"/>
                    </a:moveTo>
                    <a:cubicBezTo>
                      <a:pt x="1064" y="0"/>
                      <a:pt x="1" y="566"/>
                      <a:pt x="1" y="1303"/>
                    </a:cubicBezTo>
                    <a:cubicBezTo>
                      <a:pt x="1" y="2031"/>
                      <a:pt x="1064" y="2606"/>
                      <a:pt x="2434" y="2606"/>
                    </a:cubicBezTo>
                    <a:cubicBezTo>
                      <a:pt x="3794" y="2606"/>
                      <a:pt x="4858" y="2031"/>
                      <a:pt x="4858" y="1303"/>
                    </a:cubicBezTo>
                    <a:cubicBezTo>
                      <a:pt x="4858" y="566"/>
                      <a:pt x="3794" y="0"/>
                      <a:pt x="2434"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0"/>
              <p:cNvSpPr/>
              <p:nvPr/>
            </p:nvSpPr>
            <p:spPr>
              <a:xfrm>
                <a:off x="5671531" y="113588"/>
                <a:ext cx="910925" cy="1375916"/>
              </a:xfrm>
              <a:custGeom>
                <a:avLst/>
                <a:gdLst/>
                <a:ahLst/>
                <a:cxnLst/>
                <a:rect l="l" t="t" r="r" b="b"/>
                <a:pathLst>
                  <a:path w="8365" h="12635" extrusionOk="0">
                    <a:moveTo>
                      <a:pt x="1639" y="1"/>
                    </a:moveTo>
                    <a:cubicBezTo>
                      <a:pt x="1" y="4944"/>
                      <a:pt x="1706" y="9753"/>
                      <a:pt x="6075" y="12608"/>
                    </a:cubicBezTo>
                    <a:cubicBezTo>
                      <a:pt x="6075" y="12608"/>
                      <a:pt x="6180" y="12634"/>
                      <a:pt x="6362" y="12634"/>
                    </a:cubicBezTo>
                    <a:cubicBezTo>
                      <a:pt x="6676" y="12634"/>
                      <a:pt x="7215" y="12557"/>
                      <a:pt x="7828" y="12139"/>
                    </a:cubicBezTo>
                    <a:cubicBezTo>
                      <a:pt x="8364" y="7837"/>
                      <a:pt x="6333" y="1811"/>
                      <a:pt x="16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0"/>
              <p:cNvSpPr/>
              <p:nvPr/>
            </p:nvSpPr>
            <p:spPr>
              <a:xfrm>
                <a:off x="5658027" y="99976"/>
                <a:ext cx="910816" cy="1402269"/>
              </a:xfrm>
              <a:custGeom>
                <a:avLst/>
                <a:gdLst/>
                <a:ahLst/>
                <a:cxnLst/>
                <a:rect l="l" t="t" r="r" b="b"/>
                <a:pathLst>
                  <a:path w="8364" h="12877" extrusionOk="0">
                    <a:moveTo>
                      <a:pt x="1830" y="279"/>
                    </a:moveTo>
                    <a:lnTo>
                      <a:pt x="1830" y="279"/>
                    </a:lnTo>
                    <a:cubicBezTo>
                      <a:pt x="6218" y="2070"/>
                      <a:pt x="8364" y="7809"/>
                      <a:pt x="7837" y="12187"/>
                    </a:cubicBezTo>
                    <a:cubicBezTo>
                      <a:pt x="7259" y="12568"/>
                      <a:pt x="6758" y="12635"/>
                      <a:pt x="6475" y="12635"/>
                    </a:cubicBezTo>
                    <a:cubicBezTo>
                      <a:pt x="6359" y="12635"/>
                      <a:pt x="6280" y="12624"/>
                      <a:pt x="6247" y="12618"/>
                    </a:cubicBezTo>
                    <a:cubicBezTo>
                      <a:pt x="1983" y="9821"/>
                      <a:pt x="297" y="5098"/>
                      <a:pt x="1830" y="279"/>
                    </a:cubicBezTo>
                    <a:close/>
                    <a:moveTo>
                      <a:pt x="1764" y="1"/>
                    </a:moveTo>
                    <a:cubicBezTo>
                      <a:pt x="1712" y="1"/>
                      <a:pt x="1663" y="36"/>
                      <a:pt x="1648" y="87"/>
                    </a:cubicBezTo>
                    <a:cubicBezTo>
                      <a:pt x="0" y="5059"/>
                      <a:pt x="1725" y="9945"/>
                      <a:pt x="6132" y="12839"/>
                    </a:cubicBezTo>
                    <a:cubicBezTo>
                      <a:pt x="6151" y="12839"/>
                      <a:pt x="6160" y="12848"/>
                      <a:pt x="6170" y="12848"/>
                    </a:cubicBezTo>
                    <a:cubicBezTo>
                      <a:pt x="6275" y="12867"/>
                      <a:pt x="6381" y="12877"/>
                      <a:pt x="6486" y="12877"/>
                    </a:cubicBezTo>
                    <a:cubicBezTo>
                      <a:pt x="7032" y="12867"/>
                      <a:pt x="7569" y="12685"/>
                      <a:pt x="8019" y="12360"/>
                    </a:cubicBezTo>
                    <a:cubicBezTo>
                      <a:pt x="8048" y="12340"/>
                      <a:pt x="8067" y="12312"/>
                      <a:pt x="8076" y="12273"/>
                    </a:cubicBezTo>
                    <a:cubicBezTo>
                      <a:pt x="8354" y="10012"/>
                      <a:pt x="7942" y="7445"/>
                      <a:pt x="6927" y="5213"/>
                    </a:cubicBezTo>
                    <a:cubicBezTo>
                      <a:pt x="6122" y="3431"/>
                      <a:pt x="4580" y="1084"/>
                      <a:pt x="1811" y="11"/>
                    </a:cubicBezTo>
                    <a:cubicBezTo>
                      <a:pt x="1796" y="4"/>
                      <a:pt x="1780" y="1"/>
                      <a:pt x="1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0"/>
              <p:cNvSpPr/>
              <p:nvPr/>
            </p:nvSpPr>
            <p:spPr>
              <a:xfrm>
                <a:off x="5960547" y="594591"/>
                <a:ext cx="440380" cy="665798"/>
              </a:xfrm>
              <a:custGeom>
                <a:avLst/>
                <a:gdLst/>
                <a:ahLst/>
                <a:cxnLst/>
                <a:rect l="l" t="t" r="r" b="b"/>
                <a:pathLst>
                  <a:path w="4044" h="6114" extrusionOk="0">
                    <a:moveTo>
                      <a:pt x="786" y="0"/>
                    </a:moveTo>
                    <a:cubicBezTo>
                      <a:pt x="1" y="2395"/>
                      <a:pt x="824" y="4714"/>
                      <a:pt x="2932" y="6103"/>
                    </a:cubicBezTo>
                    <a:cubicBezTo>
                      <a:pt x="2932" y="6103"/>
                      <a:pt x="2980" y="6113"/>
                      <a:pt x="3062" y="6113"/>
                    </a:cubicBezTo>
                    <a:cubicBezTo>
                      <a:pt x="3213" y="6113"/>
                      <a:pt x="3481" y="6077"/>
                      <a:pt x="3785" y="5873"/>
                    </a:cubicBezTo>
                    <a:cubicBezTo>
                      <a:pt x="4043" y="3794"/>
                      <a:pt x="3057" y="872"/>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0"/>
              <p:cNvSpPr/>
              <p:nvPr/>
            </p:nvSpPr>
            <p:spPr>
              <a:xfrm>
                <a:off x="5945954" y="581197"/>
                <a:ext cx="469565" cy="692586"/>
              </a:xfrm>
              <a:custGeom>
                <a:avLst/>
                <a:gdLst/>
                <a:ahLst/>
                <a:cxnLst/>
                <a:rect l="l" t="t" r="r" b="b"/>
                <a:pathLst>
                  <a:path w="4312" h="6360" extrusionOk="0">
                    <a:moveTo>
                      <a:pt x="997" y="276"/>
                    </a:moveTo>
                    <a:cubicBezTo>
                      <a:pt x="3037" y="1158"/>
                      <a:pt x="4043" y="3850"/>
                      <a:pt x="3804" y="5919"/>
                    </a:cubicBezTo>
                    <a:cubicBezTo>
                      <a:pt x="3625" y="6047"/>
                      <a:pt x="3409" y="6114"/>
                      <a:pt x="3195" y="6114"/>
                    </a:cubicBezTo>
                    <a:cubicBezTo>
                      <a:pt x="3168" y="6114"/>
                      <a:pt x="3141" y="6113"/>
                      <a:pt x="3114" y="6111"/>
                    </a:cubicBezTo>
                    <a:cubicBezTo>
                      <a:pt x="1102" y="4789"/>
                      <a:pt x="297" y="2556"/>
                      <a:pt x="997" y="276"/>
                    </a:cubicBezTo>
                    <a:close/>
                    <a:moveTo>
                      <a:pt x="917" y="1"/>
                    </a:moveTo>
                    <a:cubicBezTo>
                      <a:pt x="901" y="1"/>
                      <a:pt x="887" y="3"/>
                      <a:pt x="872" y="8"/>
                    </a:cubicBezTo>
                    <a:cubicBezTo>
                      <a:pt x="843" y="27"/>
                      <a:pt x="815" y="46"/>
                      <a:pt x="805" y="85"/>
                    </a:cubicBezTo>
                    <a:cubicBezTo>
                      <a:pt x="0" y="2518"/>
                      <a:pt x="843" y="4913"/>
                      <a:pt x="2999" y="6322"/>
                    </a:cubicBezTo>
                    <a:cubicBezTo>
                      <a:pt x="3009" y="6331"/>
                      <a:pt x="3028" y="6341"/>
                      <a:pt x="3037" y="6341"/>
                    </a:cubicBezTo>
                    <a:cubicBezTo>
                      <a:pt x="3095" y="6350"/>
                      <a:pt x="3152" y="6360"/>
                      <a:pt x="3200" y="6360"/>
                    </a:cubicBezTo>
                    <a:cubicBezTo>
                      <a:pt x="3488" y="6350"/>
                      <a:pt x="3756" y="6254"/>
                      <a:pt x="3986" y="6101"/>
                    </a:cubicBezTo>
                    <a:cubicBezTo>
                      <a:pt x="4015" y="6072"/>
                      <a:pt x="4034" y="6044"/>
                      <a:pt x="4034" y="6015"/>
                    </a:cubicBezTo>
                    <a:cubicBezTo>
                      <a:pt x="4312" y="3802"/>
                      <a:pt x="3219" y="880"/>
                      <a:pt x="968" y="8"/>
                    </a:cubicBezTo>
                    <a:cubicBezTo>
                      <a:pt x="949" y="3"/>
                      <a:pt x="932" y="1"/>
                      <a:pt x="9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0"/>
              <p:cNvSpPr/>
              <p:nvPr/>
            </p:nvSpPr>
            <p:spPr>
              <a:xfrm>
                <a:off x="7244784" y="113588"/>
                <a:ext cx="910925" cy="1375916"/>
              </a:xfrm>
              <a:custGeom>
                <a:avLst/>
                <a:gdLst/>
                <a:ahLst/>
                <a:cxnLst/>
                <a:rect l="l" t="t" r="r" b="b"/>
                <a:pathLst>
                  <a:path w="8365" h="12635" extrusionOk="0">
                    <a:moveTo>
                      <a:pt x="6726" y="1"/>
                    </a:moveTo>
                    <a:lnTo>
                      <a:pt x="6726" y="1"/>
                    </a:lnTo>
                    <a:cubicBezTo>
                      <a:pt x="2041" y="1811"/>
                      <a:pt x="1" y="7837"/>
                      <a:pt x="537" y="12139"/>
                    </a:cubicBezTo>
                    <a:cubicBezTo>
                      <a:pt x="1156" y="12557"/>
                      <a:pt x="1694" y="12634"/>
                      <a:pt x="2008" y="12634"/>
                    </a:cubicBezTo>
                    <a:cubicBezTo>
                      <a:pt x="2190" y="12634"/>
                      <a:pt x="2297" y="12608"/>
                      <a:pt x="2300" y="12608"/>
                    </a:cubicBezTo>
                    <a:cubicBezTo>
                      <a:pt x="6659" y="9753"/>
                      <a:pt x="8364" y="4944"/>
                      <a:pt x="6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0"/>
              <p:cNvSpPr/>
              <p:nvPr/>
            </p:nvSpPr>
            <p:spPr>
              <a:xfrm>
                <a:off x="7258396" y="99976"/>
                <a:ext cx="910816" cy="1402269"/>
              </a:xfrm>
              <a:custGeom>
                <a:avLst/>
                <a:gdLst/>
                <a:ahLst/>
                <a:cxnLst/>
                <a:rect l="l" t="t" r="r" b="b"/>
                <a:pathLst>
                  <a:path w="8364" h="12877" extrusionOk="0">
                    <a:moveTo>
                      <a:pt x="6525" y="279"/>
                    </a:moveTo>
                    <a:cubicBezTo>
                      <a:pt x="8067" y="5098"/>
                      <a:pt x="6390" y="9821"/>
                      <a:pt x="2118" y="12618"/>
                    </a:cubicBezTo>
                    <a:cubicBezTo>
                      <a:pt x="2084" y="12624"/>
                      <a:pt x="2005" y="12635"/>
                      <a:pt x="1889" y="12635"/>
                    </a:cubicBezTo>
                    <a:cubicBezTo>
                      <a:pt x="1606" y="12635"/>
                      <a:pt x="1105" y="12568"/>
                      <a:pt x="527" y="12187"/>
                    </a:cubicBezTo>
                    <a:cubicBezTo>
                      <a:pt x="0" y="7809"/>
                      <a:pt x="2137" y="2070"/>
                      <a:pt x="6525" y="279"/>
                    </a:cubicBezTo>
                    <a:close/>
                    <a:moveTo>
                      <a:pt x="6605" y="1"/>
                    </a:moveTo>
                    <a:cubicBezTo>
                      <a:pt x="6591" y="1"/>
                      <a:pt x="6576" y="4"/>
                      <a:pt x="6563" y="11"/>
                    </a:cubicBezTo>
                    <a:cubicBezTo>
                      <a:pt x="3785" y="1084"/>
                      <a:pt x="2242" y="3431"/>
                      <a:pt x="1437" y="5213"/>
                    </a:cubicBezTo>
                    <a:cubicBezTo>
                      <a:pt x="431" y="7445"/>
                      <a:pt x="10" y="10012"/>
                      <a:pt x="297" y="12273"/>
                    </a:cubicBezTo>
                    <a:cubicBezTo>
                      <a:pt x="297" y="12312"/>
                      <a:pt x="317" y="12340"/>
                      <a:pt x="345" y="12360"/>
                    </a:cubicBezTo>
                    <a:cubicBezTo>
                      <a:pt x="796" y="12685"/>
                      <a:pt x="1332" y="12867"/>
                      <a:pt x="1888" y="12877"/>
                    </a:cubicBezTo>
                    <a:cubicBezTo>
                      <a:pt x="1993" y="12877"/>
                      <a:pt x="2089" y="12867"/>
                      <a:pt x="2194" y="12848"/>
                    </a:cubicBezTo>
                    <a:cubicBezTo>
                      <a:pt x="2204" y="12848"/>
                      <a:pt x="2223" y="12839"/>
                      <a:pt x="2233" y="12829"/>
                    </a:cubicBezTo>
                    <a:cubicBezTo>
                      <a:pt x="6639" y="9945"/>
                      <a:pt x="8364" y="5059"/>
                      <a:pt x="6716" y="78"/>
                    </a:cubicBezTo>
                    <a:cubicBezTo>
                      <a:pt x="6701" y="34"/>
                      <a:pt x="6653" y="1"/>
                      <a:pt x="6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0"/>
              <p:cNvSpPr/>
              <p:nvPr/>
            </p:nvSpPr>
            <p:spPr>
              <a:xfrm>
                <a:off x="7426317" y="594591"/>
                <a:ext cx="441469" cy="665798"/>
              </a:xfrm>
              <a:custGeom>
                <a:avLst/>
                <a:gdLst/>
                <a:ahLst/>
                <a:cxnLst/>
                <a:rect l="l" t="t" r="r" b="b"/>
                <a:pathLst>
                  <a:path w="4054" h="6114" extrusionOk="0">
                    <a:moveTo>
                      <a:pt x="3258" y="0"/>
                    </a:moveTo>
                    <a:cubicBezTo>
                      <a:pt x="988" y="872"/>
                      <a:pt x="1" y="3794"/>
                      <a:pt x="269" y="5873"/>
                    </a:cubicBezTo>
                    <a:cubicBezTo>
                      <a:pt x="573" y="6077"/>
                      <a:pt x="836" y="6113"/>
                      <a:pt x="985" y="6113"/>
                    </a:cubicBezTo>
                    <a:cubicBezTo>
                      <a:pt x="1066" y="6113"/>
                      <a:pt x="1112" y="6103"/>
                      <a:pt x="1112" y="6103"/>
                    </a:cubicBezTo>
                    <a:cubicBezTo>
                      <a:pt x="3220" y="4714"/>
                      <a:pt x="4053" y="2395"/>
                      <a:pt x="32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0"/>
              <p:cNvSpPr/>
              <p:nvPr/>
            </p:nvSpPr>
            <p:spPr>
              <a:xfrm>
                <a:off x="7411725" y="581197"/>
                <a:ext cx="469565" cy="692586"/>
              </a:xfrm>
              <a:custGeom>
                <a:avLst/>
                <a:gdLst/>
                <a:ahLst/>
                <a:cxnLst/>
                <a:rect l="l" t="t" r="r" b="b"/>
                <a:pathLst>
                  <a:path w="4312" h="6360" extrusionOk="0">
                    <a:moveTo>
                      <a:pt x="3325" y="276"/>
                    </a:moveTo>
                    <a:cubicBezTo>
                      <a:pt x="4024" y="2556"/>
                      <a:pt x="3220" y="4779"/>
                      <a:pt x="1208" y="6111"/>
                    </a:cubicBezTo>
                    <a:cubicBezTo>
                      <a:pt x="1180" y="6113"/>
                      <a:pt x="1152" y="6114"/>
                      <a:pt x="1124" y="6114"/>
                    </a:cubicBezTo>
                    <a:cubicBezTo>
                      <a:pt x="905" y="6114"/>
                      <a:pt x="697" y="6048"/>
                      <a:pt x="518" y="5929"/>
                    </a:cubicBezTo>
                    <a:lnTo>
                      <a:pt x="508" y="5919"/>
                    </a:lnTo>
                    <a:cubicBezTo>
                      <a:pt x="278" y="3850"/>
                      <a:pt x="1275" y="1158"/>
                      <a:pt x="3325" y="276"/>
                    </a:cubicBezTo>
                    <a:close/>
                    <a:moveTo>
                      <a:pt x="3398" y="1"/>
                    </a:moveTo>
                    <a:cubicBezTo>
                      <a:pt x="3382" y="1"/>
                      <a:pt x="3368" y="3"/>
                      <a:pt x="3354" y="8"/>
                    </a:cubicBezTo>
                    <a:cubicBezTo>
                      <a:pt x="1102" y="880"/>
                      <a:pt x="1" y="3802"/>
                      <a:pt x="278" y="6005"/>
                    </a:cubicBezTo>
                    <a:cubicBezTo>
                      <a:pt x="288" y="6044"/>
                      <a:pt x="307" y="6072"/>
                      <a:pt x="336" y="6092"/>
                    </a:cubicBezTo>
                    <a:cubicBezTo>
                      <a:pt x="556" y="6254"/>
                      <a:pt x="834" y="6350"/>
                      <a:pt x="1112" y="6360"/>
                    </a:cubicBezTo>
                    <a:cubicBezTo>
                      <a:pt x="1169" y="6350"/>
                      <a:pt x="1217" y="6350"/>
                      <a:pt x="1275" y="6341"/>
                    </a:cubicBezTo>
                    <a:cubicBezTo>
                      <a:pt x="1284" y="6331"/>
                      <a:pt x="1304" y="6331"/>
                      <a:pt x="1313" y="6322"/>
                    </a:cubicBezTo>
                    <a:cubicBezTo>
                      <a:pt x="3478" y="4904"/>
                      <a:pt x="4312" y="2518"/>
                      <a:pt x="3507" y="75"/>
                    </a:cubicBezTo>
                    <a:cubicBezTo>
                      <a:pt x="3497" y="46"/>
                      <a:pt x="3478" y="18"/>
                      <a:pt x="3450" y="8"/>
                    </a:cubicBezTo>
                    <a:cubicBezTo>
                      <a:pt x="3430" y="3"/>
                      <a:pt x="3414" y="1"/>
                      <a:pt x="3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0"/>
              <p:cNvSpPr/>
              <p:nvPr/>
            </p:nvSpPr>
            <p:spPr>
              <a:xfrm>
                <a:off x="5860796" y="2163377"/>
                <a:ext cx="286617" cy="418383"/>
              </a:xfrm>
              <a:custGeom>
                <a:avLst/>
                <a:gdLst/>
                <a:ahLst/>
                <a:cxnLst/>
                <a:rect l="l" t="t" r="r" b="b"/>
                <a:pathLst>
                  <a:path w="2632" h="3842" extrusionOk="0">
                    <a:moveTo>
                      <a:pt x="1396" y="0"/>
                    </a:moveTo>
                    <a:cubicBezTo>
                      <a:pt x="1121" y="0"/>
                      <a:pt x="855" y="145"/>
                      <a:pt x="677" y="463"/>
                    </a:cubicBezTo>
                    <a:cubicBezTo>
                      <a:pt x="1" y="1642"/>
                      <a:pt x="833" y="3841"/>
                      <a:pt x="2400" y="3841"/>
                    </a:cubicBezTo>
                    <a:cubicBezTo>
                      <a:pt x="2475" y="3841"/>
                      <a:pt x="2553" y="3836"/>
                      <a:pt x="2631" y="3825"/>
                    </a:cubicBezTo>
                    <a:lnTo>
                      <a:pt x="2191" y="444"/>
                    </a:lnTo>
                    <a:cubicBezTo>
                      <a:pt x="1980" y="159"/>
                      <a:pt x="1684" y="0"/>
                      <a:pt x="13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0"/>
              <p:cNvSpPr/>
              <p:nvPr/>
            </p:nvSpPr>
            <p:spPr>
              <a:xfrm>
                <a:off x="5878111" y="2151072"/>
                <a:ext cx="283895" cy="443538"/>
              </a:xfrm>
              <a:custGeom>
                <a:avLst/>
                <a:gdLst/>
                <a:ahLst/>
                <a:cxnLst/>
                <a:rect l="l" t="t" r="r" b="b"/>
                <a:pathLst>
                  <a:path w="2607" h="4073" extrusionOk="0">
                    <a:moveTo>
                      <a:pt x="1246" y="231"/>
                    </a:moveTo>
                    <a:cubicBezTo>
                      <a:pt x="1514" y="240"/>
                      <a:pt x="1763" y="375"/>
                      <a:pt x="1926" y="595"/>
                    </a:cubicBezTo>
                    <a:lnTo>
                      <a:pt x="2348" y="3833"/>
                    </a:lnTo>
                    <a:cubicBezTo>
                      <a:pt x="2314" y="3835"/>
                      <a:pt x="2281" y="3836"/>
                      <a:pt x="2248" y="3836"/>
                    </a:cubicBezTo>
                    <a:cubicBezTo>
                      <a:pt x="1521" y="3836"/>
                      <a:pt x="1064" y="3340"/>
                      <a:pt x="853" y="3019"/>
                    </a:cubicBezTo>
                    <a:cubicBezTo>
                      <a:pt x="355" y="2281"/>
                      <a:pt x="259" y="1275"/>
                      <a:pt x="623" y="633"/>
                    </a:cubicBezTo>
                    <a:cubicBezTo>
                      <a:pt x="738" y="403"/>
                      <a:pt x="959" y="260"/>
                      <a:pt x="1208" y="231"/>
                    </a:cubicBezTo>
                    <a:close/>
                    <a:moveTo>
                      <a:pt x="1217" y="1"/>
                    </a:moveTo>
                    <a:cubicBezTo>
                      <a:pt x="1207" y="1"/>
                      <a:pt x="1198" y="1"/>
                      <a:pt x="1189" y="1"/>
                    </a:cubicBezTo>
                    <a:cubicBezTo>
                      <a:pt x="853" y="20"/>
                      <a:pt x="566" y="221"/>
                      <a:pt x="413" y="518"/>
                    </a:cubicBezTo>
                    <a:cubicBezTo>
                      <a:pt x="1" y="1237"/>
                      <a:pt x="106" y="2338"/>
                      <a:pt x="652" y="3153"/>
                    </a:cubicBezTo>
                    <a:cubicBezTo>
                      <a:pt x="1045" y="3747"/>
                      <a:pt x="1620" y="4073"/>
                      <a:pt x="2242" y="4073"/>
                    </a:cubicBezTo>
                    <a:cubicBezTo>
                      <a:pt x="2329" y="4073"/>
                      <a:pt x="2405" y="4073"/>
                      <a:pt x="2482" y="4063"/>
                    </a:cubicBezTo>
                    <a:lnTo>
                      <a:pt x="2607" y="4044"/>
                    </a:lnTo>
                    <a:lnTo>
                      <a:pt x="2147" y="509"/>
                    </a:lnTo>
                    <a:lnTo>
                      <a:pt x="2128" y="489"/>
                    </a:lnTo>
                    <a:cubicBezTo>
                      <a:pt x="1922" y="181"/>
                      <a:pt x="1580" y="1"/>
                      <a:pt x="1217"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0"/>
              <p:cNvSpPr/>
              <p:nvPr/>
            </p:nvSpPr>
            <p:spPr>
              <a:xfrm>
                <a:off x="7679832" y="2163377"/>
                <a:ext cx="286617" cy="418383"/>
              </a:xfrm>
              <a:custGeom>
                <a:avLst/>
                <a:gdLst/>
                <a:ahLst/>
                <a:cxnLst/>
                <a:rect l="l" t="t" r="r" b="b"/>
                <a:pathLst>
                  <a:path w="2632" h="3842" extrusionOk="0">
                    <a:moveTo>
                      <a:pt x="1236" y="0"/>
                    </a:moveTo>
                    <a:cubicBezTo>
                      <a:pt x="949" y="0"/>
                      <a:pt x="652" y="159"/>
                      <a:pt x="441" y="444"/>
                    </a:cubicBezTo>
                    <a:lnTo>
                      <a:pt x="1" y="3825"/>
                    </a:lnTo>
                    <a:cubicBezTo>
                      <a:pt x="80" y="3836"/>
                      <a:pt x="157" y="3841"/>
                      <a:pt x="232" y="3841"/>
                    </a:cubicBezTo>
                    <a:cubicBezTo>
                      <a:pt x="1799" y="3841"/>
                      <a:pt x="2632" y="1642"/>
                      <a:pt x="1955" y="463"/>
                    </a:cubicBezTo>
                    <a:cubicBezTo>
                      <a:pt x="1777" y="145"/>
                      <a:pt x="1511"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0"/>
              <p:cNvSpPr/>
              <p:nvPr/>
            </p:nvSpPr>
            <p:spPr>
              <a:xfrm>
                <a:off x="7666329" y="2150092"/>
                <a:ext cx="282806" cy="444518"/>
              </a:xfrm>
              <a:custGeom>
                <a:avLst/>
                <a:gdLst/>
                <a:ahLst/>
                <a:cxnLst/>
                <a:rect l="l" t="t" r="r" b="b"/>
                <a:pathLst>
                  <a:path w="2597" h="4082" extrusionOk="0">
                    <a:moveTo>
                      <a:pt x="1372" y="249"/>
                    </a:moveTo>
                    <a:cubicBezTo>
                      <a:pt x="1381" y="249"/>
                      <a:pt x="1390" y="249"/>
                      <a:pt x="1399" y="249"/>
                    </a:cubicBezTo>
                    <a:cubicBezTo>
                      <a:pt x="1648" y="269"/>
                      <a:pt x="1868" y="422"/>
                      <a:pt x="1983" y="652"/>
                    </a:cubicBezTo>
                    <a:cubicBezTo>
                      <a:pt x="2357" y="1294"/>
                      <a:pt x="2252" y="2290"/>
                      <a:pt x="1753" y="3028"/>
                    </a:cubicBezTo>
                    <a:cubicBezTo>
                      <a:pt x="1543" y="3349"/>
                      <a:pt x="1086" y="3845"/>
                      <a:pt x="367" y="3845"/>
                    </a:cubicBezTo>
                    <a:cubicBezTo>
                      <a:pt x="335" y="3845"/>
                      <a:pt x="302" y="3844"/>
                      <a:pt x="268" y="3842"/>
                    </a:cubicBezTo>
                    <a:lnTo>
                      <a:pt x="680" y="613"/>
                    </a:lnTo>
                    <a:cubicBezTo>
                      <a:pt x="838" y="391"/>
                      <a:pt x="1095" y="249"/>
                      <a:pt x="1372" y="249"/>
                    </a:cubicBezTo>
                    <a:close/>
                    <a:moveTo>
                      <a:pt x="1418" y="0"/>
                    </a:moveTo>
                    <a:cubicBezTo>
                      <a:pt x="1035" y="0"/>
                      <a:pt x="680" y="182"/>
                      <a:pt x="479" y="498"/>
                    </a:cubicBezTo>
                    <a:lnTo>
                      <a:pt x="460" y="518"/>
                    </a:lnTo>
                    <a:lnTo>
                      <a:pt x="0" y="4053"/>
                    </a:lnTo>
                    <a:lnTo>
                      <a:pt x="115" y="4072"/>
                    </a:lnTo>
                    <a:cubicBezTo>
                      <a:pt x="201" y="4082"/>
                      <a:pt x="278" y="4082"/>
                      <a:pt x="355" y="4082"/>
                    </a:cubicBezTo>
                    <a:cubicBezTo>
                      <a:pt x="977" y="4082"/>
                      <a:pt x="1552" y="3756"/>
                      <a:pt x="1955" y="3162"/>
                    </a:cubicBezTo>
                    <a:cubicBezTo>
                      <a:pt x="2501" y="2357"/>
                      <a:pt x="2596" y="1246"/>
                      <a:pt x="2194" y="527"/>
                    </a:cubicBezTo>
                    <a:cubicBezTo>
                      <a:pt x="2041" y="230"/>
                      <a:pt x="1744" y="29"/>
                      <a:pt x="1418"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0"/>
              <p:cNvSpPr/>
              <p:nvPr/>
            </p:nvSpPr>
            <p:spPr>
              <a:xfrm>
                <a:off x="5998116" y="1141260"/>
                <a:ext cx="1830998" cy="1769471"/>
              </a:xfrm>
              <a:custGeom>
                <a:avLst/>
                <a:gdLst/>
                <a:ahLst/>
                <a:cxnLst/>
                <a:rect l="l" t="t" r="r" b="b"/>
                <a:pathLst>
                  <a:path w="16814" h="16249" extrusionOk="0">
                    <a:moveTo>
                      <a:pt x="8412" y="0"/>
                    </a:moveTo>
                    <a:cubicBezTo>
                      <a:pt x="6879" y="0"/>
                      <a:pt x="4312" y="220"/>
                      <a:pt x="2156" y="1734"/>
                    </a:cubicBezTo>
                    <a:cubicBezTo>
                      <a:pt x="0" y="3257"/>
                      <a:pt x="240" y="7588"/>
                      <a:pt x="317" y="8699"/>
                    </a:cubicBezTo>
                    <a:cubicBezTo>
                      <a:pt x="403" y="9820"/>
                      <a:pt x="518" y="12474"/>
                      <a:pt x="1275" y="13930"/>
                    </a:cubicBezTo>
                    <a:cubicBezTo>
                      <a:pt x="2223" y="15750"/>
                      <a:pt x="6429" y="16248"/>
                      <a:pt x="8412" y="16248"/>
                    </a:cubicBezTo>
                    <a:cubicBezTo>
                      <a:pt x="10395" y="16248"/>
                      <a:pt x="14591" y="15750"/>
                      <a:pt x="15540" y="13930"/>
                    </a:cubicBezTo>
                    <a:cubicBezTo>
                      <a:pt x="16296" y="12474"/>
                      <a:pt x="16421" y="9820"/>
                      <a:pt x="16498" y="8699"/>
                    </a:cubicBezTo>
                    <a:cubicBezTo>
                      <a:pt x="16574" y="7578"/>
                      <a:pt x="16814" y="3248"/>
                      <a:pt x="14658" y="1734"/>
                    </a:cubicBezTo>
                    <a:cubicBezTo>
                      <a:pt x="12503" y="220"/>
                      <a:pt x="9935" y="0"/>
                      <a:pt x="84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0"/>
              <p:cNvSpPr/>
              <p:nvPr/>
            </p:nvSpPr>
            <p:spPr>
              <a:xfrm>
                <a:off x="6004324" y="1128736"/>
                <a:ext cx="1819564" cy="1794517"/>
              </a:xfrm>
              <a:custGeom>
                <a:avLst/>
                <a:gdLst/>
                <a:ahLst/>
                <a:cxnLst/>
                <a:rect l="l" t="t" r="r" b="b"/>
                <a:pathLst>
                  <a:path w="16709" h="16479" extrusionOk="0">
                    <a:moveTo>
                      <a:pt x="8355" y="230"/>
                    </a:moveTo>
                    <a:lnTo>
                      <a:pt x="8355" y="240"/>
                    </a:lnTo>
                    <a:cubicBezTo>
                      <a:pt x="10836" y="240"/>
                      <a:pt x="12915" y="815"/>
                      <a:pt x="14534" y="1945"/>
                    </a:cubicBezTo>
                    <a:cubicBezTo>
                      <a:pt x="16489" y="3325"/>
                      <a:pt x="16441" y="7205"/>
                      <a:pt x="16326" y="8804"/>
                    </a:cubicBezTo>
                    <a:cubicBezTo>
                      <a:pt x="16316" y="8900"/>
                      <a:pt x="16306" y="8996"/>
                      <a:pt x="16297" y="9111"/>
                    </a:cubicBezTo>
                    <a:cubicBezTo>
                      <a:pt x="16220" y="10356"/>
                      <a:pt x="16067" y="12675"/>
                      <a:pt x="15377" y="13987"/>
                    </a:cubicBezTo>
                    <a:cubicBezTo>
                      <a:pt x="14515" y="15645"/>
                      <a:pt x="10702" y="16239"/>
                      <a:pt x="8355" y="16239"/>
                    </a:cubicBezTo>
                    <a:cubicBezTo>
                      <a:pt x="5998" y="16239"/>
                      <a:pt x="2185" y="15645"/>
                      <a:pt x="1323" y="13987"/>
                    </a:cubicBezTo>
                    <a:cubicBezTo>
                      <a:pt x="643" y="12675"/>
                      <a:pt x="490" y="10356"/>
                      <a:pt x="403" y="9101"/>
                    </a:cubicBezTo>
                    <a:cubicBezTo>
                      <a:pt x="394" y="8996"/>
                      <a:pt x="384" y="8900"/>
                      <a:pt x="384" y="8804"/>
                    </a:cubicBezTo>
                    <a:cubicBezTo>
                      <a:pt x="269" y="7205"/>
                      <a:pt x="212" y="3325"/>
                      <a:pt x="2166" y="1945"/>
                    </a:cubicBezTo>
                    <a:cubicBezTo>
                      <a:pt x="3785" y="815"/>
                      <a:pt x="5864" y="230"/>
                      <a:pt x="8355" y="230"/>
                    </a:cubicBezTo>
                    <a:close/>
                    <a:moveTo>
                      <a:pt x="8355" y="0"/>
                    </a:moveTo>
                    <a:cubicBezTo>
                      <a:pt x="5816" y="0"/>
                      <a:pt x="3689" y="585"/>
                      <a:pt x="2032" y="1753"/>
                    </a:cubicBezTo>
                    <a:cubicBezTo>
                      <a:pt x="49" y="3152"/>
                      <a:pt x="1" y="6783"/>
                      <a:pt x="145" y="8824"/>
                    </a:cubicBezTo>
                    <a:cubicBezTo>
                      <a:pt x="145" y="8919"/>
                      <a:pt x="154" y="9015"/>
                      <a:pt x="164" y="9121"/>
                    </a:cubicBezTo>
                    <a:cubicBezTo>
                      <a:pt x="250" y="10385"/>
                      <a:pt x="403" y="12742"/>
                      <a:pt x="1112" y="14102"/>
                    </a:cubicBezTo>
                    <a:cubicBezTo>
                      <a:pt x="2128" y="16057"/>
                      <a:pt x="6688" y="16478"/>
                      <a:pt x="8355" y="16478"/>
                    </a:cubicBezTo>
                    <a:cubicBezTo>
                      <a:pt x="10022" y="16478"/>
                      <a:pt x="14572" y="16057"/>
                      <a:pt x="15588" y="14102"/>
                    </a:cubicBezTo>
                    <a:cubicBezTo>
                      <a:pt x="16297" y="12742"/>
                      <a:pt x="16460" y="10385"/>
                      <a:pt x="16536" y="9130"/>
                    </a:cubicBezTo>
                    <a:cubicBezTo>
                      <a:pt x="16546" y="9015"/>
                      <a:pt x="16556" y="8919"/>
                      <a:pt x="16565" y="8824"/>
                    </a:cubicBezTo>
                    <a:cubicBezTo>
                      <a:pt x="16709" y="6783"/>
                      <a:pt x="16651" y="3152"/>
                      <a:pt x="14678" y="1753"/>
                    </a:cubicBezTo>
                    <a:cubicBezTo>
                      <a:pt x="13020" y="585"/>
                      <a:pt x="10894" y="0"/>
                      <a:pt x="8355"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0"/>
              <p:cNvSpPr/>
              <p:nvPr/>
            </p:nvSpPr>
            <p:spPr>
              <a:xfrm>
                <a:off x="7220826" y="2330536"/>
                <a:ext cx="423719" cy="319396"/>
              </a:xfrm>
              <a:custGeom>
                <a:avLst/>
                <a:gdLst/>
                <a:ahLst/>
                <a:cxnLst/>
                <a:rect l="l" t="t" r="r" b="b"/>
                <a:pathLst>
                  <a:path w="3891" h="2933" extrusionOk="0">
                    <a:moveTo>
                      <a:pt x="1945" y="1"/>
                    </a:moveTo>
                    <a:cubicBezTo>
                      <a:pt x="872" y="1"/>
                      <a:pt x="0" y="652"/>
                      <a:pt x="0" y="1466"/>
                    </a:cubicBezTo>
                    <a:cubicBezTo>
                      <a:pt x="0" y="2271"/>
                      <a:pt x="872" y="2932"/>
                      <a:pt x="1945" y="2932"/>
                    </a:cubicBezTo>
                    <a:cubicBezTo>
                      <a:pt x="3018" y="2932"/>
                      <a:pt x="3890" y="2271"/>
                      <a:pt x="3890" y="1466"/>
                    </a:cubicBezTo>
                    <a:cubicBezTo>
                      <a:pt x="3890" y="652"/>
                      <a:pt x="3018" y="1"/>
                      <a:pt x="19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0"/>
              <p:cNvSpPr/>
              <p:nvPr/>
            </p:nvSpPr>
            <p:spPr>
              <a:xfrm>
                <a:off x="6182808" y="2330536"/>
                <a:ext cx="423610" cy="319396"/>
              </a:xfrm>
              <a:custGeom>
                <a:avLst/>
                <a:gdLst/>
                <a:ahLst/>
                <a:cxnLst/>
                <a:rect l="l" t="t" r="r" b="b"/>
                <a:pathLst>
                  <a:path w="3890" h="2933" extrusionOk="0">
                    <a:moveTo>
                      <a:pt x="1945" y="1"/>
                    </a:moveTo>
                    <a:cubicBezTo>
                      <a:pt x="872" y="1"/>
                      <a:pt x="0" y="652"/>
                      <a:pt x="0" y="1466"/>
                    </a:cubicBezTo>
                    <a:cubicBezTo>
                      <a:pt x="0" y="2271"/>
                      <a:pt x="872" y="2932"/>
                      <a:pt x="1945" y="2932"/>
                    </a:cubicBezTo>
                    <a:cubicBezTo>
                      <a:pt x="3018" y="2932"/>
                      <a:pt x="3890" y="2271"/>
                      <a:pt x="3890" y="1466"/>
                    </a:cubicBezTo>
                    <a:cubicBezTo>
                      <a:pt x="3890" y="652"/>
                      <a:pt x="3018" y="1"/>
                      <a:pt x="19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0"/>
              <p:cNvSpPr/>
              <p:nvPr/>
            </p:nvSpPr>
            <p:spPr>
              <a:xfrm>
                <a:off x="6266224" y="2055568"/>
                <a:ext cx="406949" cy="342917"/>
              </a:xfrm>
              <a:custGeom>
                <a:avLst/>
                <a:gdLst/>
                <a:ahLst/>
                <a:cxnLst/>
                <a:rect l="l" t="t" r="r" b="b"/>
                <a:pathLst>
                  <a:path w="3737" h="3149" extrusionOk="0">
                    <a:moveTo>
                      <a:pt x="1850" y="1"/>
                    </a:moveTo>
                    <a:cubicBezTo>
                      <a:pt x="1642" y="1"/>
                      <a:pt x="1429" y="33"/>
                      <a:pt x="1217" y="102"/>
                    </a:cubicBezTo>
                    <a:cubicBezTo>
                      <a:pt x="355" y="380"/>
                      <a:pt x="125" y="955"/>
                      <a:pt x="1" y="1635"/>
                    </a:cubicBezTo>
                    <a:cubicBezTo>
                      <a:pt x="221" y="2267"/>
                      <a:pt x="786" y="3148"/>
                      <a:pt x="2012" y="3148"/>
                    </a:cubicBezTo>
                    <a:cubicBezTo>
                      <a:pt x="2606" y="3148"/>
                      <a:pt x="3181" y="2928"/>
                      <a:pt x="3612" y="2526"/>
                    </a:cubicBezTo>
                    <a:cubicBezTo>
                      <a:pt x="3689" y="2133"/>
                      <a:pt x="3737" y="1395"/>
                      <a:pt x="3344" y="772"/>
                    </a:cubicBezTo>
                    <a:cubicBezTo>
                      <a:pt x="3049" y="297"/>
                      <a:pt x="2477" y="1"/>
                      <a:pt x="1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0"/>
              <p:cNvSpPr/>
              <p:nvPr/>
            </p:nvSpPr>
            <p:spPr>
              <a:xfrm>
                <a:off x="6338206" y="2098801"/>
                <a:ext cx="322880" cy="274530"/>
              </a:xfrm>
              <a:custGeom>
                <a:avLst/>
                <a:gdLst/>
                <a:ahLst/>
                <a:cxnLst/>
                <a:rect l="l" t="t" r="r" b="b"/>
                <a:pathLst>
                  <a:path w="2965" h="2521" extrusionOk="0">
                    <a:moveTo>
                      <a:pt x="1316" y="0"/>
                    </a:moveTo>
                    <a:cubicBezTo>
                      <a:pt x="1293" y="0"/>
                      <a:pt x="1270" y="1"/>
                      <a:pt x="1246" y="2"/>
                    </a:cubicBezTo>
                    <a:cubicBezTo>
                      <a:pt x="537" y="50"/>
                      <a:pt x="1" y="653"/>
                      <a:pt x="48" y="1362"/>
                    </a:cubicBezTo>
                    <a:cubicBezTo>
                      <a:pt x="110" y="2079"/>
                      <a:pt x="702" y="2521"/>
                      <a:pt x="1312" y="2521"/>
                    </a:cubicBezTo>
                    <a:cubicBezTo>
                      <a:pt x="1648" y="2521"/>
                      <a:pt x="1990" y="2386"/>
                      <a:pt x="2252" y="2090"/>
                    </a:cubicBezTo>
                    <a:cubicBezTo>
                      <a:pt x="2965" y="1275"/>
                      <a:pt x="2383" y="0"/>
                      <a:pt x="13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0"/>
              <p:cNvSpPr/>
              <p:nvPr/>
            </p:nvSpPr>
            <p:spPr>
              <a:xfrm>
                <a:off x="6345502" y="2098910"/>
                <a:ext cx="272461" cy="137864"/>
              </a:xfrm>
              <a:custGeom>
                <a:avLst/>
                <a:gdLst/>
                <a:ahLst/>
                <a:cxnLst/>
                <a:rect l="l" t="t" r="r" b="b"/>
                <a:pathLst>
                  <a:path w="2502" h="1266" extrusionOk="0">
                    <a:moveTo>
                      <a:pt x="1224" y="0"/>
                    </a:moveTo>
                    <a:cubicBezTo>
                      <a:pt x="1212" y="0"/>
                      <a:pt x="1200" y="1"/>
                      <a:pt x="1189" y="1"/>
                    </a:cubicBezTo>
                    <a:cubicBezTo>
                      <a:pt x="575" y="30"/>
                      <a:pt x="77" y="489"/>
                      <a:pt x="1" y="1093"/>
                    </a:cubicBezTo>
                    <a:cubicBezTo>
                      <a:pt x="298" y="1042"/>
                      <a:pt x="600" y="1016"/>
                      <a:pt x="901" y="1016"/>
                    </a:cubicBezTo>
                    <a:cubicBezTo>
                      <a:pt x="1443" y="1016"/>
                      <a:pt x="1984" y="1099"/>
                      <a:pt x="2501" y="1265"/>
                    </a:cubicBezTo>
                    <a:lnTo>
                      <a:pt x="2501" y="1256"/>
                    </a:lnTo>
                    <a:cubicBezTo>
                      <a:pt x="2482" y="559"/>
                      <a:pt x="1917" y="0"/>
                      <a:pt x="1224" y="0"/>
                    </a:cubicBezTo>
                    <a:close/>
                  </a:path>
                </a:pathLst>
              </a:custGeom>
              <a:solidFill>
                <a:srgbClr val="612C28">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0"/>
              <p:cNvSpPr/>
              <p:nvPr/>
            </p:nvSpPr>
            <p:spPr>
              <a:xfrm>
                <a:off x="6328840" y="2088456"/>
                <a:ext cx="315149" cy="305892"/>
              </a:xfrm>
              <a:custGeom>
                <a:avLst/>
                <a:gdLst/>
                <a:ahLst/>
                <a:cxnLst/>
                <a:rect l="l" t="t" r="r" b="b"/>
                <a:pathLst>
                  <a:path w="2894" h="2809" extrusionOk="0">
                    <a:moveTo>
                      <a:pt x="1390" y="183"/>
                    </a:moveTo>
                    <a:cubicBezTo>
                      <a:pt x="1686" y="183"/>
                      <a:pt x="1964" y="298"/>
                      <a:pt x="2185" y="499"/>
                    </a:cubicBezTo>
                    <a:cubicBezTo>
                      <a:pt x="2664" y="969"/>
                      <a:pt x="2692" y="1726"/>
                      <a:pt x="2252" y="2233"/>
                    </a:cubicBezTo>
                    <a:cubicBezTo>
                      <a:pt x="2029" y="2496"/>
                      <a:pt x="1713" y="2628"/>
                      <a:pt x="1396" y="2628"/>
                    </a:cubicBezTo>
                    <a:cubicBezTo>
                      <a:pt x="1111" y="2628"/>
                      <a:pt x="826" y="2523"/>
                      <a:pt x="604" y="2310"/>
                    </a:cubicBezTo>
                    <a:cubicBezTo>
                      <a:pt x="374" y="2080"/>
                      <a:pt x="240" y="1773"/>
                      <a:pt x="221" y="1457"/>
                    </a:cubicBezTo>
                    <a:cubicBezTo>
                      <a:pt x="182" y="796"/>
                      <a:pt x="681" y="221"/>
                      <a:pt x="1342" y="183"/>
                    </a:cubicBezTo>
                    <a:close/>
                    <a:moveTo>
                      <a:pt x="1369" y="1"/>
                    </a:moveTo>
                    <a:cubicBezTo>
                      <a:pt x="1356" y="1"/>
                      <a:pt x="1344" y="1"/>
                      <a:pt x="1332" y="1"/>
                    </a:cubicBezTo>
                    <a:cubicBezTo>
                      <a:pt x="575" y="49"/>
                      <a:pt x="0" y="700"/>
                      <a:pt x="48" y="1457"/>
                    </a:cubicBezTo>
                    <a:cubicBezTo>
                      <a:pt x="58" y="1831"/>
                      <a:pt x="211" y="2176"/>
                      <a:pt x="479" y="2434"/>
                    </a:cubicBezTo>
                    <a:cubicBezTo>
                      <a:pt x="728" y="2674"/>
                      <a:pt x="1054" y="2808"/>
                      <a:pt x="1399" y="2808"/>
                    </a:cubicBezTo>
                    <a:lnTo>
                      <a:pt x="1457" y="2808"/>
                    </a:lnTo>
                    <a:cubicBezTo>
                      <a:pt x="1811" y="2789"/>
                      <a:pt x="2156" y="2626"/>
                      <a:pt x="2386" y="2358"/>
                    </a:cubicBezTo>
                    <a:cubicBezTo>
                      <a:pt x="2894" y="1773"/>
                      <a:pt x="2855" y="911"/>
                      <a:pt x="2309" y="375"/>
                    </a:cubicBezTo>
                    <a:cubicBezTo>
                      <a:pt x="2059" y="134"/>
                      <a:pt x="1720" y="1"/>
                      <a:pt x="1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0"/>
              <p:cNvSpPr/>
              <p:nvPr/>
            </p:nvSpPr>
            <p:spPr>
              <a:xfrm>
                <a:off x="6418573" y="2179277"/>
                <a:ext cx="141349" cy="120658"/>
              </a:xfrm>
              <a:custGeom>
                <a:avLst/>
                <a:gdLst/>
                <a:ahLst/>
                <a:cxnLst/>
                <a:rect l="l" t="t" r="r" b="b"/>
                <a:pathLst>
                  <a:path w="1298" h="1108" extrusionOk="0">
                    <a:moveTo>
                      <a:pt x="570" y="0"/>
                    </a:moveTo>
                    <a:cubicBezTo>
                      <a:pt x="562" y="0"/>
                      <a:pt x="554" y="0"/>
                      <a:pt x="546" y="1"/>
                    </a:cubicBezTo>
                    <a:cubicBezTo>
                      <a:pt x="230" y="20"/>
                      <a:pt x="0" y="288"/>
                      <a:pt x="19" y="604"/>
                    </a:cubicBezTo>
                    <a:cubicBezTo>
                      <a:pt x="44" y="914"/>
                      <a:pt x="305" y="1107"/>
                      <a:pt x="572" y="1107"/>
                    </a:cubicBezTo>
                    <a:cubicBezTo>
                      <a:pt x="718" y="1107"/>
                      <a:pt x="866" y="1049"/>
                      <a:pt x="977" y="920"/>
                    </a:cubicBezTo>
                    <a:cubicBezTo>
                      <a:pt x="1298" y="562"/>
                      <a:pt x="1044" y="0"/>
                      <a:pt x="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0"/>
              <p:cNvSpPr/>
              <p:nvPr/>
            </p:nvSpPr>
            <p:spPr>
              <a:xfrm>
                <a:off x="6290291" y="2227518"/>
                <a:ext cx="156485" cy="71001"/>
              </a:xfrm>
              <a:custGeom>
                <a:avLst/>
                <a:gdLst/>
                <a:ahLst/>
                <a:cxnLst/>
                <a:rect l="l" t="t" r="r" b="b"/>
                <a:pathLst>
                  <a:path w="1437" h="652" extrusionOk="0">
                    <a:moveTo>
                      <a:pt x="833" y="1"/>
                    </a:moveTo>
                    <a:cubicBezTo>
                      <a:pt x="623" y="1"/>
                      <a:pt x="406" y="21"/>
                      <a:pt x="278" y="65"/>
                    </a:cubicBezTo>
                    <a:cubicBezTo>
                      <a:pt x="1" y="167"/>
                      <a:pt x="62" y="652"/>
                      <a:pt x="402" y="652"/>
                    </a:cubicBezTo>
                    <a:cubicBezTo>
                      <a:pt x="414" y="652"/>
                      <a:pt x="427" y="651"/>
                      <a:pt x="441" y="650"/>
                    </a:cubicBezTo>
                    <a:cubicBezTo>
                      <a:pt x="814" y="611"/>
                      <a:pt x="1437" y="247"/>
                      <a:pt x="1418" y="113"/>
                    </a:cubicBezTo>
                    <a:cubicBezTo>
                      <a:pt x="1407" y="41"/>
                      <a:pt x="1126" y="1"/>
                      <a:pt x="8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0"/>
              <p:cNvSpPr/>
              <p:nvPr/>
            </p:nvSpPr>
            <p:spPr>
              <a:xfrm>
                <a:off x="6527035" y="2250060"/>
                <a:ext cx="55429" cy="42034"/>
              </a:xfrm>
              <a:custGeom>
                <a:avLst/>
                <a:gdLst/>
                <a:ahLst/>
                <a:cxnLst/>
                <a:rect l="l" t="t" r="r" b="b"/>
                <a:pathLst>
                  <a:path w="509" h="386" extrusionOk="0">
                    <a:moveTo>
                      <a:pt x="97" y="1"/>
                    </a:moveTo>
                    <a:cubicBezTo>
                      <a:pt x="55" y="1"/>
                      <a:pt x="25" y="8"/>
                      <a:pt x="20" y="21"/>
                    </a:cubicBezTo>
                    <a:cubicBezTo>
                      <a:pt x="1" y="79"/>
                      <a:pt x="259" y="385"/>
                      <a:pt x="336" y="385"/>
                    </a:cubicBezTo>
                    <a:cubicBezTo>
                      <a:pt x="413" y="385"/>
                      <a:pt x="508" y="222"/>
                      <a:pt x="451" y="127"/>
                    </a:cubicBezTo>
                    <a:cubicBezTo>
                      <a:pt x="389" y="44"/>
                      <a:pt x="204" y="1"/>
                      <a:pt x="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0"/>
              <p:cNvSpPr/>
              <p:nvPr/>
            </p:nvSpPr>
            <p:spPr>
              <a:xfrm>
                <a:off x="6216131" y="2035095"/>
                <a:ext cx="467496" cy="265274"/>
              </a:xfrm>
              <a:custGeom>
                <a:avLst/>
                <a:gdLst/>
                <a:ahLst/>
                <a:cxnLst/>
                <a:rect l="l" t="t" r="r" b="b"/>
                <a:pathLst>
                  <a:path w="4293" h="2436" extrusionOk="0">
                    <a:moveTo>
                      <a:pt x="2276" y="1"/>
                    </a:moveTo>
                    <a:cubicBezTo>
                      <a:pt x="752" y="1"/>
                      <a:pt x="188" y="1268"/>
                      <a:pt x="1" y="1756"/>
                    </a:cubicBezTo>
                    <a:cubicBezTo>
                      <a:pt x="164" y="2053"/>
                      <a:pt x="413" y="2292"/>
                      <a:pt x="719" y="2436"/>
                    </a:cubicBezTo>
                    <a:cubicBezTo>
                      <a:pt x="662" y="2244"/>
                      <a:pt x="614" y="2053"/>
                      <a:pt x="576" y="1851"/>
                    </a:cubicBezTo>
                    <a:cubicBezTo>
                      <a:pt x="850" y="809"/>
                      <a:pt x="1397" y="357"/>
                      <a:pt x="2384" y="357"/>
                    </a:cubicBezTo>
                    <a:cubicBezTo>
                      <a:pt x="2394" y="357"/>
                      <a:pt x="2404" y="357"/>
                      <a:pt x="2415" y="357"/>
                    </a:cubicBezTo>
                    <a:cubicBezTo>
                      <a:pt x="3411" y="376"/>
                      <a:pt x="4130" y="1353"/>
                      <a:pt x="4226" y="2177"/>
                    </a:cubicBezTo>
                    <a:cubicBezTo>
                      <a:pt x="4293" y="1372"/>
                      <a:pt x="3814" y="41"/>
                      <a:pt x="2377" y="2"/>
                    </a:cubicBezTo>
                    <a:cubicBezTo>
                      <a:pt x="2342" y="1"/>
                      <a:pt x="2309" y="1"/>
                      <a:pt x="2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0"/>
              <p:cNvSpPr/>
              <p:nvPr/>
            </p:nvSpPr>
            <p:spPr>
              <a:xfrm>
                <a:off x="6301725" y="1833961"/>
                <a:ext cx="323534" cy="127410"/>
              </a:xfrm>
              <a:custGeom>
                <a:avLst/>
                <a:gdLst/>
                <a:ahLst/>
                <a:cxnLst/>
                <a:rect l="l" t="t" r="r" b="b"/>
                <a:pathLst>
                  <a:path w="2971" h="1170" extrusionOk="0">
                    <a:moveTo>
                      <a:pt x="2970" y="0"/>
                    </a:moveTo>
                    <a:cubicBezTo>
                      <a:pt x="2970" y="1"/>
                      <a:pt x="2290" y="365"/>
                      <a:pt x="1725" y="585"/>
                    </a:cubicBezTo>
                    <a:cubicBezTo>
                      <a:pt x="1303" y="748"/>
                      <a:pt x="0" y="1169"/>
                      <a:pt x="0" y="1169"/>
                    </a:cubicBezTo>
                    <a:cubicBezTo>
                      <a:pt x="0" y="1169"/>
                      <a:pt x="767" y="1093"/>
                      <a:pt x="1361" y="949"/>
                    </a:cubicBezTo>
                    <a:cubicBezTo>
                      <a:pt x="1782" y="853"/>
                      <a:pt x="2204" y="719"/>
                      <a:pt x="2616" y="556"/>
                    </a:cubicBezTo>
                    <a:cubicBezTo>
                      <a:pt x="2798" y="432"/>
                      <a:pt x="2932" y="230"/>
                      <a:pt x="2970"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0"/>
              <p:cNvSpPr/>
              <p:nvPr/>
            </p:nvSpPr>
            <p:spPr>
              <a:xfrm>
                <a:off x="7155052" y="2055568"/>
                <a:ext cx="407058" cy="342917"/>
              </a:xfrm>
              <a:custGeom>
                <a:avLst/>
                <a:gdLst/>
                <a:ahLst/>
                <a:cxnLst/>
                <a:rect l="l" t="t" r="r" b="b"/>
                <a:pathLst>
                  <a:path w="3738" h="3149" extrusionOk="0">
                    <a:moveTo>
                      <a:pt x="1883" y="1"/>
                    </a:moveTo>
                    <a:cubicBezTo>
                      <a:pt x="1251" y="1"/>
                      <a:pt x="679" y="297"/>
                      <a:pt x="384" y="772"/>
                    </a:cubicBezTo>
                    <a:cubicBezTo>
                      <a:pt x="1" y="1395"/>
                      <a:pt x="39" y="2133"/>
                      <a:pt x="116" y="2526"/>
                    </a:cubicBezTo>
                    <a:cubicBezTo>
                      <a:pt x="557" y="2928"/>
                      <a:pt x="1122" y="3148"/>
                      <a:pt x="1716" y="3148"/>
                    </a:cubicBezTo>
                    <a:cubicBezTo>
                      <a:pt x="2952" y="3148"/>
                      <a:pt x="3507" y="2267"/>
                      <a:pt x="3737" y="1635"/>
                    </a:cubicBezTo>
                    <a:cubicBezTo>
                      <a:pt x="3613" y="955"/>
                      <a:pt x="3373" y="380"/>
                      <a:pt x="2521" y="102"/>
                    </a:cubicBezTo>
                    <a:cubicBezTo>
                      <a:pt x="2306" y="33"/>
                      <a:pt x="2091" y="1"/>
                      <a:pt x="1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0"/>
              <p:cNvSpPr/>
              <p:nvPr/>
            </p:nvSpPr>
            <p:spPr>
              <a:xfrm>
                <a:off x="7165179" y="2098801"/>
                <a:ext cx="322880" cy="274530"/>
              </a:xfrm>
              <a:custGeom>
                <a:avLst/>
                <a:gdLst/>
                <a:ahLst/>
                <a:cxnLst/>
                <a:rect l="l" t="t" r="r" b="b"/>
                <a:pathLst>
                  <a:path w="2965" h="2521" extrusionOk="0">
                    <a:moveTo>
                      <a:pt x="1658" y="0"/>
                    </a:moveTo>
                    <a:cubicBezTo>
                      <a:pt x="591" y="0"/>
                      <a:pt x="0" y="1275"/>
                      <a:pt x="722" y="2090"/>
                    </a:cubicBezTo>
                    <a:cubicBezTo>
                      <a:pt x="981" y="2386"/>
                      <a:pt x="1322" y="2521"/>
                      <a:pt x="1658" y="2521"/>
                    </a:cubicBezTo>
                    <a:cubicBezTo>
                      <a:pt x="2268" y="2521"/>
                      <a:pt x="2864" y="2079"/>
                      <a:pt x="2926" y="1362"/>
                    </a:cubicBezTo>
                    <a:cubicBezTo>
                      <a:pt x="2964" y="653"/>
                      <a:pt x="2437" y="50"/>
                      <a:pt x="1728" y="2"/>
                    </a:cubicBezTo>
                    <a:cubicBezTo>
                      <a:pt x="1705" y="1"/>
                      <a:pt x="1681" y="0"/>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0"/>
              <p:cNvSpPr/>
              <p:nvPr/>
            </p:nvSpPr>
            <p:spPr>
              <a:xfrm>
                <a:off x="7209392" y="2098910"/>
                <a:ext cx="273442" cy="137864"/>
              </a:xfrm>
              <a:custGeom>
                <a:avLst/>
                <a:gdLst/>
                <a:ahLst/>
                <a:cxnLst/>
                <a:rect l="l" t="t" r="r" b="b"/>
                <a:pathLst>
                  <a:path w="2511" h="1266" extrusionOk="0">
                    <a:moveTo>
                      <a:pt x="1287" y="0"/>
                    </a:moveTo>
                    <a:cubicBezTo>
                      <a:pt x="585" y="0"/>
                      <a:pt x="19" y="559"/>
                      <a:pt x="0" y="1256"/>
                    </a:cubicBezTo>
                    <a:cubicBezTo>
                      <a:pt x="0" y="1256"/>
                      <a:pt x="0" y="1265"/>
                      <a:pt x="0" y="1265"/>
                    </a:cubicBezTo>
                    <a:cubicBezTo>
                      <a:pt x="524" y="1099"/>
                      <a:pt x="1063" y="1016"/>
                      <a:pt x="1605" y="1016"/>
                    </a:cubicBezTo>
                    <a:cubicBezTo>
                      <a:pt x="1907" y="1016"/>
                      <a:pt x="2209" y="1042"/>
                      <a:pt x="2510" y="1093"/>
                    </a:cubicBezTo>
                    <a:cubicBezTo>
                      <a:pt x="2424" y="489"/>
                      <a:pt x="1926" y="30"/>
                      <a:pt x="1322" y="1"/>
                    </a:cubicBezTo>
                    <a:cubicBezTo>
                      <a:pt x="1310" y="1"/>
                      <a:pt x="1299" y="0"/>
                      <a:pt x="1287" y="0"/>
                    </a:cubicBezTo>
                    <a:close/>
                  </a:path>
                </a:pathLst>
              </a:custGeom>
              <a:solidFill>
                <a:srgbClr val="612C28">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0"/>
              <p:cNvSpPr/>
              <p:nvPr/>
            </p:nvSpPr>
            <p:spPr>
              <a:xfrm>
                <a:off x="7135232" y="2087802"/>
                <a:ext cx="362301" cy="306546"/>
              </a:xfrm>
              <a:custGeom>
                <a:avLst/>
                <a:gdLst/>
                <a:ahLst/>
                <a:cxnLst/>
                <a:rect l="l" t="t" r="r" b="b"/>
                <a:pathLst>
                  <a:path w="3327" h="2815" extrusionOk="0">
                    <a:moveTo>
                      <a:pt x="2003" y="189"/>
                    </a:moveTo>
                    <a:cubicBezTo>
                      <a:pt x="2655" y="237"/>
                      <a:pt x="3153" y="802"/>
                      <a:pt x="3114" y="1463"/>
                    </a:cubicBezTo>
                    <a:cubicBezTo>
                      <a:pt x="3095" y="1779"/>
                      <a:pt x="2961" y="2086"/>
                      <a:pt x="2731" y="2306"/>
                    </a:cubicBezTo>
                    <a:cubicBezTo>
                      <a:pt x="2519" y="2518"/>
                      <a:pt x="2228" y="2633"/>
                      <a:pt x="1925" y="2633"/>
                    </a:cubicBezTo>
                    <a:cubicBezTo>
                      <a:pt x="1913" y="2633"/>
                      <a:pt x="1900" y="2632"/>
                      <a:pt x="1888" y="2632"/>
                    </a:cubicBezTo>
                    <a:cubicBezTo>
                      <a:pt x="1246" y="2575"/>
                      <a:pt x="758" y="2029"/>
                      <a:pt x="777" y="1387"/>
                    </a:cubicBezTo>
                    <a:cubicBezTo>
                      <a:pt x="796" y="735"/>
                      <a:pt x="1304" y="218"/>
                      <a:pt x="1946" y="189"/>
                    </a:cubicBezTo>
                    <a:close/>
                    <a:moveTo>
                      <a:pt x="1874" y="0"/>
                    </a:moveTo>
                    <a:cubicBezTo>
                      <a:pt x="1542" y="0"/>
                      <a:pt x="1202" y="121"/>
                      <a:pt x="921" y="390"/>
                    </a:cubicBezTo>
                    <a:cubicBezTo>
                      <a:pt x="1" y="1272"/>
                      <a:pt x="614" y="2805"/>
                      <a:pt x="1879" y="2814"/>
                    </a:cubicBezTo>
                    <a:lnTo>
                      <a:pt x="1946" y="2814"/>
                    </a:lnTo>
                    <a:cubicBezTo>
                      <a:pt x="2281" y="2814"/>
                      <a:pt x="2607" y="2680"/>
                      <a:pt x="2856" y="2440"/>
                    </a:cubicBezTo>
                    <a:cubicBezTo>
                      <a:pt x="3114" y="2182"/>
                      <a:pt x="3277" y="1837"/>
                      <a:pt x="3287" y="1473"/>
                    </a:cubicBezTo>
                    <a:cubicBezTo>
                      <a:pt x="3327" y="599"/>
                      <a:pt x="2617" y="0"/>
                      <a:pt x="1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a:off x="7267326" y="2179277"/>
                <a:ext cx="142438" cy="120658"/>
              </a:xfrm>
              <a:custGeom>
                <a:avLst/>
                <a:gdLst/>
                <a:ahLst/>
                <a:cxnLst/>
                <a:rect l="l" t="t" r="r" b="b"/>
                <a:pathLst>
                  <a:path w="1308" h="1108" extrusionOk="0">
                    <a:moveTo>
                      <a:pt x="729" y="0"/>
                    </a:moveTo>
                    <a:cubicBezTo>
                      <a:pt x="264" y="0"/>
                      <a:pt x="0" y="562"/>
                      <a:pt x="321" y="920"/>
                    </a:cubicBezTo>
                    <a:cubicBezTo>
                      <a:pt x="433" y="1049"/>
                      <a:pt x="580" y="1107"/>
                      <a:pt x="727" y="1107"/>
                    </a:cubicBezTo>
                    <a:cubicBezTo>
                      <a:pt x="994" y="1107"/>
                      <a:pt x="1257" y="914"/>
                      <a:pt x="1288" y="604"/>
                    </a:cubicBezTo>
                    <a:cubicBezTo>
                      <a:pt x="1308" y="288"/>
                      <a:pt x="1068" y="20"/>
                      <a:pt x="752" y="1"/>
                    </a:cubicBezTo>
                    <a:cubicBezTo>
                      <a:pt x="744" y="0"/>
                      <a:pt x="736" y="0"/>
                      <a:pt x="7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0"/>
              <p:cNvSpPr/>
              <p:nvPr/>
            </p:nvSpPr>
            <p:spPr>
              <a:xfrm>
                <a:off x="7167684" y="2243526"/>
                <a:ext cx="155505" cy="78624"/>
              </a:xfrm>
              <a:custGeom>
                <a:avLst/>
                <a:gdLst/>
                <a:ahLst/>
                <a:cxnLst/>
                <a:rect l="l" t="t" r="r" b="b"/>
                <a:pathLst>
                  <a:path w="1428" h="722" extrusionOk="0">
                    <a:moveTo>
                      <a:pt x="1110" y="1"/>
                    </a:moveTo>
                    <a:cubicBezTo>
                      <a:pt x="838" y="1"/>
                      <a:pt x="447" y="57"/>
                      <a:pt x="259" y="148"/>
                    </a:cubicBezTo>
                    <a:cubicBezTo>
                      <a:pt x="0" y="282"/>
                      <a:pt x="106" y="721"/>
                      <a:pt x="415" y="721"/>
                    </a:cubicBezTo>
                    <a:cubicBezTo>
                      <a:pt x="438" y="721"/>
                      <a:pt x="463" y="719"/>
                      <a:pt x="488" y="713"/>
                    </a:cubicBezTo>
                    <a:cubicBezTo>
                      <a:pt x="853" y="627"/>
                      <a:pt x="1427" y="187"/>
                      <a:pt x="1399" y="62"/>
                    </a:cubicBezTo>
                    <a:cubicBezTo>
                      <a:pt x="1385" y="20"/>
                      <a:pt x="1267"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0"/>
              <p:cNvSpPr/>
              <p:nvPr/>
            </p:nvSpPr>
            <p:spPr>
              <a:xfrm>
                <a:off x="7404429" y="2249189"/>
                <a:ext cx="54340" cy="38767"/>
              </a:xfrm>
              <a:custGeom>
                <a:avLst/>
                <a:gdLst/>
                <a:ahLst/>
                <a:cxnLst/>
                <a:rect l="l" t="t" r="r" b="b"/>
                <a:pathLst>
                  <a:path w="499" h="356" extrusionOk="0">
                    <a:moveTo>
                      <a:pt x="155" y="0"/>
                    </a:moveTo>
                    <a:cubicBezTo>
                      <a:pt x="77" y="0"/>
                      <a:pt x="14" y="14"/>
                      <a:pt x="10" y="39"/>
                    </a:cubicBezTo>
                    <a:cubicBezTo>
                      <a:pt x="1" y="86"/>
                      <a:pt x="278" y="355"/>
                      <a:pt x="361" y="355"/>
                    </a:cubicBezTo>
                    <a:cubicBezTo>
                      <a:pt x="362" y="355"/>
                      <a:pt x="363" y="355"/>
                      <a:pt x="365" y="355"/>
                    </a:cubicBezTo>
                    <a:cubicBezTo>
                      <a:pt x="470" y="307"/>
                      <a:pt x="499" y="182"/>
                      <a:pt x="441" y="87"/>
                    </a:cubicBezTo>
                    <a:cubicBezTo>
                      <a:pt x="392" y="26"/>
                      <a:pt x="260"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0"/>
              <p:cNvSpPr/>
              <p:nvPr/>
            </p:nvSpPr>
            <p:spPr>
              <a:xfrm>
                <a:off x="7144706" y="2035095"/>
                <a:ext cx="466407" cy="265274"/>
              </a:xfrm>
              <a:custGeom>
                <a:avLst/>
                <a:gdLst/>
                <a:ahLst/>
                <a:cxnLst/>
                <a:rect l="l" t="t" r="r" b="b"/>
                <a:pathLst>
                  <a:path w="4283" h="2436" extrusionOk="0">
                    <a:moveTo>
                      <a:pt x="2008" y="1"/>
                    </a:moveTo>
                    <a:cubicBezTo>
                      <a:pt x="1975" y="1"/>
                      <a:pt x="1941" y="1"/>
                      <a:pt x="1907" y="2"/>
                    </a:cubicBezTo>
                    <a:cubicBezTo>
                      <a:pt x="479" y="41"/>
                      <a:pt x="0" y="1372"/>
                      <a:pt x="58" y="2177"/>
                    </a:cubicBezTo>
                    <a:cubicBezTo>
                      <a:pt x="163" y="1353"/>
                      <a:pt x="872" y="376"/>
                      <a:pt x="1878" y="357"/>
                    </a:cubicBezTo>
                    <a:cubicBezTo>
                      <a:pt x="1888" y="357"/>
                      <a:pt x="1899" y="357"/>
                      <a:pt x="1909" y="357"/>
                    </a:cubicBezTo>
                    <a:cubicBezTo>
                      <a:pt x="2886" y="357"/>
                      <a:pt x="3433" y="809"/>
                      <a:pt x="3708" y="1851"/>
                    </a:cubicBezTo>
                    <a:cubicBezTo>
                      <a:pt x="3669" y="2053"/>
                      <a:pt x="3621" y="2244"/>
                      <a:pt x="3564" y="2436"/>
                    </a:cubicBezTo>
                    <a:cubicBezTo>
                      <a:pt x="3871" y="2292"/>
                      <a:pt x="4120" y="2053"/>
                      <a:pt x="4282" y="1756"/>
                    </a:cubicBezTo>
                    <a:cubicBezTo>
                      <a:pt x="4095" y="1268"/>
                      <a:pt x="3540" y="1"/>
                      <a:pt x="2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0"/>
              <p:cNvSpPr/>
              <p:nvPr/>
            </p:nvSpPr>
            <p:spPr>
              <a:xfrm>
                <a:off x="7202096" y="1833961"/>
                <a:ext cx="323425" cy="127410"/>
              </a:xfrm>
              <a:custGeom>
                <a:avLst/>
                <a:gdLst/>
                <a:ahLst/>
                <a:cxnLst/>
                <a:rect l="l" t="t" r="r" b="b"/>
                <a:pathLst>
                  <a:path w="2970" h="1170" extrusionOk="0">
                    <a:moveTo>
                      <a:pt x="0" y="0"/>
                    </a:moveTo>
                    <a:lnTo>
                      <a:pt x="0" y="0"/>
                    </a:lnTo>
                    <a:cubicBezTo>
                      <a:pt x="38" y="230"/>
                      <a:pt x="172" y="432"/>
                      <a:pt x="364" y="556"/>
                    </a:cubicBezTo>
                    <a:cubicBezTo>
                      <a:pt x="766" y="719"/>
                      <a:pt x="1188" y="853"/>
                      <a:pt x="1610" y="949"/>
                    </a:cubicBezTo>
                    <a:cubicBezTo>
                      <a:pt x="2213" y="1093"/>
                      <a:pt x="2970" y="1169"/>
                      <a:pt x="2970" y="1169"/>
                    </a:cubicBezTo>
                    <a:cubicBezTo>
                      <a:pt x="2970" y="1169"/>
                      <a:pt x="1667" y="748"/>
                      <a:pt x="1255" y="585"/>
                    </a:cubicBezTo>
                    <a:cubicBezTo>
                      <a:pt x="680" y="365"/>
                      <a:pt x="0" y="1"/>
                      <a:pt x="0"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p:nvPr/>
            </p:nvSpPr>
            <p:spPr>
              <a:xfrm>
                <a:off x="7274077" y="2442810"/>
                <a:ext cx="60547" cy="51399"/>
              </a:xfrm>
              <a:custGeom>
                <a:avLst/>
                <a:gdLst/>
                <a:ahLst/>
                <a:cxnLst/>
                <a:rect l="l" t="t" r="r" b="b"/>
                <a:pathLst>
                  <a:path w="556" h="472" extrusionOk="0">
                    <a:moveTo>
                      <a:pt x="411" y="1"/>
                    </a:moveTo>
                    <a:cubicBezTo>
                      <a:pt x="392" y="1"/>
                      <a:pt x="372" y="5"/>
                      <a:pt x="355" y="14"/>
                    </a:cubicBezTo>
                    <a:lnTo>
                      <a:pt x="345" y="14"/>
                    </a:lnTo>
                    <a:cubicBezTo>
                      <a:pt x="268" y="62"/>
                      <a:pt x="201" y="129"/>
                      <a:pt x="144" y="206"/>
                    </a:cubicBezTo>
                    <a:cubicBezTo>
                      <a:pt x="96" y="273"/>
                      <a:pt x="48" y="340"/>
                      <a:pt x="10" y="407"/>
                    </a:cubicBezTo>
                    <a:cubicBezTo>
                      <a:pt x="0" y="426"/>
                      <a:pt x="10" y="445"/>
                      <a:pt x="19" y="464"/>
                    </a:cubicBezTo>
                    <a:cubicBezTo>
                      <a:pt x="29" y="469"/>
                      <a:pt x="41" y="471"/>
                      <a:pt x="52" y="471"/>
                    </a:cubicBezTo>
                    <a:cubicBezTo>
                      <a:pt x="62" y="471"/>
                      <a:pt x="72" y="469"/>
                      <a:pt x="77" y="464"/>
                    </a:cubicBezTo>
                    <a:cubicBezTo>
                      <a:pt x="134" y="407"/>
                      <a:pt x="192" y="359"/>
                      <a:pt x="259" y="321"/>
                    </a:cubicBezTo>
                    <a:cubicBezTo>
                      <a:pt x="307" y="282"/>
                      <a:pt x="374" y="253"/>
                      <a:pt x="431" y="244"/>
                    </a:cubicBezTo>
                    <a:cubicBezTo>
                      <a:pt x="450" y="234"/>
                      <a:pt x="460" y="234"/>
                      <a:pt x="479" y="225"/>
                    </a:cubicBezTo>
                    <a:cubicBezTo>
                      <a:pt x="537" y="186"/>
                      <a:pt x="556" y="119"/>
                      <a:pt x="517" y="62"/>
                    </a:cubicBezTo>
                    <a:cubicBezTo>
                      <a:pt x="498" y="22"/>
                      <a:pt x="455" y="1"/>
                      <a:pt x="411"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0"/>
              <p:cNvSpPr/>
              <p:nvPr/>
            </p:nvSpPr>
            <p:spPr>
              <a:xfrm>
                <a:off x="7338763" y="2442157"/>
                <a:ext cx="65229" cy="52053"/>
              </a:xfrm>
              <a:custGeom>
                <a:avLst/>
                <a:gdLst/>
                <a:ahLst/>
                <a:cxnLst/>
                <a:rect l="l" t="t" r="r" b="b"/>
                <a:pathLst>
                  <a:path w="599" h="478" extrusionOk="0">
                    <a:moveTo>
                      <a:pt x="417" y="0"/>
                    </a:moveTo>
                    <a:cubicBezTo>
                      <a:pt x="397" y="0"/>
                      <a:pt x="376" y="6"/>
                      <a:pt x="355" y="20"/>
                    </a:cubicBezTo>
                    <a:lnTo>
                      <a:pt x="345" y="20"/>
                    </a:lnTo>
                    <a:cubicBezTo>
                      <a:pt x="268" y="68"/>
                      <a:pt x="201" y="135"/>
                      <a:pt x="144" y="212"/>
                    </a:cubicBezTo>
                    <a:cubicBezTo>
                      <a:pt x="96" y="279"/>
                      <a:pt x="48" y="346"/>
                      <a:pt x="10" y="413"/>
                    </a:cubicBezTo>
                    <a:cubicBezTo>
                      <a:pt x="0" y="432"/>
                      <a:pt x="0" y="451"/>
                      <a:pt x="19" y="470"/>
                    </a:cubicBezTo>
                    <a:cubicBezTo>
                      <a:pt x="24" y="475"/>
                      <a:pt x="34" y="477"/>
                      <a:pt x="44" y="477"/>
                    </a:cubicBezTo>
                    <a:cubicBezTo>
                      <a:pt x="55" y="477"/>
                      <a:pt x="67" y="475"/>
                      <a:pt x="77" y="470"/>
                    </a:cubicBezTo>
                    <a:cubicBezTo>
                      <a:pt x="125" y="413"/>
                      <a:pt x="182" y="365"/>
                      <a:pt x="249" y="327"/>
                    </a:cubicBezTo>
                    <a:cubicBezTo>
                      <a:pt x="307" y="288"/>
                      <a:pt x="364" y="259"/>
                      <a:pt x="431" y="250"/>
                    </a:cubicBezTo>
                    <a:cubicBezTo>
                      <a:pt x="441" y="240"/>
                      <a:pt x="460" y="240"/>
                      <a:pt x="469" y="231"/>
                    </a:cubicBezTo>
                    <a:cubicBezTo>
                      <a:pt x="598" y="166"/>
                      <a:pt x="524" y="0"/>
                      <a:pt x="417"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0"/>
              <p:cNvSpPr/>
              <p:nvPr/>
            </p:nvSpPr>
            <p:spPr>
              <a:xfrm>
                <a:off x="7402360" y="2442157"/>
                <a:ext cx="65229" cy="52053"/>
              </a:xfrm>
              <a:custGeom>
                <a:avLst/>
                <a:gdLst/>
                <a:ahLst/>
                <a:cxnLst/>
                <a:rect l="l" t="t" r="r" b="b"/>
                <a:pathLst>
                  <a:path w="599" h="478" extrusionOk="0">
                    <a:moveTo>
                      <a:pt x="418" y="0"/>
                    </a:moveTo>
                    <a:cubicBezTo>
                      <a:pt x="398" y="0"/>
                      <a:pt x="376" y="6"/>
                      <a:pt x="355" y="20"/>
                    </a:cubicBezTo>
                    <a:lnTo>
                      <a:pt x="345" y="20"/>
                    </a:lnTo>
                    <a:cubicBezTo>
                      <a:pt x="269" y="68"/>
                      <a:pt x="202" y="135"/>
                      <a:pt x="144" y="212"/>
                    </a:cubicBezTo>
                    <a:cubicBezTo>
                      <a:pt x="96" y="279"/>
                      <a:pt x="48" y="346"/>
                      <a:pt x="10" y="413"/>
                    </a:cubicBezTo>
                    <a:cubicBezTo>
                      <a:pt x="0" y="432"/>
                      <a:pt x="0" y="451"/>
                      <a:pt x="10" y="470"/>
                    </a:cubicBezTo>
                    <a:cubicBezTo>
                      <a:pt x="20" y="475"/>
                      <a:pt x="32" y="477"/>
                      <a:pt x="42" y="477"/>
                    </a:cubicBezTo>
                    <a:cubicBezTo>
                      <a:pt x="53" y="477"/>
                      <a:pt x="63" y="475"/>
                      <a:pt x="68" y="470"/>
                    </a:cubicBezTo>
                    <a:cubicBezTo>
                      <a:pt x="125" y="413"/>
                      <a:pt x="182" y="365"/>
                      <a:pt x="250" y="327"/>
                    </a:cubicBezTo>
                    <a:cubicBezTo>
                      <a:pt x="307" y="288"/>
                      <a:pt x="364" y="259"/>
                      <a:pt x="432" y="250"/>
                    </a:cubicBezTo>
                    <a:cubicBezTo>
                      <a:pt x="441" y="240"/>
                      <a:pt x="460" y="240"/>
                      <a:pt x="470" y="231"/>
                    </a:cubicBezTo>
                    <a:cubicBezTo>
                      <a:pt x="599" y="166"/>
                      <a:pt x="524" y="0"/>
                      <a:pt x="418"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0"/>
              <p:cNvSpPr/>
              <p:nvPr/>
            </p:nvSpPr>
            <p:spPr>
              <a:xfrm>
                <a:off x="6493712" y="2442048"/>
                <a:ext cx="59567" cy="52162"/>
              </a:xfrm>
              <a:custGeom>
                <a:avLst/>
                <a:gdLst/>
                <a:ahLst/>
                <a:cxnLst/>
                <a:rect l="l" t="t" r="r" b="b"/>
                <a:pathLst>
                  <a:path w="547" h="479" extrusionOk="0">
                    <a:moveTo>
                      <a:pt x="129" y="1"/>
                    </a:moveTo>
                    <a:cubicBezTo>
                      <a:pt x="75" y="1"/>
                      <a:pt x="18" y="46"/>
                      <a:pt x="10" y="107"/>
                    </a:cubicBezTo>
                    <a:cubicBezTo>
                      <a:pt x="0" y="174"/>
                      <a:pt x="48" y="232"/>
                      <a:pt x="115" y="241"/>
                    </a:cubicBezTo>
                    <a:cubicBezTo>
                      <a:pt x="172" y="260"/>
                      <a:pt x="240" y="289"/>
                      <a:pt x="287" y="328"/>
                    </a:cubicBezTo>
                    <a:cubicBezTo>
                      <a:pt x="355" y="366"/>
                      <a:pt x="412" y="414"/>
                      <a:pt x="469" y="462"/>
                    </a:cubicBezTo>
                    <a:lnTo>
                      <a:pt x="469" y="471"/>
                    </a:lnTo>
                    <a:cubicBezTo>
                      <a:pt x="474" y="476"/>
                      <a:pt x="481" y="478"/>
                      <a:pt x="490" y="478"/>
                    </a:cubicBezTo>
                    <a:cubicBezTo>
                      <a:pt x="498" y="478"/>
                      <a:pt x="508" y="476"/>
                      <a:pt x="517" y="471"/>
                    </a:cubicBezTo>
                    <a:cubicBezTo>
                      <a:pt x="537" y="452"/>
                      <a:pt x="546" y="433"/>
                      <a:pt x="537" y="414"/>
                    </a:cubicBezTo>
                    <a:cubicBezTo>
                      <a:pt x="489" y="337"/>
                      <a:pt x="450" y="270"/>
                      <a:pt x="402" y="203"/>
                    </a:cubicBezTo>
                    <a:cubicBezTo>
                      <a:pt x="345" y="136"/>
                      <a:pt x="278" y="69"/>
                      <a:pt x="201" y="21"/>
                    </a:cubicBezTo>
                    <a:lnTo>
                      <a:pt x="192" y="21"/>
                    </a:lnTo>
                    <a:cubicBezTo>
                      <a:pt x="182" y="11"/>
                      <a:pt x="163" y="2"/>
                      <a:pt x="144" y="2"/>
                    </a:cubicBezTo>
                    <a:cubicBezTo>
                      <a:pt x="139" y="1"/>
                      <a:pt x="134" y="1"/>
                      <a:pt x="129"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0"/>
              <p:cNvSpPr/>
              <p:nvPr/>
            </p:nvSpPr>
            <p:spPr>
              <a:xfrm>
                <a:off x="6425760" y="2441939"/>
                <a:ext cx="63814" cy="51182"/>
              </a:xfrm>
              <a:custGeom>
                <a:avLst/>
                <a:gdLst/>
                <a:ahLst/>
                <a:cxnLst/>
                <a:rect l="l" t="t" r="r" b="b"/>
                <a:pathLst>
                  <a:path w="586" h="470" extrusionOk="0">
                    <a:moveTo>
                      <a:pt x="159" y="0"/>
                    </a:moveTo>
                    <a:cubicBezTo>
                      <a:pt x="26" y="0"/>
                      <a:pt x="1" y="215"/>
                      <a:pt x="155" y="242"/>
                    </a:cubicBezTo>
                    <a:cubicBezTo>
                      <a:pt x="212" y="261"/>
                      <a:pt x="279" y="290"/>
                      <a:pt x="327" y="329"/>
                    </a:cubicBezTo>
                    <a:cubicBezTo>
                      <a:pt x="394" y="367"/>
                      <a:pt x="452" y="415"/>
                      <a:pt x="509" y="463"/>
                    </a:cubicBezTo>
                    <a:cubicBezTo>
                      <a:pt x="514" y="467"/>
                      <a:pt x="521" y="470"/>
                      <a:pt x="529" y="470"/>
                    </a:cubicBezTo>
                    <a:cubicBezTo>
                      <a:pt x="538" y="470"/>
                      <a:pt x="547" y="467"/>
                      <a:pt x="557" y="463"/>
                    </a:cubicBezTo>
                    <a:cubicBezTo>
                      <a:pt x="576" y="453"/>
                      <a:pt x="586" y="434"/>
                      <a:pt x="576" y="415"/>
                    </a:cubicBezTo>
                    <a:cubicBezTo>
                      <a:pt x="538" y="338"/>
                      <a:pt x="490" y="271"/>
                      <a:pt x="442" y="204"/>
                    </a:cubicBezTo>
                    <a:cubicBezTo>
                      <a:pt x="385" y="127"/>
                      <a:pt x="317" y="70"/>
                      <a:pt x="241" y="22"/>
                    </a:cubicBezTo>
                    <a:lnTo>
                      <a:pt x="231" y="22"/>
                    </a:lnTo>
                    <a:cubicBezTo>
                      <a:pt x="222" y="12"/>
                      <a:pt x="203" y="3"/>
                      <a:pt x="183" y="3"/>
                    </a:cubicBezTo>
                    <a:cubicBezTo>
                      <a:pt x="175" y="1"/>
                      <a:pt x="166" y="0"/>
                      <a:pt x="159"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0"/>
              <p:cNvSpPr/>
              <p:nvPr/>
            </p:nvSpPr>
            <p:spPr>
              <a:xfrm>
                <a:off x="6361074" y="2441939"/>
                <a:ext cx="63814" cy="51182"/>
              </a:xfrm>
              <a:custGeom>
                <a:avLst/>
                <a:gdLst/>
                <a:ahLst/>
                <a:cxnLst/>
                <a:rect l="l" t="t" r="r" b="b"/>
                <a:pathLst>
                  <a:path w="586" h="470" extrusionOk="0">
                    <a:moveTo>
                      <a:pt x="167" y="0"/>
                    </a:moveTo>
                    <a:cubicBezTo>
                      <a:pt x="26" y="0"/>
                      <a:pt x="1" y="215"/>
                      <a:pt x="155" y="242"/>
                    </a:cubicBezTo>
                    <a:cubicBezTo>
                      <a:pt x="222" y="261"/>
                      <a:pt x="279" y="290"/>
                      <a:pt x="337" y="329"/>
                    </a:cubicBezTo>
                    <a:cubicBezTo>
                      <a:pt x="404" y="367"/>
                      <a:pt x="461" y="415"/>
                      <a:pt x="519" y="463"/>
                    </a:cubicBezTo>
                    <a:cubicBezTo>
                      <a:pt x="523" y="467"/>
                      <a:pt x="531" y="470"/>
                      <a:pt x="538" y="470"/>
                    </a:cubicBezTo>
                    <a:cubicBezTo>
                      <a:pt x="545" y="470"/>
                      <a:pt x="552" y="467"/>
                      <a:pt x="557" y="463"/>
                    </a:cubicBezTo>
                    <a:cubicBezTo>
                      <a:pt x="576" y="453"/>
                      <a:pt x="586" y="434"/>
                      <a:pt x="576" y="415"/>
                    </a:cubicBezTo>
                    <a:cubicBezTo>
                      <a:pt x="538" y="338"/>
                      <a:pt x="500" y="271"/>
                      <a:pt x="442" y="204"/>
                    </a:cubicBezTo>
                    <a:cubicBezTo>
                      <a:pt x="394" y="127"/>
                      <a:pt x="327" y="70"/>
                      <a:pt x="250" y="22"/>
                    </a:cubicBezTo>
                    <a:lnTo>
                      <a:pt x="241" y="22"/>
                    </a:lnTo>
                    <a:cubicBezTo>
                      <a:pt x="222" y="12"/>
                      <a:pt x="212" y="3"/>
                      <a:pt x="193" y="3"/>
                    </a:cubicBezTo>
                    <a:cubicBezTo>
                      <a:pt x="184" y="1"/>
                      <a:pt x="175" y="0"/>
                      <a:pt x="167"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a:off x="6817031" y="2401538"/>
                <a:ext cx="48133" cy="61309"/>
              </a:xfrm>
              <a:custGeom>
                <a:avLst/>
                <a:gdLst/>
                <a:ahLst/>
                <a:cxnLst/>
                <a:rect l="l" t="t" r="r" b="b"/>
                <a:pathLst>
                  <a:path w="442" h="563" extrusionOk="0">
                    <a:moveTo>
                      <a:pt x="144" y="0"/>
                    </a:moveTo>
                    <a:cubicBezTo>
                      <a:pt x="128" y="0"/>
                      <a:pt x="112" y="3"/>
                      <a:pt x="97" y="10"/>
                    </a:cubicBezTo>
                    <a:cubicBezTo>
                      <a:pt x="30" y="38"/>
                      <a:pt x="1" y="115"/>
                      <a:pt x="20" y="182"/>
                    </a:cubicBezTo>
                    <a:lnTo>
                      <a:pt x="39" y="220"/>
                    </a:lnTo>
                    <a:cubicBezTo>
                      <a:pt x="58" y="259"/>
                      <a:pt x="78" y="297"/>
                      <a:pt x="106" y="335"/>
                    </a:cubicBezTo>
                    <a:cubicBezTo>
                      <a:pt x="125" y="364"/>
                      <a:pt x="154" y="393"/>
                      <a:pt x="183" y="422"/>
                    </a:cubicBezTo>
                    <a:cubicBezTo>
                      <a:pt x="231" y="470"/>
                      <a:pt x="288" y="517"/>
                      <a:pt x="355" y="556"/>
                    </a:cubicBezTo>
                    <a:cubicBezTo>
                      <a:pt x="363" y="560"/>
                      <a:pt x="371" y="562"/>
                      <a:pt x="379" y="562"/>
                    </a:cubicBezTo>
                    <a:cubicBezTo>
                      <a:pt x="390" y="562"/>
                      <a:pt x="402" y="557"/>
                      <a:pt x="413" y="546"/>
                    </a:cubicBezTo>
                    <a:cubicBezTo>
                      <a:pt x="442" y="527"/>
                      <a:pt x="442" y="489"/>
                      <a:pt x="422" y="470"/>
                    </a:cubicBezTo>
                    <a:cubicBezTo>
                      <a:pt x="384" y="422"/>
                      <a:pt x="346" y="374"/>
                      <a:pt x="317" y="316"/>
                    </a:cubicBezTo>
                    <a:cubicBezTo>
                      <a:pt x="307" y="288"/>
                      <a:pt x="298" y="259"/>
                      <a:pt x="288" y="230"/>
                    </a:cubicBezTo>
                    <a:cubicBezTo>
                      <a:pt x="279" y="211"/>
                      <a:pt x="269" y="192"/>
                      <a:pt x="269" y="163"/>
                    </a:cubicBezTo>
                    <a:cubicBezTo>
                      <a:pt x="279" y="134"/>
                      <a:pt x="279" y="106"/>
                      <a:pt x="269" y="86"/>
                    </a:cubicBezTo>
                    <a:cubicBezTo>
                      <a:pt x="247" y="35"/>
                      <a:pt x="196" y="0"/>
                      <a:pt x="144" y="0"/>
                    </a:cubicBezTo>
                    <a:close/>
                  </a:path>
                </a:pathLst>
              </a:custGeom>
              <a:solidFill>
                <a:srgbClr val="B47D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a:off x="6682542" y="2504120"/>
                <a:ext cx="513341" cy="317218"/>
              </a:xfrm>
              <a:custGeom>
                <a:avLst/>
                <a:gdLst/>
                <a:ahLst/>
                <a:cxnLst/>
                <a:rect l="l" t="t" r="r" b="b"/>
                <a:pathLst>
                  <a:path w="4714" h="2913" extrusionOk="0">
                    <a:moveTo>
                      <a:pt x="3521" y="1"/>
                    </a:moveTo>
                    <a:cubicBezTo>
                      <a:pt x="3403" y="1"/>
                      <a:pt x="3297" y="19"/>
                      <a:pt x="3219" y="45"/>
                    </a:cubicBezTo>
                    <a:cubicBezTo>
                      <a:pt x="2922" y="141"/>
                      <a:pt x="1092" y="792"/>
                      <a:pt x="374" y="898"/>
                    </a:cubicBezTo>
                    <a:cubicBezTo>
                      <a:pt x="0" y="1702"/>
                      <a:pt x="287" y="2383"/>
                      <a:pt x="987" y="2708"/>
                    </a:cubicBezTo>
                    <a:cubicBezTo>
                      <a:pt x="1292" y="2850"/>
                      <a:pt x="1712" y="2912"/>
                      <a:pt x="2144" y="2912"/>
                    </a:cubicBezTo>
                    <a:cubicBezTo>
                      <a:pt x="2702" y="2912"/>
                      <a:pt x="3282" y="2809"/>
                      <a:pt x="3660" y="2641"/>
                    </a:cubicBezTo>
                    <a:cubicBezTo>
                      <a:pt x="4426" y="2315"/>
                      <a:pt x="4714" y="1262"/>
                      <a:pt x="4455" y="610"/>
                    </a:cubicBezTo>
                    <a:cubicBezTo>
                      <a:pt x="4259" y="134"/>
                      <a:pt x="3843" y="1"/>
                      <a:pt x="3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a:off x="6752346" y="2630006"/>
                <a:ext cx="422630" cy="192312"/>
              </a:xfrm>
              <a:custGeom>
                <a:avLst/>
                <a:gdLst/>
                <a:ahLst/>
                <a:cxnLst/>
                <a:rect l="l" t="t" r="r" b="b"/>
                <a:pathLst>
                  <a:path w="3881" h="1766" extrusionOk="0">
                    <a:moveTo>
                      <a:pt x="2717" y="1"/>
                    </a:moveTo>
                    <a:cubicBezTo>
                      <a:pt x="1553" y="1"/>
                      <a:pt x="431" y="725"/>
                      <a:pt x="1" y="1341"/>
                    </a:cubicBezTo>
                    <a:cubicBezTo>
                      <a:pt x="106" y="1437"/>
                      <a:pt x="221" y="1504"/>
                      <a:pt x="346" y="1562"/>
                    </a:cubicBezTo>
                    <a:cubicBezTo>
                      <a:pt x="651" y="1704"/>
                      <a:pt x="1071" y="1766"/>
                      <a:pt x="1503" y="1766"/>
                    </a:cubicBezTo>
                    <a:cubicBezTo>
                      <a:pt x="2061" y="1766"/>
                      <a:pt x="2641" y="1662"/>
                      <a:pt x="3019" y="1495"/>
                    </a:cubicBezTo>
                    <a:cubicBezTo>
                      <a:pt x="3507" y="1284"/>
                      <a:pt x="3795" y="786"/>
                      <a:pt x="3881" y="278"/>
                    </a:cubicBezTo>
                    <a:cubicBezTo>
                      <a:pt x="3505" y="83"/>
                      <a:pt x="3109" y="1"/>
                      <a:pt x="27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a:off x="6751366" y="2504555"/>
                <a:ext cx="357945" cy="117282"/>
              </a:xfrm>
              <a:custGeom>
                <a:avLst/>
                <a:gdLst/>
                <a:ahLst/>
                <a:cxnLst/>
                <a:rect l="l" t="t" r="r" b="b"/>
                <a:pathLst>
                  <a:path w="3287" h="1077" extrusionOk="0">
                    <a:moveTo>
                      <a:pt x="2874" y="1"/>
                    </a:moveTo>
                    <a:cubicBezTo>
                      <a:pt x="2778" y="1"/>
                      <a:pt x="2681" y="14"/>
                      <a:pt x="2587" y="41"/>
                    </a:cubicBezTo>
                    <a:cubicBezTo>
                      <a:pt x="2319" y="127"/>
                      <a:pt x="824" y="654"/>
                      <a:pt x="0" y="846"/>
                    </a:cubicBezTo>
                    <a:cubicBezTo>
                      <a:pt x="264" y="1004"/>
                      <a:pt x="613" y="1077"/>
                      <a:pt x="989" y="1077"/>
                    </a:cubicBezTo>
                    <a:cubicBezTo>
                      <a:pt x="1844" y="1077"/>
                      <a:pt x="2840" y="698"/>
                      <a:pt x="3286" y="79"/>
                    </a:cubicBezTo>
                    <a:cubicBezTo>
                      <a:pt x="3156" y="28"/>
                      <a:pt x="3015" y="1"/>
                      <a:pt x="28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a:off x="6744070" y="2623581"/>
                <a:ext cx="440271" cy="159861"/>
              </a:xfrm>
              <a:custGeom>
                <a:avLst/>
                <a:gdLst/>
                <a:ahLst/>
                <a:cxnLst/>
                <a:rect l="l" t="t" r="r" b="b"/>
                <a:pathLst>
                  <a:path w="4043" h="1468" extrusionOk="0">
                    <a:moveTo>
                      <a:pt x="2789" y="0"/>
                    </a:moveTo>
                    <a:cubicBezTo>
                      <a:pt x="1589" y="0"/>
                      <a:pt x="446" y="761"/>
                      <a:pt x="29" y="1372"/>
                    </a:cubicBezTo>
                    <a:cubicBezTo>
                      <a:pt x="0" y="1410"/>
                      <a:pt x="29" y="1468"/>
                      <a:pt x="77" y="1468"/>
                    </a:cubicBezTo>
                    <a:cubicBezTo>
                      <a:pt x="96" y="1468"/>
                      <a:pt x="115" y="1458"/>
                      <a:pt x="125" y="1439"/>
                    </a:cubicBezTo>
                    <a:cubicBezTo>
                      <a:pt x="528" y="856"/>
                      <a:pt x="1629" y="121"/>
                      <a:pt x="2785" y="121"/>
                    </a:cubicBezTo>
                    <a:cubicBezTo>
                      <a:pt x="3168" y="121"/>
                      <a:pt x="3557" y="202"/>
                      <a:pt x="3928" y="395"/>
                    </a:cubicBezTo>
                    <a:cubicBezTo>
                      <a:pt x="3940" y="400"/>
                      <a:pt x="3951" y="403"/>
                      <a:pt x="3960" y="403"/>
                    </a:cubicBezTo>
                    <a:cubicBezTo>
                      <a:pt x="4017" y="403"/>
                      <a:pt x="4043" y="322"/>
                      <a:pt x="3986" y="289"/>
                    </a:cubicBezTo>
                    <a:cubicBezTo>
                      <a:pt x="3597" y="85"/>
                      <a:pt x="3190" y="0"/>
                      <a:pt x="2789" y="0"/>
                    </a:cubicBezTo>
                    <a:close/>
                  </a:path>
                </a:pathLst>
              </a:custGeom>
              <a:solidFill>
                <a:srgbClr val="9B4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0"/>
              <p:cNvSpPr/>
              <p:nvPr/>
            </p:nvSpPr>
            <p:spPr>
              <a:xfrm>
                <a:off x="6744070" y="2506406"/>
                <a:ext cx="372537" cy="122727"/>
              </a:xfrm>
              <a:custGeom>
                <a:avLst/>
                <a:gdLst/>
                <a:ahLst/>
                <a:cxnLst/>
                <a:rect l="l" t="t" r="r" b="b"/>
                <a:pathLst>
                  <a:path w="3421" h="1127" extrusionOk="0">
                    <a:moveTo>
                      <a:pt x="3350" y="1"/>
                    </a:moveTo>
                    <a:cubicBezTo>
                      <a:pt x="3332" y="1"/>
                      <a:pt x="3316" y="8"/>
                      <a:pt x="3305" y="24"/>
                    </a:cubicBezTo>
                    <a:cubicBezTo>
                      <a:pt x="2876" y="621"/>
                      <a:pt x="1891" y="1002"/>
                      <a:pt x="1047" y="1002"/>
                    </a:cubicBezTo>
                    <a:cubicBezTo>
                      <a:pt x="687" y="1002"/>
                      <a:pt x="351" y="933"/>
                      <a:pt x="96" y="781"/>
                    </a:cubicBezTo>
                    <a:cubicBezTo>
                      <a:pt x="86" y="774"/>
                      <a:pt x="75" y="771"/>
                      <a:pt x="63" y="771"/>
                    </a:cubicBezTo>
                    <a:cubicBezTo>
                      <a:pt x="43" y="771"/>
                      <a:pt x="22" y="781"/>
                      <a:pt x="10" y="800"/>
                    </a:cubicBezTo>
                    <a:cubicBezTo>
                      <a:pt x="0" y="829"/>
                      <a:pt x="0" y="867"/>
                      <a:pt x="29" y="886"/>
                    </a:cubicBezTo>
                    <a:cubicBezTo>
                      <a:pt x="329" y="1041"/>
                      <a:pt x="664" y="1126"/>
                      <a:pt x="1009" y="1126"/>
                    </a:cubicBezTo>
                    <a:cubicBezTo>
                      <a:pt x="1027" y="1126"/>
                      <a:pt x="1045" y="1126"/>
                      <a:pt x="1064" y="1126"/>
                    </a:cubicBezTo>
                    <a:cubicBezTo>
                      <a:pt x="1945" y="1126"/>
                      <a:pt x="2951" y="733"/>
                      <a:pt x="3401" y="101"/>
                    </a:cubicBezTo>
                    <a:cubicBezTo>
                      <a:pt x="3420" y="72"/>
                      <a:pt x="3420" y="34"/>
                      <a:pt x="3392" y="14"/>
                    </a:cubicBezTo>
                    <a:cubicBezTo>
                      <a:pt x="3379" y="6"/>
                      <a:pt x="3364" y="1"/>
                      <a:pt x="3350" y="1"/>
                    </a:cubicBezTo>
                    <a:close/>
                  </a:path>
                </a:pathLst>
              </a:custGeom>
              <a:solidFill>
                <a:srgbClr val="9B4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0"/>
              <p:cNvSpPr/>
              <p:nvPr/>
            </p:nvSpPr>
            <p:spPr>
              <a:xfrm>
                <a:off x="6676226" y="2498130"/>
                <a:ext cx="528043" cy="330503"/>
              </a:xfrm>
              <a:custGeom>
                <a:avLst/>
                <a:gdLst/>
                <a:ahLst/>
                <a:cxnLst/>
                <a:rect l="l" t="t" r="r" b="b"/>
                <a:pathLst>
                  <a:path w="4849" h="3035" extrusionOk="0">
                    <a:moveTo>
                      <a:pt x="3569" y="120"/>
                    </a:moveTo>
                    <a:cubicBezTo>
                      <a:pt x="3864" y="120"/>
                      <a:pt x="4264" y="229"/>
                      <a:pt x="4455" y="694"/>
                    </a:cubicBezTo>
                    <a:cubicBezTo>
                      <a:pt x="4714" y="1317"/>
                      <a:pt x="4427" y="2332"/>
                      <a:pt x="3689" y="2658"/>
                    </a:cubicBezTo>
                    <a:cubicBezTo>
                      <a:pt x="3318" y="2819"/>
                      <a:pt x="2754" y="2920"/>
                      <a:pt x="2209" y="2920"/>
                    </a:cubicBezTo>
                    <a:cubicBezTo>
                      <a:pt x="1782" y="2920"/>
                      <a:pt x="1367" y="2858"/>
                      <a:pt x="1064" y="2715"/>
                    </a:cubicBezTo>
                    <a:cubicBezTo>
                      <a:pt x="384" y="2399"/>
                      <a:pt x="144" y="1729"/>
                      <a:pt x="470" y="1010"/>
                    </a:cubicBezTo>
                    <a:cubicBezTo>
                      <a:pt x="1093" y="905"/>
                      <a:pt x="2453" y="445"/>
                      <a:pt x="3028" y="244"/>
                    </a:cubicBezTo>
                    <a:lnTo>
                      <a:pt x="3287" y="157"/>
                    </a:lnTo>
                    <a:cubicBezTo>
                      <a:pt x="3350" y="138"/>
                      <a:pt x="3451" y="120"/>
                      <a:pt x="3569" y="120"/>
                    </a:cubicBezTo>
                    <a:close/>
                    <a:moveTo>
                      <a:pt x="3585" y="1"/>
                    </a:moveTo>
                    <a:cubicBezTo>
                      <a:pt x="3462" y="1"/>
                      <a:pt x="3349" y="20"/>
                      <a:pt x="3258" y="52"/>
                    </a:cubicBezTo>
                    <a:cubicBezTo>
                      <a:pt x="3210" y="71"/>
                      <a:pt x="3114" y="100"/>
                      <a:pt x="2999" y="138"/>
                    </a:cubicBezTo>
                    <a:cubicBezTo>
                      <a:pt x="2405" y="339"/>
                      <a:pt x="1016" y="809"/>
                      <a:pt x="422" y="905"/>
                    </a:cubicBezTo>
                    <a:lnTo>
                      <a:pt x="384" y="905"/>
                    </a:lnTo>
                    <a:lnTo>
                      <a:pt x="374" y="933"/>
                    </a:lnTo>
                    <a:cubicBezTo>
                      <a:pt x="1" y="1729"/>
                      <a:pt x="259" y="2476"/>
                      <a:pt x="1016" y="2830"/>
                    </a:cubicBezTo>
                    <a:cubicBezTo>
                      <a:pt x="1352" y="2959"/>
                      <a:pt x="1711" y="3034"/>
                      <a:pt x="2079" y="3034"/>
                    </a:cubicBezTo>
                    <a:cubicBezTo>
                      <a:pt x="2120" y="3034"/>
                      <a:pt x="2162" y="3033"/>
                      <a:pt x="2204" y="3031"/>
                    </a:cubicBezTo>
                    <a:cubicBezTo>
                      <a:pt x="2248" y="3033"/>
                      <a:pt x="2293" y="3034"/>
                      <a:pt x="2337" y="3034"/>
                    </a:cubicBezTo>
                    <a:cubicBezTo>
                      <a:pt x="2818" y="3034"/>
                      <a:pt x="3290" y="2940"/>
                      <a:pt x="3746" y="2773"/>
                    </a:cubicBezTo>
                    <a:cubicBezTo>
                      <a:pt x="4542" y="2428"/>
                      <a:pt x="4848" y="1326"/>
                      <a:pt x="4570" y="646"/>
                    </a:cubicBezTo>
                    <a:cubicBezTo>
                      <a:pt x="4371" y="162"/>
                      <a:pt x="3939" y="1"/>
                      <a:pt x="3585" y="1"/>
                    </a:cubicBezTo>
                    <a:close/>
                  </a:path>
                </a:pathLst>
              </a:custGeom>
              <a:solidFill>
                <a:srgbClr val="9B4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0"/>
              <p:cNvSpPr/>
              <p:nvPr/>
            </p:nvSpPr>
            <p:spPr>
              <a:xfrm>
                <a:off x="5647573" y="519452"/>
                <a:ext cx="2534147" cy="1934450"/>
              </a:xfrm>
              <a:custGeom>
                <a:avLst/>
                <a:gdLst/>
                <a:ahLst/>
                <a:cxnLst/>
                <a:rect l="l" t="t" r="r" b="b"/>
                <a:pathLst>
                  <a:path w="23271" h="17764" extrusionOk="0">
                    <a:moveTo>
                      <a:pt x="16592" y="0"/>
                    </a:moveTo>
                    <a:cubicBezTo>
                      <a:pt x="12195" y="0"/>
                      <a:pt x="10443" y="3157"/>
                      <a:pt x="10357" y="4685"/>
                    </a:cubicBezTo>
                    <a:cubicBezTo>
                      <a:pt x="10162" y="4674"/>
                      <a:pt x="9961" y="4668"/>
                      <a:pt x="9754" y="4668"/>
                    </a:cubicBezTo>
                    <a:cubicBezTo>
                      <a:pt x="7984" y="4668"/>
                      <a:pt x="5839" y="5100"/>
                      <a:pt x="4647" y="6438"/>
                    </a:cubicBezTo>
                    <a:cubicBezTo>
                      <a:pt x="3306" y="7933"/>
                      <a:pt x="2166" y="9475"/>
                      <a:pt x="1849" y="9734"/>
                    </a:cubicBezTo>
                    <a:cubicBezTo>
                      <a:pt x="1543" y="9983"/>
                      <a:pt x="547" y="10663"/>
                      <a:pt x="0" y="10749"/>
                    </a:cubicBezTo>
                    <a:cubicBezTo>
                      <a:pt x="393" y="11180"/>
                      <a:pt x="891" y="11506"/>
                      <a:pt x="1447" y="11688"/>
                    </a:cubicBezTo>
                    <a:cubicBezTo>
                      <a:pt x="1447" y="11688"/>
                      <a:pt x="1332" y="13643"/>
                      <a:pt x="1505" y="14668"/>
                    </a:cubicBezTo>
                    <a:cubicBezTo>
                      <a:pt x="1674" y="15629"/>
                      <a:pt x="2644" y="17763"/>
                      <a:pt x="5238" y="17763"/>
                    </a:cubicBezTo>
                    <a:cubicBezTo>
                      <a:pt x="5437" y="17763"/>
                      <a:pt x="5645" y="17750"/>
                      <a:pt x="5864" y="17724"/>
                    </a:cubicBezTo>
                    <a:cubicBezTo>
                      <a:pt x="5864" y="17724"/>
                      <a:pt x="4953" y="16929"/>
                      <a:pt x="4819" y="15884"/>
                    </a:cubicBezTo>
                    <a:cubicBezTo>
                      <a:pt x="4953" y="14323"/>
                      <a:pt x="5375" y="12665"/>
                      <a:pt x="5729" y="11995"/>
                    </a:cubicBezTo>
                    <a:cubicBezTo>
                      <a:pt x="6079" y="12911"/>
                      <a:pt x="7006" y="14257"/>
                      <a:pt x="7188" y="14257"/>
                    </a:cubicBezTo>
                    <a:cubicBezTo>
                      <a:pt x="7191" y="14257"/>
                      <a:pt x="7193" y="14256"/>
                      <a:pt x="7195" y="14256"/>
                    </a:cubicBezTo>
                    <a:cubicBezTo>
                      <a:pt x="7358" y="14208"/>
                      <a:pt x="7281" y="12071"/>
                      <a:pt x="7550" y="10290"/>
                    </a:cubicBezTo>
                    <a:cubicBezTo>
                      <a:pt x="7799" y="11401"/>
                      <a:pt x="8211" y="12550"/>
                      <a:pt x="8910" y="13336"/>
                    </a:cubicBezTo>
                    <a:cubicBezTo>
                      <a:pt x="10583" y="15217"/>
                      <a:pt x="12820" y="16569"/>
                      <a:pt x="13089" y="16569"/>
                    </a:cubicBezTo>
                    <a:cubicBezTo>
                      <a:pt x="13105" y="16569"/>
                      <a:pt x="13114" y="16565"/>
                      <a:pt x="13116" y="16555"/>
                    </a:cubicBezTo>
                    <a:cubicBezTo>
                      <a:pt x="13145" y="16383"/>
                      <a:pt x="12704" y="15013"/>
                      <a:pt x="12704" y="15013"/>
                    </a:cubicBezTo>
                    <a:cubicBezTo>
                      <a:pt x="12608" y="13643"/>
                      <a:pt x="12091" y="11574"/>
                      <a:pt x="12091" y="11573"/>
                    </a:cubicBezTo>
                    <a:lnTo>
                      <a:pt x="12091" y="11573"/>
                    </a:lnTo>
                    <a:cubicBezTo>
                      <a:pt x="13713" y="13225"/>
                      <a:pt x="15919" y="14218"/>
                      <a:pt x="16156" y="14218"/>
                    </a:cubicBezTo>
                    <a:cubicBezTo>
                      <a:pt x="16158" y="14218"/>
                      <a:pt x="16160" y="14218"/>
                      <a:pt x="16162" y="14217"/>
                    </a:cubicBezTo>
                    <a:cubicBezTo>
                      <a:pt x="16354" y="14208"/>
                      <a:pt x="15597" y="12455"/>
                      <a:pt x="15597" y="12455"/>
                    </a:cubicBezTo>
                    <a:lnTo>
                      <a:pt x="15597" y="12455"/>
                    </a:lnTo>
                    <a:cubicBezTo>
                      <a:pt x="16804" y="13786"/>
                      <a:pt x="17427" y="14237"/>
                      <a:pt x="18308" y="14840"/>
                    </a:cubicBezTo>
                    <a:cubicBezTo>
                      <a:pt x="18366" y="15185"/>
                      <a:pt x="18414" y="15540"/>
                      <a:pt x="18442" y="15884"/>
                    </a:cubicBezTo>
                    <a:cubicBezTo>
                      <a:pt x="18308" y="16929"/>
                      <a:pt x="17398" y="17724"/>
                      <a:pt x="17398" y="17724"/>
                    </a:cubicBezTo>
                    <a:cubicBezTo>
                      <a:pt x="17617" y="17750"/>
                      <a:pt x="17825" y="17763"/>
                      <a:pt x="18024" y="17763"/>
                    </a:cubicBezTo>
                    <a:cubicBezTo>
                      <a:pt x="20618" y="17763"/>
                      <a:pt x="21588" y="15629"/>
                      <a:pt x="21757" y="14668"/>
                    </a:cubicBezTo>
                    <a:cubicBezTo>
                      <a:pt x="21930" y="13643"/>
                      <a:pt x="21815" y="11688"/>
                      <a:pt x="21815" y="11688"/>
                    </a:cubicBezTo>
                    <a:cubicBezTo>
                      <a:pt x="22370" y="11506"/>
                      <a:pt x="22869" y="11180"/>
                      <a:pt x="23271" y="10749"/>
                    </a:cubicBezTo>
                    <a:cubicBezTo>
                      <a:pt x="22715" y="10663"/>
                      <a:pt x="21728" y="9983"/>
                      <a:pt x="21412" y="9734"/>
                    </a:cubicBezTo>
                    <a:cubicBezTo>
                      <a:pt x="21087" y="9475"/>
                      <a:pt x="19975" y="7914"/>
                      <a:pt x="18615" y="6438"/>
                    </a:cubicBezTo>
                    <a:cubicBezTo>
                      <a:pt x="17160" y="4856"/>
                      <a:pt x="14759" y="4540"/>
                      <a:pt x="12924" y="4540"/>
                    </a:cubicBezTo>
                    <a:cubicBezTo>
                      <a:pt x="12559" y="4540"/>
                      <a:pt x="12217" y="4553"/>
                      <a:pt x="11909" y="4570"/>
                    </a:cubicBezTo>
                    <a:cubicBezTo>
                      <a:pt x="13844" y="3373"/>
                      <a:pt x="15702" y="1092"/>
                      <a:pt x="16632" y="0"/>
                    </a:cubicBezTo>
                    <a:cubicBezTo>
                      <a:pt x="16618" y="0"/>
                      <a:pt x="16605" y="0"/>
                      <a:pt x="165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 name="Google Shape;327;p30"/>
              <p:cNvSpPr/>
              <p:nvPr/>
            </p:nvSpPr>
            <p:spPr>
              <a:xfrm>
                <a:off x="7084159" y="1227834"/>
                <a:ext cx="836766" cy="320158"/>
              </a:xfrm>
              <a:custGeom>
                <a:avLst/>
                <a:gdLst/>
                <a:ahLst/>
                <a:cxnLst/>
                <a:rect l="l" t="t" r="r" b="b"/>
                <a:pathLst>
                  <a:path w="7684" h="2940" extrusionOk="0">
                    <a:moveTo>
                      <a:pt x="5480" y="0"/>
                    </a:moveTo>
                    <a:cubicBezTo>
                      <a:pt x="2894" y="1342"/>
                      <a:pt x="0" y="2098"/>
                      <a:pt x="250" y="2395"/>
                    </a:cubicBezTo>
                    <a:cubicBezTo>
                      <a:pt x="411" y="2589"/>
                      <a:pt x="2311" y="2939"/>
                      <a:pt x="4489" y="2939"/>
                    </a:cubicBezTo>
                    <a:cubicBezTo>
                      <a:pt x="5544" y="2939"/>
                      <a:pt x="6664" y="2857"/>
                      <a:pt x="7684" y="2635"/>
                    </a:cubicBezTo>
                    <a:cubicBezTo>
                      <a:pt x="7166" y="1993"/>
                      <a:pt x="6381" y="978"/>
                      <a:pt x="5480" y="0"/>
                    </a:cubicBezTo>
                    <a:close/>
                  </a:path>
                </a:pathLst>
              </a:custGeom>
              <a:solidFill>
                <a:srgbClr val="E7B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0"/>
              <p:cNvSpPr/>
              <p:nvPr/>
            </p:nvSpPr>
            <p:spPr>
              <a:xfrm>
                <a:off x="5892703" y="1330089"/>
                <a:ext cx="522816" cy="245454"/>
              </a:xfrm>
              <a:custGeom>
                <a:avLst/>
                <a:gdLst/>
                <a:ahLst/>
                <a:cxnLst/>
                <a:rect l="l" t="t" r="r" b="b"/>
                <a:pathLst>
                  <a:path w="4801" h="2254" extrusionOk="0">
                    <a:moveTo>
                      <a:pt x="1515" y="0"/>
                    </a:moveTo>
                    <a:cubicBezTo>
                      <a:pt x="901" y="747"/>
                      <a:pt x="365" y="1418"/>
                      <a:pt x="1" y="1849"/>
                    </a:cubicBezTo>
                    <a:cubicBezTo>
                      <a:pt x="1424" y="2139"/>
                      <a:pt x="2790" y="2253"/>
                      <a:pt x="3660" y="2253"/>
                    </a:cubicBezTo>
                    <a:cubicBezTo>
                      <a:pt x="4172" y="2253"/>
                      <a:pt x="4512" y="2214"/>
                      <a:pt x="4590" y="2146"/>
                    </a:cubicBezTo>
                    <a:cubicBezTo>
                      <a:pt x="4801" y="1964"/>
                      <a:pt x="3277" y="1169"/>
                      <a:pt x="1515" y="0"/>
                    </a:cubicBezTo>
                    <a:close/>
                  </a:path>
                </a:pathLst>
              </a:custGeom>
              <a:solidFill>
                <a:srgbClr val="E7B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0"/>
              <p:cNvSpPr/>
              <p:nvPr/>
            </p:nvSpPr>
            <p:spPr>
              <a:xfrm>
                <a:off x="5632981" y="506928"/>
                <a:ext cx="1842541" cy="1960368"/>
              </a:xfrm>
              <a:custGeom>
                <a:avLst/>
                <a:gdLst/>
                <a:ahLst/>
                <a:cxnLst/>
                <a:rect l="l" t="t" r="r" b="b"/>
                <a:pathLst>
                  <a:path w="16920" h="18002" extrusionOk="0">
                    <a:moveTo>
                      <a:pt x="16718" y="0"/>
                    </a:moveTo>
                    <a:cubicBezTo>
                      <a:pt x="12292" y="0"/>
                      <a:pt x="10539" y="3123"/>
                      <a:pt x="10376" y="4676"/>
                    </a:cubicBezTo>
                    <a:cubicBezTo>
                      <a:pt x="10246" y="4670"/>
                      <a:pt x="10088" y="4665"/>
                      <a:pt x="9906" y="4665"/>
                    </a:cubicBezTo>
                    <a:cubicBezTo>
                      <a:pt x="8596" y="4665"/>
                      <a:pt x="6090" y="4895"/>
                      <a:pt x="4685" y="6477"/>
                    </a:cubicBezTo>
                    <a:cubicBezTo>
                      <a:pt x="3986" y="7253"/>
                      <a:pt x="3353" y="8029"/>
                      <a:pt x="2846" y="8651"/>
                    </a:cubicBezTo>
                    <a:cubicBezTo>
                      <a:pt x="2405" y="9197"/>
                      <a:pt x="2051" y="9629"/>
                      <a:pt x="1907" y="9753"/>
                    </a:cubicBezTo>
                    <a:cubicBezTo>
                      <a:pt x="1552" y="10050"/>
                      <a:pt x="613" y="10663"/>
                      <a:pt x="115" y="10749"/>
                    </a:cubicBezTo>
                    <a:cubicBezTo>
                      <a:pt x="67" y="10749"/>
                      <a:pt x="29" y="10778"/>
                      <a:pt x="20" y="10826"/>
                    </a:cubicBezTo>
                    <a:cubicBezTo>
                      <a:pt x="0" y="10864"/>
                      <a:pt x="10" y="10912"/>
                      <a:pt x="39" y="10941"/>
                    </a:cubicBezTo>
                    <a:cubicBezTo>
                      <a:pt x="431" y="11372"/>
                      <a:pt x="910" y="11688"/>
                      <a:pt x="1457" y="11889"/>
                    </a:cubicBezTo>
                    <a:cubicBezTo>
                      <a:pt x="1437" y="12292"/>
                      <a:pt x="1361" y="13892"/>
                      <a:pt x="1524" y="14811"/>
                    </a:cubicBezTo>
                    <a:cubicBezTo>
                      <a:pt x="1725" y="15961"/>
                      <a:pt x="2779" y="18002"/>
                      <a:pt x="5365" y="18002"/>
                    </a:cubicBezTo>
                    <a:cubicBezTo>
                      <a:pt x="5576" y="18002"/>
                      <a:pt x="5796" y="17983"/>
                      <a:pt x="6007" y="17954"/>
                    </a:cubicBezTo>
                    <a:cubicBezTo>
                      <a:pt x="6113" y="17944"/>
                      <a:pt x="6151" y="17810"/>
                      <a:pt x="6074" y="17743"/>
                    </a:cubicBezTo>
                    <a:cubicBezTo>
                      <a:pt x="6065" y="17733"/>
                      <a:pt x="5202" y="16977"/>
                      <a:pt x="5068" y="15990"/>
                    </a:cubicBezTo>
                    <a:cubicBezTo>
                      <a:pt x="5193" y="14562"/>
                      <a:pt x="5547" y="13135"/>
                      <a:pt x="5854" y="12397"/>
                    </a:cubicBezTo>
                    <a:cubicBezTo>
                      <a:pt x="6207" y="13159"/>
                      <a:pt x="7002" y="14490"/>
                      <a:pt x="7329" y="14490"/>
                    </a:cubicBezTo>
                    <a:cubicBezTo>
                      <a:pt x="7339" y="14490"/>
                      <a:pt x="7349" y="14488"/>
                      <a:pt x="7358" y="14486"/>
                    </a:cubicBezTo>
                    <a:cubicBezTo>
                      <a:pt x="7511" y="14438"/>
                      <a:pt x="7530" y="14256"/>
                      <a:pt x="7588" y="13116"/>
                    </a:cubicBezTo>
                    <a:cubicBezTo>
                      <a:pt x="7617" y="12368"/>
                      <a:pt x="7665" y="11343"/>
                      <a:pt x="7808" y="10424"/>
                    </a:cubicBezTo>
                    <a:cubicBezTo>
                      <a:pt x="7817" y="10352"/>
                      <a:pt x="7767" y="10289"/>
                      <a:pt x="7698" y="10289"/>
                    </a:cubicBezTo>
                    <a:cubicBezTo>
                      <a:pt x="7693" y="10289"/>
                      <a:pt x="7689" y="10289"/>
                      <a:pt x="7684" y="10290"/>
                    </a:cubicBezTo>
                    <a:cubicBezTo>
                      <a:pt x="7679" y="10289"/>
                      <a:pt x="7674" y="10288"/>
                      <a:pt x="7669" y="10288"/>
                    </a:cubicBezTo>
                    <a:cubicBezTo>
                      <a:pt x="7617" y="10288"/>
                      <a:pt x="7569" y="10334"/>
                      <a:pt x="7569" y="10395"/>
                    </a:cubicBezTo>
                    <a:cubicBezTo>
                      <a:pt x="7425" y="11315"/>
                      <a:pt x="7377" y="12349"/>
                      <a:pt x="7339" y="13106"/>
                    </a:cubicBezTo>
                    <a:cubicBezTo>
                      <a:pt x="7320" y="13547"/>
                      <a:pt x="7300" y="14007"/>
                      <a:pt x="7272" y="14198"/>
                    </a:cubicBezTo>
                    <a:cubicBezTo>
                      <a:pt x="6994" y="13940"/>
                      <a:pt x="6285" y="12867"/>
                      <a:pt x="5978" y="12062"/>
                    </a:cubicBezTo>
                    <a:cubicBezTo>
                      <a:pt x="5958" y="12012"/>
                      <a:pt x="5912" y="11985"/>
                      <a:pt x="5865" y="11985"/>
                    </a:cubicBezTo>
                    <a:cubicBezTo>
                      <a:pt x="5823" y="11985"/>
                      <a:pt x="5781" y="12007"/>
                      <a:pt x="5758" y="12052"/>
                    </a:cubicBezTo>
                    <a:cubicBezTo>
                      <a:pt x="5365" y="12790"/>
                      <a:pt x="4953" y="14514"/>
                      <a:pt x="4829" y="15990"/>
                    </a:cubicBezTo>
                    <a:cubicBezTo>
                      <a:pt x="4829" y="15999"/>
                      <a:pt x="4829" y="16009"/>
                      <a:pt x="4829" y="16019"/>
                    </a:cubicBezTo>
                    <a:cubicBezTo>
                      <a:pt x="4934" y="16804"/>
                      <a:pt x="5442" y="17446"/>
                      <a:pt x="5729" y="17743"/>
                    </a:cubicBezTo>
                    <a:cubicBezTo>
                      <a:pt x="5604" y="17752"/>
                      <a:pt x="5483" y="17757"/>
                      <a:pt x="5365" y="17757"/>
                    </a:cubicBezTo>
                    <a:cubicBezTo>
                      <a:pt x="2939" y="17757"/>
                      <a:pt x="1946" y="15851"/>
                      <a:pt x="1763" y="14764"/>
                    </a:cubicBezTo>
                    <a:cubicBezTo>
                      <a:pt x="1581" y="13758"/>
                      <a:pt x="1696" y="11832"/>
                      <a:pt x="1696" y="11813"/>
                    </a:cubicBezTo>
                    <a:cubicBezTo>
                      <a:pt x="1706" y="11755"/>
                      <a:pt x="1667" y="11707"/>
                      <a:pt x="1619" y="11698"/>
                    </a:cubicBezTo>
                    <a:cubicBezTo>
                      <a:pt x="1150" y="11535"/>
                      <a:pt x="719" y="11276"/>
                      <a:pt x="355" y="10931"/>
                    </a:cubicBezTo>
                    <a:cubicBezTo>
                      <a:pt x="949" y="10740"/>
                      <a:pt x="1792" y="10155"/>
                      <a:pt x="2060" y="9935"/>
                    </a:cubicBezTo>
                    <a:cubicBezTo>
                      <a:pt x="2223" y="9811"/>
                      <a:pt x="2558" y="9389"/>
                      <a:pt x="3037" y="8805"/>
                    </a:cubicBezTo>
                    <a:cubicBezTo>
                      <a:pt x="3545" y="8182"/>
                      <a:pt x="4168" y="7406"/>
                      <a:pt x="4858" y="6630"/>
                    </a:cubicBezTo>
                    <a:cubicBezTo>
                      <a:pt x="6195" y="5132"/>
                      <a:pt x="8592" y="4907"/>
                      <a:pt x="9873" y="4907"/>
                    </a:cubicBezTo>
                    <a:cubicBezTo>
                      <a:pt x="10124" y="4907"/>
                      <a:pt x="10332" y="4915"/>
                      <a:pt x="10481" y="4925"/>
                    </a:cubicBezTo>
                    <a:cubicBezTo>
                      <a:pt x="10548" y="4925"/>
                      <a:pt x="10596" y="4877"/>
                      <a:pt x="10606" y="4810"/>
                    </a:cubicBezTo>
                    <a:cubicBezTo>
                      <a:pt x="10692" y="3401"/>
                      <a:pt x="12292" y="345"/>
                      <a:pt x="16498" y="240"/>
                    </a:cubicBezTo>
                    <a:lnTo>
                      <a:pt x="16498" y="240"/>
                    </a:lnTo>
                    <a:lnTo>
                      <a:pt x="16450" y="297"/>
                    </a:lnTo>
                    <a:cubicBezTo>
                      <a:pt x="15444" y="1485"/>
                      <a:pt x="13748" y="3488"/>
                      <a:pt x="11976" y="4580"/>
                    </a:cubicBezTo>
                    <a:cubicBezTo>
                      <a:pt x="11554" y="4848"/>
                      <a:pt x="11104" y="5068"/>
                      <a:pt x="10625" y="5212"/>
                    </a:cubicBezTo>
                    <a:cubicBezTo>
                      <a:pt x="10490" y="5257"/>
                      <a:pt x="10532" y="5445"/>
                      <a:pt x="10664" y="5445"/>
                    </a:cubicBezTo>
                    <a:cubicBezTo>
                      <a:pt x="10673" y="5445"/>
                      <a:pt x="10682" y="5444"/>
                      <a:pt x="10692" y="5442"/>
                    </a:cubicBezTo>
                    <a:cubicBezTo>
                      <a:pt x="11190" y="5289"/>
                      <a:pt x="11660" y="5068"/>
                      <a:pt x="12100" y="4790"/>
                    </a:cubicBezTo>
                    <a:cubicBezTo>
                      <a:pt x="13911" y="3670"/>
                      <a:pt x="15616" y="1648"/>
                      <a:pt x="16632" y="451"/>
                    </a:cubicBezTo>
                    <a:lnTo>
                      <a:pt x="16852" y="192"/>
                    </a:lnTo>
                    <a:cubicBezTo>
                      <a:pt x="16919" y="115"/>
                      <a:pt x="16871" y="0"/>
                      <a:pt x="16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0"/>
              <p:cNvSpPr/>
              <p:nvPr/>
            </p:nvSpPr>
            <p:spPr>
              <a:xfrm>
                <a:off x="6926910" y="1001217"/>
                <a:ext cx="1267346" cy="1466083"/>
              </a:xfrm>
              <a:custGeom>
                <a:avLst/>
                <a:gdLst/>
                <a:ahLst/>
                <a:cxnLst/>
                <a:rect l="l" t="t" r="r" b="b"/>
                <a:pathLst>
                  <a:path w="11638" h="13463" extrusionOk="0">
                    <a:moveTo>
                      <a:pt x="1174" y="1"/>
                    </a:moveTo>
                    <a:cubicBezTo>
                      <a:pt x="844" y="1"/>
                      <a:pt x="503" y="11"/>
                      <a:pt x="151" y="31"/>
                    </a:cubicBezTo>
                    <a:cubicBezTo>
                      <a:pt x="1" y="41"/>
                      <a:pt x="7" y="271"/>
                      <a:pt x="161" y="271"/>
                    </a:cubicBezTo>
                    <a:cubicBezTo>
                      <a:pt x="164" y="271"/>
                      <a:pt x="167" y="271"/>
                      <a:pt x="170" y="271"/>
                    </a:cubicBezTo>
                    <a:cubicBezTo>
                      <a:pt x="511" y="252"/>
                      <a:pt x="841" y="242"/>
                      <a:pt x="1161" y="242"/>
                    </a:cubicBezTo>
                    <a:cubicBezTo>
                      <a:pt x="3751" y="242"/>
                      <a:pt x="5638" y="864"/>
                      <a:pt x="6781" y="2100"/>
                    </a:cubicBezTo>
                    <a:cubicBezTo>
                      <a:pt x="7538" y="2924"/>
                      <a:pt x="8218" y="3777"/>
                      <a:pt x="8725" y="4400"/>
                    </a:cubicBezTo>
                    <a:cubicBezTo>
                      <a:pt x="9147" y="4927"/>
                      <a:pt x="9434" y="5291"/>
                      <a:pt x="9578" y="5406"/>
                    </a:cubicBezTo>
                    <a:cubicBezTo>
                      <a:pt x="9846" y="5626"/>
                      <a:pt x="10689" y="6210"/>
                      <a:pt x="11283" y="6402"/>
                    </a:cubicBezTo>
                    <a:cubicBezTo>
                      <a:pt x="10919" y="6737"/>
                      <a:pt x="10488" y="6996"/>
                      <a:pt x="10028" y="7159"/>
                    </a:cubicBezTo>
                    <a:cubicBezTo>
                      <a:pt x="9971" y="7178"/>
                      <a:pt x="9933" y="7226"/>
                      <a:pt x="9942" y="7283"/>
                    </a:cubicBezTo>
                    <a:cubicBezTo>
                      <a:pt x="9942" y="7303"/>
                      <a:pt x="10057" y="9228"/>
                      <a:pt x="9885" y="10234"/>
                    </a:cubicBezTo>
                    <a:cubicBezTo>
                      <a:pt x="9693" y="11321"/>
                      <a:pt x="8699" y="13227"/>
                      <a:pt x="6273" y="13227"/>
                    </a:cubicBezTo>
                    <a:cubicBezTo>
                      <a:pt x="6155" y="13227"/>
                      <a:pt x="6034" y="13223"/>
                      <a:pt x="5909" y="13214"/>
                    </a:cubicBezTo>
                    <a:cubicBezTo>
                      <a:pt x="6196" y="12917"/>
                      <a:pt x="6704" y="12265"/>
                      <a:pt x="6809" y="11480"/>
                    </a:cubicBezTo>
                    <a:cubicBezTo>
                      <a:pt x="6809" y="11470"/>
                      <a:pt x="6809" y="11460"/>
                      <a:pt x="6809" y="11451"/>
                    </a:cubicBezTo>
                    <a:cubicBezTo>
                      <a:pt x="6781" y="11125"/>
                      <a:pt x="6742" y="10761"/>
                      <a:pt x="6685" y="10407"/>
                    </a:cubicBezTo>
                    <a:cubicBezTo>
                      <a:pt x="6493" y="9209"/>
                      <a:pt x="6177" y="8069"/>
                      <a:pt x="5880" y="7513"/>
                    </a:cubicBezTo>
                    <a:cubicBezTo>
                      <a:pt x="5858" y="7470"/>
                      <a:pt x="5821" y="7452"/>
                      <a:pt x="5782" y="7452"/>
                    </a:cubicBezTo>
                    <a:cubicBezTo>
                      <a:pt x="5701" y="7452"/>
                      <a:pt x="5618" y="7531"/>
                      <a:pt x="5669" y="7628"/>
                    </a:cubicBezTo>
                    <a:cubicBezTo>
                      <a:pt x="5957" y="8155"/>
                      <a:pt x="6263" y="9286"/>
                      <a:pt x="6445" y="10445"/>
                    </a:cubicBezTo>
                    <a:cubicBezTo>
                      <a:pt x="6503" y="10790"/>
                      <a:pt x="6541" y="11135"/>
                      <a:pt x="6570" y="11460"/>
                    </a:cubicBezTo>
                    <a:cubicBezTo>
                      <a:pt x="6436" y="12447"/>
                      <a:pt x="5574" y="13204"/>
                      <a:pt x="5564" y="13214"/>
                    </a:cubicBezTo>
                    <a:cubicBezTo>
                      <a:pt x="5535" y="13242"/>
                      <a:pt x="5516" y="13290"/>
                      <a:pt x="5526" y="13338"/>
                    </a:cubicBezTo>
                    <a:cubicBezTo>
                      <a:pt x="5545" y="13376"/>
                      <a:pt x="5583" y="13415"/>
                      <a:pt x="5631" y="13424"/>
                    </a:cubicBezTo>
                    <a:cubicBezTo>
                      <a:pt x="5842" y="13444"/>
                      <a:pt x="6062" y="13463"/>
                      <a:pt x="6282" y="13463"/>
                    </a:cubicBezTo>
                    <a:cubicBezTo>
                      <a:pt x="8860" y="13463"/>
                      <a:pt x="9913" y="11432"/>
                      <a:pt x="10115" y="10272"/>
                    </a:cubicBezTo>
                    <a:cubicBezTo>
                      <a:pt x="10277" y="9362"/>
                      <a:pt x="10201" y="7762"/>
                      <a:pt x="10182" y="7360"/>
                    </a:cubicBezTo>
                    <a:cubicBezTo>
                      <a:pt x="10718" y="7159"/>
                      <a:pt x="11207" y="6833"/>
                      <a:pt x="11600" y="6412"/>
                    </a:cubicBezTo>
                    <a:cubicBezTo>
                      <a:pt x="11628" y="6383"/>
                      <a:pt x="11638" y="6335"/>
                      <a:pt x="11619" y="6297"/>
                    </a:cubicBezTo>
                    <a:cubicBezTo>
                      <a:pt x="11609" y="6249"/>
                      <a:pt x="11571" y="6220"/>
                      <a:pt x="11523" y="6220"/>
                    </a:cubicBezTo>
                    <a:cubicBezTo>
                      <a:pt x="11015" y="6134"/>
                      <a:pt x="10048" y="5482"/>
                      <a:pt x="9731" y="5224"/>
                    </a:cubicBezTo>
                    <a:cubicBezTo>
                      <a:pt x="9597" y="5118"/>
                      <a:pt x="9291" y="4735"/>
                      <a:pt x="8907" y="4256"/>
                    </a:cubicBezTo>
                    <a:cubicBezTo>
                      <a:pt x="8400" y="3624"/>
                      <a:pt x="7710" y="2762"/>
                      <a:pt x="6953" y="1938"/>
                    </a:cubicBezTo>
                    <a:cubicBezTo>
                      <a:pt x="5769" y="651"/>
                      <a:pt x="3827" y="1"/>
                      <a:pt x="1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0"/>
              <p:cNvSpPr/>
              <p:nvPr/>
            </p:nvSpPr>
            <p:spPr>
              <a:xfrm>
                <a:off x="6441768" y="1562042"/>
                <a:ext cx="1221500" cy="773824"/>
              </a:xfrm>
              <a:custGeom>
                <a:avLst/>
                <a:gdLst/>
                <a:ahLst/>
                <a:cxnLst/>
                <a:rect l="l" t="t" r="r" b="b"/>
                <a:pathLst>
                  <a:path w="11217" h="7106" extrusionOk="0">
                    <a:moveTo>
                      <a:pt x="140" y="1"/>
                    </a:moveTo>
                    <a:cubicBezTo>
                      <a:pt x="71" y="1"/>
                      <a:pt x="1" y="54"/>
                      <a:pt x="17" y="141"/>
                    </a:cubicBezTo>
                    <a:cubicBezTo>
                      <a:pt x="56" y="351"/>
                      <a:pt x="94" y="553"/>
                      <a:pt x="142" y="744"/>
                    </a:cubicBezTo>
                    <a:cubicBezTo>
                      <a:pt x="448" y="2105"/>
                      <a:pt x="908" y="3149"/>
                      <a:pt x="1531" y="3848"/>
                    </a:cubicBezTo>
                    <a:cubicBezTo>
                      <a:pt x="3121" y="5640"/>
                      <a:pt x="5401" y="7106"/>
                      <a:pt x="5813" y="7106"/>
                    </a:cubicBezTo>
                    <a:cubicBezTo>
                      <a:pt x="5823" y="7106"/>
                      <a:pt x="5842" y="7106"/>
                      <a:pt x="5852" y="7096"/>
                    </a:cubicBezTo>
                    <a:cubicBezTo>
                      <a:pt x="5899" y="7086"/>
                      <a:pt x="5938" y="7048"/>
                      <a:pt x="5947" y="6991"/>
                    </a:cubicBezTo>
                    <a:cubicBezTo>
                      <a:pt x="5976" y="6809"/>
                      <a:pt x="5670" y="5841"/>
                      <a:pt x="5526" y="5410"/>
                    </a:cubicBezTo>
                    <a:cubicBezTo>
                      <a:pt x="5459" y="4404"/>
                      <a:pt x="5162" y="3034"/>
                      <a:pt x="5009" y="2363"/>
                    </a:cubicBezTo>
                    <a:lnTo>
                      <a:pt x="5009" y="2363"/>
                    </a:lnTo>
                    <a:cubicBezTo>
                      <a:pt x="6608" y="3848"/>
                      <a:pt x="8611" y="4758"/>
                      <a:pt x="8869" y="4758"/>
                    </a:cubicBezTo>
                    <a:lnTo>
                      <a:pt x="8879" y="4758"/>
                    </a:lnTo>
                    <a:cubicBezTo>
                      <a:pt x="8927" y="4758"/>
                      <a:pt x="8975" y="4730"/>
                      <a:pt x="8994" y="4691"/>
                    </a:cubicBezTo>
                    <a:cubicBezTo>
                      <a:pt x="9071" y="4567"/>
                      <a:pt x="8965" y="4155"/>
                      <a:pt x="8678" y="3455"/>
                    </a:cubicBezTo>
                    <a:lnTo>
                      <a:pt x="8678" y="3455"/>
                    </a:lnTo>
                    <a:cubicBezTo>
                      <a:pt x="9358" y="4184"/>
                      <a:pt x="10124" y="4825"/>
                      <a:pt x="10958" y="5372"/>
                    </a:cubicBezTo>
                    <a:cubicBezTo>
                      <a:pt x="10983" y="5391"/>
                      <a:pt x="11008" y="5400"/>
                      <a:pt x="11033" y="5400"/>
                    </a:cubicBezTo>
                    <a:cubicBezTo>
                      <a:pt x="11138" y="5400"/>
                      <a:pt x="11217" y="5241"/>
                      <a:pt x="11092" y="5170"/>
                    </a:cubicBezTo>
                    <a:cubicBezTo>
                      <a:pt x="10201" y="4557"/>
                      <a:pt x="9578" y="4107"/>
                      <a:pt x="8400" y="2804"/>
                    </a:cubicBezTo>
                    <a:cubicBezTo>
                      <a:pt x="8378" y="2776"/>
                      <a:pt x="8346" y="2761"/>
                      <a:pt x="8313" y="2761"/>
                    </a:cubicBezTo>
                    <a:cubicBezTo>
                      <a:pt x="8290" y="2761"/>
                      <a:pt x="8267" y="2769"/>
                      <a:pt x="8247" y="2785"/>
                    </a:cubicBezTo>
                    <a:cubicBezTo>
                      <a:pt x="8199" y="2814"/>
                      <a:pt x="8180" y="2881"/>
                      <a:pt x="8199" y="2929"/>
                    </a:cubicBezTo>
                    <a:cubicBezTo>
                      <a:pt x="8467" y="3532"/>
                      <a:pt x="8735" y="4251"/>
                      <a:pt x="8783" y="4509"/>
                    </a:cubicBezTo>
                    <a:cubicBezTo>
                      <a:pt x="8304" y="4356"/>
                      <a:pt x="6350" y="3398"/>
                      <a:pt x="4884" y="1913"/>
                    </a:cubicBezTo>
                    <a:cubicBezTo>
                      <a:pt x="4861" y="1890"/>
                      <a:pt x="4831" y="1877"/>
                      <a:pt x="4800" y="1877"/>
                    </a:cubicBezTo>
                    <a:cubicBezTo>
                      <a:pt x="4780" y="1877"/>
                      <a:pt x="4759" y="1883"/>
                      <a:pt x="4740" y="1894"/>
                    </a:cubicBezTo>
                    <a:cubicBezTo>
                      <a:pt x="4692" y="1923"/>
                      <a:pt x="4673" y="1980"/>
                      <a:pt x="4683" y="2028"/>
                    </a:cubicBezTo>
                    <a:cubicBezTo>
                      <a:pt x="4692" y="2047"/>
                      <a:pt x="5200" y="4097"/>
                      <a:pt x="5296" y="5448"/>
                    </a:cubicBezTo>
                    <a:cubicBezTo>
                      <a:pt x="5296" y="5458"/>
                      <a:pt x="5296" y="5467"/>
                      <a:pt x="5296" y="5477"/>
                    </a:cubicBezTo>
                    <a:cubicBezTo>
                      <a:pt x="5468" y="6004"/>
                      <a:pt x="5641" y="6588"/>
                      <a:pt x="5698" y="6837"/>
                    </a:cubicBezTo>
                    <a:cubicBezTo>
                      <a:pt x="5171" y="6627"/>
                      <a:pt x="3217" y="5381"/>
                      <a:pt x="1713" y="3685"/>
                    </a:cubicBezTo>
                    <a:cubicBezTo>
                      <a:pt x="1119" y="3024"/>
                      <a:pt x="678" y="2018"/>
                      <a:pt x="381" y="696"/>
                    </a:cubicBezTo>
                    <a:cubicBezTo>
                      <a:pt x="333" y="505"/>
                      <a:pt x="295" y="304"/>
                      <a:pt x="257" y="102"/>
                    </a:cubicBezTo>
                    <a:cubicBezTo>
                      <a:pt x="244" y="32"/>
                      <a:pt x="192" y="1"/>
                      <a:pt x="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0"/>
              <p:cNvSpPr/>
              <p:nvPr/>
            </p:nvSpPr>
            <p:spPr>
              <a:xfrm>
                <a:off x="6422711" y="1272700"/>
                <a:ext cx="48895" cy="316020"/>
              </a:xfrm>
              <a:custGeom>
                <a:avLst/>
                <a:gdLst/>
                <a:ahLst/>
                <a:cxnLst/>
                <a:rect l="l" t="t" r="r" b="b"/>
                <a:pathLst>
                  <a:path w="449" h="2902" extrusionOk="0">
                    <a:moveTo>
                      <a:pt x="68" y="0"/>
                    </a:moveTo>
                    <a:cubicBezTo>
                      <a:pt x="39" y="0"/>
                      <a:pt x="10" y="29"/>
                      <a:pt x="10" y="67"/>
                    </a:cubicBezTo>
                    <a:cubicBezTo>
                      <a:pt x="1" y="527"/>
                      <a:pt x="20" y="977"/>
                      <a:pt x="48" y="1437"/>
                    </a:cubicBezTo>
                    <a:cubicBezTo>
                      <a:pt x="77" y="1897"/>
                      <a:pt x="125" y="2347"/>
                      <a:pt x="192" y="2807"/>
                    </a:cubicBezTo>
                    <a:cubicBezTo>
                      <a:pt x="204" y="2872"/>
                      <a:pt x="254" y="2901"/>
                      <a:pt x="306" y="2901"/>
                    </a:cubicBezTo>
                    <a:cubicBezTo>
                      <a:pt x="376" y="2901"/>
                      <a:pt x="448" y="2848"/>
                      <a:pt x="432" y="2759"/>
                    </a:cubicBezTo>
                    <a:cubicBezTo>
                      <a:pt x="345" y="2319"/>
                      <a:pt x="278" y="1868"/>
                      <a:pt x="231" y="1418"/>
                    </a:cubicBezTo>
                    <a:cubicBezTo>
                      <a:pt x="183" y="968"/>
                      <a:pt x="144" y="508"/>
                      <a:pt x="135" y="58"/>
                    </a:cubicBezTo>
                    <a:lnTo>
                      <a:pt x="125" y="67"/>
                    </a:lnTo>
                    <a:cubicBezTo>
                      <a:pt x="125" y="29"/>
                      <a:pt x="106" y="10"/>
                      <a:pt x="68"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0"/>
              <p:cNvSpPr/>
              <p:nvPr/>
            </p:nvSpPr>
            <p:spPr>
              <a:xfrm>
                <a:off x="6826179" y="1500950"/>
                <a:ext cx="155941" cy="292280"/>
              </a:xfrm>
              <a:custGeom>
                <a:avLst/>
                <a:gdLst/>
                <a:ahLst/>
                <a:cxnLst/>
                <a:rect l="l" t="t" r="r" b="b"/>
                <a:pathLst>
                  <a:path w="1432" h="2684" extrusionOk="0">
                    <a:moveTo>
                      <a:pt x="68" y="0"/>
                    </a:moveTo>
                    <a:cubicBezTo>
                      <a:pt x="34" y="0"/>
                      <a:pt x="1" y="27"/>
                      <a:pt x="13" y="69"/>
                    </a:cubicBezTo>
                    <a:cubicBezTo>
                      <a:pt x="137" y="520"/>
                      <a:pt x="300" y="960"/>
                      <a:pt x="482" y="1391"/>
                    </a:cubicBezTo>
                    <a:cubicBezTo>
                      <a:pt x="655" y="1842"/>
                      <a:pt x="894" y="2254"/>
                      <a:pt x="1172" y="2637"/>
                    </a:cubicBezTo>
                    <a:cubicBezTo>
                      <a:pt x="1200" y="2670"/>
                      <a:pt x="1232" y="2683"/>
                      <a:pt x="1264" y="2683"/>
                    </a:cubicBezTo>
                    <a:cubicBezTo>
                      <a:pt x="1353" y="2683"/>
                      <a:pt x="1432" y="2576"/>
                      <a:pt x="1354" y="2484"/>
                    </a:cubicBezTo>
                    <a:cubicBezTo>
                      <a:pt x="1067" y="2129"/>
                      <a:pt x="827" y="1736"/>
                      <a:pt x="635" y="1324"/>
                    </a:cubicBezTo>
                    <a:cubicBezTo>
                      <a:pt x="434" y="903"/>
                      <a:pt x="262" y="472"/>
                      <a:pt x="109" y="31"/>
                    </a:cubicBezTo>
                    <a:lnTo>
                      <a:pt x="118" y="31"/>
                    </a:lnTo>
                    <a:cubicBezTo>
                      <a:pt x="107" y="10"/>
                      <a:pt x="87" y="0"/>
                      <a:pt x="68"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p:nvPr/>
            </p:nvSpPr>
            <p:spPr>
              <a:xfrm>
                <a:off x="7597396" y="1938285"/>
                <a:ext cx="277688" cy="215616"/>
              </a:xfrm>
              <a:custGeom>
                <a:avLst/>
                <a:gdLst/>
                <a:ahLst/>
                <a:cxnLst/>
                <a:rect l="l" t="t" r="r" b="b"/>
                <a:pathLst>
                  <a:path w="2550" h="1980" extrusionOk="0">
                    <a:moveTo>
                      <a:pt x="2164" y="1"/>
                    </a:moveTo>
                    <a:cubicBezTo>
                      <a:pt x="2095" y="1"/>
                      <a:pt x="2025" y="22"/>
                      <a:pt x="1965" y="68"/>
                    </a:cubicBezTo>
                    <a:lnTo>
                      <a:pt x="183" y="1361"/>
                    </a:lnTo>
                    <a:cubicBezTo>
                      <a:pt x="30" y="1476"/>
                      <a:pt x="1" y="1687"/>
                      <a:pt x="106" y="1840"/>
                    </a:cubicBezTo>
                    <a:cubicBezTo>
                      <a:pt x="175" y="1932"/>
                      <a:pt x="279" y="1979"/>
                      <a:pt x="384" y="1979"/>
                    </a:cubicBezTo>
                    <a:cubicBezTo>
                      <a:pt x="454" y="1979"/>
                      <a:pt x="524" y="1959"/>
                      <a:pt x="585" y="1917"/>
                    </a:cubicBezTo>
                    <a:lnTo>
                      <a:pt x="2367" y="623"/>
                    </a:lnTo>
                    <a:cubicBezTo>
                      <a:pt x="2521" y="508"/>
                      <a:pt x="2549" y="297"/>
                      <a:pt x="2444" y="144"/>
                    </a:cubicBezTo>
                    <a:cubicBezTo>
                      <a:pt x="2374" y="51"/>
                      <a:pt x="2270" y="1"/>
                      <a:pt x="21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0"/>
              <p:cNvSpPr/>
              <p:nvPr/>
            </p:nvSpPr>
            <p:spPr>
              <a:xfrm>
                <a:off x="7572459" y="1924564"/>
                <a:ext cx="335186" cy="242296"/>
              </a:xfrm>
              <a:custGeom>
                <a:avLst/>
                <a:gdLst/>
                <a:ahLst/>
                <a:cxnLst/>
                <a:rect l="l" t="t" r="r" b="b"/>
                <a:pathLst>
                  <a:path w="3078" h="2225" extrusionOk="0">
                    <a:moveTo>
                      <a:pt x="2395" y="241"/>
                    </a:moveTo>
                    <a:cubicBezTo>
                      <a:pt x="2615" y="241"/>
                      <a:pt x="2702" y="519"/>
                      <a:pt x="2529" y="653"/>
                    </a:cubicBezTo>
                    <a:lnTo>
                      <a:pt x="747" y="1947"/>
                    </a:lnTo>
                    <a:cubicBezTo>
                      <a:pt x="708" y="1970"/>
                      <a:pt x="662" y="1988"/>
                      <a:pt x="615" y="1988"/>
                    </a:cubicBezTo>
                    <a:cubicBezTo>
                      <a:pt x="605" y="1988"/>
                      <a:pt x="595" y="1987"/>
                      <a:pt x="584" y="1985"/>
                    </a:cubicBezTo>
                    <a:cubicBezTo>
                      <a:pt x="527" y="1975"/>
                      <a:pt x="469" y="1947"/>
                      <a:pt x="441" y="1899"/>
                    </a:cubicBezTo>
                    <a:cubicBezTo>
                      <a:pt x="402" y="1841"/>
                      <a:pt x="393" y="1784"/>
                      <a:pt x="393" y="1726"/>
                    </a:cubicBezTo>
                    <a:cubicBezTo>
                      <a:pt x="402" y="1669"/>
                      <a:pt x="441" y="1611"/>
                      <a:pt x="489" y="1583"/>
                    </a:cubicBezTo>
                    <a:lnTo>
                      <a:pt x="2271" y="289"/>
                    </a:lnTo>
                    <a:cubicBezTo>
                      <a:pt x="2309" y="261"/>
                      <a:pt x="2347" y="241"/>
                      <a:pt x="2395" y="241"/>
                    </a:cubicBezTo>
                    <a:close/>
                    <a:moveTo>
                      <a:pt x="2405" y="0"/>
                    </a:moveTo>
                    <a:cubicBezTo>
                      <a:pt x="2315" y="0"/>
                      <a:pt x="2220" y="30"/>
                      <a:pt x="2127" y="98"/>
                    </a:cubicBezTo>
                    <a:lnTo>
                      <a:pt x="345" y="1391"/>
                    </a:lnTo>
                    <a:cubicBezTo>
                      <a:pt x="0" y="1631"/>
                      <a:pt x="134" y="2167"/>
                      <a:pt x="546" y="2225"/>
                    </a:cubicBezTo>
                    <a:lnTo>
                      <a:pt x="623" y="2225"/>
                    </a:lnTo>
                    <a:cubicBezTo>
                      <a:pt x="719" y="2225"/>
                      <a:pt x="814" y="2196"/>
                      <a:pt x="891" y="2138"/>
                    </a:cubicBezTo>
                    <a:lnTo>
                      <a:pt x="2673" y="845"/>
                    </a:lnTo>
                    <a:cubicBezTo>
                      <a:pt x="3078" y="549"/>
                      <a:pt x="2793" y="0"/>
                      <a:pt x="2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0"/>
              <p:cNvSpPr/>
              <p:nvPr/>
            </p:nvSpPr>
            <p:spPr>
              <a:xfrm>
                <a:off x="5983524" y="2888748"/>
                <a:ext cx="734512" cy="1329962"/>
              </a:xfrm>
              <a:custGeom>
                <a:avLst/>
                <a:gdLst/>
                <a:ahLst/>
                <a:cxnLst/>
                <a:rect l="l" t="t" r="r" b="b"/>
                <a:pathLst>
                  <a:path w="6745" h="12213" extrusionOk="0">
                    <a:moveTo>
                      <a:pt x="5921" y="0"/>
                    </a:moveTo>
                    <a:lnTo>
                      <a:pt x="4474" y="527"/>
                    </a:lnTo>
                    <a:cubicBezTo>
                      <a:pt x="4024" y="632"/>
                      <a:pt x="39" y="920"/>
                      <a:pt x="39" y="920"/>
                    </a:cubicBezTo>
                    <a:lnTo>
                      <a:pt x="0" y="4158"/>
                    </a:lnTo>
                    <a:cubicBezTo>
                      <a:pt x="1016" y="4627"/>
                      <a:pt x="2098" y="4934"/>
                      <a:pt x="3210" y="5078"/>
                    </a:cubicBezTo>
                    <a:cubicBezTo>
                      <a:pt x="2702" y="6505"/>
                      <a:pt x="1859" y="10031"/>
                      <a:pt x="1859" y="10031"/>
                    </a:cubicBezTo>
                    <a:cubicBezTo>
                      <a:pt x="1686" y="10328"/>
                      <a:pt x="1476" y="10941"/>
                      <a:pt x="1581" y="11085"/>
                    </a:cubicBezTo>
                    <a:cubicBezTo>
                      <a:pt x="1686" y="11219"/>
                      <a:pt x="2501" y="11669"/>
                      <a:pt x="3535" y="11985"/>
                    </a:cubicBezTo>
                    <a:cubicBezTo>
                      <a:pt x="4077" y="12144"/>
                      <a:pt x="4418" y="12213"/>
                      <a:pt x="4627" y="12213"/>
                    </a:cubicBezTo>
                    <a:cubicBezTo>
                      <a:pt x="4821" y="12213"/>
                      <a:pt x="4901" y="12154"/>
                      <a:pt x="4925" y="12052"/>
                    </a:cubicBezTo>
                    <a:cubicBezTo>
                      <a:pt x="4972" y="11841"/>
                      <a:pt x="6524" y="3545"/>
                      <a:pt x="6639" y="2922"/>
                    </a:cubicBezTo>
                    <a:cubicBezTo>
                      <a:pt x="6745" y="2309"/>
                      <a:pt x="6745" y="1686"/>
                      <a:pt x="6639" y="1073"/>
                    </a:cubicBezTo>
                    <a:cubicBezTo>
                      <a:pt x="6534" y="613"/>
                      <a:pt x="6160" y="38"/>
                      <a:pt x="6160" y="38"/>
                    </a:cubicBezTo>
                    <a:lnTo>
                      <a:pt x="5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0"/>
              <p:cNvSpPr/>
              <p:nvPr/>
            </p:nvSpPr>
            <p:spPr>
              <a:xfrm>
                <a:off x="5971001" y="2874373"/>
                <a:ext cx="760647" cy="1357186"/>
              </a:xfrm>
              <a:custGeom>
                <a:avLst/>
                <a:gdLst/>
                <a:ahLst/>
                <a:cxnLst/>
                <a:rect l="l" t="t" r="r" b="b"/>
                <a:pathLst>
                  <a:path w="6985" h="12463" extrusionOk="0">
                    <a:moveTo>
                      <a:pt x="6045" y="247"/>
                    </a:moveTo>
                    <a:lnTo>
                      <a:pt x="6199" y="276"/>
                    </a:lnTo>
                    <a:cubicBezTo>
                      <a:pt x="6390" y="563"/>
                      <a:pt x="6534" y="889"/>
                      <a:pt x="6639" y="1224"/>
                    </a:cubicBezTo>
                    <a:cubicBezTo>
                      <a:pt x="6745" y="1818"/>
                      <a:pt x="6745" y="2431"/>
                      <a:pt x="6639" y="3025"/>
                    </a:cubicBezTo>
                    <a:cubicBezTo>
                      <a:pt x="6486" y="3830"/>
                      <a:pt x="4963" y="11964"/>
                      <a:pt x="4915" y="12146"/>
                    </a:cubicBezTo>
                    <a:cubicBezTo>
                      <a:pt x="4915" y="12165"/>
                      <a:pt x="4905" y="12184"/>
                      <a:pt x="4886" y="12194"/>
                    </a:cubicBezTo>
                    <a:cubicBezTo>
                      <a:pt x="4858" y="12211"/>
                      <a:pt x="4810" y="12219"/>
                      <a:pt x="4745" y="12219"/>
                    </a:cubicBezTo>
                    <a:cubicBezTo>
                      <a:pt x="4549" y="12219"/>
                      <a:pt x="4192" y="12143"/>
                      <a:pt x="3689" y="11993"/>
                    </a:cubicBezTo>
                    <a:cubicBezTo>
                      <a:pt x="2625" y="11676"/>
                      <a:pt x="1859" y="11236"/>
                      <a:pt x="1792" y="11140"/>
                    </a:cubicBezTo>
                    <a:cubicBezTo>
                      <a:pt x="1754" y="11044"/>
                      <a:pt x="1897" y="10527"/>
                      <a:pt x="2079" y="10220"/>
                    </a:cubicBezTo>
                    <a:cubicBezTo>
                      <a:pt x="2079" y="10211"/>
                      <a:pt x="2089" y="10201"/>
                      <a:pt x="2089" y="10191"/>
                    </a:cubicBezTo>
                    <a:cubicBezTo>
                      <a:pt x="2098" y="10153"/>
                      <a:pt x="2932" y="6647"/>
                      <a:pt x="3430" y="5238"/>
                    </a:cubicBezTo>
                    <a:cubicBezTo>
                      <a:pt x="3449" y="5210"/>
                      <a:pt x="3440" y="5171"/>
                      <a:pt x="3420" y="5133"/>
                    </a:cubicBezTo>
                    <a:cubicBezTo>
                      <a:pt x="3401" y="5104"/>
                      <a:pt x="3373" y="5085"/>
                      <a:pt x="3334" y="5085"/>
                    </a:cubicBezTo>
                    <a:cubicBezTo>
                      <a:pt x="2261" y="4941"/>
                      <a:pt x="1217" y="4654"/>
                      <a:pt x="240" y="4204"/>
                    </a:cubicBezTo>
                    <a:lnTo>
                      <a:pt x="278" y="1157"/>
                    </a:lnTo>
                    <a:cubicBezTo>
                      <a:pt x="930" y="1109"/>
                      <a:pt x="4196" y="860"/>
                      <a:pt x="4608" y="774"/>
                    </a:cubicBezTo>
                    <a:lnTo>
                      <a:pt x="4628" y="774"/>
                    </a:lnTo>
                    <a:lnTo>
                      <a:pt x="6045" y="247"/>
                    </a:lnTo>
                    <a:close/>
                    <a:moveTo>
                      <a:pt x="6026" y="0"/>
                    </a:moveTo>
                    <a:cubicBezTo>
                      <a:pt x="6017" y="0"/>
                      <a:pt x="6007" y="3"/>
                      <a:pt x="5998" y="8"/>
                    </a:cubicBezTo>
                    <a:lnTo>
                      <a:pt x="4561" y="535"/>
                    </a:lnTo>
                    <a:cubicBezTo>
                      <a:pt x="4091" y="640"/>
                      <a:pt x="192" y="927"/>
                      <a:pt x="154" y="927"/>
                    </a:cubicBezTo>
                    <a:cubicBezTo>
                      <a:pt x="87" y="927"/>
                      <a:pt x="39" y="985"/>
                      <a:pt x="39" y="1042"/>
                    </a:cubicBezTo>
                    <a:lnTo>
                      <a:pt x="0" y="4280"/>
                    </a:lnTo>
                    <a:cubicBezTo>
                      <a:pt x="0" y="4319"/>
                      <a:pt x="29" y="4367"/>
                      <a:pt x="67" y="4386"/>
                    </a:cubicBezTo>
                    <a:cubicBezTo>
                      <a:pt x="1045" y="4836"/>
                      <a:pt x="2089" y="5143"/>
                      <a:pt x="3162" y="5296"/>
                    </a:cubicBezTo>
                    <a:cubicBezTo>
                      <a:pt x="2673" y="6743"/>
                      <a:pt x="1926" y="9856"/>
                      <a:pt x="1859" y="10115"/>
                    </a:cubicBezTo>
                    <a:cubicBezTo>
                      <a:pt x="1715" y="10364"/>
                      <a:pt x="1447" y="11054"/>
                      <a:pt x="1600" y="11274"/>
                    </a:cubicBezTo>
                    <a:cubicBezTo>
                      <a:pt x="1725" y="11456"/>
                      <a:pt x="2577" y="11906"/>
                      <a:pt x="3622" y="12223"/>
                    </a:cubicBezTo>
                    <a:cubicBezTo>
                      <a:pt x="4196" y="12395"/>
                      <a:pt x="4532" y="12462"/>
                      <a:pt x="4743" y="12462"/>
                    </a:cubicBezTo>
                    <a:cubicBezTo>
                      <a:pt x="4838" y="12462"/>
                      <a:pt x="4925" y="12433"/>
                      <a:pt x="5011" y="12395"/>
                    </a:cubicBezTo>
                    <a:cubicBezTo>
                      <a:pt x="5087" y="12347"/>
                      <a:pt x="5135" y="12280"/>
                      <a:pt x="5155" y="12194"/>
                    </a:cubicBezTo>
                    <a:cubicBezTo>
                      <a:pt x="5202" y="11973"/>
                      <a:pt x="6774" y="3581"/>
                      <a:pt x="6869" y="3064"/>
                    </a:cubicBezTo>
                    <a:cubicBezTo>
                      <a:pt x="6984" y="2441"/>
                      <a:pt x="6984" y="1790"/>
                      <a:pt x="6869" y="1157"/>
                    </a:cubicBezTo>
                    <a:cubicBezTo>
                      <a:pt x="6764" y="688"/>
                      <a:pt x="6390" y="113"/>
                      <a:pt x="6371" y="94"/>
                    </a:cubicBezTo>
                    <a:cubicBezTo>
                      <a:pt x="6352" y="65"/>
                      <a:pt x="6323" y="46"/>
                      <a:pt x="6295" y="36"/>
                    </a:cubicBezTo>
                    <a:lnTo>
                      <a:pt x="6055" y="8"/>
                    </a:lnTo>
                    <a:cubicBezTo>
                      <a:pt x="6045" y="3"/>
                      <a:pt x="6036" y="0"/>
                      <a:pt x="6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0"/>
              <p:cNvSpPr/>
              <p:nvPr/>
            </p:nvSpPr>
            <p:spPr>
              <a:xfrm>
                <a:off x="5699735" y="2880471"/>
                <a:ext cx="288033" cy="398999"/>
              </a:xfrm>
              <a:custGeom>
                <a:avLst/>
                <a:gdLst/>
                <a:ahLst/>
                <a:cxnLst/>
                <a:rect l="l" t="t" r="r" b="b"/>
                <a:pathLst>
                  <a:path w="2645" h="3664" extrusionOk="0">
                    <a:moveTo>
                      <a:pt x="470" y="0"/>
                    </a:moveTo>
                    <a:cubicBezTo>
                      <a:pt x="358" y="0"/>
                      <a:pt x="255" y="89"/>
                      <a:pt x="202" y="383"/>
                    </a:cubicBezTo>
                    <a:cubicBezTo>
                      <a:pt x="125" y="852"/>
                      <a:pt x="470" y="2203"/>
                      <a:pt x="470" y="2203"/>
                    </a:cubicBezTo>
                    <a:cubicBezTo>
                      <a:pt x="470" y="2203"/>
                      <a:pt x="48" y="2356"/>
                      <a:pt x="29" y="2529"/>
                    </a:cubicBezTo>
                    <a:cubicBezTo>
                      <a:pt x="0" y="2701"/>
                      <a:pt x="135" y="2969"/>
                      <a:pt x="345" y="2998"/>
                    </a:cubicBezTo>
                    <a:cubicBezTo>
                      <a:pt x="518" y="3008"/>
                      <a:pt x="690" y="3046"/>
                      <a:pt x="844" y="3123"/>
                    </a:cubicBezTo>
                    <a:cubicBezTo>
                      <a:pt x="961" y="3204"/>
                      <a:pt x="1354" y="3664"/>
                      <a:pt x="1924" y="3664"/>
                    </a:cubicBezTo>
                    <a:cubicBezTo>
                      <a:pt x="1956" y="3664"/>
                      <a:pt x="1989" y="3662"/>
                      <a:pt x="2022" y="3659"/>
                    </a:cubicBezTo>
                    <a:cubicBezTo>
                      <a:pt x="2645" y="3611"/>
                      <a:pt x="2530" y="1820"/>
                      <a:pt x="2022" y="1331"/>
                    </a:cubicBezTo>
                    <a:cubicBezTo>
                      <a:pt x="2022" y="1331"/>
                      <a:pt x="863" y="172"/>
                      <a:pt x="681" y="76"/>
                    </a:cubicBezTo>
                    <a:cubicBezTo>
                      <a:pt x="614" y="35"/>
                      <a:pt x="540"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0"/>
              <p:cNvSpPr/>
              <p:nvPr/>
            </p:nvSpPr>
            <p:spPr>
              <a:xfrm>
                <a:off x="5686123" y="2868166"/>
                <a:ext cx="304803" cy="425461"/>
              </a:xfrm>
              <a:custGeom>
                <a:avLst/>
                <a:gdLst/>
                <a:ahLst/>
                <a:cxnLst/>
                <a:rect l="l" t="t" r="r" b="b"/>
                <a:pathLst>
                  <a:path w="2799" h="3907" extrusionOk="0">
                    <a:moveTo>
                      <a:pt x="595" y="237"/>
                    </a:moveTo>
                    <a:cubicBezTo>
                      <a:pt x="652" y="247"/>
                      <a:pt x="700" y="266"/>
                      <a:pt x="748" y="295"/>
                    </a:cubicBezTo>
                    <a:cubicBezTo>
                      <a:pt x="873" y="362"/>
                      <a:pt x="1620" y="1090"/>
                      <a:pt x="2070" y="1530"/>
                    </a:cubicBezTo>
                    <a:cubicBezTo>
                      <a:pt x="2396" y="1856"/>
                      <a:pt x="2559" y="2891"/>
                      <a:pt x="2377" y="3408"/>
                    </a:cubicBezTo>
                    <a:cubicBezTo>
                      <a:pt x="2310" y="3571"/>
                      <a:pt x="2233" y="3648"/>
                      <a:pt x="2137" y="3657"/>
                    </a:cubicBezTo>
                    <a:cubicBezTo>
                      <a:pt x="2110" y="3660"/>
                      <a:pt x="2083" y="3661"/>
                      <a:pt x="2056" y="3661"/>
                    </a:cubicBezTo>
                    <a:cubicBezTo>
                      <a:pt x="1636" y="3661"/>
                      <a:pt x="1312" y="3388"/>
                      <a:pt x="1141" y="3226"/>
                    </a:cubicBezTo>
                    <a:cubicBezTo>
                      <a:pt x="986" y="3081"/>
                      <a:pt x="780" y="2995"/>
                      <a:pt x="571" y="2995"/>
                    </a:cubicBezTo>
                    <a:cubicBezTo>
                      <a:pt x="560" y="2995"/>
                      <a:pt x="549" y="2996"/>
                      <a:pt x="537" y="2996"/>
                    </a:cubicBezTo>
                    <a:lnTo>
                      <a:pt x="490" y="2996"/>
                    </a:lnTo>
                    <a:cubicBezTo>
                      <a:pt x="346" y="2977"/>
                      <a:pt x="260" y="2776"/>
                      <a:pt x="269" y="2661"/>
                    </a:cubicBezTo>
                    <a:cubicBezTo>
                      <a:pt x="279" y="2603"/>
                      <a:pt x="461" y="2498"/>
                      <a:pt x="633" y="2431"/>
                    </a:cubicBezTo>
                    <a:lnTo>
                      <a:pt x="729" y="2393"/>
                    </a:lnTo>
                    <a:lnTo>
                      <a:pt x="700" y="2287"/>
                    </a:lnTo>
                    <a:cubicBezTo>
                      <a:pt x="614" y="1923"/>
                      <a:pt x="384" y="879"/>
                      <a:pt x="442" y="515"/>
                    </a:cubicBezTo>
                    <a:cubicBezTo>
                      <a:pt x="490" y="295"/>
                      <a:pt x="547" y="256"/>
                      <a:pt x="566" y="247"/>
                    </a:cubicBezTo>
                    <a:cubicBezTo>
                      <a:pt x="576" y="237"/>
                      <a:pt x="585" y="237"/>
                      <a:pt x="595" y="237"/>
                    </a:cubicBezTo>
                    <a:close/>
                    <a:moveTo>
                      <a:pt x="609" y="1"/>
                    </a:moveTo>
                    <a:cubicBezTo>
                      <a:pt x="559" y="1"/>
                      <a:pt x="509" y="9"/>
                      <a:pt x="461" y="26"/>
                    </a:cubicBezTo>
                    <a:cubicBezTo>
                      <a:pt x="327" y="84"/>
                      <a:pt x="250" y="237"/>
                      <a:pt x="212" y="477"/>
                    </a:cubicBezTo>
                    <a:cubicBezTo>
                      <a:pt x="135" y="889"/>
                      <a:pt x="365" y="1914"/>
                      <a:pt x="451" y="2249"/>
                    </a:cubicBezTo>
                    <a:cubicBezTo>
                      <a:pt x="288" y="2316"/>
                      <a:pt x="49" y="2450"/>
                      <a:pt x="30" y="2623"/>
                    </a:cubicBezTo>
                    <a:cubicBezTo>
                      <a:pt x="1" y="2843"/>
                      <a:pt x="154" y="3188"/>
                      <a:pt x="451" y="3226"/>
                    </a:cubicBezTo>
                    <a:lnTo>
                      <a:pt x="499" y="3236"/>
                    </a:lnTo>
                    <a:cubicBezTo>
                      <a:pt x="643" y="3245"/>
                      <a:pt x="777" y="3274"/>
                      <a:pt x="901" y="3341"/>
                    </a:cubicBezTo>
                    <a:cubicBezTo>
                      <a:pt x="911" y="3351"/>
                      <a:pt x="949" y="3379"/>
                      <a:pt x="978" y="3408"/>
                    </a:cubicBezTo>
                    <a:cubicBezTo>
                      <a:pt x="1170" y="3571"/>
                      <a:pt x="1553" y="3906"/>
                      <a:pt x="2061" y="3906"/>
                    </a:cubicBezTo>
                    <a:cubicBezTo>
                      <a:pt x="2089" y="3906"/>
                      <a:pt x="2128" y="3897"/>
                      <a:pt x="2156" y="3897"/>
                    </a:cubicBezTo>
                    <a:cubicBezTo>
                      <a:pt x="2291" y="3887"/>
                      <a:pt x="2482" y="3801"/>
                      <a:pt x="2597" y="3485"/>
                    </a:cubicBezTo>
                    <a:cubicBezTo>
                      <a:pt x="2798" y="2929"/>
                      <a:pt x="2655" y="1770"/>
                      <a:pt x="2233" y="1358"/>
                    </a:cubicBezTo>
                    <a:cubicBezTo>
                      <a:pt x="2032" y="1166"/>
                      <a:pt x="1045" y="189"/>
                      <a:pt x="863" y="84"/>
                    </a:cubicBezTo>
                    <a:cubicBezTo>
                      <a:pt x="789" y="28"/>
                      <a:pt x="700" y="1"/>
                      <a:pt x="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0"/>
              <p:cNvSpPr/>
              <p:nvPr/>
            </p:nvSpPr>
            <p:spPr>
              <a:xfrm>
                <a:off x="5877130" y="2959640"/>
                <a:ext cx="191006" cy="413265"/>
              </a:xfrm>
              <a:custGeom>
                <a:avLst/>
                <a:gdLst/>
                <a:ahLst/>
                <a:cxnLst/>
                <a:rect l="l" t="t" r="r" b="b"/>
                <a:pathLst>
                  <a:path w="1754" h="3795" extrusionOk="0">
                    <a:moveTo>
                      <a:pt x="1578" y="0"/>
                    </a:moveTo>
                    <a:cubicBezTo>
                      <a:pt x="1366" y="0"/>
                      <a:pt x="419" y="106"/>
                      <a:pt x="345" y="106"/>
                    </a:cubicBezTo>
                    <a:cubicBezTo>
                      <a:pt x="192" y="154"/>
                      <a:pt x="96" y="278"/>
                      <a:pt x="77" y="432"/>
                    </a:cubicBezTo>
                    <a:cubicBezTo>
                      <a:pt x="58" y="623"/>
                      <a:pt x="0" y="2942"/>
                      <a:pt x="19" y="3229"/>
                    </a:cubicBezTo>
                    <a:cubicBezTo>
                      <a:pt x="48" y="3517"/>
                      <a:pt x="48" y="3555"/>
                      <a:pt x="268" y="3651"/>
                    </a:cubicBezTo>
                    <a:cubicBezTo>
                      <a:pt x="594" y="3794"/>
                      <a:pt x="1102" y="3785"/>
                      <a:pt x="1178" y="3794"/>
                    </a:cubicBezTo>
                    <a:cubicBezTo>
                      <a:pt x="1265" y="3794"/>
                      <a:pt x="1380" y="3660"/>
                      <a:pt x="1380" y="3517"/>
                    </a:cubicBezTo>
                    <a:cubicBezTo>
                      <a:pt x="1389" y="3363"/>
                      <a:pt x="1725" y="221"/>
                      <a:pt x="1725" y="221"/>
                    </a:cubicBezTo>
                    <a:cubicBezTo>
                      <a:pt x="1725" y="221"/>
                      <a:pt x="1753" y="20"/>
                      <a:pt x="1600" y="1"/>
                    </a:cubicBezTo>
                    <a:cubicBezTo>
                      <a:pt x="1594" y="0"/>
                      <a:pt x="1586"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0"/>
              <p:cNvSpPr/>
              <p:nvPr/>
            </p:nvSpPr>
            <p:spPr>
              <a:xfrm>
                <a:off x="5863518" y="2947117"/>
                <a:ext cx="216052" cy="438311"/>
              </a:xfrm>
              <a:custGeom>
                <a:avLst/>
                <a:gdLst/>
                <a:ahLst/>
                <a:cxnLst/>
                <a:rect l="l" t="t" r="r" b="b"/>
                <a:pathLst>
                  <a:path w="1984" h="4025" extrusionOk="0">
                    <a:moveTo>
                      <a:pt x="1715" y="231"/>
                    </a:moveTo>
                    <a:cubicBezTo>
                      <a:pt x="1725" y="259"/>
                      <a:pt x="1735" y="278"/>
                      <a:pt x="1725" y="307"/>
                    </a:cubicBezTo>
                    <a:cubicBezTo>
                      <a:pt x="1725" y="307"/>
                      <a:pt x="1725" y="307"/>
                      <a:pt x="1725" y="317"/>
                    </a:cubicBezTo>
                    <a:cubicBezTo>
                      <a:pt x="1715" y="441"/>
                      <a:pt x="1399" y="3469"/>
                      <a:pt x="1390" y="3622"/>
                    </a:cubicBezTo>
                    <a:cubicBezTo>
                      <a:pt x="1380" y="3679"/>
                      <a:pt x="1351" y="3737"/>
                      <a:pt x="1303" y="3785"/>
                    </a:cubicBezTo>
                    <a:lnTo>
                      <a:pt x="1246" y="3785"/>
                    </a:lnTo>
                    <a:cubicBezTo>
                      <a:pt x="968" y="3785"/>
                      <a:pt x="700" y="3737"/>
                      <a:pt x="441" y="3651"/>
                    </a:cubicBezTo>
                    <a:cubicBezTo>
                      <a:pt x="288" y="3584"/>
                      <a:pt x="288" y="3593"/>
                      <a:pt x="269" y="3335"/>
                    </a:cubicBezTo>
                    <a:cubicBezTo>
                      <a:pt x="240" y="3076"/>
                      <a:pt x="298" y="757"/>
                      <a:pt x="326" y="556"/>
                    </a:cubicBezTo>
                    <a:cubicBezTo>
                      <a:pt x="336" y="461"/>
                      <a:pt x="393" y="384"/>
                      <a:pt x="480" y="346"/>
                    </a:cubicBezTo>
                    <a:lnTo>
                      <a:pt x="681" y="326"/>
                    </a:lnTo>
                    <a:cubicBezTo>
                      <a:pt x="939" y="298"/>
                      <a:pt x="1514" y="231"/>
                      <a:pt x="1687" y="231"/>
                    </a:cubicBezTo>
                    <a:close/>
                    <a:moveTo>
                      <a:pt x="1735" y="1"/>
                    </a:moveTo>
                    <a:cubicBezTo>
                      <a:pt x="1380" y="10"/>
                      <a:pt x="1016" y="39"/>
                      <a:pt x="662" y="87"/>
                    </a:cubicBezTo>
                    <a:lnTo>
                      <a:pt x="460" y="106"/>
                    </a:lnTo>
                    <a:cubicBezTo>
                      <a:pt x="259" y="154"/>
                      <a:pt x="106" y="326"/>
                      <a:pt x="87" y="537"/>
                    </a:cubicBezTo>
                    <a:cubicBezTo>
                      <a:pt x="58" y="748"/>
                      <a:pt x="1" y="3076"/>
                      <a:pt x="29" y="3354"/>
                    </a:cubicBezTo>
                    <a:cubicBezTo>
                      <a:pt x="48" y="3670"/>
                      <a:pt x="68" y="3756"/>
                      <a:pt x="345" y="3871"/>
                    </a:cubicBezTo>
                    <a:cubicBezTo>
                      <a:pt x="633" y="3976"/>
                      <a:pt x="930" y="4024"/>
                      <a:pt x="1236" y="4024"/>
                    </a:cubicBezTo>
                    <a:lnTo>
                      <a:pt x="1313" y="4024"/>
                    </a:lnTo>
                    <a:cubicBezTo>
                      <a:pt x="1371" y="4024"/>
                      <a:pt x="1428" y="4005"/>
                      <a:pt x="1476" y="3957"/>
                    </a:cubicBezTo>
                    <a:cubicBezTo>
                      <a:pt x="1572" y="3881"/>
                      <a:pt x="1620" y="3766"/>
                      <a:pt x="1629" y="3641"/>
                    </a:cubicBezTo>
                    <a:cubicBezTo>
                      <a:pt x="1639" y="3526"/>
                      <a:pt x="1850" y="1438"/>
                      <a:pt x="1965" y="355"/>
                    </a:cubicBezTo>
                    <a:cubicBezTo>
                      <a:pt x="1984" y="259"/>
                      <a:pt x="1965" y="173"/>
                      <a:pt x="1917" y="96"/>
                    </a:cubicBezTo>
                    <a:cubicBezTo>
                      <a:pt x="1869" y="39"/>
                      <a:pt x="1811" y="10"/>
                      <a:pt x="173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0"/>
              <p:cNvSpPr/>
              <p:nvPr/>
            </p:nvSpPr>
            <p:spPr>
              <a:xfrm>
                <a:off x="6318386" y="3135293"/>
                <a:ext cx="147229" cy="318089"/>
              </a:xfrm>
              <a:custGeom>
                <a:avLst/>
                <a:gdLst/>
                <a:ahLst/>
                <a:cxnLst/>
                <a:rect l="l" t="t" r="r" b="b"/>
                <a:pathLst>
                  <a:path w="1352" h="2921" extrusionOk="0">
                    <a:moveTo>
                      <a:pt x="1296" y="0"/>
                    </a:moveTo>
                    <a:cubicBezTo>
                      <a:pt x="1283" y="0"/>
                      <a:pt x="1271" y="5"/>
                      <a:pt x="1265" y="16"/>
                    </a:cubicBezTo>
                    <a:cubicBezTo>
                      <a:pt x="1102" y="217"/>
                      <a:pt x="959" y="428"/>
                      <a:pt x="834" y="649"/>
                    </a:cubicBezTo>
                    <a:cubicBezTo>
                      <a:pt x="719" y="878"/>
                      <a:pt x="604" y="1108"/>
                      <a:pt x="508" y="1338"/>
                    </a:cubicBezTo>
                    <a:cubicBezTo>
                      <a:pt x="403" y="1568"/>
                      <a:pt x="317" y="1808"/>
                      <a:pt x="230" y="2047"/>
                    </a:cubicBezTo>
                    <a:cubicBezTo>
                      <a:pt x="154" y="2287"/>
                      <a:pt x="77" y="2526"/>
                      <a:pt x="20" y="2785"/>
                    </a:cubicBezTo>
                    <a:lnTo>
                      <a:pt x="10" y="2775"/>
                    </a:lnTo>
                    <a:lnTo>
                      <a:pt x="10" y="2775"/>
                    </a:lnTo>
                    <a:cubicBezTo>
                      <a:pt x="1" y="2842"/>
                      <a:pt x="48" y="2910"/>
                      <a:pt x="106" y="2919"/>
                    </a:cubicBezTo>
                    <a:cubicBezTo>
                      <a:pt x="113" y="2920"/>
                      <a:pt x="120" y="2921"/>
                      <a:pt x="126" y="2921"/>
                    </a:cubicBezTo>
                    <a:cubicBezTo>
                      <a:pt x="186" y="2921"/>
                      <a:pt x="241" y="2884"/>
                      <a:pt x="250" y="2823"/>
                    </a:cubicBezTo>
                    <a:cubicBezTo>
                      <a:pt x="298" y="2584"/>
                      <a:pt x="355" y="2344"/>
                      <a:pt x="432" y="2105"/>
                    </a:cubicBezTo>
                    <a:cubicBezTo>
                      <a:pt x="499" y="1865"/>
                      <a:pt x="566" y="1626"/>
                      <a:pt x="662" y="1396"/>
                    </a:cubicBezTo>
                    <a:cubicBezTo>
                      <a:pt x="748" y="1166"/>
                      <a:pt x="844" y="936"/>
                      <a:pt x="949" y="706"/>
                    </a:cubicBezTo>
                    <a:cubicBezTo>
                      <a:pt x="1064" y="486"/>
                      <a:pt x="1189" y="275"/>
                      <a:pt x="1332" y="74"/>
                    </a:cubicBezTo>
                    <a:cubicBezTo>
                      <a:pt x="1351" y="55"/>
                      <a:pt x="1342" y="26"/>
                      <a:pt x="1323" y="7"/>
                    </a:cubicBezTo>
                    <a:cubicBezTo>
                      <a:pt x="1315" y="3"/>
                      <a:pt x="1305" y="0"/>
                      <a:pt x="12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0"/>
              <p:cNvSpPr/>
              <p:nvPr/>
            </p:nvSpPr>
            <p:spPr>
              <a:xfrm>
                <a:off x="6316317" y="3141936"/>
                <a:ext cx="36263" cy="289449"/>
              </a:xfrm>
              <a:custGeom>
                <a:avLst/>
                <a:gdLst/>
                <a:ahLst/>
                <a:cxnLst/>
                <a:rect l="l" t="t" r="r" b="b"/>
                <a:pathLst>
                  <a:path w="333" h="2658" extrusionOk="0">
                    <a:moveTo>
                      <a:pt x="186" y="1"/>
                    </a:moveTo>
                    <a:cubicBezTo>
                      <a:pt x="163" y="1"/>
                      <a:pt x="142" y="18"/>
                      <a:pt x="135" y="41"/>
                    </a:cubicBezTo>
                    <a:cubicBezTo>
                      <a:pt x="77" y="252"/>
                      <a:pt x="39" y="453"/>
                      <a:pt x="29" y="674"/>
                    </a:cubicBezTo>
                    <a:cubicBezTo>
                      <a:pt x="0" y="875"/>
                      <a:pt x="0" y="1086"/>
                      <a:pt x="0" y="1297"/>
                    </a:cubicBezTo>
                    <a:cubicBezTo>
                      <a:pt x="10" y="1507"/>
                      <a:pt x="10" y="1718"/>
                      <a:pt x="29" y="1929"/>
                    </a:cubicBezTo>
                    <a:cubicBezTo>
                      <a:pt x="39" y="2140"/>
                      <a:pt x="58" y="2341"/>
                      <a:pt x="87" y="2552"/>
                    </a:cubicBezTo>
                    <a:cubicBezTo>
                      <a:pt x="87" y="2552"/>
                      <a:pt x="77" y="2561"/>
                      <a:pt x="77" y="2561"/>
                    </a:cubicBezTo>
                    <a:cubicBezTo>
                      <a:pt x="89" y="2627"/>
                      <a:pt x="141" y="2658"/>
                      <a:pt x="194" y="2658"/>
                    </a:cubicBezTo>
                    <a:cubicBezTo>
                      <a:pt x="263" y="2658"/>
                      <a:pt x="333" y="2606"/>
                      <a:pt x="317" y="2513"/>
                    </a:cubicBezTo>
                    <a:cubicBezTo>
                      <a:pt x="288" y="2322"/>
                      <a:pt x="259" y="2111"/>
                      <a:pt x="230" y="1910"/>
                    </a:cubicBezTo>
                    <a:cubicBezTo>
                      <a:pt x="211" y="1699"/>
                      <a:pt x="192" y="1498"/>
                      <a:pt x="182" y="1297"/>
                    </a:cubicBezTo>
                    <a:cubicBezTo>
                      <a:pt x="173" y="1086"/>
                      <a:pt x="163" y="885"/>
                      <a:pt x="173" y="674"/>
                    </a:cubicBezTo>
                    <a:cubicBezTo>
                      <a:pt x="173" y="473"/>
                      <a:pt x="202" y="271"/>
                      <a:pt x="240" y="70"/>
                    </a:cubicBezTo>
                    <a:cubicBezTo>
                      <a:pt x="249" y="41"/>
                      <a:pt x="230" y="13"/>
                      <a:pt x="202" y="3"/>
                    </a:cubicBezTo>
                    <a:cubicBezTo>
                      <a:pt x="196" y="1"/>
                      <a:pt x="191"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0"/>
              <p:cNvSpPr/>
              <p:nvPr/>
            </p:nvSpPr>
            <p:spPr>
              <a:xfrm>
                <a:off x="6166364" y="3967710"/>
                <a:ext cx="391485" cy="147120"/>
              </a:xfrm>
              <a:custGeom>
                <a:avLst/>
                <a:gdLst/>
                <a:ahLst/>
                <a:cxnLst/>
                <a:rect l="l" t="t" r="r" b="b"/>
                <a:pathLst>
                  <a:path w="3595" h="1351" extrusionOk="0">
                    <a:moveTo>
                      <a:pt x="175" y="1"/>
                    </a:moveTo>
                    <a:cubicBezTo>
                      <a:pt x="65" y="1"/>
                      <a:pt x="0" y="163"/>
                      <a:pt x="122" y="228"/>
                    </a:cubicBezTo>
                    <a:cubicBezTo>
                      <a:pt x="1157" y="755"/>
                      <a:pt x="2259" y="1129"/>
                      <a:pt x="3399" y="1349"/>
                    </a:cubicBezTo>
                    <a:lnTo>
                      <a:pt x="3418" y="1349"/>
                    </a:lnTo>
                    <a:cubicBezTo>
                      <a:pt x="3424" y="1350"/>
                      <a:pt x="3430" y="1350"/>
                      <a:pt x="3436" y="1350"/>
                    </a:cubicBezTo>
                    <a:cubicBezTo>
                      <a:pt x="3582" y="1350"/>
                      <a:pt x="3594" y="1128"/>
                      <a:pt x="3447" y="1110"/>
                    </a:cubicBezTo>
                    <a:cubicBezTo>
                      <a:pt x="2326" y="899"/>
                      <a:pt x="1243" y="525"/>
                      <a:pt x="237" y="17"/>
                    </a:cubicBezTo>
                    <a:cubicBezTo>
                      <a:pt x="216" y="6"/>
                      <a:pt x="195" y="1"/>
                      <a:pt x="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0"/>
              <p:cNvSpPr/>
              <p:nvPr/>
            </p:nvSpPr>
            <p:spPr>
              <a:xfrm>
                <a:off x="7109205" y="2888748"/>
                <a:ext cx="734512" cy="1329962"/>
              </a:xfrm>
              <a:custGeom>
                <a:avLst/>
                <a:gdLst/>
                <a:ahLst/>
                <a:cxnLst/>
                <a:rect l="l" t="t" r="r" b="b"/>
                <a:pathLst>
                  <a:path w="6745" h="12213" extrusionOk="0">
                    <a:moveTo>
                      <a:pt x="824" y="0"/>
                    </a:moveTo>
                    <a:lnTo>
                      <a:pt x="585" y="38"/>
                    </a:lnTo>
                    <a:cubicBezTo>
                      <a:pt x="585" y="38"/>
                      <a:pt x="211" y="613"/>
                      <a:pt x="106" y="1073"/>
                    </a:cubicBezTo>
                    <a:cubicBezTo>
                      <a:pt x="0" y="1686"/>
                      <a:pt x="0" y="2309"/>
                      <a:pt x="106" y="2922"/>
                    </a:cubicBezTo>
                    <a:cubicBezTo>
                      <a:pt x="221" y="3545"/>
                      <a:pt x="1773" y="11841"/>
                      <a:pt x="1821" y="12052"/>
                    </a:cubicBezTo>
                    <a:cubicBezTo>
                      <a:pt x="1848" y="12154"/>
                      <a:pt x="1931" y="12213"/>
                      <a:pt x="2126" y="12213"/>
                    </a:cubicBezTo>
                    <a:cubicBezTo>
                      <a:pt x="2335" y="12213"/>
                      <a:pt x="2673" y="12144"/>
                      <a:pt x="3210" y="11985"/>
                    </a:cubicBezTo>
                    <a:cubicBezTo>
                      <a:pt x="4254" y="11669"/>
                      <a:pt x="5068" y="11219"/>
                      <a:pt x="5164" y="11085"/>
                    </a:cubicBezTo>
                    <a:cubicBezTo>
                      <a:pt x="5270" y="10941"/>
                      <a:pt x="5059" y="10328"/>
                      <a:pt x="4886" y="10031"/>
                    </a:cubicBezTo>
                    <a:cubicBezTo>
                      <a:pt x="4886" y="10031"/>
                      <a:pt x="4053" y="6505"/>
                      <a:pt x="3545" y="5078"/>
                    </a:cubicBezTo>
                    <a:cubicBezTo>
                      <a:pt x="4647" y="4934"/>
                      <a:pt x="5729" y="4627"/>
                      <a:pt x="6745" y="4158"/>
                    </a:cubicBezTo>
                    <a:lnTo>
                      <a:pt x="6707" y="920"/>
                    </a:lnTo>
                    <a:cubicBezTo>
                      <a:pt x="6707" y="920"/>
                      <a:pt x="2721" y="632"/>
                      <a:pt x="2271" y="527"/>
                    </a:cubicBezTo>
                    <a:lnTo>
                      <a:pt x="8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0"/>
              <p:cNvSpPr/>
              <p:nvPr/>
            </p:nvSpPr>
            <p:spPr>
              <a:xfrm>
                <a:off x="7095593" y="2875462"/>
                <a:ext cx="760647" cy="1356097"/>
              </a:xfrm>
              <a:custGeom>
                <a:avLst/>
                <a:gdLst/>
                <a:ahLst/>
                <a:cxnLst/>
                <a:rect l="l" t="t" r="r" b="b"/>
                <a:pathLst>
                  <a:path w="6985" h="12453" extrusionOk="0">
                    <a:moveTo>
                      <a:pt x="940" y="247"/>
                    </a:moveTo>
                    <a:lnTo>
                      <a:pt x="2358" y="764"/>
                    </a:lnTo>
                    <a:lnTo>
                      <a:pt x="2377" y="764"/>
                    </a:lnTo>
                    <a:cubicBezTo>
                      <a:pt x="2789" y="860"/>
                      <a:pt x="6056" y="1099"/>
                      <a:pt x="6707" y="1147"/>
                    </a:cubicBezTo>
                    <a:lnTo>
                      <a:pt x="6745" y="4194"/>
                    </a:lnTo>
                    <a:cubicBezTo>
                      <a:pt x="5768" y="4644"/>
                      <a:pt x="4724" y="4941"/>
                      <a:pt x="3651" y="5075"/>
                    </a:cubicBezTo>
                    <a:cubicBezTo>
                      <a:pt x="3613" y="5075"/>
                      <a:pt x="3584" y="5094"/>
                      <a:pt x="3565" y="5123"/>
                    </a:cubicBezTo>
                    <a:cubicBezTo>
                      <a:pt x="3546" y="5161"/>
                      <a:pt x="3536" y="5200"/>
                      <a:pt x="3555" y="5228"/>
                    </a:cubicBezTo>
                    <a:cubicBezTo>
                      <a:pt x="4053" y="6637"/>
                      <a:pt x="4887" y="10143"/>
                      <a:pt x="4896" y="10181"/>
                    </a:cubicBezTo>
                    <a:cubicBezTo>
                      <a:pt x="4896" y="10191"/>
                      <a:pt x="4906" y="10201"/>
                      <a:pt x="4906" y="10210"/>
                    </a:cubicBezTo>
                    <a:cubicBezTo>
                      <a:pt x="5088" y="10517"/>
                      <a:pt x="5232" y="11034"/>
                      <a:pt x="5193" y="11130"/>
                    </a:cubicBezTo>
                    <a:cubicBezTo>
                      <a:pt x="5126" y="11226"/>
                      <a:pt x="4360" y="11666"/>
                      <a:pt x="3306" y="11983"/>
                    </a:cubicBezTo>
                    <a:cubicBezTo>
                      <a:pt x="2796" y="12133"/>
                      <a:pt x="2437" y="12209"/>
                      <a:pt x="2240" y="12209"/>
                    </a:cubicBezTo>
                    <a:cubicBezTo>
                      <a:pt x="2175" y="12209"/>
                      <a:pt x="2128" y="12201"/>
                      <a:pt x="2099" y="12184"/>
                    </a:cubicBezTo>
                    <a:cubicBezTo>
                      <a:pt x="2080" y="12174"/>
                      <a:pt x="2070" y="12155"/>
                      <a:pt x="2061" y="12136"/>
                    </a:cubicBezTo>
                    <a:cubicBezTo>
                      <a:pt x="2013" y="11925"/>
                      <a:pt x="442" y="3542"/>
                      <a:pt x="346" y="3025"/>
                    </a:cubicBezTo>
                    <a:cubicBezTo>
                      <a:pt x="240" y="2421"/>
                      <a:pt x="240" y="1808"/>
                      <a:pt x="346" y="1214"/>
                    </a:cubicBezTo>
                    <a:cubicBezTo>
                      <a:pt x="451" y="879"/>
                      <a:pt x="595" y="563"/>
                      <a:pt x="786" y="266"/>
                    </a:cubicBezTo>
                    <a:lnTo>
                      <a:pt x="940" y="247"/>
                    </a:lnTo>
                    <a:close/>
                    <a:moveTo>
                      <a:pt x="959" y="0"/>
                    </a:moveTo>
                    <a:cubicBezTo>
                      <a:pt x="949" y="0"/>
                      <a:pt x="940" y="2"/>
                      <a:pt x="930" y="7"/>
                    </a:cubicBezTo>
                    <a:lnTo>
                      <a:pt x="691" y="36"/>
                    </a:lnTo>
                    <a:cubicBezTo>
                      <a:pt x="662" y="46"/>
                      <a:pt x="624" y="65"/>
                      <a:pt x="604" y="93"/>
                    </a:cubicBezTo>
                    <a:cubicBezTo>
                      <a:pt x="595" y="113"/>
                      <a:pt x="221" y="687"/>
                      <a:pt x="116" y="1157"/>
                    </a:cubicBezTo>
                    <a:cubicBezTo>
                      <a:pt x="1" y="1789"/>
                      <a:pt x="1" y="2431"/>
                      <a:pt x="116" y="3063"/>
                    </a:cubicBezTo>
                    <a:cubicBezTo>
                      <a:pt x="212" y="3581"/>
                      <a:pt x="1783" y="11983"/>
                      <a:pt x="1831" y="12193"/>
                    </a:cubicBezTo>
                    <a:cubicBezTo>
                      <a:pt x="1850" y="12280"/>
                      <a:pt x="1898" y="12347"/>
                      <a:pt x="1974" y="12385"/>
                    </a:cubicBezTo>
                    <a:cubicBezTo>
                      <a:pt x="2061" y="12433"/>
                      <a:pt x="2147" y="12452"/>
                      <a:pt x="2243" y="12452"/>
                    </a:cubicBezTo>
                    <a:cubicBezTo>
                      <a:pt x="2453" y="12452"/>
                      <a:pt x="2789" y="12385"/>
                      <a:pt x="3373" y="12213"/>
                    </a:cubicBezTo>
                    <a:cubicBezTo>
                      <a:pt x="4417" y="11906"/>
                      <a:pt x="5260" y="11446"/>
                      <a:pt x="5395" y="11274"/>
                    </a:cubicBezTo>
                    <a:cubicBezTo>
                      <a:pt x="5548" y="11053"/>
                      <a:pt x="5270" y="10364"/>
                      <a:pt x="5126" y="10114"/>
                    </a:cubicBezTo>
                    <a:cubicBezTo>
                      <a:pt x="5059" y="9846"/>
                      <a:pt x="4322" y="6733"/>
                      <a:pt x="3823" y="5296"/>
                    </a:cubicBezTo>
                    <a:cubicBezTo>
                      <a:pt x="4896" y="5142"/>
                      <a:pt x="5941" y="4836"/>
                      <a:pt x="6918" y="4385"/>
                    </a:cubicBezTo>
                    <a:cubicBezTo>
                      <a:pt x="6966" y="4366"/>
                      <a:pt x="6985" y="4318"/>
                      <a:pt x="6985" y="4280"/>
                    </a:cubicBezTo>
                    <a:lnTo>
                      <a:pt x="6947" y="1042"/>
                    </a:lnTo>
                    <a:cubicBezTo>
                      <a:pt x="6947" y="975"/>
                      <a:pt x="6899" y="927"/>
                      <a:pt x="6841" y="927"/>
                    </a:cubicBezTo>
                    <a:cubicBezTo>
                      <a:pt x="6803" y="917"/>
                      <a:pt x="2904" y="630"/>
                      <a:pt x="2434" y="534"/>
                    </a:cubicBezTo>
                    <a:lnTo>
                      <a:pt x="988" y="7"/>
                    </a:lnTo>
                    <a:cubicBezTo>
                      <a:pt x="978" y="2"/>
                      <a:pt x="968"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0"/>
              <p:cNvSpPr/>
              <p:nvPr/>
            </p:nvSpPr>
            <p:spPr>
              <a:xfrm>
                <a:off x="7839477" y="2880471"/>
                <a:ext cx="288033" cy="398999"/>
              </a:xfrm>
              <a:custGeom>
                <a:avLst/>
                <a:gdLst/>
                <a:ahLst/>
                <a:cxnLst/>
                <a:rect l="l" t="t" r="r" b="b"/>
                <a:pathLst>
                  <a:path w="2645" h="3664" extrusionOk="0">
                    <a:moveTo>
                      <a:pt x="2180" y="0"/>
                    </a:moveTo>
                    <a:cubicBezTo>
                      <a:pt x="2109" y="0"/>
                      <a:pt x="2035" y="35"/>
                      <a:pt x="1965" y="76"/>
                    </a:cubicBezTo>
                    <a:cubicBezTo>
                      <a:pt x="1782" y="172"/>
                      <a:pt x="623" y="1331"/>
                      <a:pt x="623" y="1331"/>
                    </a:cubicBezTo>
                    <a:cubicBezTo>
                      <a:pt x="125" y="1820"/>
                      <a:pt x="1" y="3611"/>
                      <a:pt x="623" y="3659"/>
                    </a:cubicBezTo>
                    <a:cubicBezTo>
                      <a:pt x="656" y="3662"/>
                      <a:pt x="689" y="3664"/>
                      <a:pt x="721" y="3664"/>
                    </a:cubicBezTo>
                    <a:cubicBezTo>
                      <a:pt x="1291" y="3664"/>
                      <a:pt x="1684" y="3204"/>
                      <a:pt x="1811" y="3123"/>
                    </a:cubicBezTo>
                    <a:cubicBezTo>
                      <a:pt x="1965" y="3046"/>
                      <a:pt x="2127" y="3008"/>
                      <a:pt x="2300" y="2998"/>
                    </a:cubicBezTo>
                    <a:cubicBezTo>
                      <a:pt x="2520" y="2969"/>
                      <a:pt x="2645" y="2701"/>
                      <a:pt x="2626" y="2529"/>
                    </a:cubicBezTo>
                    <a:cubicBezTo>
                      <a:pt x="2597" y="2356"/>
                      <a:pt x="2185" y="2203"/>
                      <a:pt x="2185" y="2203"/>
                    </a:cubicBezTo>
                    <a:cubicBezTo>
                      <a:pt x="2185" y="2203"/>
                      <a:pt x="2530" y="852"/>
                      <a:pt x="2444" y="383"/>
                    </a:cubicBezTo>
                    <a:cubicBezTo>
                      <a:pt x="2391" y="89"/>
                      <a:pt x="2291" y="0"/>
                      <a:pt x="21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0"/>
              <p:cNvSpPr/>
              <p:nvPr/>
            </p:nvSpPr>
            <p:spPr>
              <a:xfrm>
                <a:off x="7836319" y="2868493"/>
                <a:ext cx="304803" cy="425135"/>
              </a:xfrm>
              <a:custGeom>
                <a:avLst/>
                <a:gdLst/>
                <a:ahLst/>
                <a:cxnLst/>
                <a:rect l="l" t="t" r="r" b="b"/>
                <a:pathLst>
                  <a:path w="2799" h="3904" extrusionOk="0">
                    <a:moveTo>
                      <a:pt x="2204" y="234"/>
                    </a:moveTo>
                    <a:cubicBezTo>
                      <a:pt x="2214" y="234"/>
                      <a:pt x="2233" y="234"/>
                      <a:pt x="2243" y="244"/>
                    </a:cubicBezTo>
                    <a:cubicBezTo>
                      <a:pt x="2262" y="244"/>
                      <a:pt x="2319" y="292"/>
                      <a:pt x="2358" y="512"/>
                    </a:cubicBezTo>
                    <a:cubicBezTo>
                      <a:pt x="2425" y="876"/>
                      <a:pt x="2195" y="1920"/>
                      <a:pt x="2099" y="2284"/>
                    </a:cubicBezTo>
                    <a:lnTo>
                      <a:pt x="2070" y="2390"/>
                    </a:lnTo>
                    <a:lnTo>
                      <a:pt x="2176" y="2428"/>
                    </a:lnTo>
                    <a:cubicBezTo>
                      <a:pt x="2348" y="2495"/>
                      <a:pt x="2530" y="2600"/>
                      <a:pt x="2540" y="2648"/>
                    </a:cubicBezTo>
                    <a:cubicBezTo>
                      <a:pt x="2559" y="2773"/>
                      <a:pt x="2453" y="2974"/>
                      <a:pt x="2319" y="2993"/>
                    </a:cubicBezTo>
                    <a:lnTo>
                      <a:pt x="2271" y="2993"/>
                    </a:lnTo>
                    <a:cubicBezTo>
                      <a:pt x="2099" y="3003"/>
                      <a:pt x="1926" y="3051"/>
                      <a:pt x="1773" y="3137"/>
                    </a:cubicBezTo>
                    <a:cubicBezTo>
                      <a:pt x="1735" y="3166"/>
                      <a:pt x="1697" y="3194"/>
                      <a:pt x="1658" y="3223"/>
                    </a:cubicBezTo>
                    <a:cubicBezTo>
                      <a:pt x="1487" y="3377"/>
                      <a:pt x="1162" y="3658"/>
                      <a:pt x="741" y="3658"/>
                    </a:cubicBezTo>
                    <a:cubicBezTo>
                      <a:pt x="715" y="3658"/>
                      <a:pt x="689" y="3656"/>
                      <a:pt x="662" y="3654"/>
                    </a:cubicBezTo>
                    <a:cubicBezTo>
                      <a:pt x="566" y="3645"/>
                      <a:pt x="480" y="3568"/>
                      <a:pt x="422" y="3405"/>
                    </a:cubicBezTo>
                    <a:cubicBezTo>
                      <a:pt x="240" y="2878"/>
                      <a:pt x="413" y="1844"/>
                      <a:pt x="739" y="1527"/>
                    </a:cubicBezTo>
                    <a:cubicBezTo>
                      <a:pt x="1179" y="1087"/>
                      <a:pt x="1936" y="359"/>
                      <a:pt x="2051" y="292"/>
                    </a:cubicBezTo>
                    <a:cubicBezTo>
                      <a:pt x="2099" y="263"/>
                      <a:pt x="2147" y="244"/>
                      <a:pt x="2204" y="234"/>
                    </a:cubicBezTo>
                    <a:close/>
                    <a:moveTo>
                      <a:pt x="2203" y="0"/>
                    </a:moveTo>
                    <a:cubicBezTo>
                      <a:pt x="2108" y="0"/>
                      <a:pt x="2014" y="32"/>
                      <a:pt x="1936" y="90"/>
                    </a:cubicBezTo>
                    <a:cubicBezTo>
                      <a:pt x="1754" y="186"/>
                      <a:pt x="767" y="1163"/>
                      <a:pt x="566" y="1355"/>
                    </a:cubicBezTo>
                    <a:cubicBezTo>
                      <a:pt x="145" y="1776"/>
                      <a:pt x="1" y="2926"/>
                      <a:pt x="202" y="3491"/>
                    </a:cubicBezTo>
                    <a:cubicBezTo>
                      <a:pt x="317" y="3808"/>
                      <a:pt x="509" y="3884"/>
                      <a:pt x="643" y="3903"/>
                    </a:cubicBezTo>
                    <a:lnTo>
                      <a:pt x="748" y="3903"/>
                    </a:lnTo>
                    <a:cubicBezTo>
                      <a:pt x="1256" y="3903"/>
                      <a:pt x="1629" y="3568"/>
                      <a:pt x="1811" y="3415"/>
                    </a:cubicBezTo>
                    <a:cubicBezTo>
                      <a:pt x="1850" y="3386"/>
                      <a:pt x="1888" y="3357"/>
                      <a:pt x="1898" y="3338"/>
                    </a:cubicBezTo>
                    <a:cubicBezTo>
                      <a:pt x="2022" y="3281"/>
                      <a:pt x="2156" y="3242"/>
                      <a:pt x="2300" y="3242"/>
                    </a:cubicBezTo>
                    <a:lnTo>
                      <a:pt x="2348" y="3233"/>
                    </a:lnTo>
                    <a:cubicBezTo>
                      <a:pt x="2655" y="3194"/>
                      <a:pt x="2798" y="2849"/>
                      <a:pt x="2770" y="2629"/>
                    </a:cubicBezTo>
                    <a:cubicBezTo>
                      <a:pt x="2741" y="2447"/>
                      <a:pt x="2501" y="2313"/>
                      <a:pt x="2348" y="2246"/>
                    </a:cubicBezTo>
                    <a:cubicBezTo>
                      <a:pt x="2434" y="1920"/>
                      <a:pt x="2664" y="895"/>
                      <a:pt x="2587" y="474"/>
                    </a:cubicBezTo>
                    <a:cubicBezTo>
                      <a:pt x="2549" y="234"/>
                      <a:pt x="2463" y="90"/>
                      <a:pt x="2338" y="23"/>
                    </a:cubicBezTo>
                    <a:cubicBezTo>
                      <a:pt x="2295" y="8"/>
                      <a:pt x="2249" y="0"/>
                      <a:pt x="2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0"/>
              <p:cNvSpPr/>
              <p:nvPr/>
            </p:nvSpPr>
            <p:spPr>
              <a:xfrm>
                <a:off x="7759110" y="2959640"/>
                <a:ext cx="191115" cy="413265"/>
              </a:xfrm>
              <a:custGeom>
                <a:avLst/>
                <a:gdLst/>
                <a:ahLst/>
                <a:cxnLst/>
                <a:rect l="l" t="t" r="r" b="b"/>
                <a:pathLst>
                  <a:path w="1755" h="3795" extrusionOk="0">
                    <a:moveTo>
                      <a:pt x="178" y="0"/>
                    </a:moveTo>
                    <a:cubicBezTo>
                      <a:pt x="169" y="0"/>
                      <a:pt x="161" y="0"/>
                      <a:pt x="154" y="1"/>
                    </a:cubicBezTo>
                    <a:cubicBezTo>
                      <a:pt x="1" y="20"/>
                      <a:pt x="39" y="221"/>
                      <a:pt x="39" y="221"/>
                    </a:cubicBezTo>
                    <a:cubicBezTo>
                      <a:pt x="39" y="221"/>
                      <a:pt x="365" y="3363"/>
                      <a:pt x="375" y="3517"/>
                    </a:cubicBezTo>
                    <a:cubicBezTo>
                      <a:pt x="384" y="3660"/>
                      <a:pt x="499" y="3794"/>
                      <a:pt x="576" y="3794"/>
                    </a:cubicBezTo>
                    <a:cubicBezTo>
                      <a:pt x="662" y="3785"/>
                      <a:pt x="1170" y="3794"/>
                      <a:pt x="1486" y="3651"/>
                    </a:cubicBezTo>
                    <a:cubicBezTo>
                      <a:pt x="1706" y="3555"/>
                      <a:pt x="1716" y="3517"/>
                      <a:pt x="1735" y="3229"/>
                    </a:cubicBezTo>
                    <a:cubicBezTo>
                      <a:pt x="1754" y="2942"/>
                      <a:pt x="1697" y="623"/>
                      <a:pt x="1677" y="432"/>
                    </a:cubicBezTo>
                    <a:cubicBezTo>
                      <a:pt x="1668" y="278"/>
                      <a:pt x="1562" y="154"/>
                      <a:pt x="1419" y="106"/>
                    </a:cubicBezTo>
                    <a:cubicBezTo>
                      <a:pt x="1336" y="106"/>
                      <a:pt x="397" y="0"/>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0"/>
              <p:cNvSpPr/>
              <p:nvPr/>
            </p:nvSpPr>
            <p:spPr>
              <a:xfrm>
                <a:off x="7748765" y="2947117"/>
                <a:ext cx="214963" cy="438311"/>
              </a:xfrm>
              <a:custGeom>
                <a:avLst/>
                <a:gdLst/>
                <a:ahLst/>
                <a:cxnLst/>
                <a:rect l="l" t="t" r="r" b="b"/>
                <a:pathLst>
                  <a:path w="1974" h="4025" extrusionOk="0">
                    <a:moveTo>
                      <a:pt x="297" y="231"/>
                    </a:moveTo>
                    <a:lnTo>
                      <a:pt x="297" y="240"/>
                    </a:lnTo>
                    <a:cubicBezTo>
                      <a:pt x="460" y="240"/>
                      <a:pt x="1035" y="298"/>
                      <a:pt x="1293" y="326"/>
                    </a:cubicBezTo>
                    <a:lnTo>
                      <a:pt x="1504" y="346"/>
                    </a:lnTo>
                    <a:cubicBezTo>
                      <a:pt x="1581" y="384"/>
                      <a:pt x="1638" y="470"/>
                      <a:pt x="1648" y="556"/>
                    </a:cubicBezTo>
                    <a:cubicBezTo>
                      <a:pt x="1677" y="757"/>
                      <a:pt x="1734" y="3086"/>
                      <a:pt x="1715" y="3335"/>
                    </a:cubicBezTo>
                    <a:cubicBezTo>
                      <a:pt x="1686" y="3584"/>
                      <a:pt x="1686" y="3584"/>
                      <a:pt x="1533" y="3651"/>
                    </a:cubicBezTo>
                    <a:cubicBezTo>
                      <a:pt x="1274" y="3747"/>
                      <a:pt x="1006" y="3785"/>
                      <a:pt x="738" y="3785"/>
                    </a:cubicBezTo>
                    <a:lnTo>
                      <a:pt x="671" y="3785"/>
                    </a:lnTo>
                    <a:cubicBezTo>
                      <a:pt x="623" y="3747"/>
                      <a:pt x="594" y="3679"/>
                      <a:pt x="584" y="3622"/>
                    </a:cubicBezTo>
                    <a:cubicBezTo>
                      <a:pt x="584" y="3469"/>
                      <a:pt x="268" y="441"/>
                      <a:pt x="249" y="317"/>
                    </a:cubicBezTo>
                    <a:cubicBezTo>
                      <a:pt x="249" y="317"/>
                      <a:pt x="249" y="307"/>
                      <a:pt x="249" y="307"/>
                    </a:cubicBezTo>
                    <a:cubicBezTo>
                      <a:pt x="249" y="288"/>
                      <a:pt x="249" y="250"/>
                      <a:pt x="268" y="231"/>
                    </a:cubicBezTo>
                    <a:close/>
                    <a:moveTo>
                      <a:pt x="240" y="1"/>
                    </a:moveTo>
                    <a:cubicBezTo>
                      <a:pt x="173" y="1"/>
                      <a:pt x="105" y="39"/>
                      <a:pt x="67" y="96"/>
                    </a:cubicBezTo>
                    <a:cubicBezTo>
                      <a:pt x="19" y="173"/>
                      <a:pt x="0" y="259"/>
                      <a:pt x="10" y="346"/>
                    </a:cubicBezTo>
                    <a:cubicBezTo>
                      <a:pt x="125" y="1438"/>
                      <a:pt x="355" y="3517"/>
                      <a:pt x="355" y="3632"/>
                    </a:cubicBezTo>
                    <a:cubicBezTo>
                      <a:pt x="355" y="3756"/>
                      <a:pt x="412" y="3871"/>
                      <a:pt x="508" y="3957"/>
                    </a:cubicBezTo>
                    <a:cubicBezTo>
                      <a:pt x="546" y="3996"/>
                      <a:pt x="604" y="4024"/>
                      <a:pt x="661" y="4024"/>
                    </a:cubicBezTo>
                    <a:lnTo>
                      <a:pt x="747" y="4024"/>
                    </a:lnTo>
                    <a:cubicBezTo>
                      <a:pt x="1044" y="4024"/>
                      <a:pt x="1351" y="3976"/>
                      <a:pt x="1638" y="3871"/>
                    </a:cubicBezTo>
                    <a:cubicBezTo>
                      <a:pt x="1907" y="3747"/>
                      <a:pt x="1926" y="3660"/>
                      <a:pt x="1954" y="3354"/>
                    </a:cubicBezTo>
                    <a:cubicBezTo>
                      <a:pt x="1974" y="3076"/>
                      <a:pt x="1916" y="748"/>
                      <a:pt x="1887" y="528"/>
                    </a:cubicBezTo>
                    <a:cubicBezTo>
                      <a:pt x="1868" y="326"/>
                      <a:pt x="1725" y="154"/>
                      <a:pt x="1514" y="106"/>
                    </a:cubicBezTo>
                    <a:lnTo>
                      <a:pt x="1322" y="87"/>
                    </a:lnTo>
                    <a:cubicBezTo>
                      <a:pt x="958" y="39"/>
                      <a:pt x="604" y="1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0"/>
              <p:cNvSpPr/>
              <p:nvPr/>
            </p:nvSpPr>
            <p:spPr>
              <a:xfrm>
                <a:off x="7362721" y="3135402"/>
                <a:ext cx="147556" cy="319287"/>
              </a:xfrm>
              <a:custGeom>
                <a:avLst/>
                <a:gdLst/>
                <a:ahLst/>
                <a:cxnLst/>
                <a:rect l="l" t="t" r="r" b="b"/>
                <a:pathLst>
                  <a:path w="1355" h="2932" extrusionOk="0">
                    <a:moveTo>
                      <a:pt x="53" y="1"/>
                    </a:moveTo>
                    <a:cubicBezTo>
                      <a:pt x="41" y="1"/>
                      <a:pt x="29" y="6"/>
                      <a:pt x="20" y="15"/>
                    </a:cubicBezTo>
                    <a:cubicBezTo>
                      <a:pt x="0" y="25"/>
                      <a:pt x="0" y="54"/>
                      <a:pt x="10" y="73"/>
                    </a:cubicBezTo>
                    <a:cubicBezTo>
                      <a:pt x="154" y="274"/>
                      <a:pt x="278" y="494"/>
                      <a:pt x="393" y="715"/>
                    </a:cubicBezTo>
                    <a:cubicBezTo>
                      <a:pt x="499" y="935"/>
                      <a:pt x="604" y="1165"/>
                      <a:pt x="681" y="1395"/>
                    </a:cubicBezTo>
                    <a:cubicBezTo>
                      <a:pt x="767" y="1634"/>
                      <a:pt x="853" y="1874"/>
                      <a:pt x="920" y="2113"/>
                    </a:cubicBezTo>
                    <a:cubicBezTo>
                      <a:pt x="987" y="2353"/>
                      <a:pt x="1045" y="2592"/>
                      <a:pt x="1093" y="2832"/>
                    </a:cubicBezTo>
                    <a:lnTo>
                      <a:pt x="1093" y="2841"/>
                    </a:lnTo>
                    <a:cubicBezTo>
                      <a:pt x="1108" y="2904"/>
                      <a:pt x="1158" y="2932"/>
                      <a:pt x="1208" y="2932"/>
                    </a:cubicBezTo>
                    <a:cubicBezTo>
                      <a:pt x="1280" y="2932"/>
                      <a:pt x="1355" y="2875"/>
                      <a:pt x="1332" y="2784"/>
                    </a:cubicBezTo>
                    <a:cubicBezTo>
                      <a:pt x="1265" y="2525"/>
                      <a:pt x="1188" y="2286"/>
                      <a:pt x="1112" y="2046"/>
                    </a:cubicBezTo>
                    <a:cubicBezTo>
                      <a:pt x="1025" y="1807"/>
                      <a:pt x="939" y="1577"/>
                      <a:pt x="843" y="1337"/>
                    </a:cubicBezTo>
                    <a:cubicBezTo>
                      <a:pt x="738" y="1107"/>
                      <a:pt x="623" y="877"/>
                      <a:pt x="508" y="657"/>
                    </a:cubicBezTo>
                    <a:cubicBezTo>
                      <a:pt x="384" y="437"/>
                      <a:pt x="240" y="216"/>
                      <a:pt x="87" y="15"/>
                    </a:cubicBezTo>
                    <a:cubicBezTo>
                      <a:pt x="77" y="6"/>
                      <a:pt x="65" y="1"/>
                      <a:pt x="53"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0"/>
              <p:cNvSpPr/>
              <p:nvPr/>
            </p:nvSpPr>
            <p:spPr>
              <a:xfrm>
                <a:off x="7475430" y="3142263"/>
                <a:ext cx="35500" cy="289231"/>
              </a:xfrm>
              <a:custGeom>
                <a:avLst/>
                <a:gdLst/>
                <a:ahLst/>
                <a:cxnLst/>
                <a:rect l="l" t="t" r="r" b="b"/>
                <a:pathLst>
                  <a:path w="326" h="2656" extrusionOk="0">
                    <a:moveTo>
                      <a:pt x="134" y="0"/>
                    </a:moveTo>
                    <a:cubicBezTo>
                      <a:pt x="105" y="10"/>
                      <a:pt x="86" y="38"/>
                      <a:pt x="86" y="67"/>
                    </a:cubicBezTo>
                    <a:cubicBezTo>
                      <a:pt x="134" y="268"/>
                      <a:pt x="153" y="470"/>
                      <a:pt x="163" y="671"/>
                    </a:cubicBezTo>
                    <a:cubicBezTo>
                      <a:pt x="173" y="882"/>
                      <a:pt x="163" y="1083"/>
                      <a:pt x="153" y="1294"/>
                    </a:cubicBezTo>
                    <a:cubicBezTo>
                      <a:pt x="144" y="1495"/>
                      <a:pt x="125" y="1705"/>
                      <a:pt x="96" y="1907"/>
                    </a:cubicBezTo>
                    <a:cubicBezTo>
                      <a:pt x="77" y="2108"/>
                      <a:pt x="48" y="2319"/>
                      <a:pt x="10" y="2520"/>
                    </a:cubicBezTo>
                    <a:lnTo>
                      <a:pt x="10" y="2529"/>
                    </a:lnTo>
                    <a:cubicBezTo>
                      <a:pt x="0" y="2587"/>
                      <a:pt x="48" y="2654"/>
                      <a:pt x="115" y="2654"/>
                    </a:cubicBezTo>
                    <a:cubicBezTo>
                      <a:pt x="121" y="2655"/>
                      <a:pt x="127" y="2655"/>
                      <a:pt x="132" y="2655"/>
                    </a:cubicBezTo>
                    <a:cubicBezTo>
                      <a:pt x="192" y="2655"/>
                      <a:pt x="240" y="2611"/>
                      <a:pt x="249" y="2558"/>
                    </a:cubicBezTo>
                    <a:cubicBezTo>
                      <a:pt x="268" y="2347"/>
                      <a:pt x="287" y="2137"/>
                      <a:pt x="307" y="1926"/>
                    </a:cubicBezTo>
                    <a:cubicBezTo>
                      <a:pt x="316" y="1715"/>
                      <a:pt x="326" y="1504"/>
                      <a:pt x="326" y="1294"/>
                    </a:cubicBezTo>
                    <a:cubicBezTo>
                      <a:pt x="326" y="1092"/>
                      <a:pt x="326" y="882"/>
                      <a:pt x="307" y="671"/>
                    </a:cubicBezTo>
                    <a:cubicBezTo>
                      <a:pt x="287" y="460"/>
                      <a:pt x="249" y="249"/>
                      <a:pt x="201" y="38"/>
                    </a:cubicBezTo>
                    <a:cubicBezTo>
                      <a:pt x="192" y="10"/>
                      <a:pt x="163" y="0"/>
                      <a:pt x="134"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0"/>
              <p:cNvSpPr/>
              <p:nvPr/>
            </p:nvSpPr>
            <p:spPr>
              <a:xfrm>
                <a:off x="7269504" y="3967819"/>
                <a:ext cx="391485" cy="147011"/>
              </a:xfrm>
              <a:custGeom>
                <a:avLst/>
                <a:gdLst/>
                <a:ahLst/>
                <a:cxnLst/>
                <a:rect l="l" t="t" r="r" b="b"/>
                <a:pathLst>
                  <a:path w="3595" h="1350" extrusionOk="0">
                    <a:moveTo>
                      <a:pt x="3417" y="0"/>
                    </a:moveTo>
                    <a:cubicBezTo>
                      <a:pt x="3398" y="0"/>
                      <a:pt x="3378" y="5"/>
                      <a:pt x="3357" y="16"/>
                    </a:cubicBezTo>
                    <a:cubicBezTo>
                      <a:pt x="2351" y="524"/>
                      <a:pt x="1268" y="898"/>
                      <a:pt x="157" y="1109"/>
                    </a:cubicBezTo>
                    <a:cubicBezTo>
                      <a:pt x="0" y="1127"/>
                      <a:pt x="12" y="1349"/>
                      <a:pt x="158" y="1349"/>
                    </a:cubicBezTo>
                    <a:cubicBezTo>
                      <a:pt x="164" y="1349"/>
                      <a:pt x="170" y="1349"/>
                      <a:pt x="176" y="1348"/>
                    </a:cubicBezTo>
                    <a:lnTo>
                      <a:pt x="195" y="1348"/>
                    </a:lnTo>
                    <a:cubicBezTo>
                      <a:pt x="1335" y="1128"/>
                      <a:pt x="2437" y="754"/>
                      <a:pt x="3472" y="227"/>
                    </a:cubicBezTo>
                    <a:cubicBezTo>
                      <a:pt x="3595" y="170"/>
                      <a:pt x="3528" y="0"/>
                      <a:pt x="3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0"/>
              <p:cNvSpPr/>
              <p:nvPr/>
            </p:nvSpPr>
            <p:spPr>
              <a:xfrm>
                <a:off x="6726319" y="3338824"/>
                <a:ext cx="374606" cy="408582"/>
              </a:xfrm>
              <a:custGeom>
                <a:avLst/>
                <a:gdLst/>
                <a:ahLst/>
                <a:cxnLst/>
                <a:rect l="l" t="t" r="r" b="b"/>
                <a:pathLst>
                  <a:path w="3440" h="3752" extrusionOk="0">
                    <a:moveTo>
                      <a:pt x="612" y="1"/>
                    </a:moveTo>
                    <a:cubicBezTo>
                      <a:pt x="596" y="1"/>
                      <a:pt x="581" y="3"/>
                      <a:pt x="566" y="6"/>
                    </a:cubicBezTo>
                    <a:cubicBezTo>
                      <a:pt x="297" y="73"/>
                      <a:pt x="211" y="629"/>
                      <a:pt x="355" y="1261"/>
                    </a:cubicBezTo>
                    <a:cubicBezTo>
                      <a:pt x="384" y="1366"/>
                      <a:pt x="412" y="1472"/>
                      <a:pt x="451" y="1567"/>
                    </a:cubicBezTo>
                    <a:cubicBezTo>
                      <a:pt x="173" y="1778"/>
                      <a:pt x="10" y="2104"/>
                      <a:pt x="0" y="2449"/>
                    </a:cubicBezTo>
                    <a:cubicBezTo>
                      <a:pt x="0" y="3167"/>
                      <a:pt x="767" y="3752"/>
                      <a:pt x="1725" y="3752"/>
                    </a:cubicBezTo>
                    <a:cubicBezTo>
                      <a:pt x="2673" y="3752"/>
                      <a:pt x="3440" y="3177"/>
                      <a:pt x="3440" y="2458"/>
                    </a:cubicBezTo>
                    <a:cubicBezTo>
                      <a:pt x="3430" y="2104"/>
                      <a:pt x="3267" y="1778"/>
                      <a:pt x="2989" y="1567"/>
                    </a:cubicBezTo>
                    <a:cubicBezTo>
                      <a:pt x="3028" y="1472"/>
                      <a:pt x="3057" y="1366"/>
                      <a:pt x="3085" y="1261"/>
                    </a:cubicBezTo>
                    <a:cubicBezTo>
                      <a:pt x="3239" y="629"/>
                      <a:pt x="3143" y="73"/>
                      <a:pt x="2875" y="6"/>
                    </a:cubicBezTo>
                    <a:cubicBezTo>
                      <a:pt x="2860" y="3"/>
                      <a:pt x="2845" y="1"/>
                      <a:pt x="2830" y="1"/>
                    </a:cubicBezTo>
                    <a:cubicBezTo>
                      <a:pt x="2578" y="1"/>
                      <a:pt x="2272" y="444"/>
                      <a:pt x="2127" y="1031"/>
                    </a:cubicBezTo>
                    <a:cubicBezTo>
                      <a:pt x="2118" y="1079"/>
                      <a:pt x="2099" y="1127"/>
                      <a:pt x="2099" y="1175"/>
                    </a:cubicBezTo>
                    <a:cubicBezTo>
                      <a:pt x="1974" y="1155"/>
                      <a:pt x="1847" y="1146"/>
                      <a:pt x="1721" y="1146"/>
                    </a:cubicBezTo>
                    <a:cubicBezTo>
                      <a:pt x="1596" y="1146"/>
                      <a:pt x="1471" y="1155"/>
                      <a:pt x="1351" y="1175"/>
                    </a:cubicBezTo>
                    <a:cubicBezTo>
                      <a:pt x="1342" y="1127"/>
                      <a:pt x="1332" y="1079"/>
                      <a:pt x="1323" y="1031"/>
                    </a:cubicBezTo>
                    <a:cubicBezTo>
                      <a:pt x="1178" y="444"/>
                      <a:pt x="871" y="1"/>
                      <a:pt x="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0"/>
              <p:cNvSpPr/>
              <p:nvPr/>
            </p:nvSpPr>
            <p:spPr>
              <a:xfrm>
                <a:off x="6712707" y="3325974"/>
                <a:ext cx="401831" cy="435044"/>
              </a:xfrm>
              <a:custGeom>
                <a:avLst/>
                <a:gdLst/>
                <a:ahLst/>
                <a:cxnLst/>
                <a:rect l="l" t="t" r="r" b="b"/>
                <a:pathLst>
                  <a:path w="3690" h="3995" extrusionOk="0">
                    <a:moveTo>
                      <a:pt x="2953" y="237"/>
                    </a:moveTo>
                    <a:cubicBezTo>
                      <a:pt x="2959" y="237"/>
                      <a:pt x="2965" y="238"/>
                      <a:pt x="2971" y="239"/>
                    </a:cubicBezTo>
                    <a:cubicBezTo>
                      <a:pt x="3124" y="277"/>
                      <a:pt x="3239" y="727"/>
                      <a:pt x="3095" y="1350"/>
                    </a:cubicBezTo>
                    <a:cubicBezTo>
                      <a:pt x="3067" y="1446"/>
                      <a:pt x="3038" y="1551"/>
                      <a:pt x="3000" y="1647"/>
                    </a:cubicBezTo>
                    <a:cubicBezTo>
                      <a:pt x="2990" y="1695"/>
                      <a:pt x="3000" y="1743"/>
                      <a:pt x="3038" y="1781"/>
                    </a:cubicBezTo>
                    <a:cubicBezTo>
                      <a:pt x="3287" y="1963"/>
                      <a:pt x="3440" y="2251"/>
                      <a:pt x="3450" y="2567"/>
                    </a:cubicBezTo>
                    <a:cubicBezTo>
                      <a:pt x="3450" y="3218"/>
                      <a:pt x="2731" y="3755"/>
                      <a:pt x="1850" y="3755"/>
                    </a:cubicBezTo>
                    <a:cubicBezTo>
                      <a:pt x="969" y="3755"/>
                      <a:pt x="250" y="3218"/>
                      <a:pt x="250" y="2567"/>
                    </a:cubicBezTo>
                    <a:cubicBezTo>
                      <a:pt x="260" y="2251"/>
                      <a:pt x="403" y="1963"/>
                      <a:pt x="652" y="1781"/>
                    </a:cubicBezTo>
                    <a:cubicBezTo>
                      <a:pt x="691" y="1743"/>
                      <a:pt x="710" y="1695"/>
                      <a:pt x="691" y="1647"/>
                    </a:cubicBezTo>
                    <a:cubicBezTo>
                      <a:pt x="652" y="1551"/>
                      <a:pt x="624" y="1446"/>
                      <a:pt x="604" y="1350"/>
                    </a:cubicBezTo>
                    <a:cubicBezTo>
                      <a:pt x="451" y="718"/>
                      <a:pt x="576" y="277"/>
                      <a:pt x="719" y="239"/>
                    </a:cubicBezTo>
                    <a:lnTo>
                      <a:pt x="739" y="239"/>
                    </a:lnTo>
                    <a:cubicBezTo>
                      <a:pt x="901" y="239"/>
                      <a:pt x="1189" y="584"/>
                      <a:pt x="1333" y="1178"/>
                    </a:cubicBezTo>
                    <a:cubicBezTo>
                      <a:pt x="1342" y="1226"/>
                      <a:pt x="1352" y="1264"/>
                      <a:pt x="1361" y="1312"/>
                    </a:cubicBezTo>
                    <a:cubicBezTo>
                      <a:pt x="1370" y="1372"/>
                      <a:pt x="1417" y="1409"/>
                      <a:pt x="1475" y="1409"/>
                    </a:cubicBezTo>
                    <a:cubicBezTo>
                      <a:pt x="1482" y="1409"/>
                      <a:pt x="1489" y="1409"/>
                      <a:pt x="1495" y="1408"/>
                    </a:cubicBezTo>
                    <a:cubicBezTo>
                      <a:pt x="1610" y="1388"/>
                      <a:pt x="1728" y="1379"/>
                      <a:pt x="1846" y="1379"/>
                    </a:cubicBezTo>
                    <a:cubicBezTo>
                      <a:pt x="1965" y="1379"/>
                      <a:pt x="2085" y="1388"/>
                      <a:pt x="2204" y="1408"/>
                    </a:cubicBezTo>
                    <a:cubicBezTo>
                      <a:pt x="2211" y="1409"/>
                      <a:pt x="2218" y="1409"/>
                      <a:pt x="2225" y="1409"/>
                    </a:cubicBezTo>
                    <a:cubicBezTo>
                      <a:pt x="2283" y="1409"/>
                      <a:pt x="2330" y="1372"/>
                      <a:pt x="2338" y="1312"/>
                    </a:cubicBezTo>
                    <a:cubicBezTo>
                      <a:pt x="2348" y="1264"/>
                      <a:pt x="2358" y="1226"/>
                      <a:pt x="2367" y="1178"/>
                    </a:cubicBezTo>
                    <a:cubicBezTo>
                      <a:pt x="2515" y="579"/>
                      <a:pt x="2804" y="237"/>
                      <a:pt x="2953" y="237"/>
                    </a:cubicBezTo>
                    <a:close/>
                    <a:moveTo>
                      <a:pt x="2955" y="1"/>
                    </a:moveTo>
                    <a:cubicBezTo>
                      <a:pt x="2638" y="1"/>
                      <a:pt x="2289" y="453"/>
                      <a:pt x="2137" y="1120"/>
                    </a:cubicBezTo>
                    <a:cubicBezTo>
                      <a:pt x="2128" y="1130"/>
                      <a:pt x="2128" y="1149"/>
                      <a:pt x="2128" y="1159"/>
                    </a:cubicBezTo>
                    <a:cubicBezTo>
                      <a:pt x="2032" y="1149"/>
                      <a:pt x="1939" y="1144"/>
                      <a:pt x="1846" y="1144"/>
                    </a:cubicBezTo>
                    <a:cubicBezTo>
                      <a:pt x="1754" y="1144"/>
                      <a:pt x="1663" y="1149"/>
                      <a:pt x="1572" y="1159"/>
                    </a:cubicBezTo>
                    <a:cubicBezTo>
                      <a:pt x="1562" y="1149"/>
                      <a:pt x="1562" y="1130"/>
                      <a:pt x="1562" y="1120"/>
                    </a:cubicBezTo>
                    <a:cubicBezTo>
                      <a:pt x="1402" y="461"/>
                      <a:pt x="1060" y="1"/>
                      <a:pt x="735" y="1"/>
                    </a:cubicBezTo>
                    <a:cubicBezTo>
                      <a:pt x="711" y="1"/>
                      <a:pt x="686" y="3"/>
                      <a:pt x="662" y="9"/>
                    </a:cubicBezTo>
                    <a:cubicBezTo>
                      <a:pt x="327" y="86"/>
                      <a:pt x="193" y="689"/>
                      <a:pt x="365" y="1408"/>
                    </a:cubicBezTo>
                    <a:cubicBezTo>
                      <a:pt x="384" y="1484"/>
                      <a:pt x="413" y="1570"/>
                      <a:pt x="442" y="1657"/>
                    </a:cubicBezTo>
                    <a:cubicBezTo>
                      <a:pt x="173" y="1887"/>
                      <a:pt x="10" y="2212"/>
                      <a:pt x="1" y="2567"/>
                    </a:cubicBezTo>
                    <a:cubicBezTo>
                      <a:pt x="1" y="3352"/>
                      <a:pt x="834" y="3994"/>
                      <a:pt x="1850" y="3994"/>
                    </a:cubicBezTo>
                    <a:cubicBezTo>
                      <a:pt x="2865" y="3994"/>
                      <a:pt x="3689" y="3352"/>
                      <a:pt x="3689" y="2567"/>
                    </a:cubicBezTo>
                    <a:cubicBezTo>
                      <a:pt x="3680" y="2212"/>
                      <a:pt x="3526" y="1887"/>
                      <a:pt x="3258" y="1657"/>
                    </a:cubicBezTo>
                    <a:cubicBezTo>
                      <a:pt x="3287" y="1570"/>
                      <a:pt x="3306" y="1484"/>
                      <a:pt x="3325" y="1408"/>
                    </a:cubicBezTo>
                    <a:cubicBezTo>
                      <a:pt x="3498" y="689"/>
                      <a:pt x="3373" y="95"/>
                      <a:pt x="3028" y="9"/>
                    </a:cubicBezTo>
                    <a:cubicBezTo>
                      <a:pt x="3004" y="3"/>
                      <a:pt x="2980" y="1"/>
                      <a:pt x="295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0"/>
              <p:cNvSpPr/>
              <p:nvPr/>
            </p:nvSpPr>
            <p:spPr>
              <a:xfrm>
                <a:off x="6017936" y="2605939"/>
                <a:ext cx="73179" cy="170206"/>
              </a:xfrm>
              <a:custGeom>
                <a:avLst/>
                <a:gdLst/>
                <a:ahLst/>
                <a:cxnLst/>
                <a:rect l="l" t="t" r="r" b="b"/>
                <a:pathLst>
                  <a:path w="672" h="1563" extrusionOk="0">
                    <a:moveTo>
                      <a:pt x="336" y="1"/>
                    </a:moveTo>
                    <a:cubicBezTo>
                      <a:pt x="154" y="1"/>
                      <a:pt x="0" y="145"/>
                      <a:pt x="0" y="336"/>
                    </a:cubicBezTo>
                    <a:lnTo>
                      <a:pt x="0" y="1227"/>
                    </a:lnTo>
                    <a:cubicBezTo>
                      <a:pt x="0" y="1413"/>
                      <a:pt x="145" y="1563"/>
                      <a:pt x="320" y="1563"/>
                    </a:cubicBezTo>
                    <a:cubicBezTo>
                      <a:pt x="325" y="1563"/>
                      <a:pt x="330" y="1563"/>
                      <a:pt x="336" y="1562"/>
                    </a:cubicBezTo>
                    <a:cubicBezTo>
                      <a:pt x="518" y="1562"/>
                      <a:pt x="671" y="1419"/>
                      <a:pt x="671" y="1227"/>
                    </a:cubicBezTo>
                    <a:lnTo>
                      <a:pt x="671" y="336"/>
                    </a:lnTo>
                    <a:cubicBezTo>
                      <a:pt x="671" y="145"/>
                      <a:pt x="518" y="1"/>
                      <a:pt x="3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0"/>
              <p:cNvSpPr/>
              <p:nvPr/>
            </p:nvSpPr>
            <p:spPr>
              <a:xfrm>
                <a:off x="6004324" y="2595594"/>
                <a:ext cx="99314" cy="194164"/>
              </a:xfrm>
              <a:custGeom>
                <a:avLst/>
                <a:gdLst/>
                <a:ahLst/>
                <a:cxnLst/>
                <a:rect l="l" t="t" r="r" b="b"/>
                <a:pathLst>
                  <a:path w="912" h="1783" extrusionOk="0">
                    <a:moveTo>
                      <a:pt x="461" y="211"/>
                    </a:moveTo>
                    <a:cubicBezTo>
                      <a:pt x="576" y="211"/>
                      <a:pt x="672" y="307"/>
                      <a:pt x="672" y="431"/>
                    </a:cubicBezTo>
                    <a:lnTo>
                      <a:pt x="672" y="1322"/>
                    </a:lnTo>
                    <a:cubicBezTo>
                      <a:pt x="686" y="1480"/>
                      <a:pt x="573" y="1559"/>
                      <a:pt x="461" y="1559"/>
                    </a:cubicBezTo>
                    <a:cubicBezTo>
                      <a:pt x="348" y="1559"/>
                      <a:pt x="236" y="1480"/>
                      <a:pt x="250" y="1322"/>
                    </a:cubicBezTo>
                    <a:lnTo>
                      <a:pt x="250" y="431"/>
                    </a:lnTo>
                    <a:cubicBezTo>
                      <a:pt x="250" y="307"/>
                      <a:pt x="346" y="211"/>
                      <a:pt x="461" y="211"/>
                    </a:cubicBezTo>
                    <a:close/>
                    <a:moveTo>
                      <a:pt x="461" y="0"/>
                    </a:moveTo>
                    <a:cubicBezTo>
                      <a:pt x="243" y="0"/>
                      <a:pt x="25" y="144"/>
                      <a:pt x="10" y="431"/>
                    </a:cubicBezTo>
                    <a:lnTo>
                      <a:pt x="10" y="1322"/>
                    </a:lnTo>
                    <a:cubicBezTo>
                      <a:pt x="1" y="1581"/>
                      <a:pt x="212" y="1782"/>
                      <a:pt x="461" y="1782"/>
                    </a:cubicBezTo>
                    <a:cubicBezTo>
                      <a:pt x="710" y="1782"/>
                      <a:pt x="911" y="1581"/>
                      <a:pt x="911" y="1322"/>
                    </a:cubicBezTo>
                    <a:lnTo>
                      <a:pt x="911" y="431"/>
                    </a:lnTo>
                    <a:cubicBezTo>
                      <a:pt x="897" y="144"/>
                      <a:pt x="679" y="0"/>
                      <a:pt x="461"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0"/>
              <p:cNvSpPr/>
              <p:nvPr/>
            </p:nvSpPr>
            <p:spPr>
              <a:xfrm>
                <a:off x="7736242" y="2605939"/>
                <a:ext cx="73070" cy="170206"/>
              </a:xfrm>
              <a:custGeom>
                <a:avLst/>
                <a:gdLst/>
                <a:ahLst/>
                <a:cxnLst/>
                <a:rect l="l" t="t" r="r" b="b"/>
                <a:pathLst>
                  <a:path w="671" h="1563" extrusionOk="0">
                    <a:moveTo>
                      <a:pt x="335" y="1"/>
                    </a:moveTo>
                    <a:cubicBezTo>
                      <a:pt x="153" y="1"/>
                      <a:pt x="0" y="145"/>
                      <a:pt x="0" y="336"/>
                    </a:cubicBezTo>
                    <a:lnTo>
                      <a:pt x="0" y="1227"/>
                    </a:lnTo>
                    <a:cubicBezTo>
                      <a:pt x="0" y="1419"/>
                      <a:pt x="153" y="1562"/>
                      <a:pt x="335" y="1562"/>
                    </a:cubicBezTo>
                    <a:cubicBezTo>
                      <a:pt x="341" y="1563"/>
                      <a:pt x="347" y="1563"/>
                      <a:pt x="352" y="1563"/>
                    </a:cubicBezTo>
                    <a:cubicBezTo>
                      <a:pt x="535" y="1563"/>
                      <a:pt x="671" y="1413"/>
                      <a:pt x="671" y="1227"/>
                    </a:cubicBezTo>
                    <a:lnTo>
                      <a:pt x="671" y="336"/>
                    </a:lnTo>
                    <a:cubicBezTo>
                      <a:pt x="671" y="145"/>
                      <a:pt x="52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0"/>
              <p:cNvSpPr/>
              <p:nvPr/>
            </p:nvSpPr>
            <p:spPr>
              <a:xfrm>
                <a:off x="7723718" y="2595594"/>
                <a:ext cx="99205" cy="194164"/>
              </a:xfrm>
              <a:custGeom>
                <a:avLst/>
                <a:gdLst/>
                <a:ahLst/>
                <a:cxnLst/>
                <a:rect l="l" t="t" r="r" b="b"/>
                <a:pathLst>
                  <a:path w="911" h="1783" extrusionOk="0">
                    <a:moveTo>
                      <a:pt x="450" y="211"/>
                    </a:moveTo>
                    <a:cubicBezTo>
                      <a:pt x="575" y="211"/>
                      <a:pt x="671" y="307"/>
                      <a:pt x="671" y="431"/>
                    </a:cubicBezTo>
                    <a:lnTo>
                      <a:pt x="671" y="1322"/>
                    </a:lnTo>
                    <a:cubicBezTo>
                      <a:pt x="680" y="1480"/>
                      <a:pt x="565" y="1559"/>
                      <a:pt x="452" y="1559"/>
                    </a:cubicBezTo>
                    <a:cubicBezTo>
                      <a:pt x="338" y="1559"/>
                      <a:pt x="225" y="1480"/>
                      <a:pt x="240" y="1322"/>
                    </a:cubicBezTo>
                    <a:lnTo>
                      <a:pt x="240" y="431"/>
                    </a:lnTo>
                    <a:cubicBezTo>
                      <a:pt x="240" y="307"/>
                      <a:pt x="335" y="211"/>
                      <a:pt x="450" y="211"/>
                    </a:cubicBezTo>
                    <a:close/>
                    <a:moveTo>
                      <a:pt x="455" y="0"/>
                    </a:moveTo>
                    <a:cubicBezTo>
                      <a:pt x="235" y="0"/>
                      <a:pt x="15" y="144"/>
                      <a:pt x="0" y="431"/>
                    </a:cubicBezTo>
                    <a:lnTo>
                      <a:pt x="0" y="1322"/>
                    </a:lnTo>
                    <a:cubicBezTo>
                      <a:pt x="0" y="1581"/>
                      <a:pt x="201" y="1782"/>
                      <a:pt x="450" y="1782"/>
                    </a:cubicBezTo>
                    <a:cubicBezTo>
                      <a:pt x="709" y="1782"/>
                      <a:pt x="910" y="1581"/>
                      <a:pt x="910" y="1322"/>
                    </a:cubicBezTo>
                    <a:lnTo>
                      <a:pt x="910" y="431"/>
                    </a:lnTo>
                    <a:cubicBezTo>
                      <a:pt x="896" y="144"/>
                      <a:pt x="676" y="0"/>
                      <a:pt x="455"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 name="Google Shape;360;p30"/>
            <p:cNvSpPr/>
            <p:nvPr/>
          </p:nvSpPr>
          <p:spPr>
            <a:xfrm>
              <a:off x="8635961" y="3297050"/>
              <a:ext cx="393776" cy="37965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0"/>
            <p:cNvSpPr/>
            <p:nvPr/>
          </p:nvSpPr>
          <p:spPr>
            <a:xfrm flipH="1">
              <a:off x="5386171" y="3193733"/>
              <a:ext cx="1509540" cy="907839"/>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0"/>
            <p:cNvSpPr/>
            <p:nvPr/>
          </p:nvSpPr>
          <p:spPr>
            <a:xfrm flipH="1">
              <a:off x="7560583" y="86699"/>
              <a:ext cx="1850878" cy="1113120"/>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Rounded Corners 3">
            <a:extLst>
              <a:ext uri="{FF2B5EF4-FFF2-40B4-BE49-F238E27FC236}">
                <a16:creationId xmlns:a16="http://schemas.microsoft.com/office/drawing/2014/main" id="{805ABD3B-1C16-4834-A17E-654ADD6A19F2}"/>
              </a:ext>
            </a:extLst>
          </p:cNvPr>
          <p:cNvSpPr/>
          <p:nvPr/>
        </p:nvSpPr>
        <p:spPr>
          <a:xfrm>
            <a:off x="324372" y="1481469"/>
            <a:ext cx="5184216" cy="2404224"/>
          </a:xfrm>
          <a:prstGeom prst="roundRect">
            <a:avLst/>
          </a:prstGeom>
          <a:solidFill>
            <a:srgbClr val="FFFFFF">
              <a:alpha val="80000"/>
            </a:srgbClr>
          </a:solidFill>
          <a:ln w="38100">
            <a:prstDash val="lgDashDot"/>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368" name="Google Shape;368;p30"/>
          <p:cNvSpPr txBox="1">
            <a:spLocks noGrp="1"/>
          </p:cNvSpPr>
          <p:nvPr>
            <p:ph type="ctrTitle"/>
          </p:nvPr>
        </p:nvSpPr>
        <p:spPr>
          <a:xfrm>
            <a:off x="316390" y="1851691"/>
            <a:ext cx="5058290" cy="182683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solidFill>
                  <a:schemeClr val="accent4"/>
                </a:solidFill>
                <a:latin typeface="#9Slide07 SVNUT Triumph Press" panose="00000500000000000000" pitchFamily="2" charset="0"/>
                <a:ea typeface="Lilita One"/>
                <a:cs typeface="Lilita One"/>
                <a:sym typeface="Lilita One"/>
              </a:rPr>
              <a:t>T</a:t>
            </a:r>
            <a:r>
              <a:rPr lang="en" sz="4400" dirty="0">
                <a:solidFill>
                  <a:schemeClr val="accent4"/>
                </a:solidFill>
                <a:latin typeface="#9Slide07 SVNUT Triumph Press" panose="00000500000000000000" pitchFamily="2" charset="0"/>
                <a:ea typeface="Lilita One"/>
                <a:cs typeface="Lilita One"/>
                <a:sym typeface="Lilita One"/>
              </a:rPr>
              <a:t>ập làm văn</a:t>
            </a:r>
            <a:br>
              <a:rPr lang="en" sz="4400" dirty="0">
                <a:solidFill>
                  <a:schemeClr val="accent4"/>
                </a:solidFill>
                <a:latin typeface="#9Slide07 SVNUT Triumph Press" panose="00000500000000000000" pitchFamily="2" charset="0"/>
                <a:ea typeface="Lilita One"/>
                <a:cs typeface="Lilita One"/>
                <a:sym typeface="Lilita One"/>
              </a:rPr>
            </a:br>
            <a:r>
              <a:rPr lang="en" sz="4400" dirty="0">
                <a:solidFill>
                  <a:srgbClr val="00B050"/>
                </a:solidFill>
                <a:effectLst>
                  <a:outerShdw blurRad="38100" dist="38100" dir="2700000" algn="tl">
                    <a:srgbClr val="000000">
                      <a:alpha val="43137"/>
                    </a:srgbClr>
                  </a:outerShdw>
                </a:effectLst>
                <a:latin typeface="#9Slide07 SVNUT Triumph Press" panose="00000500000000000000" pitchFamily="2" charset="0"/>
                <a:ea typeface="Lilita One"/>
                <a:cs typeface="Lilita One"/>
                <a:sym typeface="Lilita One"/>
              </a:rPr>
              <a:t>Ôn tập về tả đồ vật</a:t>
            </a:r>
            <a:br>
              <a:rPr lang="en" sz="4400" dirty="0">
                <a:solidFill>
                  <a:schemeClr val="accent4"/>
                </a:solidFill>
                <a:latin typeface="#9Slide07 SVNUT Triumph Press" panose="00000500000000000000" pitchFamily="2" charset="0"/>
                <a:ea typeface="Lilita One"/>
                <a:cs typeface="Lilita One"/>
                <a:sym typeface="Lilita One"/>
              </a:rPr>
            </a:br>
            <a:r>
              <a:rPr lang="en" sz="4400" dirty="0">
                <a:solidFill>
                  <a:schemeClr val="accent4"/>
                </a:solidFill>
                <a:latin typeface="#9Slide07 SVNUT Triumph Press" panose="00000500000000000000" pitchFamily="2" charset="0"/>
                <a:ea typeface="Lilita One"/>
                <a:cs typeface="Lilita One"/>
                <a:sym typeface="Lilita One"/>
              </a:rPr>
              <a:t>                  </a:t>
            </a:r>
            <a:r>
              <a:rPr lang="en" sz="2800" dirty="0">
                <a:solidFill>
                  <a:schemeClr val="accent4"/>
                </a:solidFill>
                <a:latin typeface="#9Slide07 SVNUT Triumph Press" panose="00000500000000000000" pitchFamily="2" charset="0"/>
                <a:ea typeface="Lilita One"/>
                <a:cs typeface="Lilita One"/>
                <a:sym typeface="Lilita One"/>
              </a:rPr>
              <a:t>trang 63</a:t>
            </a:r>
            <a:endParaRPr sz="4400" dirty="0">
              <a:solidFill>
                <a:schemeClr val="accent4"/>
              </a:solidFill>
              <a:latin typeface="#9Slide07 SVNUT Triumph Press" panose="00000500000000000000" pitchFamily="2" charset="0"/>
              <a:ea typeface="Lilita One"/>
              <a:cs typeface="Lilita One"/>
              <a:sym typeface="Lilita One"/>
            </a:endParaRPr>
          </a:p>
        </p:txBody>
      </p:sp>
      <p:grpSp>
        <p:nvGrpSpPr>
          <p:cNvPr id="7" name="Group 6">
            <a:extLst>
              <a:ext uri="{FF2B5EF4-FFF2-40B4-BE49-F238E27FC236}">
                <a16:creationId xmlns:a16="http://schemas.microsoft.com/office/drawing/2014/main" id="{DEECBF82-1E1E-4355-893D-951B63F68B1F}"/>
              </a:ext>
            </a:extLst>
          </p:cNvPr>
          <p:cNvGrpSpPr/>
          <p:nvPr/>
        </p:nvGrpSpPr>
        <p:grpSpPr>
          <a:xfrm>
            <a:off x="324372" y="3711906"/>
            <a:ext cx="775937" cy="790698"/>
            <a:chOff x="324372" y="3711906"/>
            <a:chExt cx="775937" cy="790698"/>
          </a:xfrm>
        </p:grpSpPr>
        <p:sp>
          <p:nvSpPr>
            <p:cNvPr id="364" name="Google Shape;364;p30"/>
            <p:cNvSpPr/>
            <p:nvPr/>
          </p:nvSpPr>
          <p:spPr>
            <a:xfrm>
              <a:off x="324372" y="4055606"/>
              <a:ext cx="463639" cy="4469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0"/>
            <p:cNvSpPr/>
            <p:nvPr/>
          </p:nvSpPr>
          <p:spPr>
            <a:xfrm>
              <a:off x="810262" y="3711906"/>
              <a:ext cx="290047" cy="27959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68"/>
                                        </p:tgtEl>
                                        <p:attrNameLst>
                                          <p:attrName>style.visibility</p:attrName>
                                        </p:attrNameLst>
                                      </p:cBhvr>
                                      <p:to>
                                        <p:strVal val="visible"/>
                                      </p:to>
                                    </p:set>
                                    <p:animEffect transition="in" filter="barn(inVertical)">
                                      <p:cBhvr>
                                        <p:cTn id="22" dur="5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122CD29-38E4-4494-A729-6AAA03FC0062}"/>
              </a:ext>
            </a:extLst>
          </p:cNvPr>
          <p:cNvSpPr/>
          <p:nvPr/>
        </p:nvSpPr>
        <p:spPr>
          <a:xfrm>
            <a:off x="140677" y="175846"/>
            <a:ext cx="9003323" cy="4853353"/>
          </a:xfrm>
          <a:prstGeom prst="roundRect">
            <a:avLst/>
          </a:prstGeom>
          <a:solidFill>
            <a:srgbClr val="FFFFFF">
              <a:alpha val="8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fontAlgn="auto" hangingPunct="1">
              <a:spcAft>
                <a:spcPts val="0"/>
              </a:spcAft>
              <a:buFontTx/>
              <a:buNone/>
              <a:defRPr/>
            </a:pPr>
            <a:endParaRPr lang="en-US" sz="2800" i="1" dirty="0">
              <a:solidFill>
                <a:srgbClr val="000000"/>
              </a:solidFill>
              <a:latin typeface="+mj-lt"/>
              <a:cs typeface="Times New Roman" panose="02020603050405020304" pitchFamily="18" charset="0"/>
            </a:endParaRPr>
          </a:p>
        </p:txBody>
      </p:sp>
      <p:sp>
        <p:nvSpPr>
          <p:cNvPr id="2" name="TextBox 1">
            <a:extLst>
              <a:ext uri="{FF2B5EF4-FFF2-40B4-BE49-F238E27FC236}">
                <a16:creationId xmlns:a16="http://schemas.microsoft.com/office/drawing/2014/main" id="{3778772A-3D34-4752-BAD1-C0AF60D13BA2}"/>
              </a:ext>
            </a:extLst>
          </p:cNvPr>
          <p:cNvSpPr txBox="1"/>
          <p:nvPr/>
        </p:nvSpPr>
        <p:spPr>
          <a:xfrm>
            <a:off x="433754" y="492369"/>
            <a:ext cx="8370277" cy="6124754"/>
          </a:xfrm>
          <a:prstGeom prst="rect">
            <a:avLst/>
          </a:prstGeom>
          <a:noFill/>
        </p:spPr>
        <p:txBody>
          <a:bodyPr wrap="square" rtlCol="0">
            <a:spAutoFit/>
          </a:bodyPr>
          <a:lstStyle/>
          <a:p>
            <a:pPr algn="just" eaLnBrk="1" fontAlgn="auto" hangingPunct="1">
              <a:spcAft>
                <a:spcPts val="0"/>
              </a:spcAft>
              <a:buFontTx/>
              <a:buNone/>
              <a:defRPr/>
            </a:pP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Mấy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chục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năm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đã</a:t>
            </a:r>
            <a:r>
              <a:rPr lang="en-US" sz="2800" dirty="0">
                <a:solidFill>
                  <a:srgbClr val="000000"/>
                </a:solidFill>
                <a:latin typeface="+mj-lt"/>
                <a:cs typeface="Times New Roman" panose="02020603050405020304" pitchFamily="18" charset="0"/>
              </a:rPr>
              <a:t> qua,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còn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nguyên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ngày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nào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mặc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dù</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cuộc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sống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chúng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nhiều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đổi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trở</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thành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kỉ</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vật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thiêng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liêng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gia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đình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a:t>
            </a:r>
          </a:p>
          <a:p>
            <a:pPr algn="just" eaLnBrk="1" fontAlgn="auto" hangingPunct="1">
              <a:spcAft>
                <a:spcPts val="0"/>
              </a:spcAft>
              <a:buFontTx/>
              <a:buNone/>
              <a:defRPr/>
            </a:pPr>
            <a:r>
              <a:rPr lang="en-US" sz="2800" dirty="0">
                <a:solidFill>
                  <a:srgbClr val="000000"/>
                </a:solidFill>
                <a:latin typeface="+mj-lt"/>
                <a:cs typeface="Times New Roman" panose="02020603050405020304" pitchFamily="18" charset="0"/>
              </a:rPr>
              <a:t>					</a:t>
            </a:r>
            <a:r>
              <a:rPr lang="en-US" sz="2800" i="1" dirty="0">
                <a:solidFill>
                  <a:srgbClr val="000000"/>
                </a:solidFill>
                <a:latin typeface="+mj-lt"/>
                <a:cs typeface="Times New Roman" panose="02020603050405020304" pitchFamily="18" charset="0"/>
              </a:rPr>
              <a:t>Phạm </a:t>
            </a:r>
            <a:r>
              <a:rPr lang="en-US" sz="2800" i="1" dirty="0" err="1">
                <a:solidFill>
                  <a:srgbClr val="000000"/>
                </a:solidFill>
                <a:latin typeface="+mj-lt"/>
                <a:cs typeface="Times New Roman" panose="02020603050405020304" pitchFamily="18" charset="0"/>
              </a:rPr>
              <a:t>Hải</a:t>
            </a:r>
            <a:r>
              <a:rPr lang="en-US" sz="2800" i="1" dirty="0">
                <a:solidFill>
                  <a:srgbClr val="000000"/>
                </a:solidFill>
                <a:latin typeface="+mj-lt"/>
                <a:cs typeface="Times New Roman" panose="02020603050405020304" pitchFamily="18" charset="0"/>
              </a:rPr>
              <a:t> Lê </a:t>
            </a:r>
            <a:r>
              <a:rPr lang="en-US" sz="2800" i="1" dirty="0" err="1">
                <a:solidFill>
                  <a:srgbClr val="000000"/>
                </a:solidFill>
                <a:latin typeface="+mj-lt"/>
                <a:cs typeface="Times New Roman" panose="02020603050405020304" pitchFamily="18" charset="0"/>
              </a:rPr>
              <a:t>Châu</a:t>
            </a:r>
            <a:endParaRPr lang="en-US" sz="2800" i="1" dirty="0">
              <a:solidFill>
                <a:srgbClr val="000000"/>
              </a:solidFill>
              <a:latin typeface="+mj-lt"/>
              <a:cs typeface="Times New Roman" panose="02020603050405020304" pitchFamily="18" charset="0"/>
            </a:endParaRPr>
          </a:p>
          <a:p>
            <a:pPr algn="just" eaLnBrk="1" fontAlgn="auto" hangingPunct="1">
              <a:spcAft>
                <a:spcPts val="0"/>
              </a:spcAft>
              <a:buFontTx/>
              <a:buNone/>
              <a:defRPr/>
            </a:pPr>
            <a:endParaRPr lang="en-US" sz="2800" i="1" dirty="0">
              <a:solidFill>
                <a:srgbClr val="000000"/>
              </a:solidFill>
              <a:latin typeface="+mj-lt"/>
              <a:cs typeface="Times New Roman" panose="02020603050405020304" pitchFamily="18" charset="0"/>
            </a:endParaRPr>
          </a:p>
          <a:p>
            <a:pPr marL="457200" indent="-457200" algn="just">
              <a:buFontTx/>
              <a:buChar char="-"/>
              <a:defRPr/>
            </a:pPr>
            <a:r>
              <a:rPr lang="en-US" sz="2800" i="1" dirty="0" err="1">
                <a:solidFill>
                  <a:schemeClr val="bg1">
                    <a:lumMod val="25000"/>
                  </a:schemeClr>
                </a:solidFill>
                <a:latin typeface="+mj-lt"/>
              </a:rPr>
              <a:t>Bạn</a:t>
            </a:r>
            <a:r>
              <a:rPr lang="en-US" sz="2800" i="1" dirty="0">
                <a:solidFill>
                  <a:schemeClr val="bg1">
                    <a:lumMod val="25000"/>
                  </a:schemeClr>
                </a:solidFill>
                <a:latin typeface="+mj-lt"/>
              </a:rPr>
              <a:t> </a:t>
            </a:r>
            <a:r>
              <a:rPr lang="en-US" sz="2800" i="1" dirty="0" err="1">
                <a:solidFill>
                  <a:schemeClr val="bg1">
                    <a:lumMod val="25000"/>
                  </a:schemeClr>
                </a:solidFill>
                <a:latin typeface="+mj-lt"/>
              </a:rPr>
              <a:t>đồng</a:t>
            </a:r>
            <a:r>
              <a:rPr lang="en-US" sz="2800" i="1" dirty="0">
                <a:solidFill>
                  <a:schemeClr val="bg1">
                    <a:lumMod val="25000"/>
                  </a:schemeClr>
                </a:solidFill>
                <a:latin typeface="+mj-lt"/>
              </a:rPr>
              <a:t> </a:t>
            </a:r>
            <a:r>
              <a:rPr lang="en-US" sz="2800" i="1" dirty="0" err="1">
                <a:solidFill>
                  <a:schemeClr val="bg1">
                    <a:lumMod val="25000"/>
                  </a:schemeClr>
                </a:solidFill>
                <a:latin typeface="+mj-lt"/>
              </a:rPr>
              <a:t>hành</a:t>
            </a:r>
            <a:r>
              <a:rPr lang="en-US" sz="2800" i="1" dirty="0">
                <a:solidFill>
                  <a:schemeClr val="bg1">
                    <a:lumMod val="25000"/>
                  </a:schemeClr>
                </a:solidFill>
                <a:latin typeface="+mj-lt"/>
              </a:rPr>
              <a:t>: </a:t>
            </a:r>
            <a:r>
              <a:rPr lang="en-US" sz="2800" i="1" dirty="0" err="1">
                <a:solidFill>
                  <a:schemeClr val="bg1">
                    <a:lumMod val="25000"/>
                  </a:schemeClr>
                </a:solidFill>
                <a:latin typeface="+mj-lt"/>
              </a:rPr>
              <a:t>Bạn</a:t>
            </a:r>
            <a:r>
              <a:rPr lang="en-US" sz="2800" i="1" dirty="0">
                <a:solidFill>
                  <a:schemeClr val="bg1">
                    <a:lumMod val="25000"/>
                  </a:schemeClr>
                </a:solidFill>
                <a:latin typeface="+mj-lt"/>
              </a:rPr>
              <a:t> </a:t>
            </a:r>
            <a:r>
              <a:rPr lang="en-US" sz="2800" i="1" dirty="0" err="1">
                <a:solidFill>
                  <a:schemeClr val="bg1">
                    <a:lumMod val="25000"/>
                  </a:schemeClr>
                </a:solidFill>
                <a:latin typeface="+mj-lt"/>
              </a:rPr>
              <a:t>đi</a:t>
            </a:r>
            <a:r>
              <a:rPr lang="en-US" sz="2800" i="1" dirty="0">
                <a:solidFill>
                  <a:schemeClr val="bg1">
                    <a:lumMod val="25000"/>
                  </a:schemeClr>
                </a:solidFill>
                <a:latin typeface="+mj-lt"/>
              </a:rPr>
              <a:t> </a:t>
            </a:r>
            <a:r>
              <a:rPr lang="en-US" sz="2800" i="1" dirty="0" err="1">
                <a:solidFill>
                  <a:schemeClr val="bg1">
                    <a:lumMod val="25000"/>
                  </a:schemeClr>
                </a:solidFill>
                <a:latin typeface="+mj-lt"/>
              </a:rPr>
              <a:t>cùng</a:t>
            </a:r>
            <a:r>
              <a:rPr lang="en-US" sz="2800" i="1" dirty="0">
                <a:solidFill>
                  <a:schemeClr val="bg1">
                    <a:lumMod val="25000"/>
                  </a:schemeClr>
                </a:solidFill>
                <a:latin typeface="+mj-lt"/>
              </a:rPr>
              <a:t> </a:t>
            </a:r>
            <a:r>
              <a:rPr lang="en-US" sz="2800" i="1" dirty="0" err="1">
                <a:solidFill>
                  <a:schemeClr val="bg1">
                    <a:lumMod val="25000"/>
                  </a:schemeClr>
                </a:solidFill>
                <a:latin typeface="+mj-lt"/>
              </a:rPr>
              <a:t>đường</a:t>
            </a:r>
            <a:r>
              <a:rPr lang="en-US" sz="2800" i="1" dirty="0">
                <a:solidFill>
                  <a:schemeClr val="bg1">
                    <a:lumMod val="25000"/>
                  </a:schemeClr>
                </a:solidFill>
                <a:latin typeface="+mj-lt"/>
              </a:rPr>
              <a:t>.</a:t>
            </a:r>
          </a:p>
          <a:p>
            <a:pPr marL="457200" indent="-457200" algn="just">
              <a:buFontTx/>
              <a:buChar char="-"/>
              <a:defRPr/>
            </a:pPr>
            <a:r>
              <a:rPr lang="en-US" sz="2800" i="1" dirty="0" err="1">
                <a:solidFill>
                  <a:schemeClr val="bg1">
                    <a:lumMod val="25000"/>
                  </a:schemeClr>
                </a:solidFill>
                <a:latin typeface="+mj-lt"/>
              </a:rPr>
              <a:t>Vén</a:t>
            </a:r>
            <a:r>
              <a:rPr lang="en-US" sz="2800" i="1" dirty="0">
                <a:solidFill>
                  <a:schemeClr val="bg1">
                    <a:lumMod val="25000"/>
                  </a:schemeClr>
                </a:solidFill>
                <a:latin typeface="+mj-lt"/>
              </a:rPr>
              <a:t> </a:t>
            </a:r>
            <a:r>
              <a:rPr lang="en-US" sz="2800" i="1" dirty="0" err="1">
                <a:solidFill>
                  <a:schemeClr val="bg1">
                    <a:lumMod val="25000"/>
                  </a:schemeClr>
                </a:solidFill>
                <a:latin typeface="+mj-lt"/>
              </a:rPr>
              <a:t>khéo</a:t>
            </a:r>
            <a:r>
              <a:rPr lang="en-US" sz="2800" i="1" dirty="0">
                <a:solidFill>
                  <a:schemeClr val="bg1">
                    <a:lumMod val="25000"/>
                  </a:schemeClr>
                </a:solidFill>
                <a:latin typeface="+mj-lt"/>
              </a:rPr>
              <a:t>: </a:t>
            </a:r>
            <a:r>
              <a:rPr lang="en-US" sz="2800" i="1" dirty="0" err="1">
                <a:solidFill>
                  <a:schemeClr val="bg1">
                    <a:lumMod val="25000"/>
                  </a:schemeClr>
                </a:solidFill>
                <a:latin typeface="+mj-lt"/>
              </a:rPr>
              <a:t>Khéo</a:t>
            </a:r>
            <a:r>
              <a:rPr lang="en-US" sz="2800" i="1" dirty="0">
                <a:solidFill>
                  <a:schemeClr val="bg1">
                    <a:lumMod val="25000"/>
                  </a:schemeClr>
                </a:solidFill>
                <a:latin typeface="+mj-lt"/>
              </a:rPr>
              <a:t> </a:t>
            </a:r>
            <a:r>
              <a:rPr lang="en-US" sz="2800" i="1" dirty="0" err="1">
                <a:solidFill>
                  <a:schemeClr val="bg1">
                    <a:lumMod val="25000"/>
                  </a:schemeClr>
                </a:solidFill>
                <a:latin typeface="+mj-lt"/>
              </a:rPr>
              <a:t>léo</a:t>
            </a:r>
            <a:r>
              <a:rPr lang="en-US" sz="2800" i="1" dirty="0">
                <a:solidFill>
                  <a:schemeClr val="bg1">
                    <a:lumMod val="25000"/>
                  </a:schemeClr>
                </a:solidFill>
                <a:latin typeface="+mj-lt"/>
              </a:rPr>
              <a:t>, </a:t>
            </a:r>
            <a:r>
              <a:rPr lang="en-US" sz="2800" i="1" dirty="0" err="1">
                <a:solidFill>
                  <a:schemeClr val="bg1">
                    <a:lumMod val="25000"/>
                  </a:schemeClr>
                </a:solidFill>
                <a:latin typeface="+mj-lt"/>
              </a:rPr>
              <a:t>đảm</a:t>
            </a:r>
            <a:r>
              <a:rPr lang="en-US" sz="2800" i="1" dirty="0">
                <a:solidFill>
                  <a:schemeClr val="bg1">
                    <a:lumMod val="25000"/>
                  </a:schemeClr>
                </a:solidFill>
                <a:latin typeface="+mj-lt"/>
              </a:rPr>
              <a:t> </a:t>
            </a:r>
            <a:r>
              <a:rPr lang="en-US" sz="2800" i="1" dirty="0" err="1">
                <a:solidFill>
                  <a:schemeClr val="bg1">
                    <a:lumMod val="25000"/>
                  </a:schemeClr>
                </a:solidFill>
                <a:latin typeface="+mj-lt"/>
              </a:rPr>
              <a:t>đang</a:t>
            </a:r>
            <a:r>
              <a:rPr lang="en-US" sz="2800" i="1" dirty="0">
                <a:solidFill>
                  <a:schemeClr val="bg1">
                    <a:lumMod val="25000"/>
                  </a:schemeClr>
                </a:solidFill>
                <a:latin typeface="+mj-lt"/>
              </a:rPr>
              <a:t>.</a:t>
            </a:r>
          </a:p>
          <a:p>
            <a:pPr marL="457200" indent="-457200" algn="just">
              <a:buFontTx/>
              <a:buChar char="-"/>
              <a:defRPr/>
            </a:pPr>
            <a:r>
              <a:rPr lang="en-US" sz="2800" i="1" dirty="0" err="1">
                <a:solidFill>
                  <a:schemeClr val="bg1">
                    <a:lumMod val="25000"/>
                  </a:schemeClr>
                </a:solidFill>
                <a:latin typeface="+mj-lt"/>
              </a:rPr>
              <a:t>Măng</a:t>
            </a:r>
            <a:r>
              <a:rPr lang="en-US" sz="2800" i="1" dirty="0">
                <a:solidFill>
                  <a:schemeClr val="bg1">
                    <a:lumMod val="25000"/>
                  </a:schemeClr>
                </a:solidFill>
                <a:latin typeface="+mj-lt"/>
              </a:rPr>
              <a:t> </a:t>
            </a:r>
            <a:r>
              <a:rPr lang="en-US" sz="2800" i="1" dirty="0" err="1">
                <a:solidFill>
                  <a:schemeClr val="bg1">
                    <a:lumMod val="25000"/>
                  </a:schemeClr>
                </a:solidFill>
                <a:latin typeface="+mj-lt"/>
              </a:rPr>
              <a:t>sét</a:t>
            </a:r>
            <a:r>
              <a:rPr lang="en-US" sz="2800" i="1" dirty="0">
                <a:solidFill>
                  <a:schemeClr val="bg1">
                    <a:lumMod val="25000"/>
                  </a:schemeClr>
                </a:solidFill>
                <a:latin typeface="+mj-lt"/>
              </a:rPr>
              <a:t>: </a:t>
            </a:r>
            <a:r>
              <a:rPr lang="en-US" sz="2800" i="1" dirty="0" err="1">
                <a:solidFill>
                  <a:schemeClr val="bg1">
                    <a:lumMod val="25000"/>
                  </a:schemeClr>
                </a:solidFill>
                <a:latin typeface="+mj-lt"/>
              </a:rPr>
              <a:t>cửa</a:t>
            </a:r>
            <a:r>
              <a:rPr lang="en-US" sz="2800" i="1" dirty="0">
                <a:solidFill>
                  <a:schemeClr val="bg1">
                    <a:lumMod val="25000"/>
                  </a:schemeClr>
                </a:solidFill>
                <a:latin typeface="+mj-lt"/>
              </a:rPr>
              <a:t> </a:t>
            </a:r>
            <a:r>
              <a:rPr lang="en-US" sz="2800" i="1" dirty="0" err="1">
                <a:solidFill>
                  <a:schemeClr val="bg1">
                    <a:lumMod val="25000"/>
                  </a:schemeClr>
                </a:solidFill>
                <a:latin typeface="+mj-lt"/>
              </a:rPr>
              <a:t>tay</a:t>
            </a:r>
            <a:r>
              <a:rPr lang="en-US" sz="2800" i="1" dirty="0">
                <a:solidFill>
                  <a:schemeClr val="bg1">
                    <a:lumMod val="25000"/>
                  </a:schemeClr>
                </a:solidFill>
                <a:latin typeface="+mj-lt"/>
              </a:rPr>
              <a:t> </a:t>
            </a:r>
            <a:r>
              <a:rPr lang="en-US" sz="2800" i="1" dirty="0" err="1">
                <a:solidFill>
                  <a:schemeClr val="bg1">
                    <a:lumMod val="25000"/>
                  </a:schemeClr>
                </a:solidFill>
                <a:latin typeface="+mj-lt"/>
              </a:rPr>
              <a:t>áo</a:t>
            </a:r>
            <a:r>
              <a:rPr lang="en-US" sz="2800" i="1" dirty="0">
                <a:solidFill>
                  <a:schemeClr val="bg1">
                    <a:lumMod val="25000"/>
                  </a:schemeClr>
                </a:solidFill>
                <a:latin typeface="+mj-lt"/>
              </a:rPr>
              <a:t> </a:t>
            </a:r>
            <a:r>
              <a:rPr lang="en-US" sz="2800" i="1" dirty="0" err="1">
                <a:solidFill>
                  <a:schemeClr val="bg1">
                    <a:lumMod val="25000"/>
                  </a:schemeClr>
                </a:solidFill>
                <a:latin typeface="+mj-lt"/>
              </a:rPr>
              <a:t>sơ</a:t>
            </a:r>
            <a:r>
              <a:rPr lang="en-US" sz="2800" i="1" dirty="0">
                <a:solidFill>
                  <a:schemeClr val="bg1">
                    <a:lumMod val="25000"/>
                  </a:schemeClr>
                </a:solidFill>
                <a:latin typeface="+mj-lt"/>
              </a:rPr>
              <a:t> mi </a:t>
            </a:r>
            <a:r>
              <a:rPr lang="en-US" sz="2800" i="1" dirty="0" err="1">
                <a:solidFill>
                  <a:schemeClr val="bg1">
                    <a:lumMod val="25000"/>
                  </a:schemeClr>
                </a:solidFill>
                <a:latin typeface="+mj-lt"/>
              </a:rPr>
              <a:t>có</a:t>
            </a:r>
            <a:r>
              <a:rPr lang="en-US" sz="2800" i="1" dirty="0">
                <a:solidFill>
                  <a:schemeClr val="bg1">
                    <a:lumMod val="25000"/>
                  </a:schemeClr>
                </a:solidFill>
                <a:latin typeface="+mj-lt"/>
              </a:rPr>
              <a:t> </a:t>
            </a:r>
            <a:r>
              <a:rPr lang="en-US" sz="2800" i="1" dirty="0" err="1">
                <a:solidFill>
                  <a:schemeClr val="bg1">
                    <a:lumMod val="25000"/>
                  </a:schemeClr>
                </a:solidFill>
                <a:latin typeface="+mj-lt"/>
              </a:rPr>
              <a:t>lớp</a:t>
            </a:r>
            <a:r>
              <a:rPr lang="en-US" sz="2800" i="1" dirty="0">
                <a:solidFill>
                  <a:schemeClr val="bg1">
                    <a:lumMod val="25000"/>
                  </a:schemeClr>
                </a:solidFill>
                <a:latin typeface="+mj-lt"/>
              </a:rPr>
              <a:t> </a:t>
            </a:r>
            <a:r>
              <a:rPr lang="en-US" sz="2800" i="1" dirty="0" err="1">
                <a:solidFill>
                  <a:schemeClr val="bg1">
                    <a:lumMod val="25000"/>
                  </a:schemeClr>
                </a:solidFill>
                <a:latin typeface="+mj-lt"/>
              </a:rPr>
              <a:t>lót</a:t>
            </a:r>
            <a:r>
              <a:rPr lang="en-US" sz="2800" i="1" dirty="0">
                <a:solidFill>
                  <a:schemeClr val="bg1">
                    <a:lumMod val="25000"/>
                  </a:schemeClr>
                </a:solidFill>
                <a:latin typeface="+mj-lt"/>
              </a:rPr>
              <a:t> </a:t>
            </a:r>
          </a:p>
          <a:p>
            <a:pPr algn="just">
              <a:defRPr/>
            </a:pPr>
            <a:r>
              <a:rPr lang="en-US" sz="2800" i="1" dirty="0" err="1">
                <a:solidFill>
                  <a:schemeClr val="bg1">
                    <a:lumMod val="25000"/>
                  </a:schemeClr>
                </a:solidFill>
                <a:latin typeface="+mj-lt"/>
              </a:rPr>
              <a:t>bằng</a:t>
            </a:r>
            <a:r>
              <a:rPr lang="en-US" sz="2800" i="1" dirty="0">
                <a:solidFill>
                  <a:schemeClr val="bg1">
                    <a:lumMod val="25000"/>
                  </a:schemeClr>
                </a:solidFill>
                <a:latin typeface="+mj-lt"/>
              </a:rPr>
              <a:t> </a:t>
            </a:r>
            <a:r>
              <a:rPr lang="en-US" sz="2800" i="1" dirty="0" err="1">
                <a:solidFill>
                  <a:schemeClr val="bg1">
                    <a:lumMod val="25000"/>
                  </a:schemeClr>
                </a:solidFill>
                <a:latin typeface="+mj-lt"/>
              </a:rPr>
              <a:t>chất</a:t>
            </a:r>
            <a:r>
              <a:rPr lang="en-US" sz="2800" i="1" dirty="0">
                <a:solidFill>
                  <a:schemeClr val="bg1">
                    <a:lumMod val="25000"/>
                  </a:schemeClr>
                </a:solidFill>
                <a:latin typeface="+mj-lt"/>
              </a:rPr>
              <a:t> </a:t>
            </a:r>
            <a:r>
              <a:rPr lang="en-US" sz="2800" i="1" dirty="0" err="1">
                <a:solidFill>
                  <a:schemeClr val="bg1">
                    <a:lumMod val="25000"/>
                  </a:schemeClr>
                </a:solidFill>
                <a:latin typeface="+mj-lt"/>
              </a:rPr>
              <a:t>liệu</a:t>
            </a:r>
            <a:r>
              <a:rPr lang="en-US" sz="2800" i="1" dirty="0">
                <a:solidFill>
                  <a:schemeClr val="bg1">
                    <a:lumMod val="25000"/>
                  </a:schemeClr>
                </a:solidFill>
                <a:latin typeface="+mj-lt"/>
              </a:rPr>
              <a:t> </a:t>
            </a:r>
            <a:r>
              <a:rPr lang="en-US" sz="2800" i="1" dirty="0" err="1">
                <a:solidFill>
                  <a:schemeClr val="bg1">
                    <a:lumMod val="25000"/>
                  </a:schemeClr>
                </a:solidFill>
                <a:latin typeface="+mj-lt"/>
              </a:rPr>
              <a:t>đặc</a:t>
            </a:r>
            <a:r>
              <a:rPr lang="en-US" sz="2800" i="1" dirty="0">
                <a:solidFill>
                  <a:schemeClr val="bg1">
                    <a:lumMod val="25000"/>
                  </a:schemeClr>
                </a:solidFill>
                <a:latin typeface="+mj-lt"/>
              </a:rPr>
              <a:t> </a:t>
            </a:r>
            <a:r>
              <a:rPr lang="en-US" sz="2800" i="1" dirty="0" err="1">
                <a:solidFill>
                  <a:schemeClr val="bg1">
                    <a:lumMod val="25000"/>
                  </a:schemeClr>
                </a:solidFill>
                <a:latin typeface="+mj-lt"/>
              </a:rPr>
              <a:t>biệt</a:t>
            </a:r>
            <a:r>
              <a:rPr lang="en-US" sz="2800" i="1" dirty="0">
                <a:solidFill>
                  <a:schemeClr val="bg1">
                    <a:lumMod val="25000"/>
                  </a:schemeClr>
                </a:solidFill>
                <a:latin typeface="+mj-lt"/>
              </a:rPr>
              <a:t> </a:t>
            </a:r>
            <a:r>
              <a:rPr lang="en-US" sz="2800" i="1" dirty="0" err="1">
                <a:solidFill>
                  <a:schemeClr val="bg1">
                    <a:lumMod val="25000"/>
                  </a:schemeClr>
                </a:solidFill>
                <a:latin typeface="+mj-lt"/>
              </a:rPr>
              <a:t>cho</a:t>
            </a:r>
            <a:r>
              <a:rPr lang="en-US" sz="2800" i="1" dirty="0">
                <a:solidFill>
                  <a:schemeClr val="bg1">
                    <a:lumMod val="25000"/>
                  </a:schemeClr>
                </a:solidFill>
                <a:latin typeface="+mj-lt"/>
              </a:rPr>
              <a:t> </a:t>
            </a:r>
            <a:r>
              <a:rPr lang="en-US" sz="2800" i="1" dirty="0" err="1">
                <a:solidFill>
                  <a:schemeClr val="bg1">
                    <a:lumMod val="25000"/>
                  </a:schemeClr>
                </a:solidFill>
                <a:latin typeface="+mj-lt"/>
              </a:rPr>
              <a:t>cứng</a:t>
            </a:r>
            <a:r>
              <a:rPr lang="en-US" sz="2800" i="1" dirty="0">
                <a:solidFill>
                  <a:schemeClr val="bg1">
                    <a:lumMod val="25000"/>
                  </a:schemeClr>
                </a:solidFill>
                <a:latin typeface="+mj-lt"/>
              </a:rPr>
              <a:t>, </a:t>
            </a:r>
            <a:r>
              <a:rPr lang="en-US" sz="2800" i="1" dirty="0" err="1">
                <a:solidFill>
                  <a:schemeClr val="bg1">
                    <a:lumMod val="25000"/>
                  </a:schemeClr>
                </a:solidFill>
                <a:latin typeface="+mj-lt"/>
              </a:rPr>
              <a:t>phẳng</a:t>
            </a:r>
            <a:r>
              <a:rPr lang="en-US" sz="2800" i="1" dirty="0">
                <a:solidFill>
                  <a:schemeClr val="bg1">
                    <a:lumMod val="25000"/>
                  </a:schemeClr>
                </a:solidFill>
                <a:latin typeface="+mj-lt"/>
              </a:rPr>
              <a:t>.</a:t>
            </a:r>
          </a:p>
          <a:p>
            <a:pPr marL="457200" indent="-457200" algn="just">
              <a:buFontTx/>
              <a:buChar char="-"/>
              <a:defRPr/>
            </a:pPr>
            <a:endParaRPr lang="en-US" sz="2800" dirty="0">
              <a:solidFill>
                <a:srgbClr val="000000"/>
              </a:solidFill>
              <a:latin typeface="+mj-lt"/>
            </a:endParaRPr>
          </a:p>
          <a:p>
            <a:pPr marL="457200" indent="-457200" algn="just">
              <a:buFontTx/>
              <a:buChar char="-"/>
              <a:defRPr/>
            </a:pPr>
            <a:endParaRPr lang="en-US" sz="2800" dirty="0">
              <a:solidFill>
                <a:srgbClr val="000000"/>
              </a:solidFill>
              <a:latin typeface="+mj-lt"/>
            </a:endParaRPr>
          </a:p>
          <a:p>
            <a:pPr algn="just" eaLnBrk="1" fontAlgn="auto" hangingPunct="1">
              <a:spcAft>
                <a:spcPts val="0"/>
              </a:spcAft>
              <a:buFontTx/>
              <a:buNone/>
              <a:defRPr/>
            </a:pPr>
            <a:endParaRPr lang="en-US" sz="2800" i="1" dirty="0">
              <a:solidFill>
                <a:srgbClr val="000000"/>
              </a:solidFill>
              <a:latin typeface="+mj-lt"/>
              <a:cs typeface="Times New Roman" panose="02020603050405020304" pitchFamily="18" charset="0"/>
            </a:endParaRPr>
          </a:p>
          <a:p>
            <a:endParaRPr lang="en-US" sz="2800" dirty="0">
              <a:latin typeface="+mj-lt"/>
            </a:endParaRPr>
          </a:p>
        </p:txBody>
      </p:sp>
      <p:pic>
        <p:nvPicPr>
          <p:cNvPr id="3" name="Picture 2">
            <a:extLst>
              <a:ext uri="{FF2B5EF4-FFF2-40B4-BE49-F238E27FC236}">
                <a16:creationId xmlns:a16="http://schemas.microsoft.com/office/drawing/2014/main" id="{88F22D9E-F178-4753-8AB4-209C23C95809}"/>
              </a:ext>
            </a:extLst>
          </p:cNvPr>
          <p:cNvPicPr>
            <a:picLocks noChangeAspect="1"/>
          </p:cNvPicPr>
          <p:nvPr/>
        </p:nvPicPr>
        <p:blipFill rotWithShape="1">
          <a:blip r:embed="rId2"/>
          <a:srcRect l="3737" r="50000" b="5641"/>
          <a:stretch/>
        </p:blipFill>
        <p:spPr>
          <a:xfrm>
            <a:off x="7420073" y="2675086"/>
            <a:ext cx="1583250" cy="2409799"/>
          </a:xfrm>
          <a:prstGeom prst="rect">
            <a:avLst/>
          </a:prstGeom>
        </p:spPr>
      </p:pic>
    </p:spTree>
    <p:extLst>
      <p:ext uri="{BB962C8B-B14F-4D97-AF65-F5344CB8AC3E}">
        <p14:creationId xmlns:p14="http://schemas.microsoft.com/office/powerpoint/2010/main" val="398919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arn(inVertical)">
                                      <p:cBhvr>
                                        <p:cTn id="7" dur="500"/>
                                        <p:tgtEl>
                                          <p:spTgt spid="2">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barn(inVertical)">
                                      <p:cBhvr>
                                        <p:cTn id="10" dur="500"/>
                                        <p:tgtEl>
                                          <p:spTgt spid="2">
                                            <p:txEl>
                                              <p:pRg st="4" end="4"/>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barn(inVertical)">
                                      <p:cBhvr>
                                        <p:cTn id="13" dur="500"/>
                                        <p:tgtEl>
                                          <p:spTgt spid="2">
                                            <p:txEl>
                                              <p:pRg st="5" end="5"/>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barn(inVertical)">
                                      <p:cBhvr>
                                        <p:cTn id="16" dur="500"/>
                                        <p:tgtEl>
                                          <p:spTgt spid="2">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88117" y="1702103"/>
            <a:ext cx="3533201" cy="884144"/>
          </a:xfrm>
          <a:prstGeom prst="wedgeRoundRectCallout">
            <a:avLst>
              <a:gd name="adj1" fmla="val 34541"/>
              <a:gd name="adj2" fmla="val 99355"/>
              <a:gd name="adj3" fmla="val 16667"/>
            </a:avLst>
          </a:prstGeom>
          <a:solidFill>
            <a:schemeClr val="accent2">
              <a:lumMod val="40000"/>
              <a:lumOff val="60000"/>
            </a:schemeClr>
          </a:solidFill>
          <a:ln w="57150">
            <a:solidFill>
              <a:schemeClr val="tx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r>
              <a:rPr lang="vi-VN" sz="2100" kern="1200" dirty="0">
                <a:solidFill>
                  <a:srgbClr val="663F0D"/>
                </a:solidFill>
                <a:latin typeface="Calibri" panose="020F0502020204030204" pitchFamily="34" charset="0"/>
                <a:cs typeface="Calibri" panose="020F0502020204030204" pitchFamily="34" charset="0"/>
              </a:rPr>
              <a:t>Oa, bông hoa thật đẹp. </a:t>
            </a:r>
            <a:endParaRPr lang="en-US" sz="2100" kern="1200" dirty="0">
              <a:solidFill>
                <a:srgbClr val="663F0D"/>
              </a:solidFill>
              <a:latin typeface="Calibri" panose="020F0502020204030204" pitchFamily="34" charset="0"/>
              <a:cs typeface="Calibri" panose="020F0502020204030204" pitchFamily="34" charset="0"/>
            </a:endParaRPr>
          </a:p>
          <a:p>
            <a:pPr algn="ctr" defTabSz="342900">
              <a:buClrTx/>
            </a:pPr>
            <a:r>
              <a:rPr lang="vi-VN" sz="2100" kern="1200" dirty="0">
                <a:solidFill>
                  <a:srgbClr val="663F0D"/>
                </a:solidFill>
                <a:latin typeface="Calibri" panose="020F0502020204030204" pitchFamily="34" charset="0"/>
                <a:cs typeface="Calibri" panose="020F0502020204030204" pitchFamily="34" charset="0"/>
              </a:rPr>
              <a:t>Cảm ơn các bạn nhé!</a:t>
            </a:r>
          </a:p>
        </p:txBody>
      </p:sp>
      <p:pic>
        <p:nvPicPr>
          <p:cNvPr id="3" name="Google Shape;605;p73"/>
          <p:cNvPicPr preferRelativeResize="0"/>
          <p:nvPr/>
        </p:nvPicPr>
        <p:blipFill>
          <a:blip r:embed="rId8">
            <a:alphaModFix/>
          </a:blip>
          <a:stretch>
            <a:fillRect/>
          </a:stretch>
        </p:blipFill>
        <p:spPr>
          <a:xfrm rot="10800000">
            <a:off x="735676" y="3748365"/>
            <a:ext cx="1793210" cy="1348452"/>
          </a:xfrm>
          <a:prstGeom prst="rect">
            <a:avLst/>
          </a:prstGeom>
          <a:noFill/>
          <a:ln>
            <a:noFill/>
          </a:ln>
        </p:spPr>
      </p:pic>
      <p:pic>
        <p:nvPicPr>
          <p:cNvPr id="4" name="Google Shape;605;p73"/>
          <p:cNvPicPr preferRelativeResize="0"/>
          <p:nvPr/>
        </p:nvPicPr>
        <p:blipFill>
          <a:blip r:embed="rId8">
            <a:alphaModFix/>
          </a:blip>
          <a:stretch>
            <a:fillRect/>
          </a:stretch>
        </p:blipFill>
        <p:spPr>
          <a:xfrm rot="10800000">
            <a:off x="600905" y="2351155"/>
            <a:ext cx="2169621" cy="1253257"/>
          </a:xfrm>
          <a:prstGeom prst="rect">
            <a:avLst/>
          </a:prstGeom>
          <a:noFill/>
          <a:ln>
            <a:noFill/>
          </a:ln>
        </p:spPr>
      </p:pic>
      <p:pic>
        <p:nvPicPr>
          <p:cNvPr id="5" name="Google Shape;605;p73"/>
          <p:cNvPicPr preferRelativeResize="0"/>
          <p:nvPr/>
        </p:nvPicPr>
        <p:blipFill>
          <a:blip r:embed="rId8">
            <a:alphaModFix/>
          </a:blip>
          <a:stretch>
            <a:fillRect/>
          </a:stretch>
        </p:blipFill>
        <p:spPr>
          <a:xfrm rot="10800000">
            <a:off x="925527" y="1051460"/>
            <a:ext cx="1961678" cy="1158536"/>
          </a:xfrm>
          <a:prstGeom prst="rect">
            <a:avLst/>
          </a:prstGeom>
          <a:noFill/>
          <a:ln>
            <a:noFill/>
          </a:ln>
        </p:spPr>
      </p:pic>
      <p:pic>
        <p:nvPicPr>
          <p:cNvPr id="6" name="Picture 5"/>
          <p:cNvPicPr>
            <a:picLocks noChangeAspect="1"/>
          </p:cNvPicPr>
          <p:nvPr/>
        </p:nvPicPr>
        <p:blipFill rotWithShape="1">
          <a:blip r:embed="rId9">
            <a:clrChange>
              <a:clrFrom>
                <a:srgbClr val="40A57D"/>
              </a:clrFrom>
              <a:clrTo>
                <a:srgbClr val="40A57D">
                  <a:alpha val="0"/>
                </a:srgbClr>
              </a:clrTo>
            </a:clrChange>
            <a:extLst>
              <a:ext uri="{BEBA8EAE-BF5A-486C-A8C5-ECC9F3942E4B}">
                <a14:imgProps xmlns:a14="http://schemas.microsoft.com/office/drawing/2010/main">
                  <a14:imgLayer r:embed="rId10">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3771900" y="-641799"/>
            <a:ext cx="6210297" cy="5899600"/>
          </a:xfrm>
          <a:prstGeom prst="rect">
            <a:avLst/>
          </a:prstGeom>
        </p:spPr>
      </p:pic>
      <p:pic>
        <p:nvPicPr>
          <p:cNvPr id="10" name="Picture 9"/>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6370817" y="3748366"/>
            <a:ext cx="935688" cy="935906"/>
          </a:xfrm>
          <a:prstGeom prst="rect">
            <a:avLst/>
          </a:prstGeom>
        </p:spPr>
      </p:pic>
      <p:pic>
        <p:nvPicPr>
          <p:cNvPr id="11" name="Picture 10"/>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23819" t="35423" r="51811" b="27164"/>
          <a:stretch/>
        </p:blipFill>
        <p:spPr>
          <a:xfrm>
            <a:off x="6324105" y="2659989"/>
            <a:ext cx="1008640" cy="1207799"/>
          </a:xfrm>
          <a:prstGeom prst="rect">
            <a:avLst/>
          </a:prstGeom>
        </p:spPr>
      </p:pic>
      <p:pic>
        <p:nvPicPr>
          <p:cNvPr id="12" name="Picture 11"/>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73465" t="6766" r="587" b="36543"/>
          <a:stretch/>
        </p:blipFill>
        <p:spPr>
          <a:xfrm>
            <a:off x="6209424" y="1857803"/>
            <a:ext cx="1179481" cy="2009985"/>
          </a:xfrm>
          <a:prstGeom prst="rect">
            <a:avLst/>
          </a:prstGeom>
        </p:spPr>
      </p:pic>
      <p:pic>
        <p:nvPicPr>
          <p:cNvPr id="13" name="Picture 12">
            <a:hlinkClick r:id="rId13" action="ppaction://hlinksldjump"/>
          </p:cNvPr>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26200" t="9049" b="21083"/>
          <a:stretch/>
        </p:blipFill>
        <p:spPr>
          <a:xfrm flipH="1">
            <a:off x="1100805" y="2499633"/>
            <a:ext cx="1428083" cy="1054552"/>
          </a:xfrm>
          <a:prstGeom prst="rect">
            <a:avLst/>
          </a:prstGeom>
        </p:spPr>
      </p:pic>
      <p:pic>
        <p:nvPicPr>
          <p:cNvPr id="14" name="Picture 13"/>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682" t="16821" r="74545" b="49804"/>
          <a:stretch/>
        </p:blipFill>
        <p:spPr>
          <a:xfrm rot="11998570" flipV="1">
            <a:off x="6533980" y="2987302"/>
            <a:ext cx="530371" cy="664635"/>
          </a:xfrm>
          <a:prstGeom prst="rect">
            <a:avLst/>
          </a:prstGeom>
        </p:spPr>
      </p:pic>
      <p:pic>
        <p:nvPicPr>
          <p:cNvPr id="15" name="Picture 14">
            <a:hlinkClick r:id="rId16" action="ppaction://hlinksldjump"/>
          </p:cNvPr>
          <p:cNvPicPr>
            <a:picLocks noChangeAspect="1"/>
          </p:cNvPicPr>
          <p:nvPr/>
        </p:nvPicPr>
        <p:blipFill>
          <a:blip r:embed="rId17"/>
          <a:stretch>
            <a:fillRect/>
          </a:stretch>
        </p:blipFill>
        <p:spPr>
          <a:xfrm rot="1514767">
            <a:off x="1370451" y="1133800"/>
            <a:ext cx="834137" cy="1043611"/>
          </a:xfrm>
          <a:prstGeom prst="rect">
            <a:avLst/>
          </a:prstGeom>
        </p:spPr>
      </p:pic>
      <p:pic>
        <p:nvPicPr>
          <p:cNvPr id="16" name="Picture 15">
            <a:hlinkClick r:id="rId18" action="ppaction://hlinksldjump"/>
          </p:cNvPr>
          <p:cNvPicPr>
            <a:picLocks noChangeAspect="1"/>
          </p:cNvPicPr>
          <p:nvPr/>
        </p:nvPicPr>
        <p:blipFill>
          <a:blip r:embed="rId19"/>
          <a:stretch>
            <a:fillRect/>
          </a:stretch>
        </p:blipFill>
        <p:spPr>
          <a:xfrm rot="1297907">
            <a:off x="1259714" y="3867804"/>
            <a:ext cx="856704" cy="1013053"/>
          </a:xfrm>
          <a:prstGeom prst="rect">
            <a:avLst/>
          </a:prstGeom>
        </p:spPr>
      </p:pic>
      <p:pic>
        <p:nvPicPr>
          <p:cNvPr id="17" name="Picture 16"/>
          <p:cNvPicPr>
            <a:picLocks noChangeAspect="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290711" flipH="1">
            <a:off x="6178020" y="3187492"/>
            <a:ext cx="651514" cy="421184"/>
          </a:xfrm>
          <a:prstGeom prst="rect">
            <a:avLst/>
          </a:prstGeom>
        </p:spPr>
      </p:pic>
      <p:pic>
        <p:nvPicPr>
          <p:cNvPr id="18" name="Picture 17"/>
          <p:cNvPicPr>
            <a:picLocks noChangeAspect="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1900564" flipH="1">
            <a:off x="6426465" y="3537774"/>
            <a:ext cx="651514" cy="421184"/>
          </a:xfrm>
          <a:prstGeom prst="rect">
            <a:avLst/>
          </a:prstGeom>
        </p:spPr>
      </p:pic>
      <p:pic>
        <p:nvPicPr>
          <p:cNvPr id="19" name="Picture 18"/>
          <p:cNvPicPr>
            <a:picLocks noChangeAspect="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847402" flipH="1">
            <a:off x="6178019" y="3207256"/>
            <a:ext cx="651514" cy="421184"/>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21"/>
          <a:stretch>
            <a:fillRect/>
          </a:stretch>
        </p:blipFill>
        <p:spPr>
          <a:xfrm>
            <a:off x="623337" y="-760084"/>
            <a:ext cx="438981" cy="457200"/>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331359" y="-786033"/>
            <a:ext cx="498146" cy="498146"/>
          </a:xfrm>
          <a:prstGeom prst="rect">
            <a:avLst/>
          </a:prstGeom>
        </p:spPr>
      </p:pic>
      <p:grpSp>
        <p:nvGrpSpPr>
          <p:cNvPr id="24" name="Google Shape;391;p32">
            <a:extLst>
              <a:ext uri="{FF2B5EF4-FFF2-40B4-BE49-F238E27FC236}">
                <a16:creationId xmlns:a16="http://schemas.microsoft.com/office/drawing/2014/main" id="{69D5DF77-6253-4F79-AFC4-9F28FF971626}"/>
              </a:ext>
            </a:extLst>
          </p:cNvPr>
          <p:cNvGrpSpPr/>
          <p:nvPr/>
        </p:nvGrpSpPr>
        <p:grpSpPr>
          <a:xfrm>
            <a:off x="3745146" y="3257283"/>
            <a:ext cx="1048695" cy="1613279"/>
            <a:chOff x="5856144" y="537213"/>
            <a:chExt cx="2792554" cy="4069075"/>
          </a:xfrm>
        </p:grpSpPr>
        <p:sp>
          <p:nvSpPr>
            <p:cNvPr id="25" name="Google Shape;392;p32">
              <a:extLst>
                <a:ext uri="{FF2B5EF4-FFF2-40B4-BE49-F238E27FC236}">
                  <a16:creationId xmlns:a16="http://schemas.microsoft.com/office/drawing/2014/main" id="{DBBB1A59-3D32-4C9F-97E6-27342E4CCB07}"/>
                </a:ext>
              </a:extLst>
            </p:cNvPr>
            <p:cNvSpPr/>
            <p:nvPr/>
          </p:nvSpPr>
          <p:spPr>
            <a:xfrm flipH="1">
              <a:off x="6509039" y="4254700"/>
              <a:ext cx="416040" cy="289573"/>
            </a:xfrm>
            <a:custGeom>
              <a:avLst/>
              <a:gdLst/>
              <a:ahLst/>
              <a:cxnLst/>
              <a:rect l="l" t="t" r="r" b="b"/>
              <a:pathLst>
                <a:path w="3938" h="2741" extrusionOk="0">
                  <a:moveTo>
                    <a:pt x="0" y="0"/>
                  </a:moveTo>
                  <a:lnTo>
                    <a:pt x="748" y="1677"/>
                  </a:lnTo>
                  <a:lnTo>
                    <a:pt x="748" y="2740"/>
                  </a:lnTo>
                  <a:lnTo>
                    <a:pt x="3181" y="2740"/>
                  </a:lnTo>
                  <a:cubicBezTo>
                    <a:pt x="3516" y="1849"/>
                    <a:pt x="3765" y="939"/>
                    <a:pt x="3938" y="0"/>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393;p32">
              <a:extLst>
                <a:ext uri="{FF2B5EF4-FFF2-40B4-BE49-F238E27FC236}">
                  <a16:creationId xmlns:a16="http://schemas.microsoft.com/office/drawing/2014/main" id="{4C37CB93-BE79-41BE-B6A8-37D36AF8CC71}"/>
                </a:ext>
              </a:extLst>
            </p:cNvPr>
            <p:cNvSpPr/>
            <p:nvPr/>
          </p:nvSpPr>
          <p:spPr>
            <a:xfrm flipH="1">
              <a:off x="7091995" y="4254700"/>
              <a:ext cx="445410" cy="289573"/>
            </a:xfrm>
            <a:custGeom>
              <a:avLst/>
              <a:gdLst/>
              <a:ahLst/>
              <a:cxnLst/>
              <a:rect l="l" t="t" r="r" b="b"/>
              <a:pathLst>
                <a:path w="4216" h="2741" extrusionOk="0">
                  <a:moveTo>
                    <a:pt x="0" y="0"/>
                  </a:moveTo>
                  <a:cubicBezTo>
                    <a:pt x="144" y="949"/>
                    <a:pt x="326" y="1955"/>
                    <a:pt x="508" y="2740"/>
                  </a:cubicBezTo>
                  <a:lnTo>
                    <a:pt x="3200" y="2740"/>
                  </a:lnTo>
                  <a:cubicBezTo>
                    <a:pt x="3229" y="2396"/>
                    <a:pt x="3229" y="2051"/>
                    <a:pt x="3200" y="1706"/>
                  </a:cubicBezTo>
                  <a:cubicBezTo>
                    <a:pt x="3430" y="1294"/>
                    <a:pt x="3832" y="623"/>
                    <a:pt x="4216" y="0"/>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394;p32">
              <a:extLst>
                <a:ext uri="{FF2B5EF4-FFF2-40B4-BE49-F238E27FC236}">
                  <a16:creationId xmlns:a16="http://schemas.microsoft.com/office/drawing/2014/main" id="{3E7CB883-136B-4048-8121-B0EAD27D5DBF}"/>
                </a:ext>
              </a:extLst>
            </p:cNvPr>
            <p:cNvSpPr/>
            <p:nvPr/>
          </p:nvSpPr>
          <p:spPr>
            <a:xfrm flipH="1">
              <a:off x="6482725" y="3966285"/>
              <a:ext cx="1094191" cy="288516"/>
            </a:xfrm>
            <a:custGeom>
              <a:avLst/>
              <a:gdLst/>
              <a:ahLst/>
              <a:cxnLst/>
              <a:rect l="l" t="t" r="r" b="b"/>
              <a:pathLst>
                <a:path w="10357" h="2731" extrusionOk="0">
                  <a:moveTo>
                    <a:pt x="1" y="0"/>
                  </a:moveTo>
                  <a:cubicBezTo>
                    <a:pt x="1" y="0"/>
                    <a:pt x="154" y="1284"/>
                    <a:pt x="384" y="2730"/>
                  </a:cubicBezTo>
                  <a:lnTo>
                    <a:pt x="4590" y="2730"/>
                  </a:lnTo>
                  <a:cubicBezTo>
                    <a:pt x="5069" y="1954"/>
                    <a:pt x="5509" y="1255"/>
                    <a:pt x="5509" y="1255"/>
                  </a:cubicBezTo>
                  <a:lnTo>
                    <a:pt x="6170" y="2730"/>
                  </a:lnTo>
                  <a:lnTo>
                    <a:pt x="10108" y="2730"/>
                  </a:lnTo>
                  <a:cubicBezTo>
                    <a:pt x="10280" y="1830"/>
                    <a:pt x="10357" y="920"/>
                    <a:pt x="10347" y="0"/>
                  </a:cubicBezTo>
                  <a:close/>
                </a:path>
              </a:pathLst>
            </a:custGeom>
            <a:solidFill>
              <a:srgbClr val="EFCD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395;p32">
              <a:extLst>
                <a:ext uri="{FF2B5EF4-FFF2-40B4-BE49-F238E27FC236}">
                  <a16:creationId xmlns:a16="http://schemas.microsoft.com/office/drawing/2014/main" id="{C91C9D19-04E6-4F3D-B6E6-D78860CF594C}"/>
                </a:ext>
              </a:extLst>
            </p:cNvPr>
            <p:cNvSpPr/>
            <p:nvPr/>
          </p:nvSpPr>
          <p:spPr>
            <a:xfrm flipH="1">
              <a:off x="6491819" y="4242551"/>
              <a:ext cx="450481" cy="25460"/>
            </a:xfrm>
            <a:custGeom>
              <a:avLst/>
              <a:gdLst/>
              <a:ahLst/>
              <a:cxnLst/>
              <a:rect l="l" t="t" r="r" b="b"/>
              <a:pathLst>
                <a:path w="4264" h="241" extrusionOk="0">
                  <a:moveTo>
                    <a:pt x="163" y="1"/>
                  </a:moveTo>
                  <a:cubicBezTo>
                    <a:pt x="0" y="1"/>
                    <a:pt x="0" y="240"/>
                    <a:pt x="163" y="240"/>
                  </a:cubicBezTo>
                  <a:lnTo>
                    <a:pt x="4101" y="240"/>
                  </a:lnTo>
                  <a:cubicBezTo>
                    <a:pt x="4264" y="240"/>
                    <a:pt x="4264" y="1"/>
                    <a:pt x="410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396;p32">
              <a:extLst>
                <a:ext uri="{FF2B5EF4-FFF2-40B4-BE49-F238E27FC236}">
                  <a16:creationId xmlns:a16="http://schemas.microsoft.com/office/drawing/2014/main" id="{354B8FB7-CDF9-4630-B4FF-787168D45972}"/>
                </a:ext>
              </a:extLst>
            </p:cNvPr>
            <p:cNvSpPr/>
            <p:nvPr/>
          </p:nvSpPr>
          <p:spPr>
            <a:xfrm flipH="1">
              <a:off x="7074774" y="4242551"/>
              <a:ext cx="478900" cy="25460"/>
            </a:xfrm>
            <a:custGeom>
              <a:avLst/>
              <a:gdLst/>
              <a:ahLst/>
              <a:cxnLst/>
              <a:rect l="l" t="t" r="r" b="b"/>
              <a:pathLst>
                <a:path w="4533" h="241" extrusionOk="0">
                  <a:moveTo>
                    <a:pt x="154" y="1"/>
                  </a:moveTo>
                  <a:cubicBezTo>
                    <a:pt x="1" y="1"/>
                    <a:pt x="1" y="240"/>
                    <a:pt x="154" y="240"/>
                  </a:cubicBezTo>
                  <a:lnTo>
                    <a:pt x="4370" y="240"/>
                  </a:lnTo>
                  <a:cubicBezTo>
                    <a:pt x="4532" y="240"/>
                    <a:pt x="4532" y="1"/>
                    <a:pt x="4370"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397;p32">
              <a:extLst>
                <a:ext uri="{FF2B5EF4-FFF2-40B4-BE49-F238E27FC236}">
                  <a16:creationId xmlns:a16="http://schemas.microsoft.com/office/drawing/2014/main" id="{D413140F-5690-412E-A039-EF426E5599C1}"/>
                </a:ext>
              </a:extLst>
            </p:cNvPr>
            <p:cNvSpPr/>
            <p:nvPr/>
          </p:nvSpPr>
          <p:spPr>
            <a:xfrm flipH="1">
              <a:off x="6464448" y="3954136"/>
              <a:ext cx="1126625" cy="602388"/>
            </a:xfrm>
            <a:custGeom>
              <a:avLst/>
              <a:gdLst/>
              <a:ahLst/>
              <a:cxnLst/>
              <a:rect l="l" t="t" r="r" b="b"/>
              <a:pathLst>
                <a:path w="10664" h="5702" extrusionOk="0">
                  <a:moveTo>
                    <a:pt x="10357" y="230"/>
                  </a:moveTo>
                  <a:cubicBezTo>
                    <a:pt x="10385" y="2731"/>
                    <a:pt x="9571" y="5020"/>
                    <a:pt x="9399" y="5461"/>
                  </a:cubicBezTo>
                  <a:lnTo>
                    <a:pt x="7166" y="5461"/>
                  </a:lnTo>
                  <a:lnTo>
                    <a:pt x="7166" y="4522"/>
                  </a:lnTo>
                  <a:cubicBezTo>
                    <a:pt x="7166" y="4503"/>
                    <a:pt x="7157" y="4493"/>
                    <a:pt x="7157" y="4474"/>
                  </a:cubicBezTo>
                  <a:lnTo>
                    <a:pt x="5749" y="1322"/>
                  </a:lnTo>
                  <a:cubicBezTo>
                    <a:pt x="5729" y="1284"/>
                    <a:pt x="5691" y="1255"/>
                    <a:pt x="5643" y="1255"/>
                  </a:cubicBezTo>
                  <a:cubicBezTo>
                    <a:pt x="5638" y="1254"/>
                    <a:pt x="5633" y="1253"/>
                    <a:pt x="5627" y="1253"/>
                  </a:cubicBezTo>
                  <a:cubicBezTo>
                    <a:pt x="5593" y="1253"/>
                    <a:pt x="5554" y="1278"/>
                    <a:pt x="5538" y="1303"/>
                  </a:cubicBezTo>
                  <a:cubicBezTo>
                    <a:pt x="5519" y="1332"/>
                    <a:pt x="4110" y="3574"/>
                    <a:pt x="3593" y="4493"/>
                  </a:cubicBezTo>
                  <a:cubicBezTo>
                    <a:pt x="3583" y="4522"/>
                    <a:pt x="3583" y="4541"/>
                    <a:pt x="3583" y="4570"/>
                  </a:cubicBezTo>
                  <a:cubicBezTo>
                    <a:pt x="3612" y="4867"/>
                    <a:pt x="3612" y="5164"/>
                    <a:pt x="3593" y="5461"/>
                  </a:cubicBezTo>
                  <a:lnTo>
                    <a:pt x="1102" y="5461"/>
                  </a:lnTo>
                  <a:cubicBezTo>
                    <a:pt x="709" y="3727"/>
                    <a:pt x="345" y="882"/>
                    <a:pt x="269" y="230"/>
                  </a:cubicBezTo>
                  <a:close/>
                  <a:moveTo>
                    <a:pt x="135" y="0"/>
                  </a:moveTo>
                  <a:cubicBezTo>
                    <a:pt x="58" y="0"/>
                    <a:pt x="0" y="58"/>
                    <a:pt x="10" y="134"/>
                  </a:cubicBezTo>
                  <a:cubicBezTo>
                    <a:pt x="20" y="163"/>
                    <a:pt x="441" y="3650"/>
                    <a:pt x="891" y="5614"/>
                  </a:cubicBezTo>
                  <a:cubicBezTo>
                    <a:pt x="900" y="5666"/>
                    <a:pt x="947" y="5702"/>
                    <a:pt x="998" y="5702"/>
                  </a:cubicBezTo>
                  <a:cubicBezTo>
                    <a:pt x="1004" y="5702"/>
                    <a:pt x="1010" y="5701"/>
                    <a:pt x="1016" y="5700"/>
                  </a:cubicBezTo>
                  <a:lnTo>
                    <a:pt x="3708" y="5700"/>
                  </a:lnTo>
                  <a:cubicBezTo>
                    <a:pt x="3766" y="5700"/>
                    <a:pt x="3823" y="5653"/>
                    <a:pt x="3823" y="5595"/>
                  </a:cubicBezTo>
                  <a:cubicBezTo>
                    <a:pt x="3852" y="5260"/>
                    <a:pt x="3852" y="4915"/>
                    <a:pt x="3823" y="4580"/>
                  </a:cubicBezTo>
                  <a:cubicBezTo>
                    <a:pt x="4264" y="3804"/>
                    <a:pt x="5279" y="2184"/>
                    <a:pt x="5624" y="1629"/>
                  </a:cubicBezTo>
                  <a:lnTo>
                    <a:pt x="6927" y="4551"/>
                  </a:lnTo>
                  <a:lnTo>
                    <a:pt x="6927" y="5585"/>
                  </a:lnTo>
                  <a:cubicBezTo>
                    <a:pt x="6927" y="5653"/>
                    <a:pt x="6984" y="5700"/>
                    <a:pt x="7052" y="5700"/>
                  </a:cubicBezTo>
                  <a:lnTo>
                    <a:pt x="9485" y="5700"/>
                  </a:lnTo>
                  <a:cubicBezTo>
                    <a:pt x="9533" y="5700"/>
                    <a:pt x="9571" y="5672"/>
                    <a:pt x="9590" y="5633"/>
                  </a:cubicBezTo>
                  <a:cubicBezTo>
                    <a:pt x="9600" y="5605"/>
                    <a:pt x="10663" y="2980"/>
                    <a:pt x="10596" y="115"/>
                  </a:cubicBezTo>
                  <a:cubicBezTo>
                    <a:pt x="10596" y="48"/>
                    <a:pt x="10548" y="0"/>
                    <a:pt x="1048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398;p32">
              <a:extLst>
                <a:ext uri="{FF2B5EF4-FFF2-40B4-BE49-F238E27FC236}">
                  <a16:creationId xmlns:a16="http://schemas.microsoft.com/office/drawing/2014/main" id="{F9CFF808-71A4-4EAF-8AF4-599DE11A61CA}"/>
                </a:ext>
              </a:extLst>
            </p:cNvPr>
            <p:cNvSpPr/>
            <p:nvPr/>
          </p:nvSpPr>
          <p:spPr>
            <a:xfrm flipH="1">
              <a:off x="6397678" y="3671109"/>
              <a:ext cx="1259213" cy="497271"/>
            </a:xfrm>
            <a:custGeom>
              <a:avLst/>
              <a:gdLst/>
              <a:ahLst/>
              <a:cxnLst/>
              <a:rect l="l" t="t" r="r" b="b"/>
              <a:pathLst>
                <a:path w="11919" h="4707" extrusionOk="0">
                  <a:moveTo>
                    <a:pt x="7058" y="0"/>
                  </a:moveTo>
                  <a:cubicBezTo>
                    <a:pt x="4956" y="0"/>
                    <a:pt x="2454" y="153"/>
                    <a:pt x="537" y="734"/>
                  </a:cubicBezTo>
                  <a:cubicBezTo>
                    <a:pt x="259" y="1750"/>
                    <a:pt x="1" y="4346"/>
                    <a:pt x="1" y="4346"/>
                  </a:cubicBezTo>
                  <a:cubicBezTo>
                    <a:pt x="1" y="4346"/>
                    <a:pt x="1920" y="4707"/>
                    <a:pt x="5203" y="4707"/>
                  </a:cubicBezTo>
                  <a:cubicBezTo>
                    <a:pt x="5587" y="4707"/>
                    <a:pt x="5989" y="4702"/>
                    <a:pt x="6410" y="4691"/>
                  </a:cubicBezTo>
                  <a:cubicBezTo>
                    <a:pt x="10482" y="4586"/>
                    <a:pt x="11890" y="4499"/>
                    <a:pt x="11899" y="4375"/>
                  </a:cubicBezTo>
                  <a:cubicBezTo>
                    <a:pt x="11919" y="4260"/>
                    <a:pt x="11449" y="1108"/>
                    <a:pt x="11229" y="188"/>
                  </a:cubicBezTo>
                  <a:cubicBezTo>
                    <a:pt x="11229" y="188"/>
                    <a:pt x="9390" y="0"/>
                    <a:pt x="7058"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99;p32">
              <a:extLst>
                <a:ext uri="{FF2B5EF4-FFF2-40B4-BE49-F238E27FC236}">
                  <a16:creationId xmlns:a16="http://schemas.microsoft.com/office/drawing/2014/main" id="{A2D14229-7BF3-4385-AFD3-D535A7075902}"/>
                </a:ext>
              </a:extLst>
            </p:cNvPr>
            <p:cNvSpPr/>
            <p:nvPr/>
          </p:nvSpPr>
          <p:spPr>
            <a:xfrm flipH="1">
              <a:off x="6384472" y="3658960"/>
              <a:ext cx="1285519" cy="521992"/>
            </a:xfrm>
            <a:custGeom>
              <a:avLst/>
              <a:gdLst/>
              <a:ahLst/>
              <a:cxnLst/>
              <a:rect l="l" t="t" r="r" b="b"/>
              <a:pathLst>
                <a:path w="12168" h="4941" extrusionOk="0">
                  <a:moveTo>
                    <a:pt x="7217" y="238"/>
                  </a:moveTo>
                  <a:cubicBezTo>
                    <a:pt x="9229" y="238"/>
                    <a:pt x="10871" y="376"/>
                    <a:pt x="11257" y="409"/>
                  </a:cubicBezTo>
                  <a:cubicBezTo>
                    <a:pt x="11477" y="1386"/>
                    <a:pt x="11861" y="4001"/>
                    <a:pt x="11908" y="4423"/>
                  </a:cubicBezTo>
                  <a:cubicBezTo>
                    <a:pt x="11420" y="4566"/>
                    <a:pt x="7885" y="4653"/>
                    <a:pt x="6534" y="4681"/>
                  </a:cubicBezTo>
                  <a:cubicBezTo>
                    <a:pt x="6104" y="4693"/>
                    <a:pt x="5693" y="4699"/>
                    <a:pt x="5300" y="4699"/>
                  </a:cubicBezTo>
                  <a:cubicBezTo>
                    <a:pt x="2512" y="4699"/>
                    <a:pt x="704" y="4433"/>
                    <a:pt x="259" y="4365"/>
                  </a:cubicBezTo>
                  <a:cubicBezTo>
                    <a:pt x="307" y="3877"/>
                    <a:pt x="527" y="1855"/>
                    <a:pt x="767" y="945"/>
                  </a:cubicBezTo>
                  <a:cubicBezTo>
                    <a:pt x="2661" y="385"/>
                    <a:pt x="5137" y="238"/>
                    <a:pt x="7217" y="238"/>
                  </a:cubicBezTo>
                  <a:close/>
                  <a:moveTo>
                    <a:pt x="7231" y="1"/>
                  </a:moveTo>
                  <a:cubicBezTo>
                    <a:pt x="5106" y="1"/>
                    <a:pt x="2564" y="154"/>
                    <a:pt x="633" y="744"/>
                  </a:cubicBezTo>
                  <a:cubicBezTo>
                    <a:pt x="594" y="754"/>
                    <a:pt x="565" y="782"/>
                    <a:pt x="546" y="821"/>
                  </a:cubicBezTo>
                  <a:cubicBezTo>
                    <a:pt x="268" y="1836"/>
                    <a:pt x="19" y="4346"/>
                    <a:pt x="10" y="4452"/>
                  </a:cubicBezTo>
                  <a:cubicBezTo>
                    <a:pt x="0" y="4509"/>
                    <a:pt x="39" y="4566"/>
                    <a:pt x="106" y="4576"/>
                  </a:cubicBezTo>
                  <a:cubicBezTo>
                    <a:pt x="125" y="4576"/>
                    <a:pt x="2079" y="4940"/>
                    <a:pt x="5356" y="4940"/>
                  </a:cubicBezTo>
                  <a:cubicBezTo>
                    <a:pt x="5729" y="4940"/>
                    <a:pt x="6122" y="4931"/>
                    <a:pt x="6534" y="4921"/>
                  </a:cubicBezTo>
                  <a:cubicBezTo>
                    <a:pt x="12110" y="4777"/>
                    <a:pt x="12119" y="4681"/>
                    <a:pt x="12148" y="4509"/>
                  </a:cubicBezTo>
                  <a:cubicBezTo>
                    <a:pt x="12167" y="4346"/>
                    <a:pt x="11688" y="1175"/>
                    <a:pt x="11468" y="275"/>
                  </a:cubicBezTo>
                  <a:cubicBezTo>
                    <a:pt x="11458" y="227"/>
                    <a:pt x="11420" y="188"/>
                    <a:pt x="11362" y="179"/>
                  </a:cubicBezTo>
                  <a:cubicBezTo>
                    <a:pt x="11328" y="179"/>
                    <a:pt x="9521" y="1"/>
                    <a:pt x="723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00;p32">
              <a:extLst>
                <a:ext uri="{FF2B5EF4-FFF2-40B4-BE49-F238E27FC236}">
                  <a16:creationId xmlns:a16="http://schemas.microsoft.com/office/drawing/2014/main" id="{466B6038-9C0F-49A5-8828-37CC05ECFFC6}"/>
                </a:ext>
              </a:extLst>
            </p:cNvPr>
            <p:cNvSpPr/>
            <p:nvPr/>
          </p:nvSpPr>
          <p:spPr>
            <a:xfrm flipH="1">
              <a:off x="6468568" y="2594889"/>
              <a:ext cx="1143740" cy="1181639"/>
            </a:xfrm>
            <a:custGeom>
              <a:avLst/>
              <a:gdLst/>
              <a:ahLst/>
              <a:cxnLst/>
              <a:rect l="l" t="t" r="r" b="b"/>
              <a:pathLst>
                <a:path w="10826" h="11185" extrusionOk="0">
                  <a:moveTo>
                    <a:pt x="4609" y="1"/>
                  </a:moveTo>
                  <a:cubicBezTo>
                    <a:pt x="4320" y="1"/>
                    <a:pt x="4030" y="11"/>
                    <a:pt x="3756" y="38"/>
                  </a:cubicBezTo>
                  <a:cubicBezTo>
                    <a:pt x="3756" y="38"/>
                    <a:pt x="2079" y="833"/>
                    <a:pt x="1207" y="1513"/>
                  </a:cubicBezTo>
                  <a:cubicBezTo>
                    <a:pt x="805" y="1810"/>
                    <a:pt x="240" y="4426"/>
                    <a:pt x="115" y="7060"/>
                  </a:cubicBezTo>
                  <a:cubicBezTo>
                    <a:pt x="0" y="9695"/>
                    <a:pt x="115" y="10921"/>
                    <a:pt x="115" y="10921"/>
                  </a:cubicBezTo>
                  <a:cubicBezTo>
                    <a:pt x="115" y="10921"/>
                    <a:pt x="1638" y="11185"/>
                    <a:pt x="3941" y="11185"/>
                  </a:cubicBezTo>
                  <a:cubicBezTo>
                    <a:pt x="4617" y="11185"/>
                    <a:pt x="5360" y="11162"/>
                    <a:pt x="6151" y="11103"/>
                  </a:cubicBezTo>
                  <a:cubicBezTo>
                    <a:pt x="9638" y="10845"/>
                    <a:pt x="10788" y="10471"/>
                    <a:pt x="10807" y="10375"/>
                  </a:cubicBezTo>
                  <a:cubicBezTo>
                    <a:pt x="10826" y="10270"/>
                    <a:pt x="10318" y="4685"/>
                    <a:pt x="9130" y="1734"/>
                  </a:cubicBezTo>
                  <a:cubicBezTo>
                    <a:pt x="8450" y="852"/>
                    <a:pt x="6898" y="172"/>
                    <a:pt x="6898" y="172"/>
                  </a:cubicBezTo>
                  <a:cubicBezTo>
                    <a:pt x="6898" y="172"/>
                    <a:pt x="5764" y="1"/>
                    <a:pt x="4609" y="1"/>
                  </a:cubicBezTo>
                  <a:close/>
                </a:path>
              </a:pathLst>
            </a:custGeom>
            <a:solidFill>
              <a:srgbClr val="BCE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01;p32">
              <a:extLst>
                <a:ext uri="{FF2B5EF4-FFF2-40B4-BE49-F238E27FC236}">
                  <a16:creationId xmlns:a16="http://schemas.microsoft.com/office/drawing/2014/main" id="{6CBD8008-424D-45BB-BD53-258622A3CB10}"/>
                </a:ext>
              </a:extLst>
            </p:cNvPr>
            <p:cNvSpPr/>
            <p:nvPr/>
          </p:nvSpPr>
          <p:spPr>
            <a:xfrm flipH="1">
              <a:off x="6456419" y="2582106"/>
              <a:ext cx="1169095" cy="1207205"/>
            </a:xfrm>
            <a:custGeom>
              <a:avLst/>
              <a:gdLst/>
              <a:ahLst/>
              <a:cxnLst/>
              <a:rect l="l" t="t" r="r" b="b"/>
              <a:pathLst>
                <a:path w="11066" h="11427" extrusionOk="0">
                  <a:moveTo>
                    <a:pt x="4781" y="246"/>
                  </a:moveTo>
                  <a:cubicBezTo>
                    <a:pt x="5832" y="246"/>
                    <a:pt x="6859" y="386"/>
                    <a:pt x="6994" y="408"/>
                  </a:cubicBezTo>
                  <a:cubicBezTo>
                    <a:pt x="7157" y="475"/>
                    <a:pt x="8537" y="1117"/>
                    <a:pt x="9159" y="1912"/>
                  </a:cubicBezTo>
                  <a:cubicBezTo>
                    <a:pt x="10280" y="4710"/>
                    <a:pt x="10788" y="9921"/>
                    <a:pt x="10817" y="10439"/>
                  </a:cubicBezTo>
                  <a:cubicBezTo>
                    <a:pt x="10616" y="10544"/>
                    <a:pt x="9485" y="10870"/>
                    <a:pt x="6266" y="11109"/>
                  </a:cubicBezTo>
                  <a:cubicBezTo>
                    <a:pt x="5543" y="11166"/>
                    <a:pt x="4819" y="11193"/>
                    <a:pt x="4096" y="11193"/>
                  </a:cubicBezTo>
                  <a:cubicBezTo>
                    <a:pt x="2847" y="11193"/>
                    <a:pt x="1599" y="11110"/>
                    <a:pt x="355" y="10947"/>
                  </a:cubicBezTo>
                  <a:lnTo>
                    <a:pt x="355" y="10937"/>
                  </a:lnTo>
                  <a:cubicBezTo>
                    <a:pt x="336" y="10611"/>
                    <a:pt x="269" y="9385"/>
                    <a:pt x="365" y="7191"/>
                  </a:cubicBezTo>
                  <a:cubicBezTo>
                    <a:pt x="499" y="4432"/>
                    <a:pt x="1083" y="1970"/>
                    <a:pt x="1409" y="1730"/>
                  </a:cubicBezTo>
                  <a:cubicBezTo>
                    <a:pt x="2214" y="1108"/>
                    <a:pt x="3737" y="370"/>
                    <a:pt x="3919" y="284"/>
                  </a:cubicBezTo>
                  <a:cubicBezTo>
                    <a:pt x="4196" y="257"/>
                    <a:pt x="4489" y="246"/>
                    <a:pt x="4781" y="246"/>
                  </a:cubicBezTo>
                  <a:close/>
                  <a:moveTo>
                    <a:pt x="4801" y="1"/>
                  </a:moveTo>
                  <a:cubicBezTo>
                    <a:pt x="4487" y="1"/>
                    <a:pt x="4170" y="13"/>
                    <a:pt x="3871" y="44"/>
                  </a:cubicBezTo>
                  <a:cubicBezTo>
                    <a:pt x="3852" y="44"/>
                    <a:pt x="3842" y="44"/>
                    <a:pt x="3833" y="54"/>
                  </a:cubicBezTo>
                  <a:cubicBezTo>
                    <a:pt x="3766" y="82"/>
                    <a:pt x="2137" y="858"/>
                    <a:pt x="1256" y="1529"/>
                  </a:cubicBezTo>
                  <a:cubicBezTo>
                    <a:pt x="786" y="1893"/>
                    <a:pt x="240" y="4633"/>
                    <a:pt x="125" y="7172"/>
                  </a:cubicBezTo>
                  <a:cubicBezTo>
                    <a:pt x="1" y="9787"/>
                    <a:pt x="125" y="11042"/>
                    <a:pt x="125" y="11052"/>
                  </a:cubicBezTo>
                  <a:cubicBezTo>
                    <a:pt x="125" y="11109"/>
                    <a:pt x="173" y="11157"/>
                    <a:pt x="221" y="11167"/>
                  </a:cubicBezTo>
                  <a:cubicBezTo>
                    <a:pt x="1441" y="11340"/>
                    <a:pt x="2660" y="11426"/>
                    <a:pt x="3888" y="11426"/>
                  </a:cubicBezTo>
                  <a:cubicBezTo>
                    <a:pt x="3953" y="11426"/>
                    <a:pt x="4017" y="11426"/>
                    <a:pt x="4082" y="11426"/>
                  </a:cubicBezTo>
                  <a:cubicBezTo>
                    <a:pt x="4762" y="11426"/>
                    <a:pt x="5500" y="11397"/>
                    <a:pt x="6285" y="11349"/>
                  </a:cubicBezTo>
                  <a:cubicBezTo>
                    <a:pt x="8623" y="11176"/>
                    <a:pt x="10999" y="10851"/>
                    <a:pt x="11047" y="10506"/>
                  </a:cubicBezTo>
                  <a:cubicBezTo>
                    <a:pt x="11066" y="10372"/>
                    <a:pt x="10549" y="4738"/>
                    <a:pt x="9370" y="1807"/>
                  </a:cubicBezTo>
                  <a:cubicBezTo>
                    <a:pt x="9370" y="1797"/>
                    <a:pt x="9361" y="1788"/>
                    <a:pt x="9351" y="1778"/>
                  </a:cubicBezTo>
                  <a:cubicBezTo>
                    <a:pt x="8671" y="887"/>
                    <a:pt x="7138" y="207"/>
                    <a:pt x="7071" y="178"/>
                  </a:cubicBezTo>
                  <a:cubicBezTo>
                    <a:pt x="7061" y="178"/>
                    <a:pt x="7052" y="169"/>
                    <a:pt x="7042" y="169"/>
                  </a:cubicBezTo>
                  <a:cubicBezTo>
                    <a:pt x="7027" y="161"/>
                    <a:pt x="5936" y="1"/>
                    <a:pt x="480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02;p32">
              <a:extLst>
                <a:ext uri="{FF2B5EF4-FFF2-40B4-BE49-F238E27FC236}">
                  <a16:creationId xmlns:a16="http://schemas.microsoft.com/office/drawing/2014/main" id="{3B87A0B9-D37C-49F9-9F85-807D303554EF}"/>
                </a:ext>
              </a:extLst>
            </p:cNvPr>
            <p:cNvSpPr/>
            <p:nvPr/>
          </p:nvSpPr>
          <p:spPr>
            <a:xfrm flipH="1">
              <a:off x="6872358" y="2489559"/>
              <a:ext cx="352334" cy="219425"/>
            </a:xfrm>
            <a:custGeom>
              <a:avLst/>
              <a:gdLst/>
              <a:ahLst/>
              <a:cxnLst/>
              <a:rect l="l" t="t" r="r" b="b"/>
              <a:pathLst>
                <a:path w="3335" h="2077" extrusionOk="0">
                  <a:moveTo>
                    <a:pt x="1" y="0"/>
                  </a:moveTo>
                  <a:lnTo>
                    <a:pt x="1" y="1217"/>
                  </a:lnTo>
                  <a:cubicBezTo>
                    <a:pt x="476" y="1754"/>
                    <a:pt x="1237" y="2076"/>
                    <a:pt x="2031" y="2076"/>
                  </a:cubicBezTo>
                  <a:cubicBezTo>
                    <a:pt x="2470" y="2076"/>
                    <a:pt x="2919" y="1978"/>
                    <a:pt x="3334" y="1763"/>
                  </a:cubicBezTo>
                  <a:lnTo>
                    <a:pt x="3334" y="0"/>
                  </a:ln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03;p32">
              <a:extLst>
                <a:ext uri="{FF2B5EF4-FFF2-40B4-BE49-F238E27FC236}">
                  <a16:creationId xmlns:a16="http://schemas.microsoft.com/office/drawing/2014/main" id="{9C50A28F-3CA9-42E9-A563-47CD9F425DBB}"/>
                </a:ext>
              </a:extLst>
            </p:cNvPr>
            <p:cNvSpPr/>
            <p:nvPr/>
          </p:nvSpPr>
          <p:spPr>
            <a:xfrm flipH="1">
              <a:off x="6860208" y="2476353"/>
              <a:ext cx="377690" cy="245202"/>
            </a:xfrm>
            <a:custGeom>
              <a:avLst/>
              <a:gdLst/>
              <a:ahLst/>
              <a:cxnLst/>
              <a:rect l="l" t="t" r="r" b="b"/>
              <a:pathLst>
                <a:path w="3575" h="2321" extrusionOk="0">
                  <a:moveTo>
                    <a:pt x="3335" y="240"/>
                  </a:moveTo>
                  <a:lnTo>
                    <a:pt x="3335" y="1812"/>
                  </a:lnTo>
                  <a:cubicBezTo>
                    <a:pt x="2955" y="1996"/>
                    <a:pt x="2541" y="2086"/>
                    <a:pt x="2131" y="2086"/>
                  </a:cubicBezTo>
                  <a:cubicBezTo>
                    <a:pt x="1416" y="2086"/>
                    <a:pt x="716" y="1812"/>
                    <a:pt x="240" y="1294"/>
                  </a:cubicBezTo>
                  <a:lnTo>
                    <a:pt x="240" y="240"/>
                  </a:lnTo>
                  <a:close/>
                  <a:moveTo>
                    <a:pt x="116" y="1"/>
                  </a:moveTo>
                  <a:cubicBezTo>
                    <a:pt x="49" y="1"/>
                    <a:pt x="1" y="49"/>
                    <a:pt x="1" y="116"/>
                  </a:cubicBezTo>
                  <a:lnTo>
                    <a:pt x="1" y="1333"/>
                  </a:lnTo>
                  <a:cubicBezTo>
                    <a:pt x="1" y="1361"/>
                    <a:pt x="11" y="1390"/>
                    <a:pt x="30" y="1419"/>
                  </a:cubicBezTo>
                  <a:cubicBezTo>
                    <a:pt x="552" y="1987"/>
                    <a:pt x="1300" y="2320"/>
                    <a:pt x="2082" y="2320"/>
                  </a:cubicBezTo>
                  <a:cubicBezTo>
                    <a:pt x="2103" y="2320"/>
                    <a:pt x="2125" y="2320"/>
                    <a:pt x="2147" y="2319"/>
                  </a:cubicBezTo>
                  <a:cubicBezTo>
                    <a:pt x="2616" y="2319"/>
                    <a:pt x="3086" y="2204"/>
                    <a:pt x="3507" y="1994"/>
                  </a:cubicBezTo>
                  <a:cubicBezTo>
                    <a:pt x="3546" y="1965"/>
                    <a:pt x="3574" y="1927"/>
                    <a:pt x="3574" y="1888"/>
                  </a:cubicBezTo>
                  <a:lnTo>
                    <a:pt x="3574" y="116"/>
                  </a:lnTo>
                  <a:cubicBezTo>
                    <a:pt x="3574" y="49"/>
                    <a:pt x="3517" y="1"/>
                    <a:pt x="3450"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04;p32">
              <a:extLst>
                <a:ext uri="{FF2B5EF4-FFF2-40B4-BE49-F238E27FC236}">
                  <a16:creationId xmlns:a16="http://schemas.microsoft.com/office/drawing/2014/main" id="{759D3E5D-B3F5-402D-8EB5-B7300F279BC2}"/>
                </a:ext>
              </a:extLst>
            </p:cNvPr>
            <p:cNvSpPr/>
            <p:nvPr/>
          </p:nvSpPr>
          <p:spPr>
            <a:xfrm flipH="1">
              <a:off x="7754920" y="549680"/>
              <a:ext cx="880678" cy="1047787"/>
            </a:xfrm>
            <a:custGeom>
              <a:avLst/>
              <a:gdLst/>
              <a:ahLst/>
              <a:cxnLst/>
              <a:rect l="l" t="t" r="r" b="b"/>
              <a:pathLst>
                <a:path w="8336" h="9918" extrusionOk="0">
                  <a:moveTo>
                    <a:pt x="3819" y="1"/>
                  </a:moveTo>
                  <a:cubicBezTo>
                    <a:pt x="3797" y="1"/>
                    <a:pt x="3782" y="6"/>
                    <a:pt x="3775" y="16"/>
                  </a:cubicBezTo>
                  <a:cubicBezTo>
                    <a:pt x="3670" y="179"/>
                    <a:pt x="3469" y="1568"/>
                    <a:pt x="3641" y="2325"/>
                  </a:cubicBezTo>
                  <a:cubicBezTo>
                    <a:pt x="2377" y="2335"/>
                    <a:pt x="87" y="3341"/>
                    <a:pt x="49" y="3695"/>
                  </a:cubicBezTo>
                  <a:cubicBezTo>
                    <a:pt x="1" y="4059"/>
                    <a:pt x="729" y="5975"/>
                    <a:pt x="1965" y="6665"/>
                  </a:cubicBezTo>
                  <a:cubicBezTo>
                    <a:pt x="1265" y="7010"/>
                    <a:pt x="508" y="8112"/>
                    <a:pt x="566" y="8179"/>
                  </a:cubicBezTo>
                  <a:cubicBezTo>
                    <a:pt x="623" y="8236"/>
                    <a:pt x="1763" y="8964"/>
                    <a:pt x="3229" y="8983"/>
                  </a:cubicBezTo>
                  <a:cubicBezTo>
                    <a:pt x="2990" y="9261"/>
                    <a:pt x="2856" y="9893"/>
                    <a:pt x="2932" y="9913"/>
                  </a:cubicBezTo>
                  <a:cubicBezTo>
                    <a:pt x="2946" y="9914"/>
                    <a:pt x="3009" y="9918"/>
                    <a:pt x="3110" y="9918"/>
                  </a:cubicBezTo>
                  <a:cubicBezTo>
                    <a:pt x="3552" y="9918"/>
                    <a:pt x="4727" y="9852"/>
                    <a:pt x="5749" y="9290"/>
                  </a:cubicBezTo>
                  <a:cubicBezTo>
                    <a:pt x="7004" y="8610"/>
                    <a:pt x="8335" y="5908"/>
                    <a:pt x="8259" y="4509"/>
                  </a:cubicBezTo>
                  <a:cubicBezTo>
                    <a:pt x="8201" y="3293"/>
                    <a:pt x="7339" y="1693"/>
                    <a:pt x="7157" y="1693"/>
                  </a:cubicBezTo>
                  <a:cubicBezTo>
                    <a:pt x="6975" y="1693"/>
                    <a:pt x="6860" y="2277"/>
                    <a:pt x="6860" y="2277"/>
                  </a:cubicBezTo>
                  <a:cubicBezTo>
                    <a:pt x="6088" y="1101"/>
                    <a:pt x="4147" y="1"/>
                    <a:pt x="3819"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05;p32">
              <a:extLst>
                <a:ext uri="{FF2B5EF4-FFF2-40B4-BE49-F238E27FC236}">
                  <a16:creationId xmlns:a16="http://schemas.microsoft.com/office/drawing/2014/main" id="{E574BC77-FDAC-4B73-A2C3-C4A109605C65}"/>
                </a:ext>
              </a:extLst>
            </p:cNvPr>
            <p:cNvSpPr/>
            <p:nvPr/>
          </p:nvSpPr>
          <p:spPr>
            <a:xfrm flipH="1">
              <a:off x="7920892" y="987584"/>
              <a:ext cx="700549" cy="610311"/>
            </a:xfrm>
            <a:custGeom>
              <a:avLst/>
              <a:gdLst/>
              <a:ahLst/>
              <a:cxnLst/>
              <a:rect l="l" t="t" r="r" b="b"/>
              <a:pathLst>
                <a:path w="6631" h="5777" extrusionOk="0">
                  <a:moveTo>
                    <a:pt x="1" y="0"/>
                  </a:moveTo>
                  <a:lnTo>
                    <a:pt x="1" y="0"/>
                  </a:lnTo>
                  <a:cubicBezTo>
                    <a:pt x="221" y="719"/>
                    <a:pt x="873" y="1983"/>
                    <a:pt x="1831" y="2520"/>
                  </a:cubicBezTo>
                  <a:cubicBezTo>
                    <a:pt x="1131" y="2865"/>
                    <a:pt x="374" y="3967"/>
                    <a:pt x="432" y="4034"/>
                  </a:cubicBezTo>
                  <a:cubicBezTo>
                    <a:pt x="489" y="4091"/>
                    <a:pt x="1629" y="4819"/>
                    <a:pt x="3095" y="4838"/>
                  </a:cubicBezTo>
                  <a:cubicBezTo>
                    <a:pt x="2856" y="5126"/>
                    <a:pt x="2722" y="5748"/>
                    <a:pt x="2798" y="5768"/>
                  </a:cubicBezTo>
                  <a:cubicBezTo>
                    <a:pt x="2814" y="5771"/>
                    <a:pt x="2886" y="5776"/>
                    <a:pt x="3003" y="5776"/>
                  </a:cubicBezTo>
                  <a:cubicBezTo>
                    <a:pt x="3464" y="5776"/>
                    <a:pt x="4613" y="5698"/>
                    <a:pt x="5615" y="5154"/>
                  </a:cubicBezTo>
                  <a:cubicBezTo>
                    <a:pt x="6017" y="4905"/>
                    <a:pt x="6362" y="4580"/>
                    <a:pt x="6630" y="4196"/>
                  </a:cubicBezTo>
                  <a:cubicBezTo>
                    <a:pt x="6602" y="3401"/>
                    <a:pt x="6429" y="2587"/>
                    <a:pt x="5912" y="2156"/>
                  </a:cubicBezTo>
                  <a:cubicBezTo>
                    <a:pt x="4705" y="1159"/>
                    <a:pt x="3143" y="403"/>
                    <a:pt x="2951" y="374"/>
                  </a:cubicBezTo>
                  <a:cubicBezTo>
                    <a:pt x="2947" y="373"/>
                    <a:pt x="2943" y="373"/>
                    <a:pt x="2939" y="373"/>
                  </a:cubicBezTo>
                  <a:cubicBezTo>
                    <a:pt x="2756" y="373"/>
                    <a:pt x="2883" y="1024"/>
                    <a:pt x="3277" y="1409"/>
                  </a:cubicBezTo>
                  <a:cubicBezTo>
                    <a:pt x="2319" y="1102"/>
                    <a:pt x="825" y="403"/>
                    <a:pt x="1"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06;p32">
              <a:extLst>
                <a:ext uri="{FF2B5EF4-FFF2-40B4-BE49-F238E27FC236}">
                  <a16:creationId xmlns:a16="http://schemas.microsoft.com/office/drawing/2014/main" id="{C932E77C-DBA0-4AE1-AC38-D94F4C945E75}"/>
                </a:ext>
              </a:extLst>
            </p:cNvPr>
            <p:cNvSpPr/>
            <p:nvPr/>
          </p:nvSpPr>
          <p:spPr>
            <a:xfrm flipH="1">
              <a:off x="7740763" y="537213"/>
              <a:ext cx="907935" cy="1072931"/>
            </a:xfrm>
            <a:custGeom>
              <a:avLst/>
              <a:gdLst/>
              <a:ahLst/>
              <a:cxnLst/>
              <a:rect l="l" t="t" r="r" b="b"/>
              <a:pathLst>
                <a:path w="8594" h="10156" extrusionOk="0">
                  <a:moveTo>
                    <a:pt x="3976" y="249"/>
                  </a:moveTo>
                  <a:cubicBezTo>
                    <a:pt x="4350" y="326"/>
                    <a:pt x="6160" y="1370"/>
                    <a:pt x="6879" y="2472"/>
                  </a:cubicBezTo>
                  <a:cubicBezTo>
                    <a:pt x="6902" y="2506"/>
                    <a:pt x="6937" y="2522"/>
                    <a:pt x="6973" y="2522"/>
                  </a:cubicBezTo>
                  <a:cubicBezTo>
                    <a:pt x="7027" y="2522"/>
                    <a:pt x="7082" y="2487"/>
                    <a:pt x="7099" y="2424"/>
                  </a:cubicBezTo>
                  <a:cubicBezTo>
                    <a:pt x="7128" y="2261"/>
                    <a:pt x="7185" y="2098"/>
                    <a:pt x="7272" y="1945"/>
                  </a:cubicBezTo>
                  <a:cubicBezTo>
                    <a:pt x="7482" y="2156"/>
                    <a:pt x="8210" y="3516"/>
                    <a:pt x="8268" y="4637"/>
                  </a:cubicBezTo>
                  <a:cubicBezTo>
                    <a:pt x="8335" y="5940"/>
                    <a:pt x="7061" y="8632"/>
                    <a:pt x="5815" y="9312"/>
                  </a:cubicBezTo>
                  <a:cubicBezTo>
                    <a:pt x="4813" y="9853"/>
                    <a:pt x="3699" y="9917"/>
                    <a:pt x="3268" y="9917"/>
                  </a:cubicBezTo>
                  <a:cubicBezTo>
                    <a:pt x="3226" y="9917"/>
                    <a:pt x="3190" y="9917"/>
                    <a:pt x="3162" y="9916"/>
                  </a:cubicBezTo>
                  <a:cubicBezTo>
                    <a:pt x="3200" y="9647"/>
                    <a:pt x="3305" y="9398"/>
                    <a:pt x="3459" y="9188"/>
                  </a:cubicBezTo>
                  <a:cubicBezTo>
                    <a:pt x="3516" y="9111"/>
                    <a:pt x="3468" y="8986"/>
                    <a:pt x="3363" y="8986"/>
                  </a:cubicBezTo>
                  <a:cubicBezTo>
                    <a:pt x="2472" y="8967"/>
                    <a:pt x="1600" y="8709"/>
                    <a:pt x="834" y="8249"/>
                  </a:cubicBezTo>
                  <a:cubicBezTo>
                    <a:pt x="958" y="8019"/>
                    <a:pt x="1571" y="7185"/>
                    <a:pt x="2146" y="6898"/>
                  </a:cubicBezTo>
                  <a:cubicBezTo>
                    <a:pt x="2232" y="6850"/>
                    <a:pt x="2232" y="6725"/>
                    <a:pt x="2146" y="6687"/>
                  </a:cubicBezTo>
                  <a:cubicBezTo>
                    <a:pt x="939" y="6007"/>
                    <a:pt x="259" y="4120"/>
                    <a:pt x="288" y="3842"/>
                  </a:cubicBezTo>
                  <a:cubicBezTo>
                    <a:pt x="364" y="3593"/>
                    <a:pt x="2472" y="2587"/>
                    <a:pt x="3765" y="2568"/>
                  </a:cubicBezTo>
                  <a:cubicBezTo>
                    <a:pt x="3803" y="2568"/>
                    <a:pt x="3832" y="2548"/>
                    <a:pt x="3851" y="2520"/>
                  </a:cubicBezTo>
                  <a:cubicBezTo>
                    <a:pt x="3880" y="2491"/>
                    <a:pt x="3890" y="2453"/>
                    <a:pt x="3880" y="2424"/>
                  </a:cubicBezTo>
                  <a:cubicBezTo>
                    <a:pt x="3727" y="1734"/>
                    <a:pt x="3890" y="517"/>
                    <a:pt x="3976" y="249"/>
                  </a:cubicBezTo>
                  <a:close/>
                  <a:moveTo>
                    <a:pt x="3938" y="0"/>
                  </a:moveTo>
                  <a:cubicBezTo>
                    <a:pt x="3880" y="0"/>
                    <a:pt x="3832" y="19"/>
                    <a:pt x="3794" y="67"/>
                  </a:cubicBezTo>
                  <a:cubicBezTo>
                    <a:pt x="3679" y="259"/>
                    <a:pt x="3506" y="1533"/>
                    <a:pt x="3621" y="2328"/>
                  </a:cubicBezTo>
                  <a:cubicBezTo>
                    <a:pt x="2395" y="2405"/>
                    <a:pt x="115" y="3334"/>
                    <a:pt x="58" y="3803"/>
                  </a:cubicBezTo>
                  <a:cubicBezTo>
                    <a:pt x="0" y="4215"/>
                    <a:pt x="690" y="5997"/>
                    <a:pt x="1849" y="6783"/>
                  </a:cubicBezTo>
                  <a:cubicBezTo>
                    <a:pt x="1226" y="7185"/>
                    <a:pt x="604" y="8067"/>
                    <a:pt x="565" y="8258"/>
                  </a:cubicBezTo>
                  <a:cubicBezTo>
                    <a:pt x="565" y="8297"/>
                    <a:pt x="575" y="8344"/>
                    <a:pt x="604" y="8373"/>
                  </a:cubicBezTo>
                  <a:cubicBezTo>
                    <a:pt x="680" y="8459"/>
                    <a:pt x="1734" y="9130"/>
                    <a:pt x="3133" y="9216"/>
                  </a:cubicBezTo>
                  <a:cubicBezTo>
                    <a:pt x="2980" y="9504"/>
                    <a:pt x="2874" y="9916"/>
                    <a:pt x="2922" y="10050"/>
                  </a:cubicBezTo>
                  <a:cubicBezTo>
                    <a:pt x="2941" y="10098"/>
                    <a:pt x="2980" y="10136"/>
                    <a:pt x="3027" y="10146"/>
                  </a:cubicBezTo>
                  <a:cubicBezTo>
                    <a:pt x="3114" y="10155"/>
                    <a:pt x="3190" y="10155"/>
                    <a:pt x="3267" y="10155"/>
                  </a:cubicBezTo>
                  <a:cubicBezTo>
                    <a:pt x="3765" y="10155"/>
                    <a:pt x="4924" y="10069"/>
                    <a:pt x="5940" y="9523"/>
                  </a:cubicBezTo>
                  <a:cubicBezTo>
                    <a:pt x="7272" y="8795"/>
                    <a:pt x="8594" y="6016"/>
                    <a:pt x="8517" y="4618"/>
                  </a:cubicBezTo>
                  <a:cubicBezTo>
                    <a:pt x="8450" y="3459"/>
                    <a:pt x="7597" y="1696"/>
                    <a:pt x="7291" y="1696"/>
                  </a:cubicBezTo>
                  <a:cubicBezTo>
                    <a:pt x="7118" y="1696"/>
                    <a:pt x="7003" y="1907"/>
                    <a:pt x="6936" y="2117"/>
                  </a:cubicBezTo>
                  <a:cubicBezTo>
                    <a:pt x="6064" y="996"/>
                    <a:pt x="4282" y="0"/>
                    <a:pt x="3938"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07;p32">
              <a:extLst>
                <a:ext uri="{FF2B5EF4-FFF2-40B4-BE49-F238E27FC236}">
                  <a16:creationId xmlns:a16="http://schemas.microsoft.com/office/drawing/2014/main" id="{68DA88E8-1E43-4C3D-8B3A-FD46C27D5D70}"/>
                </a:ext>
              </a:extLst>
            </p:cNvPr>
            <p:cNvSpPr/>
            <p:nvPr/>
          </p:nvSpPr>
          <p:spPr>
            <a:xfrm flipH="1">
              <a:off x="7711399" y="948495"/>
              <a:ext cx="471716" cy="580836"/>
            </a:xfrm>
            <a:custGeom>
              <a:avLst/>
              <a:gdLst/>
              <a:ahLst/>
              <a:cxnLst/>
              <a:rect l="l" t="t" r="r" b="b"/>
              <a:pathLst>
                <a:path w="4465" h="5498" extrusionOk="0">
                  <a:moveTo>
                    <a:pt x="2800" y="1"/>
                  </a:moveTo>
                  <a:cubicBezTo>
                    <a:pt x="1953" y="1"/>
                    <a:pt x="1006" y="858"/>
                    <a:pt x="546" y="2123"/>
                  </a:cubicBezTo>
                  <a:cubicBezTo>
                    <a:pt x="0" y="3608"/>
                    <a:pt x="316" y="5084"/>
                    <a:pt x="1245" y="5429"/>
                  </a:cubicBezTo>
                  <a:cubicBezTo>
                    <a:pt x="1376" y="5475"/>
                    <a:pt x="1511" y="5498"/>
                    <a:pt x="1649" y="5498"/>
                  </a:cubicBezTo>
                  <a:cubicBezTo>
                    <a:pt x="2502" y="5498"/>
                    <a:pt x="3448" y="4639"/>
                    <a:pt x="3918" y="3369"/>
                  </a:cubicBezTo>
                  <a:cubicBezTo>
                    <a:pt x="4464" y="1884"/>
                    <a:pt x="4148" y="409"/>
                    <a:pt x="3209" y="73"/>
                  </a:cubicBezTo>
                  <a:cubicBezTo>
                    <a:pt x="3077" y="24"/>
                    <a:pt x="2940" y="1"/>
                    <a:pt x="28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08;p32">
              <a:extLst>
                <a:ext uri="{FF2B5EF4-FFF2-40B4-BE49-F238E27FC236}">
                  <a16:creationId xmlns:a16="http://schemas.microsoft.com/office/drawing/2014/main" id="{D6CF25E6-8A0B-4718-8573-EC85C3052BCB}"/>
                </a:ext>
              </a:extLst>
            </p:cNvPr>
            <p:cNvSpPr/>
            <p:nvPr/>
          </p:nvSpPr>
          <p:spPr>
            <a:xfrm flipH="1">
              <a:off x="7697242" y="935923"/>
              <a:ext cx="500135" cy="605346"/>
            </a:xfrm>
            <a:custGeom>
              <a:avLst/>
              <a:gdLst/>
              <a:ahLst/>
              <a:cxnLst/>
              <a:rect l="l" t="t" r="r" b="b"/>
              <a:pathLst>
                <a:path w="4734" h="5730" extrusionOk="0">
                  <a:moveTo>
                    <a:pt x="2932" y="231"/>
                  </a:moveTo>
                  <a:cubicBezTo>
                    <a:pt x="3067" y="240"/>
                    <a:pt x="3191" y="259"/>
                    <a:pt x="3306" y="298"/>
                  </a:cubicBezTo>
                  <a:cubicBezTo>
                    <a:pt x="4178" y="623"/>
                    <a:pt x="4456" y="2032"/>
                    <a:pt x="3938" y="3440"/>
                  </a:cubicBezTo>
                  <a:cubicBezTo>
                    <a:pt x="3491" y="4665"/>
                    <a:pt x="2594" y="5496"/>
                    <a:pt x="1796" y="5496"/>
                  </a:cubicBezTo>
                  <a:cubicBezTo>
                    <a:pt x="1670" y="5496"/>
                    <a:pt x="1547" y="5476"/>
                    <a:pt x="1428" y="5433"/>
                  </a:cubicBezTo>
                  <a:cubicBezTo>
                    <a:pt x="547" y="5107"/>
                    <a:pt x="269" y="3699"/>
                    <a:pt x="786" y="2290"/>
                  </a:cubicBezTo>
                  <a:cubicBezTo>
                    <a:pt x="1237" y="1064"/>
                    <a:pt x="2137" y="231"/>
                    <a:pt x="2932" y="231"/>
                  </a:cubicBezTo>
                  <a:close/>
                  <a:moveTo>
                    <a:pt x="2950" y="0"/>
                  </a:moveTo>
                  <a:cubicBezTo>
                    <a:pt x="2047" y="0"/>
                    <a:pt x="1050" y="891"/>
                    <a:pt x="566" y="2204"/>
                  </a:cubicBezTo>
                  <a:cubicBezTo>
                    <a:pt x="1" y="3737"/>
                    <a:pt x="346" y="5299"/>
                    <a:pt x="1342" y="5653"/>
                  </a:cubicBezTo>
                  <a:cubicBezTo>
                    <a:pt x="1486" y="5711"/>
                    <a:pt x="1630" y="5730"/>
                    <a:pt x="1783" y="5730"/>
                  </a:cubicBezTo>
                  <a:cubicBezTo>
                    <a:pt x="2683" y="5730"/>
                    <a:pt x="3680" y="4839"/>
                    <a:pt x="4168" y="3526"/>
                  </a:cubicBezTo>
                  <a:cubicBezTo>
                    <a:pt x="4734" y="1993"/>
                    <a:pt x="4379" y="441"/>
                    <a:pt x="3392" y="77"/>
                  </a:cubicBezTo>
                  <a:cubicBezTo>
                    <a:pt x="3249" y="25"/>
                    <a:pt x="3101" y="0"/>
                    <a:pt x="295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09;p32">
              <a:extLst>
                <a:ext uri="{FF2B5EF4-FFF2-40B4-BE49-F238E27FC236}">
                  <a16:creationId xmlns:a16="http://schemas.microsoft.com/office/drawing/2014/main" id="{AC4D0411-FAB7-4751-86EB-D3162BAB134D}"/>
                </a:ext>
              </a:extLst>
            </p:cNvPr>
            <p:cNvSpPr/>
            <p:nvPr/>
          </p:nvSpPr>
          <p:spPr>
            <a:xfrm flipH="1">
              <a:off x="5861004" y="1582690"/>
              <a:ext cx="550952" cy="1040181"/>
            </a:xfrm>
            <a:custGeom>
              <a:avLst/>
              <a:gdLst/>
              <a:ahLst/>
              <a:cxnLst/>
              <a:rect l="l" t="t" r="r" b="b"/>
              <a:pathLst>
                <a:path w="5215" h="9846" extrusionOk="0">
                  <a:moveTo>
                    <a:pt x="115" y="0"/>
                  </a:moveTo>
                  <a:cubicBezTo>
                    <a:pt x="115" y="0"/>
                    <a:pt x="0" y="1811"/>
                    <a:pt x="115" y="4973"/>
                  </a:cubicBezTo>
                  <a:cubicBezTo>
                    <a:pt x="230" y="8134"/>
                    <a:pt x="1437" y="9303"/>
                    <a:pt x="1734" y="9811"/>
                  </a:cubicBezTo>
                  <a:cubicBezTo>
                    <a:pt x="1748" y="9834"/>
                    <a:pt x="1773" y="9846"/>
                    <a:pt x="1807" y="9846"/>
                  </a:cubicBezTo>
                  <a:cubicBezTo>
                    <a:pt x="2078" y="9846"/>
                    <a:pt x="2931" y="9088"/>
                    <a:pt x="3382" y="7444"/>
                  </a:cubicBezTo>
                  <a:cubicBezTo>
                    <a:pt x="3727" y="6170"/>
                    <a:pt x="3880" y="3948"/>
                    <a:pt x="3823" y="2357"/>
                  </a:cubicBezTo>
                  <a:lnTo>
                    <a:pt x="3823" y="2357"/>
                  </a:lnTo>
                  <a:cubicBezTo>
                    <a:pt x="4067" y="2469"/>
                    <a:pt x="4306" y="2512"/>
                    <a:pt x="4510" y="2512"/>
                  </a:cubicBezTo>
                  <a:cubicBezTo>
                    <a:pt x="4938" y="2512"/>
                    <a:pt x="5214" y="2321"/>
                    <a:pt x="5078" y="2166"/>
                  </a:cubicBezTo>
                  <a:cubicBezTo>
                    <a:pt x="4877" y="1945"/>
                    <a:pt x="4283" y="920"/>
                    <a:pt x="4388" y="269"/>
                  </a:cubicBezTo>
                  <a:lnTo>
                    <a:pt x="115" y="0"/>
                  </a:ln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10;p32">
              <a:extLst>
                <a:ext uri="{FF2B5EF4-FFF2-40B4-BE49-F238E27FC236}">
                  <a16:creationId xmlns:a16="http://schemas.microsoft.com/office/drawing/2014/main" id="{21B8CF5A-870A-4AFB-B86A-FD4C828F00C9}"/>
                </a:ext>
              </a:extLst>
            </p:cNvPr>
            <p:cNvSpPr/>
            <p:nvPr/>
          </p:nvSpPr>
          <p:spPr>
            <a:xfrm flipH="1">
              <a:off x="5856144" y="1569485"/>
              <a:ext cx="569017" cy="1066064"/>
            </a:xfrm>
            <a:custGeom>
              <a:avLst/>
              <a:gdLst/>
              <a:ahLst/>
              <a:cxnLst/>
              <a:rect l="l" t="t" r="r" b="b"/>
              <a:pathLst>
                <a:path w="5386" h="10091" extrusionOk="0">
                  <a:moveTo>
                    <a:pt x="355" y="250"/>
                  </a:moveTo>
                  <a:lnTo>
                    <a:pt x="4389" y="509"/>
                  </a:lnTo>
                  <a:cubicBezTo>
                    <a:pt x="4360" y="1208"/>
                    <a:pt x="4925" y="2147"/>
                    <a:pt x="5126" y="2367"/>
                  </a:cubicBezTo>
                  <a:cubicBezTo>
                    <a:pt x="5126" y="2377"/>
                    <a:pt x="5098" y="2415"/>
                    <a:pt x="5021" y="2453"/>
                  </a:cubicBezTo>
                  <a:cubicBezTo>
                    <a:pt x="4930" y="2495"/>
                    <a:pt x="4803" y="2520"/>
                    <a:pt x="4657" y="2520"/>
                  </a:cubicBezTo>
                  <a:cubicBezTo>
                    <a:pt x="4463" y="2520"/>
                    <a:pt x="4234" y="2476"/>
                    <a:pt x="4005" y="2367"/>
                  </a:cubicBezTo>
                  <a:cubicBezTo>
                    <a:pt x="3990" y="2363"/>
                    <a:pt x="3972" y="2361"/>
                    <a:pt x="3954" y="2361"/>
                  </a:cubicBezTo>
                  <a:cubicBezTo>
                    <a:pt x="3929" y="2361"/>
                    <a:pt x="3903" y="2366"/>
                    <a:pt x="3881" y="2377"/>
                  </a:cubicBezTo>
                  <a:cubicBezTo>
                    <a:pt x="3852" y="2406"/>
                    <a:pt x="3833" y="2444"/>
                    <a:pt x="3833" y="2482"/>
                  </a:cubicBezTo>
                  <a:cubicBezTo>
                    <a:pt x="3890" y="3996"/>
                    <a:pt x="3756" y="6219"/>
                    <a:pt x="3392" y="7541"/>
                  </a:cubicBezTo>
                  <a:cubicBezTo>
                    <a:pt x="2961" y="9131"/>
                    <a:pt x="2156" y="9821"/>
                    <a:pt x="1955" y="9849"/>
                  </a:cubicBezTo>
                  <a:cubicBezTo>
                    <a:pt x="1907" y="9773"/>
                    <a:pt x="1850" y="9696"/>
                    <a:pt x="1783" y="9600"/>
                  </a:cubicBezTo>
                  <a:cubicBezTo>
                    <a:pt x="1352" y="8997"/>
                    <a:pt x="461" y="7771"/>
                    <a:pt x="365" y="5098"/>
                  </a:cubicBezTo>
                  <a:cubicBezTo>
                    <a:pt x="269" y="2425"/>
                    <a:pt x="336" y="710"/>
                    <a:pt x="355" y="250"/>
                  </a:cubicBezTo>
                  <a:close/>
                  <a:moveTo>
                    <a:pt x="250" y="1"/>
                  </a:moveTo>
                  <a:cubicBezTo>
                    <a:pt x="212" y="1"/>
                    <a:pt x="183" y="20"/>
                    <a:pt x="164" y="39"/>
                  </a:cubicBezTo>
                  <a:cubicBezTo>
                    <a:pt x="135" y="58"/>
                    <a:pt x="125" y="87"/>
                    <a:pt x="116" y="116"/>
                  </a:cubicBezTo>
                  <a:cubicBezTo>
                    <a:pt x="116" y="135"/>
                    <a:pt x="1" y="1965"/>
                    <a:pt x="116" y="5107"/>
                  </a:cubicBezTo>
                  <a:cubicBezTo>
                    <a:pt x="221" y="7838"/>
                    <a:pt x="1141" y="9121"/>
                    <a:pt x="1582" y="9735"/>
                  </a:cubicBezTo>
                  <a:cubicBezTo>
                    <a:pt x="1658" y="9840"/>
                    <a:pt x="1716" y="9926"/>
                    <a:pt x="1764" y="9993"/>
                  </a:cubicBezTo>
                  <a:cubicBezTo>
                    <a:pt x="1789" y="10053"/>
                    <a:pt x="1846" y="10090"/>
                    <a:pt x="1913" y="10090"/>
                  </a:cubicBezTo>
                  <a:cubicBezTo>
                    <a:pt x="1921" y="10090"/>
                    <a:pt x="1928" y="10090"/>
                    <a:pt x="1936" y="10089"/>
                  </a:cubicBezTo>
                  <a:lnTo>
                    <a:pt x="1974" y="10089"/>
                  </a:lnTo>
                  <a:cubicBezTo>
                    <a:pt x="2310" y="10041"/>
                    <a:pt x="3172" y="9246"/>
                    <a:pt x="3622" y="7608"/>
                  </a:cubicBezTo>
                  <a:cubicBezTo>
                    <a:pt x="3977" y="6314"/>
                    <a:pt x="4111" y="4178"/>
                    <a:pt x="4073" y="2664"/>
                  </a:cubicBezTo>
                  <a:lnTo>
                    <a:pt x="4073" y="2664"/>
                  </a:lnTo>
                  <a:cubicBezTo>
                    <a:pt x="4269" y="2731"/>
                    <a:pt x="4459" y="2759"/>
                    <a:pt x="4630" y="2759"/>
                  </a:cubicBezTo>
                  <a:cubicBezTo>
                    <a:pt x="4953" y="2759"/>
                    <a:pt x="5208" y="2658"/>
                    <a:pt x="5308" y="2521"/>
                  </a:cubicBezTo>
                  <a:cubicBezTo>
                    <a:pt x="5385" y="2434"/>
                    <a:pt x="5375" y="2300"/>
                    <a:pt x="5299" y="2214"/>
                  </a:cubicBezTo>
                  <a:cubicBezTo>
                    <a:pt x="5088" y="1984"/>
                    <a:pt x="4532" y="1007"/>
                    <a:pt x="4628" y="413"/>
                  </a:cubicBezTo>
                  <a:cubicBezTo>
                    <a:pt x="4638" y="384"/>
                    <a:pt x="4628" y="346"/>
                    <a:pt x="4609" y="327"/>
                  </a:cubicBezTo>
                  <a:cubicBezTo>
                    <a:pt x="4580" y="298"/>
                    <a:pt x="4552" y="279"/>
                    <a:pt x="4523" y="279"/>
                  </a:cubicBezTo>
                  <a:lnTo>
                    <a:pt x="250" y="1"/>
                  </a:ln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11;p32">
              <a:extLst>
                <a:ext uri="{FF2B5EF4-FFF2-40B4-BE49-F238E27FC236}">
                  <a16:creationId xmlns:a16="http://schemas.microsoft.com/office/drawing/2014/main" id="{4BDF5294-3D5A-4E0D-8F34-675097070B5D}"/>
                </a:ext>
              </a:extLst>
            </p:cNvPr>
            <p:cNvSpPr/>
            <p:nvPr/>
          </p:nvSpPr>
          <p:spPr>
            <a:xfrm flipH="1">
              <a:off x="6063617" y="854998"/>
              <a:ext cx="1928278" cy="1758567"/>
            </a:xfrm>
            <a:custGeom>
              <a:avLst/>
              <a:gdLst/>
              <a:ahLst/>
              <a:cxnLst/>
              <a:rect l="l" t="t" r="r" b="b"/>
              <a:pathLst>
                <a:path w="18252" h="16646" extrusionOk="0">
                  <a:moveTo>
                    <a:pt x="9336" y="0"/>
                  </a:moveTo>
                  <a:cubicBezTo>
                    <a:pt x="5498" y="0"/>
                    <a:pt x="2609" y="1503"/>
                    <a:pt x="1390" y="4800"/>
                  </a:cubicBezTo>
                  <a:cubicBezTo>
                    <a:pt x="1" y="8555"/>
                    <a:pt x="2032" y="12943"/>
                    <a:pt x="3191" y="13758"/>
                  </a:cubicBezTo>
                  <a:cubicBezTo>
                    <a:pt x="3929" y="14993"/>
                    <a:pt x="7377" y="16574"/>
                    <a:pt x="9792" y="16641"/>
                  </a:cubicBezTo>
                  <a:cubicBezTo>
                    <a:pt x="9893" y="16644"/>
                    <a:pt x="9994" y="16646"/>
                    <a:pt x="10096" y="16646"/>
                  </a:cubicBezTo>
                  <a:cubicBezTo>
                    <a:pt x="13336" y="16646"/>
                    <a:pt x="16811" y="15176"/>
                    <a:pt x="17628" y="13049"/>
                  </a:cubicBezTo>
                  <a:cubicBezTo>
                    <a:pt x="17877" y="12378"/>
                    <a:pt x="17772" y="11401"/>
                    <a:pt x="17523" y="10433"/>
                  </a:cubicBezTo>
                  <a:cubicBezTo>
                    <a:pt x="17533" y="9935"/>
                    <a:pt x="18251" y="7664"/>
                    <a:pt x="17734" y="5250"/>
                  </a:cubicBezTo>
                  <a:cubicBezTo>
                    <a:pt x="17130" y="2453"/>
                    <a:pt x="15655" y="556"/>
                    <a:pt x="10989" y="86"/>
                  </a:cubicBezTo>
                  <a:cubicBezTo>
                    <a:pt x="10421" y="29"/>
                    <a:pt x="9869" y="0"/>
                    <a:pt x="9336"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12;p32">
              <a:extLst>
                <a:ext uri="{FF2B5EF4-FFF2-40B4-BE49-F238E27FC236}">
                  <a16:creationId xmlns:a16="http://schemas.microsoft.com/office/drawing/2014/main" id="{E74A9025-3296-4D22-8647-9DF4D9655E5A}"/>
                </a:ext>
              </a:extLst>
            </p:cNvPr>
            <p:cNvSpPr/>
            <p:nvPr/>
          </p:nvSpPr>
          <p:spPr>
            <a:xfrm flipH="1">
              <a:off x="7023219" y="1930795"/>
              <a:ext cx="472667" cy="343452"/>
            </a:xfrm>
            <a:custGeom>
              <a:avLst/>
              <a:gdLst/>
              <a:ahLst/>
              <a:cxnLst/>
              <a:rect l="l" t="t" r="r" b="b"/>
              <a:pathLst>
                <a:path w="4474" h="3251" extrusionOk="0">
                  <a:moveTo>
                    <a:pt x="2216" y="0"/>
                  </a:moveTo>
                  <a:cubicBezTo>
                    <a:pt x="1024" y="0"/>
                    <a:pt x="66" y="680"/>
                    <a:pt x="29" y="1563"/>
                  </a:cubicBezTo>
                  <a:cubicBezTo>
                    <a:pt x="0" y="2454"/>
                    <a:pt x="968" y="3211"/>
                    <a:pt x="2184" y="3249"/>
                  </a:cubicBezTo>
                  <a:cubicBezTo>
                    <a:pt x="2216" y="3250"/>
                    <a:pt x="2248" y="3250"/>
                    <a:pt x="2280" y="3250"/>
                  </a:cubicBezTo>
                  <a:cubicBezTo>
                    <a:pt x="3463" y="3250"/>
                    <a:pt x="4417" y="2564"/>
                    <a:pt x="4445" y="1687"/>
                  </a:cubicBezTo>
                  <a:cubicBezTo>
                    <a:pt x="4474" y="796"/>
                    <a:pt x="3506" y="39"/>
                    <a:pt x="2290" y="1"/>
                  </a:cubicBezTo>
                  <a:cubicBezTo>
                    <a:pt x="2265" y="1"/>
                    <a:pt x="2240" y="0"/>
                    <a:pt x="2216"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13;p32">
              <a:extLst>
                <a:ext uri="{FF2B5EF4-FFF2-40B4-BE49-F238E27FC236}">
                  <a16:creationId xmlns:a16="http://schemas.microsoft.com/office/drawing/2014/main" id="{5B02F59C-CA3E-424D-89F5-E51BBB6B7548}"/>
                </a:ext>
              </a:extLst>
            </p:cNvPr>
            <p:cNvSpPr/>
            <p:nvPr/>
          </p:nvSpPr>
          <p:spPr>
            <a:xfrm flipH="1">
              <a:off x="6104204" y="1961116"/>
              <a:ext cx="352334" cy="343346"/>
            </a:xfrm>
            <a:custGeom>
              <a:avLst/>
              <a:gdLst/>
              <a:ahLst/>
              <a:cxnLst/>
              <a:rect l="l" t="t" r="r" b="b"/>
              <a:pathLst>
                <a:path w="3335" h="3250" extrusionOk="0">
                  <a:moveTo>
                    <a:pt x="2176" y="0"/>
                  </a:moveTo>
                  <a:cubicBezTo>
                    <a:pt x="1003" y="0"/>
                    <a:pt x="48" y="686"/>
                    <a:pt x="20" y="1563"/>
                  </a:cubicBezTo>
                  <a:cubicBezTo>
                    <a:pt x="1" y="2464"/>
                    <a:pt x="969" y="3211"/>
                    <a:pt x="2185" y="3249"/>
                  </a:cubicBezTo>
                  <a:cubicBezTo>
                    <a:pt x="2377" y="3249"/>
                    <a:pt x="2568" y="3240"/>
                    <a:pt x="2770" y="3201"/>
                  </a:cubicBezTo>
                  <a:cubicBezTo>
                    <a:pt x="2894" y="3010"/>
                    <a:pt x="3009" y="2799"/>
                    <a:pt x="3095" y="2579"/>
                  </a:cubicBezTo>
                  <a:cubicBezTo>
                    <a:pt x="3335" y="1946"/>
                    <a:pt x="3249" y="1036"/>
                    <a:pt x="3028" y="126"/>
                  </a:cubicBezTo>
                  <a:cubicBezTo>
                    <a:pt x="2779" y="49"/>
                    <a:pt x="2530" y="11"/>
                    <a:pt x="2271" y="2"/>
                  </a:cubicBezTo>
                  <a:cubicBezTo>
                    <a:pt x="2240" y="1"/>
                    <a:pt x="2208" y="0"/>
                    <a:pt x="2176"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14;p32">
              <a:extLst>
                <a:ext uri="{FF2B5EF4-FFF2-40B4-BE49-F238E27FC236}">
                  <a16:creationId xmlns:a16="http://schemas.microsoft.com/office/drawing/2014/main" id="{C6B78B49-61E4-44C4-8591-0C03DE9C60D2}"/>
                </a:ext>
              </a:extLst>
            </p:cNvPr>
            <p:cNvSpPr/>
            <p:nvPr/>
          </p:nvSpPr>
          <p:spPr>
            <a:xfrm flipH="1">
              <a:off x="6063617" y="841792"/>
              <a:ext cx="1940428" cy="1784450"/>
            </a:xfrm>
            <a:custGeom>
              <a:avLst/>
              <a:gdLst/>
              <a:ahLst/>
              <a:cxnLst/>
              <a:rect l="l" t="t" r="r" b="b"/>
              <a:pathLst>
                <a:path w="18367" h="16891" extrusionOk="0">
                  <a:moveTo>
                    <a:pt x="9418" y="240"/>
                  </a:moveTo>
                  <a:cubicBezTo>
                    <a:pt x="9974" y="240"/>
                    <a:pt x="10539" y="269"/>
                    <a:pt x="11095" y="326"/>
                  </a:cubicBezTo>
                  <a:cubicBezTo>
                    <a:pt x="16086" y="834"/>
                    <a:pt x="17236" y="3066"/>
                    <a:pt x="17734" y="5394"/>
                  </a:cubicBezTo>
                  <a:cubicBezTo>
                    <a:pt x="18127" y="7253"/>
                    <a:pt x="17791" y="9016"/>
                    <a:pt x="17619" y="9955"/>
                  </a:cubicBezTo>
                  <a:cubicBezTo>
                    <a:pt x="17571" y="10156"/>
                    <a:pt x="17542" y="10357"/>
                    <a:pt x="17523" y="10558"/>
                  </a:cubicBezTo>
                  <a:lnTo>
                    <a:pt x="17523" y="10577"/>
                  </a:lnTo>
                  <a:lnTo>
                    <a:pt x="17523" y="10587"/>
                  </a:lnTo>
                  <a:cubicBezTo>
                    <a:pt x="17810" y="11708"/>
                    <a:pt x="17849" y="12560"/>
                    <a:pt x="17628" y="13135"/>
                  </a:cubicBezTo>
                  <a:cubicBezTo>
                    <a:pt x="16866" y="15117"/>
                    <a:pt x="13583" y="16655"/>
                    <a:pt x="10218" y="16655"/>
                  </a:cubicBezTo>
                  <a:cubicBezTo>
                    <a:pt x="10118" y="16655"/>
                    <a:pt x="10017" y="16654"/>
                    <a:pt x="9916" y="16651"/>
                  </a:cubicBezTo>
                  <a:cubicBezTo>
                    <a:pt x="7435" y="16575"/>
                    <a:pt x="4091" y="14965"/>
                    <a:pt x="3411" y="13825"/>
                  </a:cubicBezTo>
                  <a:lnTo>
                    <a:pt x="3392" y="13796"/>
                  </a:lnTo>
                  <a:lnTo>
                    <a:pt x="3373" y="13787"/>
                  </a:lnTo>
                  <a:cubicBezTo>
                    <a:pt x="2223" y="12982"/>
                    <a:pt x="279" y="8594"/>
                    <a:pt x="1620" y="4973"/>
                  </a:cubicBezTo>
                  <a:cubicBezTo>
                    <a:pt x="2769" y="1859"/>
                    <a:pt x="5442" y="240"/>
                    <a:pt x="9418" y="240"/>
                  </a:cubicBezTo>
                  <a:close/>
                  <a:moveTo>
                    <a:pt x="9446" y="1"/>
                  </a:moveTo>
                  <a:cubicBezTo>
                    <a:pt x="7750" y="1"/>
                    <a:pt x="6268" y="290"/>
                    <a:pt x="5030" y="873"/>
                  </a:cubicBezTo>
                  <a:cubicBezTo>
                    <a:pt x="3296" y="1677"/>
                    <a:pt x="2080" y="3028"/>
                    <a:pt x="1390" y="4887"/>
                  </a:cubicBezTo>
                  <a:cubicBezTo>
                    <a:pt x="1" y="8652"/>
                    <a:pt x="1984" y="13068"/>
                    <a:pt x="3210" y="13969"/>
                  </a:cubicBezTo>
                  <a:cubicBezTo>
                    <a:pt x="4044" y="15291"/>
                    <a:pt x="7521" y="16824"/>
                    <a:pt x="9907" y="16891"/>
                  </a:cubicBezTo>
                  <a:lnTo>
                    <a:pt x="10223" y="16891"/>
                  </a:lnTo>
                  <a:cubicBezTo>
                    <a:pt x="13681" y="16891"/>
                    <a:pt x="17063" y="15281"/>
                    <a:pt x="17849" y="13222"/>
                  </a:cubicBezTo>
                  <a:cubicBezTo>
                    <a:pt x="18088" y="12608"/>
                    <a:pt x="18050" y="11708"/>
                    <a:pt x="17753" y="10549"/>
                  </a:cubicBezTo>
                  <a:cubicBezTo>
                    <a:pt x="17772" y="10367"/>
                    <a:pt x="17801" y="10185"/>
                    <a:pt x="17839" y="10003"/>
                  </a:cubicBezTo>
                  <a:cubicBezTo>
                    <a:pt x="18031" y="9045"/>
                    <a:pt x="18366" y="7253"/>
                    <a:pt x="17964" y="5347"/>
                  </a:cubicBezTo>
                  <a:cubicBezTo>
                    <a:pt x="17446" y="2923"/>
                    <a:pt x="16258" y="614"/>
                    <a:pt x="11114" y="87"/>
                  </a:cubicBezTo>
                  <a:cubicBezTo>
                    <a:pt x="10537" y="29"/>
                    <a:pt x="9981" y="1"/>
                    <a:pt x="9446"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15;p32">
              <a:extLst>
                <a:ext uri="{FF2B5EF4-FFF2-40B4-BE49-F238E27FC236}">
                  <a16:creationId xmlns:a16="http://schemas.microsoft.com/office/drawing/2014/main" id="{F117B212-2B78-43D1-A6AD-C2276D58AD85}"/>
                </a:ext>
              </a:extLst>
            </p:cNvPr>
            <p:cNvSpPr/>
            <p:nvPr/>
          </p:nvSpPr>
          <p:spPr>
            <a:xfrm flipH="1">
              <a:off x="5948247" y="626907"/>
              <a:ext cx="2263286" cy="1782759"/>
            </a:xfrm>
            <a:custGeom>
              <a:avLst/>
              <a:gdLst/>
              <a:ahLst/>
              <a:cxnLst/>
              <a:rect l="l" t="t" r="r" b="b"/>
              <a:pathLst>
                <a:path w="21423" h="16875" extrusionOk="0">
                  <a:moveTo>
                    <a:pt x="11282" y="1"/>
                  </a:moveTo>
                  <a:cubicBezTo>
                    <a:pt x="9859" y="1"/>
                    <a:pt x="8223" y="273"/>
                    <a:pt x="6352" y="1010"/>
                  </a:cubicBezTo>
                  <a:cubicBezTo>
                    <a:pt x="1582" y="2887"/>
                    <a:pt x="1" y="6442"/>
                    <a:pt x="710" y="10992"/>
                  </a:cubicBezTo>
                  <a:cubicBezTo>
                    <a:pt x="1285" y="14719"/>
                    <a:pt x="3842" y="16616"/>
                    <a:pt x="6094" y="16875"/>
                  </a:cubicBezTo>
                  <a:cubicBezTo>
                    <a:pt x="6094" y="16875"/>
                    <a:pt x="6333" y="13148"/>
                    <a:pt x="6554" y="9450"/>
                  </a:cubicBezTo>
                  <a:cubicBezTo>
                    <a:pt x="6774" y="5761"/>
                    <a:pt x="10568" y="4401"/>
                    <a:pt x="10568" y="4401"/>
                  </a:cubicBezTo>
                  <a:cubicBezTo>
                    <a:pt x="10568" y="4401"/>
                    <a:pt x="10986" y="4233"/>
                    <a:pt x="11736" y="4233"/>
                  </a:cubicBezTo>
                  <a:cubicBezTo>
                    <a:pt x="12559" y="4233"/>
                    <a:pt x="13782" y="4435"/>
                    <a:pt x="15291" y="5282"/>
                  </a:cubicBezTo>
                  <a:cubicBezTo>
                    <a:pt x="18184" y="6901"/>
                    <a:pt x="19717" y="11088"/>
                    <a:pt x="19717" y="11088"/>
                  </a:cubicBezTo>
                  <a:cubicBezTo>
                    <a:pt x="21068" y="10916"/>
                    <a:pt x="21422" y="9488"/>
                    <a:pt x="21422" y="9488"/>
                  </a:cubicBezTo>
                  <a:cubicBezTo>
                    <a:pt x="21422" y="4123"/>
                    <a:pt x="18548" y="2226"/>
                    <a:pt x="16460" y="1249"/>
                  </a:cubicBezTo>
                  <a:cubicBezTo>
                    <a:pt x="15184" y="655"/>
                    <a:pt x="13488" y="1"/>
                    <a:pt x="1128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16;p32">
              <a:extLst>
                <a:ext uri="{FF2B5EF4-FFF2-40B4-BE49-F238E27FC236}">
                  <a16:creationId xmlns:a16="http://schemas.microsoft.com/office/drawing/2014/main" id="{D17CD1B7-7925-4786-BD31-E2F2BEB67A3A}"/>
                </a:ext>
              </a:extLst>
            </p:cNvPr>
            <p:cNvSpPr/>
            <p:nvPr/>
          </p:nvSpPr>
          <p:spPr>
            <a:xfrm flipH="1">
              <a:off x="6007006" y="959271"/>
              <a:ext cx="634730" cy="317358"/>
            </a:xfrm>
            <a:custGeom>
              <a:avLst/>
              <a:gdLst/>
              <a:ahLst/>
              <a:cxnLst/>
              <a:rect l="l" t="t" r="r" b="b"/>
              <a:pathLst>
                <a:path w="6008" h="3004" extrusionOk="0">
                  <a:moveTo>
                    <a:pt x="4369" y="0"/>
                  </a:moveTo>
                  <a:cubicBezTo>
                    <a:pt x="3574" y="479"/>
                    <a:pt x="2156" y="1226"/>
                    <a:pt x="1" y="1906"/>
                  </a:cubicBezTo>
                  <a:cubicBezTo>
                    <a:pt x="144" y="1974"/>
                    <a:pt x="288" y="2050"/>
                    <a:pt x="432" y="2136"/>
                  </a:cubicBezTo>
                  <a:cubicBezTo>
                    <a:pt x="805" y="2347"/>
                    <a:pt x="1160" y="2596"/>
                    <a:pt x="1486" y="2874"/>
                  </a:cubicBezTo>
                  <a:cubicBezTo>
                    <a:pt x="2031" y="2949"/>
                    <a:pt x="2674" y="3004"/>
                    <a:pt x="3373" y="3004"/>
                  </a:cubicBezTo>
                  <a:cubicBezTo>
                    <a:pt x="4196" y="3004"/>
                    <a:pt x="5096" y="2928"/>
                    <a:pt x="6008" y="2721"/>
                  </a:cubicBezTo>
                  <a:cubicBezTo>
                    <a:pt x="5672" y="1705"/>
                    <a:pt x="5107" y="776"/>
                    <a:pt x="4369"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17;p32">
              <a:extLst>
                <a:ext uri="{FF2B5EF4-FFF2-40B4-BE49-F238E27FC236}">
                  <a16:creationId xmlns:a16="http://schemas.microsoft.com/office/drawing/2014/main" id="{ED33CD2F-A3DF-424C-B4ED-C444ECF7F13B}"/>
                </a:ext>
              </a:extLst>
            </p:cNvPr>
            <p:cNvSpPr/>
            <p:nvPr/>
          </p:nvSpPr>
          <p:spPr>
            <a:xfrm flipH="1">
              <a:off x="7485736" y="1465317"/>
              <a:ext cx="668115" cy="944361"/>
            </a:xfrm>
            <a:custGeom>
              <a:avLst/>
              <a:gdLst/>
              <a:ahLst/>
              <a:cxnLst/>
              <a:rect l="l" t="t" r="r" b="b"/>
              <a:pathLst>
                <a:path w="6324" h="8939" extrusionOk="0">
                  <a:moveTo>
                    <a:pt x="4983" y="0"/>
                  </a:moveTo>
                  <a:cubicBezTo>
                    <a:pt x="3383" y="632"/>
                    <a:pt x="1122" y="1140"/>
                    <a:pt x="1" y="1370"/>
                  </a:cubicBezTo>
                  <a:cubicBezTo>
                    <a:pt x="20" y="1935"/>
                    <a:pt x="68" y="2491"/>
                    <a:pt x="154" y="3056"/>
                  </a:cubicBezTo>
                  <a:cubicBezTo>
                    <a:pt x="739" y="6783"/>
                    <a:pt x="3287" y="8680"/>
                    <a:pt x="5548" y="8939"/>
                  </a:cubicBezTo>
                  <a:cubicBezTo>
                    <a:pt x="5548" y="8939"/>
                    <a:pt x="5787" y="5212"/>
                    <a:pt x="6008" y="1514"/>
                  </a:cubicBezTo>
                  <a:cubicBezTo>
                    <a:pt x="6036" y="997"/>
                    <a:pt x="6142" y="489"/>
                    <a:pt x="6324"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418;p32">
              <a:extLst>
                <a:ext uri="{FF2B5EF4-FFF2-40B4-BE49-F238E27FC236}">
                  <a16:creationId xmlns:a16="http://schemas.microsoft.com/office/drawing/2014/main" id="{0919E042-D7DA-4A9C-8286-436FB6E69E83}"/>
                </a:ext>
              </a:extLst>
            </p:cNvPr>
            <p:cNvSpPr/>
            <p:nvPr/>
          </p:nvSpPr>
          <p:spPr>
            <a:xfrm flipH="1">
              <a:off x="5925004" y="614863"/>
              <a:ext cx="2304700" cy="1808009"/>
            </a:xfrm>
            <a:custGeom>
              <a:avLst/>
              <a:gdLst/>
              <a:ahLst/>
              <a:cxnLst/>
              <a:rect l="l" t="t" r="r" b="b"/>
              <a:pathLst>
                <a:path w="21815" h="17114" extrusionOk="0">
                  <a:moveTo>
                    <a:pt x="11461" y="0"/>
                  </a:moveTo>
                  <a:cubicBezTo>
                    <a:pt x="10012" y="0"/>
                    <a:pt x="8365" y="280"/>
                    <a:pt x="6486" y="1018"/>
                  </a:cubicBezTo>
                  <a:cubicBezTo>
                    <a:pt x="1926" y="2810"/>
                    <a:pt x="0" y="6211"/>
                    <a:pt x="757" y="11125"/>
                  </a:cubicBezTo>
                  <a:cubicBezTo>
                    <a:pt x="1342" y="14891"/>
                    <a:pt x="3938" y="16845"/>
                    <a:pt x="6256" y="17113"/>
                  </a:cubicBezTo>
                  <a:lnTo>
                    <a:pt x="6266" y="17113"/>
                  </a:lnTo>
                  <a:cubicBezTo>
                    <a:pt x="6295" y="17104"/>
                    <a:pt x="6323" y="17094"/>
                    <a:pt x="6342" y="17075"/>
                  </a:cubicBezTo>
                  <a:cubicBezTo>
                    <a:pt x="6362" y="17056"/>
                    <a:pt x="6381" y="17017"/>
                    <a:pt x="6381" y="16989"/>
                  </a:cubicBezTo>
                  <a:cubicBezTo>
                    <a:pt x="6381" y="16950"/>
                    <a:pt x="6620" y="13214"/>
                    <a:pt x="6841" y="9564"/>
                  </a:cubicBezTo>
                  <a:cubicBezTo>
                    <a:pt x="7051" y="6000"/>
                    <a:pt x="10740" y="4630"/>
                    <a:pt x="10778" y="4620"/>
                  </a:cubicBezTo>
                  <a:cubicBezTo>
                    <a:pt x="10787" y="4616"/>
                    <a:pt x="11188" y="4458"/>
                    <a:pt x="11905" y="4458"/>
                  </a:cubicBezTo>
                  <a:cubicBezTo>
                    <a:pt x="12709" y="4458"/>
                    <a:pt x="13911" y="4657"/>
                    <a:pt x="15405" y="5492"/>
                  </a:cubicBezTo>
                  <a:cubicBezTo>
                    <a:pt x="18222" y="7073"/>
                    <a:pt x="19755" y="11202"/>
                    <a:pt x="19774" y="11240"/>
                  </a:cubicBezTo>
                  <a:cubicBezTo>
                    <a:pt x="19788" y="11305"/>
                    <a:pt x="19833" y="11332"/>
                    <a:pt x="19880" y="11332"/>
                  </a:cubicBezTo>
                  <a:cubicBezTo>
                    <a:pt x="19959" y="11332"/>
                    <a:pt x="20042" y="11256"/>
                    <a:pt x="19994" y="11154"/>
                  </a:cubicBezTo>
                  <a:cubicBezTo>
                    <a:pt x="19927" y="10991"/>
                    <a:pt x="18433" y="6920"/>
                    <a:pt x="15520" y="5291"/>
                  </a:cubicBezTo>
                  <a:cubicBezTo>
                    <a:pt x="13980" y="4430"/>
                    <a:pt x="12739" y="4222"/>
                    <a:pt x="11901" y="4222"/>
                  </a:cubicBezTo>
                  <a:cubicBezTo>
                    <a:pt x="11155" y="4222"/>
                    <a:pt x="10728" y="4387"/>
                    <a:pt x="10692" y="4400"/>
                  </a:cubicBezTo>
                  <a:cubicBezTo>
                    <a:pt x="10654" y="4419"/>
                    <a:pt x="6821" y="5828"/>
                    <a:pt x="6601" y="9554"/>
                  </a:cubicBezTo>
                  <a:cubicBezTo>
                    <a:pt x="6410" y="12831"/>
                    <a:pt x="6199" y="16165"/>
                    <a:pt x="6151" y="16854"/>
                  </a:cubicBezTo>
                  <a:cubicBezTo>
                    <a:pt x="3957" y="16548"/>
                    <a:pt x="1543" y="14661"/>
                    <a:pt x="987" y="11087"/>
                  </a:cubicBezTo>
                  <a:cubicBezTo>
                    <a:pt x="249" y="6297"/>
                    <a:pt x="2127" y="2982"/>
                    <a:pt x="6563" y="1239"/>
                  </a:cubicBezTo>
                  <a:cubicBezTo>
                    <a:pt x="8407" y="513"/>
                    <a:pt x="10023" y="238"/>
                    <a:pt x="11443" y="238"/>
                  </a:cubicBezTo>
                  <a:cubicBezTo>
                    <a:pt x="13549" y="238"/>
                    <a:pt x="15224" y="843"/>
                    <a:pt x="16574" y="1478"/>
                  </a:cubicBezTo>
                  <a:cubicBezTo>
                    <a:pt x="19870" y="3011"/>
                    <a:pt x="21470" y="5713"/>
                    <a:pt x="21470" y="9717"/>
                  </a:cubicBezTo>
                  <a:cubicBezTo>
                    <a:pt x="21470" y="9880"/>
                    <a:pt x="21498" y="10043"/>
                    <a:pt x="21565" y="10196"/>
                  </a:cubicBezTo>
                  <a:cubicBezTo>
                    <a:pt x="21588" y="10238"/>
                    <a:pt x="21626" y="10256"/>
                    <a:pt x="21664" y="10256"/>
                  </a:cubicBezTo>
                  <a:cubicBezTo>
                    <a:pt x="21739" y="10256"/>
                    <a:pt x="21814" y="10186"/>
                    <a:pt x="21776" y="10091"/>
                  </a:cubicBezTo>
                  <a:cubicBezTo>
                    <a:pt x="21738" y="9976"/>
                    <a:pt x="21709" y="9842"/>
                    <a:pt x="21709" y="9717"/>
                  </a:cubicBezTo>
                  <a:cubicBezTo>
                    <a:pt x="21709" y="5607"/>
                    <a:pt x="20071" y="2838"/>
                    <a:pt x="16680" y="1258"/>
                  </a:cubicBezTo>
                  <a:cubicBezTo>
                    <a:pt x="15308" y="612"/>
                    <a:pt x="13602" y="0"/>
                    <a:pt x="1146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419;p32">
              <a:extLst>
                <a:ext uri="{FF2B5EF4-FFF2-40B4-BE49-F238E27FC236}">
                  <a16:creationId xmlns:a16="http://schemas.microsoft.com/office/drawing/2014/main" id="{0E6F6A71-FDD5-49C0-B87C-D2F1262C44C9}"/>
                </a:ext>
              </a:extLst>
            </p:cNvPr>
            <p:cNvSpPr/>
            <p:nvPr/>
          </p:nvSpPr>
          <p:spPr>
            <a:xfrm flipH="1">
              <a:off x="7635546" y="1900580"/>
              <a:ext cx="324972" cy="414128"/>
            </a:xfrm>
            <a:custGeom>
              <a:avLst/>
              <a:gdLst/>
              <a:ahLst/>
              <a:cxnLst/>
              <a:rect l="l" t="t" r="r" b="b"/>
              <a:pathLst>
                <a:path w="3076" h="3920" extrusionOk="0">
                  <a:moveTo>
                    <a:pt x="1332" y="0"/>
                  </a:moveTo>
                  <a:cubicBezTo>
                    <a:pt x="1033" y="0"/>
                    <a:pt x="768" y="96"/>
                    <a:pt x="614" y="258"/>
                  </a:cubicBezTo>
                  <a:cubicBezTo>
                    <a:pt x="144" y="747"/>
                    <a:pt x="1" y="1542"/>
                    <a:pt x="585" y="2673"/>
                  </a:cubicBezTo>
                  <a:cubicBezTo>
                    <a:pt x="1000" y="3480"/>
                    <a:pt x="1772" y="3919"/>
                    <a:pt x="2503" y="3919"/>
                  </a:cubicBezTo>
                  <a:cubicBezTo>
                    <a:pt x="2699" y="3919"/>
                    <a:pt x="2893" y="3887"/>
                    <a:pt x="3076" y="3822"/>
                  </a:cubicBezTo>
                  <a:lnTo>
                    <a:pt x="2501" y="546"/>
                  </a:lnTo>
                  <a:cubicBezTo>
                    <a:pt x="2166" y="161"/>
                    <a:pt x="1720" y="0"/>
                    <a:pt x="1332"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420;p32">
              <a:extLst>
                <a:ext uri="{FF2B5EF4-FFF2-40B4-BE49-F238E27FC236}">
                  <a16:creationId xmlns:a16="http://schemas.microsoft.com/office/drawing/2014/main" id="{B46F40BF-0335-4E3F-8425-0507E8F09D1B}"/>
                </a:ext>
              </a:extLst>
            </p:cNvPr>
            <p:cNvSpPr/>
            <p:nvPr/>
          </p:nvSpPr>
          <p:spPr>
            <a:xfrm flipH="1">
              <a:off x="7712565" y="2008551"/>
              <a:ext cx="138715" cy="156249"/>
            </a:xfrm>
            <a:custGeom>
              <a:avLst/>
              <a:gdLst/>
              <a:ahLst/>
              <a:cxnLst/>
              <a:rect l="l" t="t" r="r" b="b"/>
              <a:pathLst>
                <a:path w="1313" h="1479" extrusionOk="0">
                  <a:moveTo>
                    <a:pt x="167" y="0"/>
                  </a:moveTo>
                  <a:cubicBezTo>
                    <a:pt x="26" y="0"/>
                    <a:pt x="1" y="215"/>
                    <a:pt x="155" y="242"/>
                  </a:cubicBezTo>
                  <a:cubicBezTo>
                    <a:pt x="174" y="242"/>
                    <a:pt x="614" y="338"/>
                    <a:pt x="931" y="970"/>
                  </a:cubicBezTo>
                  <a:cubicBezTo>
                    <a:pt x="847" y="942"/>
                    <a:pt x="757" y="928"/>
                    <a:pt x="668" y="928"/>
                  </a:cubicBezTo>
                  <a:cubicBezTo>
                    <a:pt x="604" y="928"/>
                    <a:pt x="540" y="935"/>
                    <a:pt x="480" y="951"/>
                  </a:cubicBezTo>
                  <a:cubicBezTo>
                    <a:pt x="270" y="990"/>
                    <a:pt x="97" y="1133"/>
                    <a:pt x="21" y="1325"/>
                  </a:cubicBezTo>
                  <a:cubicBezTo>
                    <a:pt x="1" y="1392"/>
                    <a:pt x="40" y="1459"/>
                    <a:pt x="97" y="1478"/>
                  </a:cubicBezTo>
                  <a:lnTo>
                    <a:pt x="135" y="1478"/>
                  </a:lnTo>
                  <a:cubicBezTo>
                    <a:pt x="193" y="1478"/>
                    <a:pt x="231" y="1440"/>
                    <a:pt x="250" y="1392"/>
                  </a:cubicBezTo>
                  <a:cubicBezTo>
                    <a:pt x="298" y="1277"/>
                    <a:pt x="404" y="1200"/>
                    <a:pt x="528" y="1181"/>
                  </a:cubicBezTo>
                  <a:cubicBezTo>
                    <a:pt x="572" y="1171"/>
                    <a:pt x="616" y="1166"/>
                    <a:pt x="659" y="1166"/>
                  </a:cubicBezTo>
                  <a:cubicBezTo>
                    <a:pt x="818" y="1166"/>
                    <a:pt x="973" y="1231"/>
                    <a:pt x="1093" y="1344"/>
                  </a:cubicBezTo>
                  <a:cubicBezTo>
                    <a:pt x="1118" y="1368"/>
                    <a:pt x="1147" y="1379"/>
                    <a:pt x="1175" y="1379"/>
                  </a:cubicBezTo>
                  <a:cubicBezTo>
                    <a:pt x="1247" y="1379"/>
                    <a:pt x="1313" y="1311"/>
                    <a:pt x="1285" y="1229"/>
                  </a:cubicBezTo>
                  <a:cubicBezTo>
                    <a:pt x="940" y="137"/>
                    <a:pt x="222" y="3"/>
                    <a:pt x="193" y="3"/>
                  </a:cubicBezTo>
                  <a:cubicBezTo>
                    <a:pt x="184" y="1"/>
                    <a:pt x="175" y="0"/>
                    <a:pt x="167"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421;p32">
              <a:extLst>
                <a:ext uri="{FF2B5EF4-FFF2-40B4-BE49-F238E27FC236}">
                  <a16:creationId xmlns:a16="http://schemas.microsoft.com/office/drawing/2014/main" id="{6EBD5610-62F8-488B-A98F-242BDC4A6B14}"/>
                </a:ext>
              </a:extLst>
            </p:cNvPr>
            <p:cNvSpPr/>
            <p:nvPr/>
          </p:nvSpPr>
          <p:spPr>
            <a:xfrm flipH="1">
              <a:off x="7621284" y="1887903"/>
              <a:ext cx="366491" cy="439800"/>
            </a:xfrm>
            <a:custGeom>
              <a:avLst/>
              <a:gdLst/>
              <a:ahLst/>
              <a:cxnLst/>
              <a:rect l="l" t="t" r="r" b="b"/>
              <a:pathLst>
                <a:path w="3469" h="4163" extrusionOk="0">
                  <a:moveTo>
                    <a:pt x="1519" y="0"/>
                  </a:moveTo>
                  <a:cubicBezTo>
                    <a:pt x="1247" y="0"/>
                    <a:pt x="982" y="104"/>
                    <a:pt x="786" y="292"/>
                  </a:cubicBezTo>
                  <a:cubicBezTo>
                    <a:pt x="450" y="637"/>
                    <a:pt x="0" y="1432"/>
                    <a:pt x="728" y="2841"/>
                  </a:cubicBezTo>
                  <a:cubicBezTo>
                    <a:pt x="1159" y="3664"/>
                    <a:pt x="1954" y="4163"/>
                    <a:pt x="2750" y="4163"/>
                  </a:cubicBezTo>
                  <a:cubicBezTo>
                    <a:pt x="2960" y="4163"/>
                    <a:pt x="3171" y="4124"/>
                    <a:pt x="3372" y="4048"/>
                  </a:cubicBezTo>
                  <a:cubicBezTo>
                    <a:pt x="3430" y="4028"/>
                    <a:pt x="3468" y="3961"/>
                    <a:pt x="3449" y="3894"/>
                  </a:cubicBezTo>
                  <a:cubicBezTo>
                    <a:pt x="3426" y="3849"/>
                    <a:pt x="3379" y="3821"/>
                    <a:pt x="3332" y="3821"/>
                  </a:cubicBezTo>
                  <a:cubicBezTo>
                    <a:pt x="3320" y="3821"/>
                    <a:pt x="3308" y="3823"/>
                    <a:pt x="3296" y="3827"/>
                  </a:cubicBezTo>
                  <a:cubicBezTo>
                    <a:pt x="3114" y="3892"/>
                    <a:pt x="2927" y="3923"/>
                    <a:pt x="2739" y="3923"/>
                  </a:cubicBezTo>
                  <a:cubicBezTo>
                    <a:pt x="2034" y="3923"/>
                    <a:pt x="1325" y="3484"/>
                    <a:pt x="939" y="2735"/>
                  </a:cubicBezTo>
                  <a:cubicBezTo>
                    <a:pt x="450" y="1787"/>
                    <a:pt x="450" y="982"/>
                    <a:pt x="948" y="455"/>
                  </a:cubicBezTo>
                  <a:cubicBezTo>
                    <a:pt x="1112" y="317"/>
                    <a:pt x="1322" y="241"/>
                    <a:pt x="1544" y="241"/>
                  </a:cubicBezTo>
                  <a:cubicBezTo>
                    <a:pt x="1569" y="241"/>
                    <a:pt x="1594" y="242"/>
                    <a:pt x="1619" y="244"/>
                  </a:cubicBezTo>
                  <a:cubicBezTo>
                    <a:pt x="2021" y="254"/>
                    <a:pt x="2405" y="436"/>
                    <a:pt x="2673" y="742"/>
                  </a:cubicBezTo>
                  <a:cubicBezTo>
                    <a:pt x="2697" y="774"/>
                    <a:pt x="2727" y="787"/>
                    <a:pt x="2756" y="787"/>
                  </a:cubicBezTo>
                  <a:cubicBezTo>
                    <a:pt x="2842" y="787"/>
                    <a:pt x="2924" y="673"/>
                    <a:pt x="2845" y="580"/>
                  </a:cubicBezTo>
                  <a:cubicBezTo>
                    <a:pt x="2539" y="225"/>
                    <a:pt x="2098" y="14"/>
                    <a:pt x="1619" y="5"/>
                  </a:cubicBezTo>
                  <a:cubicBezTo>
                    <a:pt x="1586" y="2"/>
                    <a:pt x="1553" y="0"/>
                    <a:pt x="1519"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22;p32">
              <a:extLst>
                <a:ext uri="{FF2B5EF4-FFF2-40B4-BE49-F238E27FC236}">
                  <a16:creationId xmlns:a16="http://schemas.microsoft.com/office/drawing/2014/main" id="{EF40B2E4-C45E-4447-8920-DFF23EF148C3}"/>
                </a:ext>
              </a:extLst>
            </p:cNvPr>
            <p:cNvSpPr/>
            <p:nvPr/>
          </p:nvSpPr>
          <p:spPr>
            <a:xfrm flipH="1">
              <a:off x="6578872" y="2281964"/>
              <a:ext cx="412025" cy="236222"/>
            </a:xfrm>
            <a:custGeom>
              <a:avLst/>
              <a:gdLst/>
              <a:ahLst/>
              <a:cxnLst/>
              <a:rect l="l" t="t" r="r" b="b"/>
              <a:pathLst>
                <a:path w="3900" h="2236" extrusionOk="0">
                  <a:moveTo>
                    <a:pt x="1167" y="1"/>
                  </a:moveTo>
                  <a:cubicBezTo>
                    <a:pt x="1064" y="1"/>
                    <a:pt x="982" y="4"/>
                    <a:pt x="930" y="11"/>
                  </a:cubicBezTo>
                  <a:cubicBezTo>
                    <a:pt x="575" y="59"/>
                    <a:pt x="154" y="318"/>
                    <a:pt x="77" y="969"/>
                  </a:cubicBezTo>
                  <a:cubicBezTo>
                    <a:pt x="1" y="1630"/>
                    <a:pt x="614" y="2147"/>
                    <a:pt x="1514" y="2224"/>
                  </a:cubicBezTo>
                  <a:cubicBezTo>
                    <a:pt x="1602" y="2231"/>
                    <a:pt x="1692" y="2235"/>
                    <a:pt x="1782" y="2235"/>
                  </a:cubicBezTo>
                  <a:cubicBezTo>
                    <a:pt x="2765" y="2235"/>
                    <a:pt x="3838" y="1786"/>
                    <a:pt x="3900" y="461"/>
                  </a:cubicBezTo>
                  <a:cubicBezTo>
                    <a:pt x="3900" y="394"/>
                    <a:pt x="3766" y="183"/>
                    <a:pt x="3382" y="145"/>
                  </a:cubicBezTo>
                  <a:cubicBezTo>
                    <a:pt x="3048" y="104"/>
                    <a:pt x="1759" y="1"/>
                    <a:pt x="1167"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423;p32">
              <a:extLst>
                <a:ext uri="{FF2B5EF4-FFF2-40B4-BE49-F238E27FC236}">
                  <a16:creationId xmlns:a16="http://schemas.microsoft.com/office/drawing/2014/main" id="{F3F1D4AF-F157-4850-B0F4-51D4855AD608}"/>
                </a:ext>
              </a:extLst>
            </p:cNvPr>
            <p:cNvSpPr/>
            <p:nvPr/>
          </p:nvSpPr>
          <p:spPr>
            <a:xfrm flipH="1">
              <a:off x="6647648" y="2374405"/>
              <a:ext cx="339234" cy="143043"/>
            </a:xfrm>
            <a:custGeom>
              <a:avLst/>
              <a:gdLst/>
              <a:ahLst/>
              <a:cxnLst/>
              <a:rect l="l" t="t" r="r" b="b"/>
              <a:pathLst>
                <a:path w="3211" h="1354" extrusionOk="0">
                  <a:moveTo>
                    <a:pt x="981" y="0"/>
                  </a:moveTo>
                  <a:cubicBezTo>
                    <a:pt x="672" y="0"/>
                    <a:pt x="354" y="46"/>
                    <a:pt x="39" y="152"/>
                  </a:cubicBezTo>
                  <a:cubicBezTo>
                    <a:pt x="1" y="774"/>
                    <a:pt x="604" y="1272"/>
                    <a:pt x="1476" y="1340"/>
                  </a:cubicBezTo>
                  <a:cubicBezTo>
                    <a:pt x="1572" y="1349"/>
                    <a:pt x="1669" y="1354"/>
                    <a:pt x="1767" y="1354"/>
                  </a:cubicBezTo>
                  <a:cubicBezTo>
                    <a:pt x="2278" y="1354"/>
                    <a:pt x="2808" y="1223"/>
                    <a:pt x="3210" y="918"/>
                  </a:cubicBezTo>
                  <a:cubicBezTo>
                    <a:pt x="2846" y="459"/>
                    <a:pt x="1961" y="0"/>
                    <a:pt x="981" y="0"/>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424;p32">
              <a:extLst>
                <a:ext uri="{FF2B5EF4-FFF2-40B4-BE49-F238E27FC236}">
                  <a16:creationId xmlns:a16="http://schemas.microsoft.com/office/drawing/2014/main" id="{168686B2-9EEB-41B6-A5CE-10646C30ABF5}"/>
                </a:ext>
              </a:extLst>
            </p:cNvPr>
            <p:cNvSpPr/>
            <p:nvPr/>
          </p:nvSpPr>
          <p:spPr>
            <a:xfrm flipH="1">
              <a:off x="6640570" y="2367326"/>
              <a:ext cx="352546" cy="110188"/>
            </a:xfrm>
            <a:custGeom>
              <a:avLst/>
              <a:gdLst/>
              <a:ahLst/>
              <a:cxnLst/>
              <a:rect l="l" t="t" r="r" b="b"/>
              <a:pathLst>
                <a:path w="3337" h="1043" extrusionOk="0">
                  <a:moveTo>
                    <a:pt x="1052" y="1"/>
                  </a:moveTo>
                  <a:cubicBezTo>
                    <a:pt x="731" y="1"/>
                    <a:pt x="399" y="49"/>
                    <a:pt x="69" y="161"/>
                  </a:cubicBezTo>
                  <a:cubicBezTo>
                    <a:pt x="1" y="178"/>
                    <a:pt x="24" y="280"/>
                    <a:pt x="92" y="280"/>
                  </a:cubicBezTo>
                  <a:cubicBezTo>
                    <a:pt x="100" y="280"/>
                    <a:pt x="109" y="279"/>
                    <a:pt x="117" y="276"/>
                  </a:cubicBezTo>
                  <a:cubicBezTo>
                    <a:pt x="422" y="173"/>
                    <a:pt x="732" y="128"/>
                    <a:pt x="1034" y="128"/>
                  </a:cubicBezTo>
                  <a:cubicBezTo>
                    <a:pt x="1995" y="128"/>
                    <a:pt x="2874" y="579"/>
                    <a:pt x="3231" y="1023"/>
                  </a:cubicBezTo>
                  <a:cubicBezTo>
                    <a:pt x="3241" y="1033"/>
                    <a:pt x="3250" y="1042"/>
                    <a:pt x="3269" y="1042"/>
                  </a:cubicBezTo>
                  <a:cubicBezTo>
                    <a:pt x="3288" y="1042"/>
                    <a:pt x="3298" y="1033"/>
                    <a:pt x="3308" y="1023"/>
                  </a:cubicBezTo>
                  <a:cubicBezTo>
                    <a:pt x="3336" y="1004"/>
                    <a:pt x="3336" y="966"/>
                    <a:pt x="3317" y="937"/>
                  </a:cubicBezTo>
                  <a:cubicBezTo>
                    <a:pt x="2940" y="466"/>
                    <a:pt x="2049" y="1"/>
                    <a:pt x="105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425;p32">
              <a:extLst>
                <a:ext uri="{FF2B5EF4-FFF2-40B4-BE49-F238E27FC236}">
                  <a16:creationId xmlns:a16="http://schemas.microsoft.com/office/drawing/2014/main" id="{013BF6F8-6834-4DD7-B2F7-C2D68E6808AF}"/>
                </a:ext>
              </a:extLst>
            </p:cNvPr>
            <p:cNvSpPr/>
            <p:nvPr/>
          </p:nvSpPr>
          <p:spPr>
            <a:xfrm flipH="1">
              <a:off x="6596093" y="2281964"/>
              <a:ext cx="338072" cy="51555"/>
            </a:xfrm>
            <a:custGeom>
              <a:avLst/>
              <a:gdLst/>
              <a:ahLst/>
              <a:cxnLst/>
              <a:rect l="l" t="t" r="r" b="b"/>
              <a:pathLst>
                <a:path w="3200" h="488" extrusionOk="0">
                  <a:moveTo>
                    <a:pt x="630" y="1"/>
                  </a:moveTo>
                  <a:cubicBezTo>
                    <a:pt x="527" y="1"/>
                    <a:pt x="445" y="4"/>
                    <a:pt x="393" y="11"/>
                  </a:cubicBezTo>
                  <a:cubicBezTo>
                    <a:pt x="249" y="30"/>
                    <a:pt x="115" y="78"/>
                    <a:pt x="0" y="155"/>
                  </a:cubicBezTo>
                  <a:cubicBezTo>
                    <a:pt x="427" y="392"/>
                    <a:pt x="1102" y="488"/>
                    <a:pt x="1735" y="488"/>
                  </a:cubicBezTo>
                  <a:cubicBezTo>
                    <a:pt x="2353" y="488"/>
                    <a:pt x="2930" y="397"/>
                    <a:pt x="3200" y="260"/>
                  </a:cubicBezTo>
                  <a:cubicBezTo>
                    <a:pt x="3094" y="193"/>
                    <a:pt x="2970" y="155"/>
                    <a:pt x="2845" y="145"/>
                  </a:cubicBezTo>
                  <a:cubicBezTo>
                    <a:pt x="2511" y="104"/>
                    <a:pt x="1222" y="1"/>
                    <a:pt x="6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426;p32">
              <a:extLst>
                <a:ext uri="{FF2B5EF4-FFF2-40B4-BE49-F238E27FC236}">
                  <a16:creationId xmlns:a16="http://schemas.microsoft.com/office/drawing/2014/main" id="{6A3CECE2-0CB8-4ADA-AE7B-EEB04005D666}"/>
                </a:ext>
              </a:extLst>
            </p:cNvPr>
            <p:cNvSpPr/>
            <p:nvPr/>
          </p:nvSpPr>
          <p:spPr>
            <a:xfrm flipH="1">
              <a:off x="6589014" y="2291789"/>
              <a:ext cx="352334" cy="47012"/>
            </a:xfrm>
            <a:custGeom>
              <a:avLst/>
              <a:gdLst/>
              <a:ahLst/>
              <a:cxnLst/>
              <a:rect l="l" t="t" r="r" b="b"/>
              <a:pathLst>
                <a:path w="3335" h="445" extrusionOk="0">
                  <a:moveTo>
                    <a:pt x="74" y="1"/>
                  </a:moveTo>
                  <a:cubicBezTo>
                    <a:pt x="51" y="1"/>
                    <a:pt x="27" y="11"/>
                    <a:pt x="20" y="33"/>
                  </a:cubicBezTo>
                  <a:cubicBezTo>
                    <a:pt x="1" y="62"/>
                    <a:pt x="11" y="100"/>
                    <a:pt x="39" y="110"/>
                  </a:cubicBezTo>
                  <a:cubicBezTo>
                    <a:pt x="470" y="349"/>
                    <a:pt x="1170" y="445"/>
                    <a:pt x="1821" y="445"/>
                  </a:cubicBezTo>
                  <a:cubicBezTo>
                    <a:pt x="2434" y="445"/>
                    <a:pt x="3009" y="359"/>
                    <a:pt x="3297" y="215"/>
                  </a:cubicBezTo>
                  <a:cubicBezTo>
                    <a:pt x="3325" y="205"/>
                    <a:pt x="3335" y="167"/>
                    <a:pt x="3325" y="138"/>
                  </a:cubicBezTo>
                  <a:cubicBezTo>
                    <a:pt x="3311" y="117"/>
                    <a:pt x="3291" y="106"/>
                    <a:pt x="3270" y="106"/>
                  </a:cubicBezTo>
                  <a:cubicBezTo>
                    <a:pt x="3263" y="106"/>
                    <a:pt x="3256" y="107"/>
                    <a:pt x="3249" y="110"/>
                  </a:cubicBezTo>
                  <a:cubicBezTo>
                    <a:pt x="2990" y="239"/>
                    <a:pt x="2415" y="330"/>
                    <a:pt x="1798" y="330"/>
                  </a:cubicBezTo>
                  <a:cubicBezTo>
                    <a:pt x="1182" y="330"/>
                    <a:pt x="523" y="239"/>
                    <a:pt x="97" y="4"/>
                  </a:cubicBezTo>
                  <a:cubicBezTo>
                    <a:pt x="90" y="2"/>
                    <a:pt x="82" y="1"/>
                    <a:pt x="74"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427;p32">
              <a:extLst>
                <a:ext uri="{FF2B5EF4-FFF2-40B4-BE49-F238E27FC236}">
                  <a16:creationId xmlns:a16="http://schemas.microsoft.com/office/drawing/2014/main" id="{6DD18B13-0D06-4A1D-ADC8-43FFF6ECE351}"/>
                </a:ext>
              </a:extLst>
            </p:cNvPr>
            <p:cNvSpPr/>
            <p:nvPr/>
          </p:nvSpPr>
          <p:spPr>
            <a:xfrm flipH="1">
              <a:off x="6571793" y="2275942"/>
              <a:ext cx="420160" cy="248160"/>
            </a:xfrm>
            <a:custGeom>
              <a:avLst/>
              <a:gdLst/>
              <a:ahLst/>
              <a:cxnLst/>
              <a:rect l="l" t="t" r="r" b="b"/>
              <a:pathLst>
                <a:path w="3977" h="2349" extrusionOk="0">
                  <a:moveTo>
                    <a:pt x="1170" y="116"/>
                  </a:moveTo>
                  <a:cubicBezTo>
                    <a:pt x="1745" y="116"/>
                    <a:pt x="3038" y="221"/>
                    <a:pt x="3383" y="260"/>
                  </a:cubicBezTo>
                  <a:cubicBezTo>
                    <a:pt x="3728" y="298"/>
                    <a:pt x="3852" y="470"/>
                    <a:pt x="3852" y="518"/>
                  </a:cubicBezTo>
                  <a:cubicBezTo>
                    <a:pt x="3843" y="978"/>
                    <a:pt x="3651" y="1428"/>
                    <a:pt x="3306" y="1735"/>
                  </a:cubicBezTo>
                  <a:cubicBezTo>
                    <a:pt x="2942" y="2049"/>
                    <a:pt x="2415" y="2228"/>
                    <a:pt x="1821" y="2228"/>
                  </a:cubicBezTo>
                  <a:cubicBezTo>
                    <a:pt x="1727" y="2228"/>
                    <a:pt x="1631" y="2223"/>
                    <a:pt x="1534" y="2214"/>
                  </a:cubicBezTo>
                  <a:cubicBezTo>
                    <a:pt x="1016" y="2176"/>
                    <a:pt x="585" y="1975"/>
                    <a:pt x="346" y="1687"/>
                  </a:cubicBezTo>
                  <a:cubicBezTo>
                    <a:pt x="193" y="1505"/>
                    <a:pt x="116" y="1266"/>
                    <a:pt x="145" y="1036"/>
                  </a:cubicBezTo>
                  <a:cubicBezTo>
                    <a:pt x="240" y="279"/>
                    <a:pt x="787" y="154"/>
                    <a:pt x="949" y="126"/>
                  </a:cubicBezTo>
                  <a:cubicBezTo>
                    <a:pt x="994" y="126"/>
                    <a:pt x="1043" y="121"/>
                    <a:pt x="1093" y="121"/>
                  </a:cubicBezTo>
                  <a:cubicBezTo>
                    <a:pt x="1119" y="121"/>
                    <a:pt x="1144" y="122"/>
                    <a:pt x="1170" y="126"/>
                  </a:cubicBezTo>
                  <a:lnTo>
                    <a:pt x="1170" y="116"/>
                  </a:lnTo>
                  <a:close/>
                  <a:moveTo>
                    <a:pt x="1177" y="0"/>
                  </a:moveTo>
                  <a:cubicBezTo>
                    <a:pt x="1071" y="0"/>
                    <a:pt x="986" y="3"/>
                    <a:pt x="930" y="11"/>
                  </a:cubicBezTo>
                  <a:cubicBezTo>
                    <a:pt x="748" y="39"/>
                    <a:pt x="135" y="183"/>
                    <a:pt x="30" y="1017"/>
                  </a:cubicBezTo>
                  <a:cubicBezTo>
                    <a:pt x="1" y="1285"/>
                    <a:pt x="78" y="1553"/>
                    <a:pt x="250" y="1754"/>
                  </a:cubicBezTo>
                  <a:cubicBezTo>
                    <a:pt x="509" y="2080"/>
                    <a:pt x="978" y="2291"/>
                    <a:pt x="1524" y="2339"/>
                  </a:cubicBezTo>
                  <a:cubicBezTo>
                    <a:pt x="1620" y="2348"/>
                    <a:pt x="1706" y="2348"/>
                    <a:pt x="1802" y="2348"/>
                  </a:cubicBezTo>
                  <a:cubicBezTo>
                    <a:pt x="2434" y="2348"/>
                    <a:pt x="3000" y="2166"/>
                    <a:pt x="3383" y="1831"/>
                  </a:cubicBezTo>
                  <a:cubicBezTo>
                    <a:pt x="3756" y="1496"/>
                    <a:pt x="3967" y="1017"/>
                    <a:pt x="3967" y="518"/>
                  </a:cubicBezTo>
                  <a:cubicBezTo>
                    <a:pt x="3977" y="413"/>
                    <a:pt x="3804" y="183"/>
                    <a:pt x="3392" y="135"/>
                  </a:cubicBezTo>
                  <a:cubicBezTo>
                    <a:pt x="3091" y="102"/>
                    <a:pt x="1788" y="0"/>
                    <a:pt x="117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428;p32">
              <a:extLst>
                <a:ext uri="{FF2B5EF4-FFF2-40B4-BE49-F238E27FC236}">
                  <a16:creationId xmlns:a16="http://schemas.microsoft.com/office/drawing/2014/main" id="{BECD099C-DED4-4E99-8235-28C749AA0767}"/>
                </a:ext>
              </a:extLst>
            </p:cNvPr>
            <p:cNvSpPr/>
            <p:nvPr/>
          </p:nvSpPr>
          <p:spPr>
            <a:xfrm flipH="1">
              <a:off x="6539320" y="2067767"/>
              <a:ext cx="57789" cy="92545"/>
            </a:xfrm>
            <a:custGeom>
              <a:avLst/>
              <a:gdLst/>
              <a:ahLst/>
              <a:cxnLst/>
              <a:rect l="l" t="t" r="r" b="b"/>
              <a:pathLst>
                <a:path w="547" h="876" extrusionOk="0">
                  <a:moveTo>
                    <a:pt x="288" y="1"/>
                  </a:moveTo>
                  <a:cubicBezTo>
                    <a:pt x="194" y="1"/>
                    <a:pt x="113" y="131"/>
                    <a:pt x="211" y="214"/>
                  </a:cubicBezTo>
                  <a:cubicBezTo>
                    <a:pt x="269" y="262"/>
                    <a:pt x="298" y="339"/>
                    <a:pt x="307" y="416"/>
                  </a:cubicBezTo>
                  <a:cubicBezTo>
                    <a:pt x="298" y="511"/>
                    <a:pt x="192" y="598"/>
                    <a:pt x="106" y="645"/>
                  </a:cubicBezTo>
                  <a:cubicBezTo>
                    <a:pt x="1" y="713"/>
                    <a:pt x="49" y="875"/>
                    <a:pt x="173" y="875"/>
                  </a:cubicBezTo>
                  <a:cubicBezTo>
                    <a:pt x="192" y="866"/>
                    <a:pt x="211" y="866"/>
                    <a:pt x="231" y="856"/>
                  </a:cubicBezTo>
                  <a:cubicBezTo>
                    <a:pt x="394" y="770"/>
                    <a:pt x="518" y="617"/>
                    <a:pt x="547" y="435"/>
                  </a:cubicBezTo>
                  <a:cubicBezTo>
                    <a:pt x="547" y="281"/>
                    <a:pt x="480" y="138"/>
                    <a:pt x="365" y="32"/>
                  </a:cubicBezTo>
                  <a:cubicBezTo>
                    <a:pt x="340" y="10"/>
                    <a:pt x="314" y="1"/>
                    <a:pt x="288" y="1"/>
                  </a:cubicBezTo>
                  <a:close/>
                </a:path>
              </a:pathLst>
            </a:custGeom>
            <a:solidFill>
              <a:srgbClr val="B47D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429;p32">
              <a:extLst>
                <a:ext uri="{FF2B5EF4-FFF2-40B4-BE49-F238E27FC236}">
                  <a16:creationId xmlns:a16="http://schemas.microsoft.com/office/drawing/2014/main" id="{057D5948-385F-4C45-A5C6-BA38DDAA5933}"/>
                </a:ext>
              </a:extLst>
            </p:cNvPr>
            <p:cNvSpPr/>
            <p:nvPr/>
          </p:nvSpPr>
          <p:spPr>
            <a:xfrm flipH="1">
              <a:off x="7173980" y="2001684"/>
              <a:ext cx="154668" cy="58210"/>
            </a:xfrm>
            <a:custGeom>
              <a:avLst/>
              <a:gdLst/>
              <a:ahLst/>
              <a:cxnLst/>
              <a:rect l="l" t="t" r="r" b="b"/>
              <a:pathLst>
                <a:path w="1464" h="551" extrusionOk="0">
                  <a:moveTo>
                    <a:pt x="123" y="0"/>
                  </a:moveTo>
                  <a:cubicBezTo>
                    <a:pt x="7" y="0"/>
                    <a:pt x="1" y="173"/>
                    <a:pt x="113" y="183"/>
                  </a:cubicBezTo>
                  <a:cubicBezTo>
                    <a:pt x="228" y="183"/>
                    <a:pt x="333" y="202"/>
                    <a:pt x="448" y="221"/>
                  </a:cubicBezTo>
                  <a:cubicBezTo>
                    <a:pt x="563" y="231"/>
                    <a:pt x="668" y="259"/>
                    <a:pt x="774" y="288"/>
                  </a:cubicBezTo>
                  <a:cubicBezTo>
                    <a:pt x="889" y="317"/>
                    <a:pt x="994" y="355"/>
                    <a:pt x="1099" y="394"/>
                  </a:cubicBezTo>
                  <a:cubicBezTo>
                    <a:pt x="1205" y="432"/>
                    <a:pt x="1301" y="489"/>
                    <a:pt x="1396" y="547"/>
                  </a:cubicBezTo>
                  <a:lnTo>
                    <a:pt x="1406" y="547"/>
                  </a:lnTo>
                  <a:cubicBezTo>
                    <a:pt x="1409" y="550"/>
                    <a:pt x="1412" y="551"/>
                    <a:pt x="1416" y="551"/>
                  </a:cubicBezTo>
                  <a:cubicBezTo>
                    <a:pt x="1426" y="551"/>
                    <a:pt x="1438" y="544"/>
                    <a:pt x="1444" y="537"/>
                  </a:cubicBezTo>
                  <a:cubicBezTo>
                    <a:pt x="1464" y="518"/>
                    <a:pt x="1454" y="499"/>
                    <a:pt x="1444" y="489"/>
                  </a:cubicBezTo>
                  <a:cubicBezTo>
                    <a:pt x="1349" y="422"/>
                    <a:pt x="1243" y="355"/>
                    <a:pt x="1138" y="307"/>
                  </a:cubicBezTo>
                  <a:cubicBezTo>
                    <a:pt x="1032" y="250"/>
                    <a:pt x="927" y="211"/>
                    <a:pt x="822" y="164"/>
                  </a:cubicBezTo>
                  <a:cubicBezTo>
                    <a:pt x="707" y="125"/>
                    <a:pt x="592" y="97"/>
                    <a:pt x="477" y="68"/>
                  </a:cubicBezTo>
                  <a:cubicBezTo>
                    <a:pt x="371" y="39"/>
                    <a:pt x="256" y="20"/>
                    <a:pt x="132" y="1"/>
                  </a:cubicBezTo>
                  <a:cubicBezTo>
                    <a:pt x="129" y="0"/>
                    <a:pt x="126" y="0"/>
                    <a:pt x="123"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430;p32">
              <a:extLst>
                <a:ext uri="{FF2B5EF4-FFF2-40B4-BE49-F238E27FC236}">
                  <a16:creationId xmlns:a16="http://schemas.microsoft.com/office/drawing/2014/main" id="{A3C7F65B-F499-4330-9F65-DEC0C431D996}"/>
                </a:ext>
              </a:extLst>
            </p:cNvPr>
            <p:cNvSpPr/>
            <p:nvPr/>
          </p:nvSpPr>
          <p:spPr>
            <a:xfrm flipH="1">
              <a:off x="7220571" y="2043203"/>
              <a:ext cx="106387" cy="37927"/>
            </a:xfrm>
            <a:custGeom>
              <a:avLst/>
              <a:gdLst/>
              <a:ahLst/>
              <a:cxnLst/>
              <a:rect l="l" t="t" r="r" b="b"/>
              <a:pathLst>
                <a:path w="1007" h="359" extrusionOk="0">
                  <a:moveTo>
                    <a:pt x="87" y="1"/>
                  </a:moveTo>
                  <a:cubicBezTo>
                    <a:pt x="39" y="1"/>
                    <a:pt x="1" y="39"/>
                    <a:pt x="1" y="87"/>
                  </a:cubicBezTo>
                  <a:cubicBezTo>
                    <a:pt x="1" y="144"/>
                    <a:pt x="39" y="183"/>
                    <a:pt x="87" y="183"/>
                  </a:cubicBezTo>
                  <a:cubicBezTo>
                    <a:pt x="240" y="183"/>
                    <a:pt x="384" y="202"/>
                    <a:pt x="528" y="230"/>
                  </a:cubicBezTo>
                  <a:cubicBezTo>
                    <a:pt x="672" y="250"/>
                    <a:pt x="815" y="298"/>
                    <a:pt x="959" y="355"/>
                  </a:cubicBezTo>
                  <a:cubicBezTo>
                    <a:pt x="965" y="358"/>
                    <a:pt x="969" y="359"/>
                    <a:pt x="974" y="359"/>
                  </a:cubicBezTo>
                  <a:cubicBezTo>
                    <a:pt x="984" y="359"/>
                    <a:pt x="990" y="352"/>
                    <a:pt x="997" y="345"/>
                  </a:cubicBezTo>
                  <a:cubicBezTo>
                    <a:pt x="1007" y="326"/>
                    <a:pt x="1007" y="307"/>
                    <a:pt x="988" y="298"/>
                  </a:cubicBezTo>
                  <a:cubicBezTo>
                    <a:pt x="854" y="211"/>
                    <a:pt x="710" y="154"/>
                    <a:pt x="566" y="106"/>
                  </a:cubicBezTo>
                  <a:cubicBezTo>
                    <a:pt x="413" y="58"/>
                    <a:pt x="260" y="20"/>
                    <a:pt x="97" y="1"/>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431;p32">
              <a:extLst>
                <a:ext uri="{FF2B5EF4-FFF2-40B4-BE49-F238E27FC236}">
                  <a16:creationId xmlns:a16="http://schemas.microsoft.com/office/drawing/2014/main" id="{CD2D6CE3-2F50-4EE4-A7B8-95D5509B3BD1}"/>
                </a:ext>
              </a:extLst>
            </p:cNvPr>
            <p:cNvSpPr/>
            <p:nvPr/>
          </p:nvSpPr>
          <p:spPr>
            <a:xfrm flipH="1">
              <a:off x="7265048" y="2084722"/>
              <a:ext cx="64868" cy="19544"/>
            </a:xfrm>
            <a:custGeom>
              <a:avLst/>
              <a:gdLst/>
              <a:ahLst/>
              <a:cxnLst/>
              <a:rect l="l" t="t" r="r" b="b"/>
              <a:pathLst>
                <a:path w="614" h="185" extrusionOk="0">
                  <a:moveTo>
                    <a:pt x="86" y="0"/>
                  </a:moveTo>
                  <a:cubicBezTo>
                    <a:pt x="38" y="19"/>
                    <a:pt x="0" y="67"/>
                    <a:pt x="10" y="115"/>
                  </a:cubicBezTo>
                  <a:cubicBezTo>
                    <a:pt x="18" y="157"/>
                    <a:pt x="55" y="184"/>
                    <a:pt x="97" y="184"/>
                  </a:cubicBezTo>
                  <a:cubicBezTo>
                    <a:pt x="103" y="184"/>
                    <a:pt x="109" y="184"/>
                    <a:pt x="115" y="182"/>
                  </a:cubicBezTo>
                  <a:cubicBezTo>
                    <a:pt x="200" y="167"/>
                    <a:pt x="281" y="159"/>
                    <a:pt x="363" y="159"/>
                  </a:cubicBezTo>
                  <a:cubicBezTo>
                    <a:pt x="430" y="159"/>
                    <a:pt x="497" y="164"/>
                    <a:pt x="565" y="173"/>
                  </a:cubicBezTo>
                  <a:lnTo>
                    <a:pt x="575" y="173"/>
                  </a:lnTo>
                  <a:cubicBezTo>
                    <a:pt x="585" y="173"/>
                    <a:pt x="604" y="163"/>
                    <a:pt x="604" y="144"/>
                  </a:cubicBezTo>
                  <a:cubicBezTo>
                    <a:pt x="613" y="134"/>
                    <a:pt x="604" y="106"/>
                    <a:pt x="585" y="106"/>
                  </a:cubicBezTo>
                  <a:cubicBezTo>
                    <a:pt x="431" y="48"/>
                    <a:pt x="268" y="19"/>
                    <a:pt x="106"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32;p32">
              <a:extLst>
                <a:ext uri="{FF2B5EF4-FFF2-40B4-BE49-F238E27FC236}">
                  <a16:creationId xmlns:a16="http://schemas.microsoft.com/office/drawing/2014/main" id="{329333E1-A812-4644-BDB4-B517D15838CB}"/>
                </a:ext>
              </a:extLst>
            </p:cNvPr>
            <p:cNvSpPr/>
            <p:nvPr/>
          </p:nvSpPr>
          <p:spPr>
            <a:xfrm flipH="1">
              <a:off x="6188830" y="2032955"/>
              <a:ext cx="103746" cy="52400"/>
            </a:xfrm>
            <a:custGeom>
              <a:avLst/>
              <a:gdLst/>
              <a:ahLst/>
              <a:cxnLst/>
              <a:rect l="l" t="t" r="r" b="b"/>
              <a:pathLst>
                <a:path w="982" h="496" extrusionOk="0">
                  <a:moveTo>
                    <a:pt x="861" y="0"/>
                  </a:moveTo>
                  <a:cubicBezTo>
                    <a:pt x="855" y="0"/>
                    <a:pt x="850" y="1"/>
                    <a:pt x="844" y="2"/>
                  </a:cubicBezTo>
                  <a:cubicBezTo>
                    <a:pt x="681" y="30"/>
                    <a:pt x="528" y="78"/>
                    <a:pt x="384" y="155"/>
                  </a:cubicBezTo>
                  <a:cubicBezTo>
                    <a:pt x="250" y="222"/>
                    <a:pt x="116" y="318"/>
                    <a:pt x="11" y="433"/>
                  </a:cubicBezTo>
                  <a:cubicBezTo>
                    <a:pt x="1" y="452"/>
                    <a:pt x="1" y="471"/>
                    <a:pt x="11" y="481"/>
                  </a:cubicBezTo>
                  <a:cubicBezTo>
                    <a:pt x="20" y="490"/>
                    <a:pt x="30" y="495"/>
                    <a:pt x="38" y="495"/>
                  </a:cubicBezTo>
                  <a:cubicBezTo>
                    <a:pt x="46" y="495"/>
                    <a:pt x="54" y="490"/>
                    <a:pt x="58" y="481"/>
                  </a:cubicBezTo>
                  <a:cubicBezTo>
                    <a:pt x="173" y="385"/>
                    <a:pt x="298" y="318"/>
                    <a:pt x="442" y="270"/>
                  </a:cubicBezTo>
                  <a:cubicBezTo>
                    <a:pt x="576" y="212"/>
                    <a:pt x="710" y="193"/>
                    <a:pt x="854" y="184"/>
                  </a:cubicBezTo>
                  <a:lnTo>
                    <a:pt x="873" y="184"/>
                  </a:lnTo>
                  <a:cubicBezTo>
                    <a:pt x="982" y="166"/>
                    <a:pt x="961" y="0"/>
                    <a:pt x="861"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33;p32">
              <a:extLst>
                <a:ext uri="{FF2B5EF4-FFF2-40B4-BE49-F238E27FC236}">
                  <a16:creationId xmlns:a16="http://schemas.microsoft.com/office/drawing/2014/main" id="{7493325C-8EDD-4DBF-99CF-3AF8CE3F8D9E}"/>
                </a:ext>
              </a:extLst>
            </p:cNvPr>
            <p:cNvSpPr/>
            <p:nvPr/>
          </p:nvSpPr>
          <p:spPr>
            <a:xfrm flipH="1">
              <a:off x="6193267" y="2075425"/>
              <a:ext cx="71946" cy="33067"/>
            </a:xfrm>
            <a:custGeom>
              <a:avLst/>
              <a:gdLst/>
              <a:ahLst/>
              <a:cxnLst/>
              <a:rect l="l" t="t" r="r" b="b"/>
              <a:pathLst>
                <a:path w="681" h="313" extrusionOk="0">
                  <a:moveTo>
                    <a:pt x="590" y="1"/>
                  </a:moveTo>
                  <a:cubicBezTo>
                    <a:pt x="585" y="1"/>
                    <a:pt x="580" y="1"/>
                    <a:pt x="575" y="2"/>
                  </a:cubicBezTo>
                  <a:cubicBezTo>
                    <a:pt x="470" y="12"/>
                    <a:pt x="365" y="40"/>
                    <a:pt x="269" y="88"/>
                  </a:cubicBezTo>
                  <a:cubicBezTo>
                    <a:pt x="173" y="127"/>
                    <a:pt x="87" y="184"/>
                    <a:pt x="10" y="261"/>
                  </a:cubicBezTo>
                  <a:cubicBezTo>
                    <a:pt x="1" y="270"/>
                    <a:pt x="1" y="280"/>
                    <a:pt x="1" y="299"/>
                  </a:cubicBezTo>
                  <a:cubicBezTo>
                    <a:pt x="7" y="306"/>
                    <a:pt x="24" y="313"/>
                    <a:pt x="36" y="313"/>
                  </a:cubicBezTo>
                  <a:cubicBezTo>
                    <a:pt x="41" y="313"/>
                    <a:pt x="46" y="311"/>
                    <a:pt x="48" y="309"/>
                  </a:cubicBezTo>
                  <a:cubicBezTo>
                    <a:pt x="135" y="261"/>
                    <a:pt x="221" y="222"/>
                    <a:pt x="307" y="203"/>
                  </a:cubicBezTo>
                  <a:cubicBezTo>
                    <a:pt x="403" y="184"/>
                    <a:pt x="489" y="175"/>
                    <a:pt x="585" y="175"/>
                  </a:cubicBezTo>
                  <a:lnTo>
                    <a:pt x="595" y="175"/>
                  </a:lnTo>
                  <a:cubicBezTo>
                    <a:pt x="652" y="175"/>
                    <a:pt x="681" y="127"/>
                    <a:pt x="681" y="79"/>
                  </a:cubicBezTo>
                  <a:cubicBezTo>
                    <a:pt x="672" y="36"/>
                    <a:pt x="633" y="1"/>
                    <a:pt x="590" y="1"/>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34;p32">
              <a:extLst>
                <a:ext uri="{FF2B5EF4-FFF2-40B4-BE49-F238E27FC236}">
                  <a16:creationId xmlns:a16="http://schemas.microsoft.com/office/drawing/2014/main" id="{6A18D489-ABEB-4295-92EF-B6C361C50F5F}"/>
                </a:ext>
              </a:extLst>
            </p:cNvPr>
            <p:cNvSpPr/>
            <p:nvPr/>
          </p:nvSpPr>
          <p:spPr>
            <a:xfrm flipH="1">
              <a:off x="6885987" y="1582585"/>
              <a:ext cx="231051" cy="103426"/>
            </a:xfrm>
            <a:custGeom>
              <a:avLst/>
              <a:gdLst/>
              <a:ahLst/>
              <a:cxnLst/>
              <a:rect l="l" t="t" r="r" b="b"/>
              <a:pathLst>
                <a:path w="2187" h="979" extrusionOk="0">
                  <a:moveTo>
                    <a:pt x="940" y="0"/>
                  </a:moveTo>
                  <a:cubicBezTo>
                    <a:pt x="462" y="0"/>
                    <a:pt x="1" y="107"/>
                    <a:pt x="45" y="164"/>
                  </a:cubicBezTo>
                  <a:cubicBezTo>
                    <a:pt x="112" y="260"/>
                    <a:pt x="1242" y="931"/>
                    <a:pt x="2028" y="979"/>
                  </a:cubicBezTo>
                  <a:cubicBezTo>
                    <a:pt x="2029" y="979"/>
                    <a:pt x="2030" y="979"/>
                    <a:pt x="2031" y="979"/>
                  </a:cubicBezTo>
                  <a:cubicBezTo>
                    <a:pt x="2187" y="979"/>
                    <a:pt x="1854" y="202"/>
                    <a:pt x="1626" y="107"/>
                  </a:cubicBezTo>
                  <a:cubicBezTo>
                    <a:pt x="1437" y="29"/>
                    <a:pt x="1186" y="0"/>
                    <a:pt x="94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35;p32">
              <a:extLst>
                <a:ext uri="{FF2B5EF4-FFF2-40B4-BE49-F238E27FC236}">
                  <a16:creationId xmlns:a16="http://schemas.microsoft.com/office/drawing/2014/main" id="{4D8A6D4E-78FE-412D-B543-90325941FC20}"/>
                </a:ext>
              </a:extLst>
            </p:cNvPr>
            <p:cNvSpPr/>
            <p:nvPr/>
          </p:nvSpPr>
          <p:spPr>
            <a:xfrm flipH="1">
              <a:off x="6307258" y="1600122"/>
              <a:ext cx="187736" cy="98039"/>
            </a:xfrm>
            <a:custGeom>
              <a:avLst/>
              <a:gdLst/>
              <a:ahLst/>
              <a:cxnLst/>
              <a:rect l="l" t="t" r="r" b="b"/>
              <a:pathLst>
                <a:path w="1777" h="928" extrusionOk="0">
                  <a:moveTo>
                    <a:pt x="909" y="0"/>
                  </a:moveTo>
                  <a:cubicBezTo>
                    <a:pt x="756" y="0"/>
                    <a:pt x="608" y="21"/>
                    <a:pt x="489" y="75"/>
                  </a:cubicBezTo>
                  <a:cubicBezTo>
                    <a:pt x="298" y="161"/>
                    <a:pt x="1" y="928"/>
                    <a:pt x="125" y="928"/>
                  </a:cubicBezTo>
                  <a:cubicBezTo>
                    <a:pt x="748" y="918"/>
                    <a:pt x="1677" y="305"/>
                    <a:pt x="1735" y="219"/>
                  </a:cubicBezTo>
                  <a:cubicBezTo>
                    <a:pt x="1777" y="156"/>
                    <a:pt x="1327" y="0"/>
                    <a:pt x="909"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36;p32">
              <a:extLst>
                <a:ext uri="{FF2B5EF4-FFF2-40B4-BE49-F238E27FC236}">
                  <a16:creationId xmlns:a16="http://schemas.microsoft.com/office/drawing/2014/main" id="{B9F7F6E1-BD5E-415E-8EB3-A6ACC04D3277}"/>
                </a:ext>
              </a:extLst>
            </p:cNvPr>
            <p:cNvSpPr/>
            <p:nvPr/>
          </p:nvSpPr>
          <p:spPr>
            <a:xfrm flipH="1">
              <a:off x="6163894" y="1724890"/>
              <a:ext cx="319901" cy="316829"/>
            </a:xfrm>
            <a:custGeom>
              <a:avLst/>
              <a:gdLst/>
              <a:ahLst/>
              <a:cxnLst/>
              <a:rect l="l" t="t" r="r" b="b"/>
              <a:pathLst>
                <a:path w="3028" h="2999" extrusionOk="0">
                  <a:moveTo>
                    <a:pt x="1571" y="1"/>
                  </a:moveTo>
                  <a:cubicBezTo>
                    <a:pt x="1027" y="1"/>
                    <a:pt x="630" y="453"/>
                    <a:pt x="412" y="733"/>
                  </a:cubicBezTo>
                  <a:cubicBezTo>
                    <a:pt x="182" y="1040"/>
                    <a:pt x="0" y="1605"/>
                    <a:pt x="173" y="2400"/>
                  </a:cubicBezTo>
                  <a:cubicBezTo>
                    <a:pt x="431" y="2827"/>
                    <a:pt x="1071" y="2999"/>
                    <a:pt x="1631" y="2999"/>
                  </a:cubicBezTo>
                  <a:cubicBezTo>
                    <a:pt x="1775" y="2999"/>
                    <a:pt x="1915" y="2987"/>
                    <a:pt x="2041" y="2966"/>
                  </a:cubicBezTo>
                  <a:cubicBezTo>
                    <a:pt x="2654" y="2851"/>
                    <a:pt x="2932" y="2180"/>
                    <a:pt x="2980" y="1691"/>
                  </a:cubicBezTo>
                  <a:cubicBezTo>
                    <a:pt x="3028" y="1203"/>
                    <a:pt x="2826" y="111"/>
                    <a:pt x="1667" y="5"/>
                  </a:cubicBezTo>
                  <a:cubicBezTo>
                    <a:pt x="1635" y="2"/>
                    <a:pt x="1603" y="1"/>
                    <a:pt x="15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437;p32">
              <a:extLst>
                <a:ext uri="{FF2B5EF4-FFF2-40B4-BE49-F238E27FC236}">
                  <a16:creationId xmlns:a16="http://schemas.microsoft.com/office/drawing/2014/main" id="{969DB999-91B7-4401-AE2A-8948D48FCFF4}"/>
                </a:ext>
              </a:extLst>
            </p:cNvPr>
            <p:cNvSpPr/>
            <p:nvPr/>
          </p:nvSpPr>
          <p:spPr>
            <a:xfrm flipH="1">
              <a:off x="6128502" y="1708410"/>
              <a:ext cx="358356" cy="212452"/>
            </a:xfrm>
            <a:custGeom>
              <a:avLst/>
              <a:gdLst/>
              <a:ahLst/>
              <a:cxnLst/>
              <a:rect l="l" t="t" r="r" b="b"/>
              <a:pathLst>
                <a:path w="3392" h="2011" extrusionOk="0">
                  <a:moveTo>
                    <a:pt x="1682" y="0"/>
                  </a:moveTo>
                  <a:cubicBezTo>
                    <a:pt x="664" y="0"/>
                    <a:pt x="78" y="894"/>
                    <a:pt x="1" y="2010"/>
                  </a:cubicBezTo>
                  <a:cubicBezTo>
                    <a:pt x="96" y="1522"/>
                    <a:pt x="623" y="334"/>
                    <a:pt x="1639" y="334"/>
                  </a:cubicBezTo>
                  <a:cubicBezTo>
                    <a:pt x="2645" y="343"/>
                    <a:pt x="3066" y="1225"/>
                    <a:pt x="2980" y="1972"/>
                  </a:cubicBezTo>
                  <a:cubicBezTo>
                    <a:pt x="3172" y="1924"/>
                    <a:pt x="3392" y="1656"/>
                    <a:pt x="3392" y="1656"/>
                  </a:cubicBezTo>
                  <a:cubicBezTo>
                    <a:pt x="3392" y="1656"/>
                    <a:pt x="3191" y="257"/>
                    <a:pt x="2051" y="37"/>
                  </a:cubicBezTo>
                  <a:cubicBezTo>
                    <a:pt x="1922" y="12"/>
                    <a:pt x="1799" y="0"/>
                    <a:pt x="16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438;p32">
              <a:extLst>
                <a:ext uri="{FF2B5EF4-FFF2-40B4-BE49-F238E27FC236}">
                  <a16:creationId xmlns:a16="http://schemas.microsoft.com/office/drawing/2014/main" id="{8B2FF5F7-57A6-4F88-B59A-7A6073989F0C}"/>
                </a:ext>
              </a:extLst>
            </p:cNvPr>
            <p:cNvSpPr/>
            <p:nvPr/>
          </p:nvSpPr>
          <p:spPr>
            <a:xfrm flipH="1">
              <a:off x="6176045" y="1733448"/>
              <a:ext cx="221754" cy="296651"/>
            </a:xfrm>
            <a:custGeom>
              <a:avLst/>
              <a:gdLst/>
              <a:ahLst/>
              <a:cxnLst/>
              <a:rect l="l" t="t" r="r" b="b"/>
              <a:pathLst>
                <a:path w="2099" h="2808" extrusionOk="0">
                  <a:moveTo>
                    <a:pt x="1045" y="1"/>
                  </a:moveTo>
                  <a:cubicBezTo>
                    <a:pt x="470" y="1"/>
                    <a:pt x="1" y="633"/>
                    <a:pt x="1" y="1409"/>
                  </a:cubicBezTo>
                  <a:cubicBezTo>
                    <a:pt x="1" y="2185"/>
                    <a:pt x="470" y="2808"/>
                    <a:pt x="1045" y="2808"/>
                  </a:cubicBezTo>
                  <a:cubicBezTo>
                    <a:pt x="1629" y="2808"/>
                    <a:pt x="2099" y="2185"/>
                    <a:pt x="2099" y="1409"/>
                  </a:cubicBezTo>
                  <a:cubicBezTo>
                    <a:pt x="2099" y="633"/>
                    <a:pt x="1629" y="1"/>
                    <a:pt x="1045"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439;p32">
              <a:extLst>
                <a:ext uri="{FF2B5EF4-FFF2-40B4-BE49-F238E27FC236}">
                  <a16:creationId xmlns:a16="http://schemas.microsoft.com/office/drawing/2014/main" id="{E07D955B-BFA6-4B4C-B021-2926108EC92A}"/>
                </a:ext>
              </a:extLst>
            </p:cNvPr>
            <p:cNvSpPr/>
            <p:nvPr/>
          </p:nvSpPr>
          <p:spPr>
            <a:xfrm flipH="1">
              <a:off x="6178052" y="1733448"/>
              <a:ext cx="219747" cy="149910"/>
            </a:xfrm>
            <a:custGeom>
              <a:avLst/>
              <a:gdLst/>
              <a:ahLst/>
              <a:cxnLst/>
              <a:rect l="l" t="t" r="r" b="b"/>
              <a:pathLst>
                <a:path w="2080" h="1419" extrusionOk="0">
                  <a:moveTo>
                    <a:pt x="1045" y="1"/>
                  </a:moveTo>
                  <a:cubicBezTo>
                    <a:pt x="470" y="1"/>
                    <a:pt x="1" y="633"/>
                    <a:pt x="1" y="1409"/>
                  </a:cubicBezTo>
                  <a:lnTo>
                    <a:pt x="1" y="1419"/>
                  </a:lnTo>
                  <a:cubicBezTo>
                    <a:pt x="473" y="1193"/>
                    <a:pt x="992" y="1077"/>
                    <a:pt x="1516" y="1077"/>
                  </a:cubicBezTo>
                  <a:cubicBezTo>
                    <a:pt x="1704" y="1077"/>
                    <a:pt x="1892" y="1092"/>
                    <a:pt x="2079" y="1122"/>
                  </a:cubicBezTo>
                  <a:cubicBezTo>
                    <a:pt x="1984" y="480"/>
                    <a:pt x="1553" y="1"/>
                    <a:pt x="1045"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440;p32">
              <a:extLst>
                <a:ext uri="{FF2B5EF4-FFF2-40B4-BE49-F238E27FC236}">
                  <a16:creationId xmlns:a16="http://schemas.microsoft.com/office/drawing/2014/main" id="{71178D42-E234-4B5B-AA29-F2AA40414764}"/>
                </a:ext>
              </a:extLst>
            </p:cNvPr>
            <p:cNvSpPr/>
            <p:nvPr/>
          </p:nvSpPr>
          <p:spPr>
            <a:xfrm flipH="1">
              <a:off x="6165903" y="1724362"/>
              <a:ext cx="242038" cy="315879"/>
            </a:xfrm>
            <a:custGeom>
              <a:avLst/>
              <a:gdLst/>
              <a:ahLst/>
              <a:cxnLst/>
              <a:rect l="l" t="t" r="r" b="b"/>
              <a:pathLst>
                <a:path w="2291" h="2990" extrusionOk="0">
                  <a:moveTo>
                    <a:pt x="1141" y="183"/>
                  </a:moveTo>
                  <a:cubicBezTo>
                    <a:pt x="1677" y="183"/>
                    <a:pt x="2099" y="767"/>
                    <a:pt x="2099" y="1495"/>
                  </a:cubicBezTo>
                  <a:cubicBezTo>
                    <a:pt x="2099" y="2223"/>
                    <a:pt x="1668" y="2817"/>
                    <a:pt x="1141" y="2817"/>
                  </a:cubicBezTo>
                  <a:cubicBezTo>
                    <a:pt x="614" y="2817"/>
                    <a:pt x="183" y="2223"/>
                    <a:pt x="183" y="1495"/>
                  </a:cubicBezTo>
                  <a:cubicBezTo>
                    <a:pt x="183" y="767"/>
                    <a:pt x="614" y="183"/>
                    <a:pt x="1141" y="183"/>
                  </a:cubicBezTo>
                  <a:close/>
                  <a:moveTo>
                    <a:pt x="1141" y="1"/>
                  </a:moveTo>
                  <a:cubicBezTo>
                    <a:pt x="518" y="1"/>
                    <a:pt x="1" y="671"/>
                    <a:pt x="1" y="1495"/>
                  </a:cubicBezTo>
                  <a:cubicBezTo>
                    <a:pt x="1" y="2319"/>
                    <a:pt x="518" y="2990"/>
                    <a:pt x="1141" y="2990"/>
                  </a:cubicBezTo>
                  <a:cubicBezTo>
                    <a:pt x="1773" y="2990"/>
                    <a:pt x="2290" y="2319"/>
                    <a:pt x="2290" y="1495"/>
                  </a:cubicBezTo>
                  <a:cubicBezTo>
                    <a:pt x="2290" y="671"/>
                    <a:pt x="1773" y="1"/>
                    <a:pt x="1141"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441;p32">
              <a:extLst>
                <a:ext uri="{FF2B5EF4-FFF2-40B4-BE49-F238E27FC236}">
                  <a16:creationId xmlns:a16="http://schemas.microsoft.com/office/drawing/2014/main" id="{8830FD40-1459-4D0A-8C9C-C8D30C7A2FF3}"/>
                </a:ext>
              </a:extLst>
            </p:cNvPr>
            <p:cNvSpPr/>
            <p:nvPr/>
          </p:nvSpPr>
          <p:spPr>
            <a:xfrm flipH="1">
              <a:off x="6222636" y="1817542"/>
              <a:ext cx="97196" cy="129626"/>
            </a:xfrm>
            <a:custGeom>
              <a:avLst/>
              <a:gdLst/>
              <a:ahLst/>
              <a:cxnLst/>
              <a:rect l="l" t="t" r="r" b="b"/>
              <a:pathLst>
                <a:path w="920" h="1227" extrusionOk="0">
                  <a:moveTo>
                    <a:pt x="460" y="0"/>
                  </a:moveTo>
                  <a:cubicBezTo>
                    <a:pt x="201" y="0"/>
                    <a:pt x="0" y="268"/>
                    <a:pt x="0" y="613"/>
                  </a:cubicBezTo>
                  <a:cubicBezTo>
                    <a:pt x="0" y="949"/>
                    <a:pt x="201" y="1226"/>
                    <a:pt x="460" y="1226"/>
                  </a:cubicBezTo>
                  <a:cubicBezTo>
                    <a:pt x="719" y="1226"/>
                    <a:pt x="920" y="949"/>
                    <a:pt x="920" y="613"/>
                  </a:cubicBezTo>
                  <a:cubicBezTo>
                    <a:pt x="920" y="268"/>
                    <a:pt x="719" y="0"/>
                    <a:pt x="46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442;p32">
              <a:extLst>
                <a:ext uri="{FF2B5EF4-FFF2-40B4-BE49-F238E27FC236}">
                  <a16:creationId xmlns:a16="http://schemas.microsoft.com/office/drawing/2014/main" id="{97AA2E90-7010-45B0-A578-15BDFE8C85CF}"/>
                </a:ext>
              </a:extLst>
            </p:cNvPr>
            <p:cNvSpPr/>
            <p:nvPr/>
          </p:nvSpPr>
          <p:spPr>
            <a:xfrm flipH="1">
              <a:off x="6326803" y="1871633"/>
              <a:ext cx="127411" cy="75959"/>
            </a:xfrm>
            <a:custGeom>
              <a:avLst/>
              <a:gdLst/>
              <a:ahLst/>
              <a:cxnLst/>
              <a:rect l="l" t="t" r="r" b="b"/>
              <a:pathLst>
                <a:path w="1206" h="719" extrusionOk="0">
                  <a:moveTo>
                    <a:pt x="790" y="1"/>
                  </a:moveTo>
                  <a:cubicBezTo>
                    <a:pt x="585" y="1"/>
                    <a:pt x="353" y="34"/>
                    <a:pt x="228" y="101"/>
                  </a:cubicBezTo>
                  <a:cubicBezTo>
                    <a:pt x="0" y="220"/>
                    <a:pt x="76" y="719"/>
                    <a:pt x="347" y="719"/>
                  </a:cubicBezTo>
                  <a:cubicBezTo>
                    <a:pt x="361" y="719"/>
                    <a:pt x="376" y="717"/>
                    <a:pt x="391" y="714"/>
                  </a:cubicBezTo>
                  <a:cubicBezTo>
                    <a:pt x="697" y="657"/>
                    <a:pt x="1205" y="235"/>
                    <a:pt x="1186" y="101"/>
                  </a:cubicBezTo>
                  <a:cubicBezTo>
                    <a:pt x="1172" y="34"/>
                    <a:pt x="994" y="1"/>
                    <a:pt x="7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443;p32">
              <a:extLst>
                <a:ext uri="{FF2B5EF4-FFF2-40B4-BE49-F238E27FC236}">
                  <a16:creationId xmlns:a16="http://schemas.microsoft.com/office/drawing/2014/main" id="{20DE3352-B7EA-401E-B72E-6B4BD8CAE799}"/>
                </a:ext>
              </a:extLst>
            </p:cNvPr>
            <p:cNvSpPr/>
            <p:nvPr/>
          </p:nvSpPr>
          <p:spPr>
            <a:xfrm flipH="1">
              <a:off x="6926025" y="1711473"/>
              <a:ext cx="422167" cy="339015"/>
            </a:xfrm>
            <a:custGeom>
              <a:avLst/>
              <a:gdLst/>
              <a:ahLst/>
              <a:cxnLst/>
              <a:rect l="l" t="t" r="r" b="b"/>
              <a:pathLst>
                <a:path w="3996" h="3209" extrusionOk="0">
                  <a:moveTo>
                    <a:pt x="2041" y="1"/>
                  </a:moveTo>
                  <a:cubicBezTo>
                    <a:pt x="1824" y="1"/>
                    <a:pt x="1587" y="38"/>
                    <a:pt x="1332" y="123"/>
                  </a:cubicBezTo>
                  <a:cubicBezTo>
                    <a:pt x="58" y="554"/>
                    <a:pt x="1" y="1713"/>
                    <a:pt x="192" y="2297"/>
                  </a:cubicBezTo>
                  <a:cubicBezTo>
                    <a:pt x="641" y="2671"/>
                    <a:pt x="1672" y="3209"/>
                    <a:pt x="2496" y="3209"/>
                  </a:cubicBezTo>
                  <a:cubicBezTo>
                    <a:pt x="2517" y="3209"/>
                    <a:pt x="2538" y="3208"/>
                    <a:pt x="2559" y="3208"/>
                  </a:cubicBezTo>
                  <a:cubicBezTo>
                    <a:pt x="3392" y="3169"/>
                    <a:pt x="3651" y="2786"/>
                    <a:pt x="3651" y="2786"/>
                  </a:cubicBezTo>
                  <a:cubicBezTo>
                    <a:pt x="3651" y="2786"/>
                    <a:pt x="3996" y="1713"/>
                    <a:pt x="3699" y="1081"/>
                  </a:cubicBezTo>
                  <a:cubicBezTo>
                    <a:pt x="3469" y="583"/>
                    <a:pt x="2904" y="1"/>
                    <a:pt x="20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44;p32">
              <a:extLst>
                <a:ext uri="{FF2B5EF4-FFF2-40B4-BE49-F238E27FC236}">
                  <a16:creationId xmlns:a16="http://schemas.microsoft.com/office/drawing/2014/main" id="{976866E0-FC56-46B0-95F5-F0E6810D9AFB}"/>
                </a:ext>
              </a:extLst>
            </p:cNvPr>
            <p:cNvSpPr/>
            <p:nvPr/>
          </p:nvSpPr>
          <p:spPr>
            <a:xfrm flipH="1">
              <a:off x="6962475" y="1742639"/>
              <a:ext cx="242989" cy="296651"/>
            </a:xfrm>
            <a:custGeom>
              <a:avLst/>
              <a:gdLst/>
              <a:ahLst/>
              <a:cxnLst/>
              <a:rect l="l" t="t" r="r" b="b"/>
              <a:pathLst>
                <a:path w="2300" h="2808" extrusionOk="0">
                  <a:moveTo>
                    <a:pt x="1150" y="0"/>
                  </a:moveTo>
                  <a:cubicBezTo>
                    <a:pt x="518" y="0"/>
                    <a:pt x="1" y="632"/>
                    <a:pt x="1" y="1408"/>
                  </a:cubicBezTo>
                  <a:cubicBezTo>
                    <a:pt x="1" y="2184"/>
                    <a:pt x="518" y="2807"/>
                    <a:pt x="1150" y="2807"/>
                  </a:cubicBezTo>
                  <a:cubicBezTo>
                    <a:pt x="1792" y="2807"/>
                    <a:pt x="2300" y="2184"/>
                    <a:pt x="2300" y="1408"/>
                  </a:cubicBezTo>
                  <a:cubicBezTo>
                    <a:pt x="2300" y="632"/>
                    <a:pt x="1792" y="0"/>
                    <a:pt x="1150"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445;p32">
              <a:extLst>
                <a:ext uri="{FF2B5EF4-FFF2-40B4-BE49-F238E27FC236}">
                  <a16:creationId xmlns:a16="http://schemas.microsoft.com/office/drawing/2014/main" id="{066C678B-4E8C-44FF-A62E-9DD38E78DE54}"/>
                </a:ext>
              </a:extLst>
            </p:cNvPr>
            <p:cNvSpPr/>
            <p:nvPr/>
          </p:nvSpPr>
          <p:spPr>
            <a:xfrm flipH="1">
              <a:off x="6964482" y="1742639"/>
              <a:ext cx="240982" cy="149910"/>
            </a:xfrm>
            <a:custGeom>
              <a:avLst/>
              <a:gdLst/>
              <a:ahLst/>
              <a:cxnLst/>
              <a:rect l="l" t="t" r="r" b="b"/>
              <a:pathLst>
                <a:path w="2281" h="1419" extrusionOk="0">
                  <a:moveTo>
                    <a:pt x="1150" y="0"/>
                  </a:moveTo>
                  <a:cubicBezTo>
                    <a:pt x="518" y="0"/>
                    <a:pt x="1" y="632"/>
                    <a:pt x="1" y="1408"/>
                  </a:cubicBezTo>
                  <a:lnTo>
                    <a:pt x="1" y="1418"/>
                  </a:lnTo>
                  <a:cubicBezTo>
                    <a:pt x="524" y="1188"/>
                    <a:pt x="1084" y="1074"/>
                    <a:pt x="1649" y="1074"/>
                  </a:cubicBezTo>
                  <a:cubicBezTo>
                    <a:pt x="1859" y="1074"/>
                    <a:pt x="2070" y="1090"/>
                    <a:pt x="2281" y="1121"/>
                  </a:cubicBezTo>
                  <a:cubicBezTo>
                    <a:pt x="2175" y="479"/>
                    <a:pt x="1706" y="0"/>
                    <a:pt x="115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446;p32">
              <a:extLst>
                <a:ext uri="{FF2B5EF4-FFF2-40B4-BE49-F238E27FC236}">
                  <a16:creationId xmlns:a16="http://schemas.microsoft.com/office/drawing/2014/main" id="{37DF0DA0-C12F-4D92-9234-578127AF6E12}"/>
                </a:ext>
              </a:extLst>
            </p:cNvPr>
            <p:cNvSpPr/>
            <p:nvPr/>
          </p:nvSpPr>
          <p:spPr>
            <a:xfrm flipH="1">
              <a:off x="6952333" y="1733448"/>
              <a:ext cx="262217" cy="315879"/>
            </a:xfrm>
            <a:custGeom>
              <a:avLst/>
              <a:gdLst/>
              <a:ahLst/>
              <a:cxnLst/>
              <a:rect l="l" t="t" r="r" b="b"/>
              <a:pathLst>
                <a:path w="2482" h="2990" extrusionOk="0">
                  <a:moveTo>
                    <a:pt x="1246" y="183"/>
                  </a:moveTo>
                  <a:cubicBezTo>
                    <a:pt x="1821" y="183"/>
                    <a:pt x="2309" y="767"/>
                    <a:pt x="2309" y="1495"/>
                  </a:cubicBezTo>
                  <a:cubicBezTo>
                    <a:pt x="2309" y="2224"/>
                    <a:pt x="1830" y="2818"/>
                    <a:pt x="1246" y="2818"/>
                  </a:cubicBezTo>
                  <a:cubicBezTo>
                    <a:pt x="661" y="2818"/>
                    <a:pt x="182" y="2224"/>
                    <a:pt x="182" y="1495"/>
                  </a:cubicBezTo>
                  <a:cubicBezTo>
                    <a:pt x="182" y="767"/>
                    <a:pt x="661" y="183"/>
                    <a:pt x="1246" y="183"/>
                  </a:cubicBezTo>
                  <a:close/>
                  <a:moveTo>
                    <a:pt x="1246" y="1"/>
                  </a:moveTo>
                  <a:cubicBezTo>
                    <a:pt x="556" y="1"/>
                    <a:pt x="0" y="672"/>
                    <a:pt x="0" y="1495"/>
                  </a:cubicBezTo>
                  <a:cubicBezTo>
                    <a:pt x="0" y="2319"/>
                    <a:pt x="556" y="2990"/>
                    <a:pt x="1246" y="2990"/>
                  </a:cubicBezTo>
                  <a:cubicBezTo>
                    <a:pt x="1926" y="2990"/>
                    <a:pt x="2482" y="2319"/>
                    <a:pt x="2482" y="1495"/>
                  </a:cubicBezTo>
                  <a:cubicBezTo>
                    <a:pt x="2482" y="672"/>
                    <a:pt x="1926" y="1"/>
                    <a:pt x="1246"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447;p32">
              <a:extLst>
                <a:ext uri="{FF2B5EF4-FFF2-40B4-BE49-F238E27FC236}">
                  <a16:creationId xmlns:a16="http://schemas.microsoft.com/office/drawing/2014/main" id="{6AFC351F-5904-479D-9612-84078B7DAD82}"/>
                </a:ext>
              </a:extLst>
            </p:cNvPr>
            <p:cNvSpPr/>
            <p:nvPr/>
          </p:nvSpPr>
          <p:spPr>
            <a:xfrm flipH="1">
              <a:off x="7013081" y="1825571"/>
              <a:ext cx="106387" cy="130683"/>
            </a:xfrm>
            <a:custGeom>
              <a:avLst/>
              <a:gdLst/>
              <a:ahLst/>
              <a:cxnLst/>
              <a:rect l="l" t="t" r="r" b="b"/>
              <a:pathLst>
                <a:path w="1007" h="1237" extrusionOk="0">
                  <a:moveTo>
                    <a:pt x="499" y="1"/>
                  </a:moveTo>
                  <a:cubicBezTo>
                    <a:pt x="221" y="1"/>
                    <a:pt x="1" y="279"/>
                    <a:pt x="1" y="623"/>
                  </a:cubicBezTo>
                  <a:cubicBezTo>
                    <a:pt x="1" y="959"/>
                    <a:pt x="221" y="1237"/>
                    <a:pt x="499" y="1237"/>
                  </a:cubicBezTo>
                  <a:cubicBezTo>
                    <a:pt x="777" y="1237"/>
                    <a:pt x="1007" y="959"/>
                    <a:pt x="1007" y="623"/>
                  </a:cubicBezTo>
                  <a:cubicBezTo>
                    <a:pt x="1007" y="279"/>
                    <a:pt x="777" y="1"/>
                    <a:pt x="499"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448;p32">
              <a:extLst>
                <a:ext uri="{FF2B5EF4-FFF2-40B4-BE49-F238E27FC236}">
                  <a16:creationId xmlns:a16="http://schemas.microsoft.com/office/drawing/2014/main" id="{9D6BF1D9-A1AD-4F0C-9ADB-527D80F942B5}"/>
                </a:ext>
              </a:extLst>
            </p:cNvPr>
            <p:cNvSpPr/>
            <p:nvPr/>
          </p:nvSpPr>
          <p:spPr>
            <a:xfrm flipH="1">
              <a:off x="7128447" y="1880719"/>
              <a:ext cx="138398" cy="75959"/>
            </a:xfrm>
            <a:custGeom>
              <a:avLst/>
              <a:gdLst/>
              <a:ahLst/>
              <a:cxnLst/>
              <a:rect l="l" t="t" r="r" b="b"/>
              <a:pathLst>
                <a:path w="1310" h="719" extrusionOk="0">
                  <a:moveTo>
                    <a:pt x="865" y="1"/>
                  </a:moveTo>
                  <a:cubicBezTo>
                    <a:pt x="641" y="1"/>
                    <a:pt x="385" y="34"/>
                    <a:pt x="246" y="101"/>
                  </a:cubicBezTo>
                  <a:cubicBezTo>
                    <a:pt x="0" y="211"/>
                    <a:pt x="75" y="719"/>
                    <a:pt x="371" y="719"/>
                  </a:cubicBezTo>
                  <a:cubicBezTo>
                    <a:pt x="386" y="719"/>
                    <a:pt x="402" y="717"/>
                    <a:pt x="419" y="715"/>
                  </a:cubicBezTo>
                  <a:cubicBezTo>
                    <a:pt x="754" y="657"/>
                    <a:pt x="1310" y="236"/>
                    <a:pt x="1290" y="101"/>
                  </a:cubicBezTo>
                  <a:cubicBezTo>
                    <a:pt x="1281" y="34"/>
                    <a:pt x="1089" y="1"/>
                    <a:pt x="8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449;p32">
              <a:extLst>
                <a:ext uri="{FF2B5EF4-FFF2-40B4-BE49-F238E27FC236}">
                  <a16:creationId xmlns:a16="http://schemas.microsoft.com/office/drawing/2014/main" id="{23CB6C5C-BF62-4984-9B9D-07EE7D873EB5}"/>
                </a:ext>
              </a:extLst>
            </p:cNvPr>
            <p:cNvSpPr/>
            <p:nvPr/>
          </p:nvSpPr>
          <p:spPr>
            <a:xfrm flipH="1">
              <a:off x="6979698" y="1897200"/>
              <a:ext cx="49654" cy="41835"/>
            </a:xfrm>
            <a:custGeom>
              <a:avLst/>
              <a:gdLst/>
              <a:ahLst/>
              <a:cxnLst/>
              <a:rect l="l" t="t" r="r" b="b"/>
              <a:pathLst>
                <a:path w="470" h="396" extrusionOk="0">
                  <a:moveTo>
                    <a:pt x="117" y="1"/>
                  </a:moveTo>
                  <a:cubicBezTo>
                    <a:pt x="63" y="1"/>
                    <a:pt x="23" y="11"/>
                    <a:pt x="20" y="32"/>
                  </a:cubicBezTo>
                  <a:cubicBezTo>
                    <a:pt x="1" y="80"/>
                    <a:pt x="250" y="396"/>
                    <a:pt x="317" y="396"/>
                  </a:cubicBezTo>
                  <a:cubicBezTo>
                    <a:pt x="393" y="386"/>
                    <a:pt x="470" y="214"/>
                    <a:pt x="412" y="118"/>
                  </a:cubicBezTo>
                  <a:cubicBezTo>
                    <a:pt x="363" y="37"/>
                    <a:pt x="216" y="1"/>
                    <a:pt x="1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450;p32">
              <a:extLst>
                <a:ext uri="{FF2B5EF4-FFF2-40B4-BE49-F238E27FC236}">
                  <a16:creationId xmlns:a16="http://schemas.microsoft.com/office/drawing/2014/main" id="{0AA5BCC8-4DF1-4B84-80C6-CF5C7AB45226}"/>
                </a:ext>
              </a:extLst>
            </p:cNvPr>
            <p:cNvSpPr/>
            <p:nvPr/>
          </p:nvSpPr>
          <p:spPr>
            <a:xfrm flipH="1">
              <a:off x="6914509" y="1686541"/>
              <a:ext cx="495381" cy="271719"/>
            </a:xfrm>
            <a:custGeom>
              <a:avLst/>
              <a:gdLst/>
              <a:ahLst/>
              <a:cxnLst/>
              <a:rect l="l" t="t" r="r" b="b"/>
              <a:pathLst>
                <a:path w="4689" h="2572" extrusionOk="0">
                  <a:moveTo>
                    <a:pt x="2407" y="0"/>
                  </a:moveTo>
                  <a:cubicBezTo>
                    <a:pt x="2359" y="0"/>
                    <a:pt x="2310" y="2"/>
                    <a:pt x="2261" y="4"/>
                  </a:cubicBezTo>
                  <a:cubicBezTo>
                    <a:pt x="738" y="81"/>
                    <a:pt x="0" y="1997"/>
                    <a:pt x="0" y="1997"/>
                  </a:cubicBezTo>
                  <a:cubicBezTo>
                    <a:pt x="0" y="1997"/>
                    <a:pt x="412" y="2409"/>
                    <a:pt x="776" y="2533"/>
                  </a:cubicBezTo>
                  <a:cubicBezTo>
                    <a:pt x="688" y="1603"/>
                    <a:pt x="1402" y="411"/>
                    <a:pt x="2601" y="411"/>
                  </a:cubicBezTo>
                  <a:cubicBezTo>
                    <a:pt x="2698" y="411"/>
                    <a:pt x="2799" y="419"/>
                    <a:pt x="2903" y="435"/>
                  </a:cubicBezTo>
                  <a:cubicBezTo>
                    <a:pt x="4273" y="656"/>
                    <a:pt x="4513" y="2572"/>
                    <a:pt x="4513" y="2572"/>
                  </a:cubicBezTo>
                  <a:cubicBezTo>
                    <a:pt x="4689" y="1282"/>
                    <a:pt x="3894" y="0"/>
                    <a:pt x="240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451;p32">
              <a:extLst>
                <a:ext uri="{FF2B5EF4-FFF2-40B4-BE49-F238E27FC236}">
                  <a16:creationId xmlns:a16="http://schemas.microsoft.com/office/drawing/2014/main" id="{84BB0961-3FE8-4260-BAA4-98FD7884CD96}"/>
                </a:ext>
              </a:extLst>
            </p:cNvPr>
            <p:cNvSpPr/>
            <p:nvPr/>
          </p:nvSpPr>
          <p:spPr>
            <a:xfrm flipH="1">
              <a:off x="6003927" y="872746"/>
              <a:ext cx="1869538" cy="1750538"/>
            </a:xfrm>
            <a:custGeom>
              <a:avLst/>
              <a:gdLst/>
              <a:ahLst/>
              <a:cxnLst/>
              <a:rect l="l" t="t" r="r" b="b"/>
              <a:pathLst>
                <a:path w="17696" h="16570" extrusionOk="0">
                  <a:moveTo>
                    <a:pt x="9000" y="1"/>
                  </a:moveTo>
                  <a:cubicBezTo>
                    <a:pt x="8343" y="1"/>
                    <a:pt x="7753" y="61"/>
                    <a:pt x="7291" y="148"/>
                  </a:cubicBezTo>
                  <a:cubicBezTo>
                    <a:pt x="4455" y="350"/>
                    <a:pt x="2741" y="2246"/>
                    <a:pt x="2252" y="3348"/>
                  </a:cubicBezTo>
                  <a:cubicBezTo>
                    <a:pt x="1361" y="5207"/>
                    <a:pt x="1179" y="7123"/>
                    <a:pt x="1112" y="8071"/>
                  </a:cubicBezTo>
                  <a:cubicBezTo>
                    <a:pt x="1" y="10917"/>
                    <a:pt x="987" y="14643"/>
                    <a:pt x="1112" y="14672"/>
                  </a:cubicBezTo>
                  <a:cubicBezTo>
                    <a:pt x="1117" y="14674"/>
                    <a:pt x="1123" y="14675"/>
                    <a:pt x="1129" y="14675"/>
                  </a:cubicBezTo>
                  <a:cubicBezTo>
                    <a:pt x="1253" y="14675"/>
                    <a:pt x="1518" y="14314"/>
                    <a:pt x="1600" y="14040"/>
                  </a:cubicBezTo>
                  <a:cubicBezTo>
                    <a:pt x="2097" y="15423"/>
                    <a:pt x="4037" y="16569"/>
                    <a:pt x="4204" y="16569"/>
                  </a:cubicBezTo>
                  <a:cubicBezTo>
                    <a:pt x="4205" y="16569"/>
                    <a:pt x="4206" y="16569"/>
                    <a:pt x="4206" y="16569"/>
                  </a:cubicBezTo>
                  <a:cubicBezTo>
                    <a:pt x="4360" y="16559"/>
                    <a:pt x="4130" y="14883"/>
                    <a:pt x="4206" y="13091"/>
                  </a:cubicBezTo>
                  <a:cubicBezTo>
                    <a:pt x="4254" y="12066"/>
                    <a:pt x="4312" y="10601"/>
                    <a:pt x="4446" y="9020"/>
                  </a:cubicBezTo>
                  <a:cubicBezTo>
                    <a:pt x="5998" y="7362"/>
                    <a:pt x="7032" y="5772"/>
                    <a:pt x="7799" y="3463"/>
                  </a:cubicBezTo>
                  <a:cubicBezTo>
                    <a:pt x="9694" y="7061"/>
                    <a:pt x="12597" y="8741"/>
                    <a:pt x="12875" y="8741"/>
                  </a:cubicBezTo>
                  <a:cubicBezTo>
                    <a:pt x="12886" y="8741"/>
                    <a:pt x="12893" y="8738"/>
                    <a:pt x="12896" y="8732"/>
                  </a:cubicBezTo>
                  <a:cubicBezTo>
                    <a:pt x="12953" y="8598"/>
                    <a:pt x="12512" y="6816"/>
                    <a:pt x="12512" y="6816"/>
                  </a:cubicBezTo>
                  <a:lnTo>
                    <a:pt x="12512" y="6816"/>
                  </a:lnTo>
                  <a:cubicBezTo>
                    <a:pt x="13410" y="7751"/>
                    <a:pt x="16866" y="9553"/>
                    <a:pt x="17176" y="9553"/>
                  </a:cubicBezTo>
                  <a:cubicBezTo>
                    <a:pt x="17187" y="9553"/>
                    <a:pt x="17194" y="9551"/>
                    <a:pt x="17197" y="9547"/>
                  </a:cubicBezTo>
                  <a:cubicBezTo>
                    <a:pt x="17274" y="9403"/>
                    <a:pt x="17695" y="5753"/>
                    <a:pt x="15693" y="3549"/>
                  </a:cubicBezTo>
                  <a:cubicBezTo>
                    <a:pt x="14390" y="728"/>
                    <a:pt x="11289" y="1"/>
                    <a:pt x="9000"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452;p32">
              <a:extLst>
                <a:ext uri="{FF2B5EF4-FFF2-40B4-BE49-F238E27FC236}">
                  <a16:creationId xmlns:a16="http://schemas.microsoft.com/office/drawing/2014/main" id="{058C12B1-DDDE-43EE-9E31-D052031371B4}"/>
                </a:ext>
              </a:extLst>
            </p:cNvPr>
            <p:cNvSpPr/>
            <p:nvPr/>
          </p:nvSpPr>
          <p:spPr>
            <a:xfrm flipH="1">
              <a:off x="6193262" y="1054353"/>
              <a:ext cx="527392" cy="221538"/>
            </a:xfrm>
            <a:custGeom>
              <a:avLst/>
              <a:gdLst/>
              <a:ahLst/>
              <a:cxnLst/>
              <a:rect l="l" t="t" r="r" b="b"/>
              <a:pathLst>
                <a:path w="4992" h="2097" extrusionOk="0">
                  <a:moveTo>
                    <a:pt x="3411" y="1"/>
                  </a:moveTo>
                  <a:cubicBezTo>
                    <a:pt x="2472" y="422"/>
                    <a:pt x="1505" y="777"/>
                    <a:pt x="527" y="1074"/>
                  </a:cubicBezTo>
                  <a:cubicBezTo>
                    <a:pt x="183" y="1179"/>
                    <a:pt x="0" y="1447"/>
                    <a:pt x="527" y="1629"/>
                  </a:cubicBezTo>
                  <a:cubicBezTo>
                    <a:pt x="836" y="1729"/>
                    <a:pt x="2295" y="2097"/>
                    <a:pt x="4138" y="2097"/>
                  </a:cubicBezTo>
                  <a:cubicBezTo>
                    <a:pt x="4415" y="2097"/>
                    <a:pt x="4700" y="2089"/>
                    <a:pt x="4992" y="2070"/>
                  </a:cubicBezTo>
                  <a:cubicBezTo>
                    <a:pt x="4925" y="1993"/>
                    <a:pt x="4858" y="1907"/>
                    <a:pt x="4781" y="1821"/>
                  </a:cubicBezTo>
                  <a:cubicBezTo>
                    <a:pt x="4455" y="1121"/>
                    <a:pt x="3986" y="499"/>
                    <a:pt x="3411"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453;p32">
              <a:extLst>
                <a:ext uri="{FF2B5EF4-FFF2-40B4-BE49-F238E27FC236}">
                  <a16:creationId xmlns:a16="http://schemas.microsoft.com/office/drawing/2014/main" id="{C0FCB4E8-7D33-49F1-8B66-0DE658029AC2}"/>
                </a:ext>
              </a:extLst>
            </p:cNvPr>
            <p:cNvSpPr/>
            <p:nvPr/>
          </p:nvSpPr>
          <p:spPr>
            <a:xfrm flipH="1">
              <a:off x="6469000" y="1287937"/>
              <a:ext cx="340079" cy="123499"/>
            </a:xfrm>
            <a:custGeom>
              <a:avLst/>
              <a:gdLst/>
              <a:ahLst/>
              <a:cxnLst/>
              <a:rect l="l" t="t" r="r" b="b"/>
              <a:pathLst>
                <a:path w="3219" h="1169" extrusionOk="0">
                  <a:moveTo>
                    <a:pt x="599" y="0"/>
                  </a:moveTo>
                  <a:cubicBezTo>
                    <a:pt x="205" y="0"/>
                    <a:pt x="0" y="113"/>
                    <a:pt x="263" y="405"/>
                  </a:cubicBezTo>
                  <a:cubicBezTo>
                    <a:pt x="700" y="877"/>
                    <a:pt x="2106" y="1169"/>
                    <a:pt x="2797" y="1169"/>
                  </a:cubicBezTo>
                  <a:cubicBezTo>
                    <a:pt x="3059" y="1169"/>
                    <a:pt x="3219" y="1127"/>
                    <a:pt x="3185" y="1037"/>
                  </a:cubicBezTo>
                  <a:cubicBezTo>
                    <a:pt x="3060" y="721"/>
                    <a:pt x="2581" y="462"/>
                    <a:pt x="2437" y="405"/>
                  </a:cubicBezTo>
                  <a:cubicBezTo>
                    <a:pt x="1897" y="180"/>
                    <a:pt x="1097" y="0"/>
                    <a:pt x="599"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454;p32">
              <a:extLst>
                <a:ext uri="{FF2B5EF4-FFF2-40B4-BE49-F238E27FC236}">
                  <a16:creationId xmlns:a16="http://schemas.microsoft.com/office/drawing/2014/main" id="{1B1DEFAA-CE9E-42C3-BA50-726C4F4C0557}"/>
                </a:ext>
              </a:extLst>
            </p:cNvPr>
            <p:cNvSpPr/>
            <p:nvPr/>
          </p:nvSpPr>
          <p:spPr>
            <a:xfrm flipH="1">
              <a:off x="7628154" y="1221380"/>
              <a:ext cx="116740" cy="323062"/>
            </a:xfrm>
            <a:custGeom>
              <a:avLst/>
              <a:gdLst/>
              <a:ahLst/>
              <a:cxnLst/>
              <a:rect l="l" t="t" r="r" b="b"/>
              <a:pathLst>
                <a:path w="1105" h="3058" extrusionOk="0">
                  <a:moveTo>
                    <a:pt x="1041" y="1"/>
                  </a:moveTo>
                  <a:cubicBezTo>
                    <a:pt x="1024" y="1"/>
                    <a:pt x="1007" y="9"/>
                    <a:pt x="997" y="29"/>
                  </a:cubicBezTo>
                  <a:cubicBezTo>
                    <a:pt x="537" y="939"/>
                    <a:pt x="211" y="1916"/>
                    <a:pt x="10" y="2913"/>
                  </a:cubicBezTo>
                  <a:lnTo>
                    <a:pt x="10" y="2922"/>
                  </a:lnTo>
                  <a:cubicBezTo>
                    <a:pt x="0" y="2989"/>
                    <a:pt x="48" y="3047"/>
                    <a:pt x="115" y="3056"/>
                  </a:cubicBezTo>
                  <a:cubicBezTo>
                    <a:pt x="122" y="3057"/>
                    <a:pt x="129" y="3058"/>
                    <a:pt x="135" y="3058"/>
                  </a:cubicBezTo>
                  <a:cubicBezTo>
                    <a:pt x="194" y="3058"/>
                    <a:pt x="241" y="3021"/>
                    <a:pt x="249" y="2961"/>
                  </a:cubicBezTo>
                  <a:cubicBezTo>
                    <a:pt x="403" y="1964"/>
                    <a:pt x="680" y="997"/>
                    <a:pt x="1092" y="67"/>
                  </a:cubicBezTo>
                  <a:cubicBezTo>
                    <a:pt x="1105" y="30"/>
                    <a:pt x="1073" y="1"/>
                    <a:pt x="1041"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455;p32">
              <a:extLst>
                <a:ext uri="{FF2B5EF4-FFF2-40B4-BE49-F238E27FC236}">
                  <a16:creationId xmlns:a16="http://schemas.microsoft.com/office/drawing/2014/main" id="{5EC2B492-5423-40AA-851C-061D10D40C34}"/>
                </a:ext>
              </a:extLst>
            </p:cNvPr>
            <p:cNvSpPr/>
            <p:nvPr/>
          </p:nvSpPr>
          <p:spPr>
            <a:xfrm flipH="1">
              <a:off x="5987763" y="1226239"/>
              <a:ext cx="1891724" cy="1410149"/>
            </a:xfrm>
            <a:custGeom>
              <a:avLst/>
              <a:gdLst/>
              <a:ahLst/>
              <a:cxnLst/>
              <a:rect l="l" t="t" r="r" b="b"/>
              <a:pathLst>
                <a:path w="17906" h="13348" extrusionOk="0">
                  <a:moveTo>
                    <a:pt x="7865" y="0"/>
                  </a:moveTo>
                  <a:cubicBezTo>
                    <a:pt x="7859" y="0"/>
                    <a:pt x="7853" y="1"/>
                    <a:pt x="7846" y="2"/>
                  </a:cubicBezTo>
                  <a:cubicBezTo>
                    <a:pt x="7798" y="2"/>
                    <a:pt x="7760" y="41"/>
                    <a:pt x="7741" y="79"/>
                  </a:cubicBezTo>
                  <a:cubicBezTo>
                    <a:pt x="7032" y="2225"/>
                    <a:pt x="6074" y="3825"/>
                    <a:pt x="4417" y="5597"/>
                  </a:cubicBezTo>
                  <a:cubicBezTo>
                    <a:pt x="4397" y="5616"/>
                    <a:pt x="4388" y="5645"/>
                    <a:pt x="4388" y="5674"/>
                  </a:cubicBezTo>
                  <a:cubicBezTo>
                    <a:pt x="4254" y="7187"/>
                    <a:pt x="4196" y="8596"/>
                    <a:pt x="4148" y="9621"/>
                  </a:cubicBezTo>
                  <a:lnTo>
                    <a:pt x="4148" y="9745"/>
                  </a:lnTo>
                  <a:cubicBezTo>
                    <a:pt x="4120" y="10636"/>
                    <a:pt x="4148" y="11518"/>
                    <a:pt x="4187" y="12150"/>
                  </a:cubicBezTo>
                  <a:cubicBezTo>
                    <a:pt x="4196" y="12524"/>
                    <a:pt x="4215" y="12907"/>
                    <a:pt x="4196" y="13070"/>
                  </a:cubicBezTo>
                  <a:cubicBezTo>
                    <a:pt x="3784" y="12888"/>
                    <a:pt x="2204" y="11834"/>
                    <a:pt x="1782" y="10656"/>
                  </a:cubicBezTo>
                  <a:cubicBezTo>
                    <a:pt x="1763" y="10598"/>
                    <a:pt x="1715" y="10569"/>
                    <a:pt x="1667" y="10569"/>
                  </a:cubicBezTo>
                  <a:cubicBezTo>
                    <a:pt x="1610" y="10569"/>
                    <a:pt x="1562" y="10608"/>
                    <a:pt x="1552" y="10656"/>
                  </a:cubicBezTo>
                  <a:cubicBezTo>
                    <a:pt x="1485" y="10847"/>
                    <a:pt x="1370" y="11029"/>
                    <a:pt x="1226" y="11173"/>
                  </a:cubicBezTo>
                  <a:cubicBezTo>
                    <a:pt x="996" y="10608"/>
                    <a:pt x="278" y="7331"/>
                    <a:pt x="1284" y="4764"/>
                  </a:cubicBezTo>
                  <a:cubicBezTo>
                    <a:pt x="1284" y="4754"/>
                    <a:pt x="1284" y="4744"/>
                    <a:pt x="1293" y="4725"/>
                  </a:cubicBezTo>
                  <a:cubicBezTo>
                    <a:pt x="1332" y="4122"/>
                    <a:pt x="1408" y="3509"/>
                    <a:pt x="1514" y="2915"/>
                  </a:cubicBezTo>
                  <a:cubicBezTo>
                    <a:pt x="1536" y="2821"/>
                    <a:pt x="1467" y="2766"/>
                    <a:pt x="1396" y="2766"/>
                  </a:cubicBezTo>
                  <a:cubicBezTo>
                    <a:pt x="1344" y="2766"/>
                    <a:pt x="1291" y="2797"/>
                    <a:pt x="1274" y="2867"/>
                  </a:cubicBezTo>
                  <a:cubicBezTo>
                    <a:pt x="1169" y="3470"/>
                    <a:pt x="1092" y="4083"/>
                    <a:pt x="1044" y="4687"/>
                  </a:cubicBezTo>
                  <a:cubicBezTo>
                    <a:pt x="0" y="7398"/>
                    <a:pt x="824" y="10905"/>
                    <a:pt x="1035" y="11345"/>
                  </a:cubicBezTo>
                  <a:cubicBezTo>
                    <a:pt x="1054" y="11384"/>
                    <a:pt x="1083" y="11422"/>
                    <a:pt x="1131" y="11441"/>
                  </a:cubicBezTo>
                  <a:cubicBezTo>
                    <a:pt x="1145" y="11445"/>
                    <a:pt x="1160" y="11447"/>
                    <a:pt x="1176" y="11447"/>
                  </a:cubicBezTo>
                  <a:cubicBezTo>
                    <a:pt x="1347" y="11447"/>
                    <a:pt x="1534" y="11211"/>
                    <a:pt x="1657" y="10991"/>
                  </a:cubicBezTo>
                  <a:cubicBezTo>
                    <a:pt x="2280" y="12275"/>
                    <a:pt x="4014" y="13338"/>
                    <a:pt x="4273" y="13338"/>
                  </a:cubicBezTo>
                  <a:lnTo>
                    <a:pt x="4282" y="13348"/>
                  </a:lnTo>
                  <a:cubicBezTo>
                    <a:pt x="4474" y="13328"/>
                    <a:pt x="4464" y="13108"/>
                    <a:pt x="4426" y="12150"/>
                  </a:cubicBezTo>
                  <a:cubicBezTo>
                    <a:pt x="4388" y="11518"/>
                    <a:pt x="4359" y="10646"/>
                    <a:pt x="4388" y="9755"/>
                  </a:cubicBezTo>
                  <a:lnTo>
                    <a:pt x="4397" y="9640"/>
                  </a:lnTo>
                  <a:cubicBezTo>
                    <a:pt x="4436" y="8624"/>
                    <a:pt x="4503" y="7235"/>
                    <a:pt x="4627" y="5731"/>
                  </a:cubicBezTo>
                  <a:cubicBezTo>
                    <a:pt x="6218" y="4016"/>
                    <a:pt x="7176" y="2455"/>
                    <a:pt x="7885" y="424"/>
                  </a:cubicBezTo>
                  <a:cubicBezTo>
                    <a:pt x="9752" y="3787"/>
                    <a:pt x="12558" y="5521"/>
                    <a:pt x="12946" y="5521"/>
                  </a:cubicBezTo>
                  <a:cubicBezTo>
                    <a:pt x="12949" y="5521"/>
                    <a:pt x="12951" y="5521"/>
                    <a:pt x="12953" y="5520"/>
                  </a:cubicBezTo>
                  <a:cubicBezTo>
                    <a:pt x="13000" y="5520"/>
                    <a:pt x="13048" y="5482"/>
                    <a:pt x="13068" y="5434"/>
                  </a:cubicBezTo>
                  <a:cubicBezTo>
                    <a:pt x="13115" y="5338"/>
                    <a:pt x="13020" y="4792"/>
                    <a:pt x="12790" y="3825"/>
                  </a:cubicBezTo>
                  <a:lnTo>
                    <a:pt x="12790" y="3825"/>
                  </a:lnTo>
                  <a:cubicBezTo>
                    <a:pt x="13945" y="4762"/>
                    <a:pt x="16868" y="6326"/>
                    <a:pt x="17251" y="6326"/>
                  </a:cubicBezTo>
                  <a:cubicBezTo>
                    <a:pt x="17256" y="6326"/>
                    <a:pt x="17260" y="6326"/>
                    <a:pt x="17264" y="6325"/>
                  </a:cubicBezTo>
                  <a:cubicBezTo>
                    <a:pt x="17302" y="6325"/>
                    <a:pt x="17340" y="6296"/>
                    <a:pt x="17360" y="6258"/>
                  </a:cubicBezTo>
                  <a:cubicBezTo>
                    <a:pt x="17446" y="6105"/>
                    <a:pt x="17906" y="2388"/>
                    <a:pt x="15846" y="117"/>
                  </a:cubicBezTo>
                  <a:cubicBezTo>
                    <a:pt x="15819" y="81"/>
                    <a:pt x="15786" y="66"/>
                    <a:pt x="15754" y="66"/>
                  </a:cubicBezTo>
                  <a:cubicBezTo>
                    <a:pt x="15659" y="66"/>
                    <a:pt x="15571" y="194"/>
                    <a:pt x="15664" y="280"/>
                  </a:cubicBezTo>
                  <a:cubicBezTo>
                    <a:pt x="17484" y="2282"/>
                    <a:pt x="17273" y="5520"/>
                    <a:pt x="17168" y="6076"/>
                  </a:cubicBezTo>
                  <a:cubicBezTo>
                    <a:pt x="16593" y="5894"/>
                    <a:pt x="13480" y="4246"/>
                    <a:pt x="12665" y="3394"/>
                  </a:cubicBezTo>
                  <a:cubicBezTo>
                    <a:pt x="12640" y="3368"/>
                    <a:pt x="12606" y="3355"/>
                    <a:pt x="12572" y="3355"/>
                  </a:cubicBezTo>
                  <a:cubicBezTo>
                    <a:pt x="12554" y="3355"/>
                    <a:pt x="12537" y="3359"/>
                    <a:pt x="12521" y="3365"/>
                  </a:cubicBezTo>
                  <a:cubicBezTo>
                    <a:pt x="12474" y="3394"/>
                    <a:pt x="12445" y="3451"/>
                    <a:pt x="12464" y="3499"/>
                  </a:cubicBezTo>
                  <a:cubicBezTo>
                    <a:pt x="12636" y="4189"/>
                    <a:pt x="12799" y="4955"/>
                    <a:pt x="12838" y="5243"/>
                  </a:cubicBezTo>
                  <a:cubicBezTo>
                    <a:pt x="12224" y="4994"/>
                    <a:pt x="9667" y="3288"/>
                    <a:pt x="7961" y="60"/>
                  </a:cubicBezTo>
                  <a:cubicBezTo>
                    <a:pt x="7945" y="26"/>
                    <a:pt x="7906" y="0"/>
                    <a:pt x="7865"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456;p32">
              <a:extLst>
                <a:ext uri="{FF2B5EF4-FFF2-40B4-BE49-F238E27FC236}">
                  <a16:creationId xmlns:a16="http://schemas.microsoft.com/office/drawing/2014/main" id="{C685F228-BE26-49E6-8F93-7C29517DF3E2}"/>
                </a:ext>
              </a:extLst>
            </p:cNvPr>
            <p:cNvSpPr/>
            <p:nvPr/>
          </p:nvSpPr>
          <p:spPr>
            <a:xfrm flipH="1">
              <a:off x="7349037" y="1451477"/>
              <a:ext cx="67509" cy="387823"/>
            </a:xfrm>
            <a:custGeom>
              <a:avLst/>
              <a:gdLst/>
              <a:ahLst/>
              <a:cxnLst/>
              <a:rect l="l" t="t" r="r" b="b"/>
              <a:pathLst>
                <a:path w="639" h="3671" extrusionOk="0">
                  <a:moveTo>
                    <a:pt x="570" y="1"/>
                  </a:moveTo>
                  <a:cubicBezTo>
                    <a:pt x="548" y="1"/>
                    <a:pt x="526" y="11"/>
                    <a:pt x="514" y="35"/>
                  </a:cubicBezTo>
                  <a:cubicBezTo>
                    <a:pt x="284" y="1195"/>
                    <a:pt x="130" y="2363"/>
                    <a:pt x="6" y="3542"/>
                  </a:cubicBezTo>
                  <a:cubicBezTo>
                    <a:pt x="1" y="3627"/>
                    <a:pt x="64" y="3670"/>
                    <a:pt x="127" y="3670"/>
                  </a:cubicBezTo>
                  <a:cubicBezTo>
                    <a:pt x="184" y="3670"/>
                    <a:pt x="241" y="3634"/>
                    <a:pt x="245" y="3561"/>
                  </a:cubicBezTo>
                  <a:cubicBezTo>
                    <a:pt x="332" y="2383"/>
                    <a:pt x="447" y="1214"/>
                    <a:pt x="638" y="55"/>
                  </a:cubicBezTo>
                  <a:cubicBezTo>
                    <a:pt x="633" y="21"/>
                    <a:pt x="601" y="1"/>
                    <a:pt x="570"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457;p32">
              <a:extLst>
                <a:ext uri="{FF2B5EF4-FFF2-40B4-BE49-F238E27FC236}">
                  <a16:creationId xmlns:a16="http://schemas.microsoft.com/office/drawing/2014/main" id="{24505BEB-F423-4EC1-B534-50E5035BF6BF}"/>
                </a:ext>
              </a:extLst>
            </p:cNvPr>
            <p:cNvSpPr/>
            <p:nvPr/>
          </p:nvSpPr>
          <p:spPr>
            <a:xfrm flipH="1">
              <a:off x="7181056" y="4418663"/>
              <a:ext cx="338178" cy="175159"/>
            </a:xfrm>
            <a:custGeom>
              <a:avLst/>
              <a:gdLst/>
              <a:ahLst/>
              <a:cxnLst/>
              <a:rect l="l" t="t" r="r" b="b"/>
              <a:pathLst>
                <a:path w="3201" h="1658" extrusionOk="0">
                  <a:moveTo>
                    <a:pt x="1115" y="1"/>
                  </a:moveTo>
                  <a:cubicBezTo>
                    <a:pt x="968" y="1"/>
                    <a:pt x="820" y="4"/>
                    <a:pt x="671" y="10"/>
                  </a:cubicBezTo>
                  <a:cubicBezTo>
                    <a:pt x="556" y="29"/>
                    <a:pt x="58" y="250"/>
                    <a:pt x="20" y="662"/>
                  </a:cubicBezTo>
                  <a:cubicBezTo>
                    <a:pt x="1" y="920"/>
                    <a:pt x="1" y="1179"/>
                    <a:pt x="20" y="1438"/>
                  </a:cubicBezTo>
                  <a:cubicBezTo>
                    <a:pt x="20" y="1524"/>
                    <a:pt x="29" y="1658"/>
                    <a:pt x="250" y="1658"/>
                  </a:cubicBezTo>
                  <a:lnTo>
                    <a:pt x="3038" y="1658"/>
                  </a:lnTo>
                  <a:cubicBezTo>
                    <a:pt x="3124" y="1639"/>
                    <a:pt x="3200" y="1562"/>
                    <a:pt x="3200" y="1466"/>
                  </a:cubicBezTo>
                  <a:lnTo>
                    <a:pt x="3200" y="1131"/>
                  </a:lnTo>
                  <a:cubicBezTo>
                    <a:pt x="3200" y="1131"/>
                    <a:pt x="3200" y="1016"/>
                    <a:pt x="3038" y="1016"/>
                  </a:cubicBezTo>
                  <a:lnTo>
                    <a:pt x="2875" y="1016"/>
                  </a:lnTo>
                  <a:cubicBezTo>
                    <a:pt x="2875" y="1016"/>
                    <a:pt x="2377" y="96"/>
                    <a:pt x="2060" y="48"/>
                  </a:cubicBezTo>
                  <a:cubicBezTo>
                    <a:pt x="1746" y="16"/>
                    <a:pt x="1432" y="1"/>
                    <a:pt x="11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458;p32">
              <a:extLst>
                <a:ext uri="{FF2B5EF4-FFF2-40B4-BE49-F238E27FC236}">
                  <a16:creationId xmlns:a16="http://schemas.microsoft.com/office/drawing/2014/main" id="{5F2EBF69-576F-4D66-B124-75935835669E}"/>
                </a:ext>
              </a:extLst>
            </p:cNvPr>
            <p:cNvSpPr/>
            <p:nvPr/>
          </p:nvSpPr>
          <p:spPr>
            <a:xfrm flipH="1">
              <a:off x="7167850" y="4405774"/>
              <a:ext cx="363533" cy="200514"/>
            </a:xfrm>
            <a:custGeom>
              <a:avLst/>
              <a:gdLst/>
              <a:ahLst/>
              <a:cxnLst/>
              <a:rect l="l" t="t" r="r" b="b"/>
              <a:pathLst>
                <a:path w="3441" h="1898" extrusionOk="0">
                  <a:moveTo>
                    <a:pt x="1112" y="237"/>
                  </a:moveTo>
                  <a:cubicBezTo>
                    <a:pt x="1457" y="237"/>
                    <a:pt x="1811" y="247"/>
                    <a:pt x="2166" y="285"/>
                  </a:cubicBezTo>
                  <a:cubicBezTo>
                    <a:pt x="2319" y="314"/>
                    <a:pt x="2664" y="774"/>
                    <a:pt x="2894" y="1195"/>
                  </a:cubicBezTo>
                  <a:cubicBezTo>
                    <a:pt x="2913" y="1234"/>
                    <a:pt x="2951" y="1253"/>
                    <a:pt x="2990" y="1253"/>
                  </a:cubicBezTo>
                  <a:lnTo>
                    <a:pt x="3153" y="1253"/>
                  </a:lnTo>
                  <a:cubicBezTo>
                    <a:pt x="3172" y="1253"/>
                    <a:pt x="3181" y="1253"/>
                    <a:pt x="3201" y="1263"/>
                  </a:cubicBezTo>
                  <a:lnTo>
                    <a:pt x="3201" y="1588"/>
                  </a:lnTo>
                  <a:cubicBezTo>
                    <a:pt x="3201" y="1617"/>
                    <a:pt x="3181" y="1646"/>
                    <a:pt x="3153" y="1655"/>
                  </a:cubicBezTo>
                  <a:lnTo>
                    <a:pt x="365" y="1655"/>
                  </a:lnTo>
                  <a:cubicBezTo>
                    <a:pt x="259" y="1655"/>
                    <a:pt x="259" y="1627"/>
                    <a:pt x="259" y="1560"/>
                  </a:cubicBezTo>
                  <a:lnTo>
                    <a:pt x="259" y="1464"/>
                  </a:lnTo>
                  <a:cubicBezTo>
                    <a:pt x="240" y="1243"/>
                    <a:pt x="240" y="1013"/>
                    <a:pt x="259" y="793"/>
                  </a:cubicBezTo>
                  <a:cubicBezTo>
                    <a:pt x="298" y="458"/>
                    <a:pt x="729" y="257"/>
                    <a:pt x="815" y="247"/>
                  </a:cubicBezTo>
                  <a:cubicBezTo>
                    <a:pt x="844" y="237"/>
                    <a:pt x="959" y="237"/>
                    <a:pt x="1112" y="237"/>
                  </a:cubicBezTo>
                  <a:close/>
                  <a:moveTo>
                    <a:pt x="1142" y="0"/>
                  </a:moveTo>
                  <a:cubicBezTo>
                    <a:pt x="1020" y="0"/>
                    <a:pt x="898" y="3"/>
                    <a:pt x="777" y="8"/>
                  </a:cubicBezTo>
                  <a:cubicBezTo>
                    <a:pt x="633" y="36"/>
                    <a:pt x="68" y="285"/>
                    <a:pt x="20" y="774"/>
                  </a:cubicBezTo>
                  <a:cubicBezTo>
                    <a:pt x="1" y="1004"/>
                    <a:pt x="1" y="1243"/>
                    <a:pt x="20" y="1473"/>
                  </a:cubicBezTo>
                  <a:lnTo>
                    <a:pt x="20" y="1560"/>
                  </a:lnTo>
                  <a:cubicBezTo>
                    <a:pt x="2" y="1737"/>
                    <a:pt x="140" y="1898"/>
                    <a:pt x="321" y="1898"/>
                  </a:cubicBezTo>
                  <a:cubicBezTo>
                    <a:pt x="335" y="1898"/>
                    <a:pt x="350" y="1897"/>
                    <a:pt x="365" y="1895"/>
                  </a:cubicBezTo>
                  <a:lnTo>
                    <a:pt x="3153" y="1895"/>
                  </a:lnTo>
                  <a:cubicBezTo>
                    <a:pt x="3306" y="1885"/>
                    <a:pt x="3440" y="1751"/>
                    <a:pt x="3440" y="1598"/>
                  </a:cubicBezTo>
                  <a:lnTo>
                    <a:pt x="3440" y="1243"/>
                  </a:lnTo>
                  <a:cubicBezTo>
                    <a:pt x="3422" y="1115"/>
                    <a:pt x="3307" y="1013"/>
                    <a:pt x="3171" y="1013"/>
                  </a:cubicBezTo>
                  <a:cubicBezTo>
                    <a:pt x="3165" y="1013"/>
                    <a:pt x="3159" y="1013"/>
                    <a:pt x="3153" y="1013"/>
                  </a:cubicBezTo>
                  <a:lnTo>
                    <a:pt x="3066" y="1013"/>
                  </a:lnTo>
                  <a:cubicBezTo>
                    <a:pt x="2923" y="774"/>
                    <a:pt x="2520" y="103"/>
                    <a:pt x="2204" y="55"/>
                  </a:cubicBezTo>
                  <a:cubicBezTo>
                    <a:pt x="1849" y="20"/>
                    <a:pt x="1494" y="0"/>
                    <a:pt x="114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459;p32">
              <a:extLst>
                <a:ext uri="{FF2B5EF4-FFF2-40B4-BE49-F238E27FC236}">
                  <a16:creationId xmlns:a16="http://schemas.microsoft.com/office/drawing/2014/main" id="{1A169251-9576-4D13-8467-676703B9EAAF}"/>
                </a:ext>
              </a:extLst>
            </p:cNvPr>
            <p:cNvSpPr/>
            <p:nvPr/>
          </p:nvSpPr>
          <p:spPr>
            <a:xfrm flipH="1">
              <a:off x="6487805" y="4427326"/>
              <a:ext cx="367442" cy="166497"/>
            </a:xfrm>
            <a:custGeom>
              <a:avLst/>
              <a:gdLst/>
              <a:ahLst/>
              <a:cxnLst/>
              <a:rect l="l" t="t" r="r" b="b"/>
              <a:pathLst>
                <a:path w="3478" h="1576" extrusionOk="0">
                  <a:moveTo>
                    <a:pt x="2524" y="0"/>
                  </a:moveTo>
                  <a:cubicBezTo>
                    <a:pt x="2401" y="0"/>
                    <a:pt x="2279" y="15"/>
                    <a:pt x="2156" y="43"/>
                  </a:cubicBezTo>
                  <a:cubicBezTo>
                    <a:pt x="1868" y="110"/>
                    <a:pt x="1476" y="934"/>
                    <a:pt x="1476" y="934"/>
                  </a:cubicBezTo>
                  <a:lnTo>
                    <a:pt x="163" y="934"/>
                  </a:lnTo>
                  <a:cubicBezTo>
                    <a:pt x="0" y="934"/>
                    <a:pt x="0" y="1049"/>
                    <a:pt x="0" y="1049"/>
                  </a:cubicBezTo>
                  <a:lnTo>
                    <a:pt x="0" y="1394"/>
                  </a:lnTo>
                  <a:cubicBezTo>
                    <a:pt x="0" y="1480"/>
                    <a:pt x="67" y="1557"/>
                    <a:pt x="163" y="1576"/>
                  </a:cubicBezTo>
                  <a:lnTo>
                    <a:pt x="3258" y="1576"/>
                  </a:lnTo>
                  <a:cubicBezTo>
                    <a:pt x="3468" y="1576"/>
                    <a:pt x="3478" y="1442"/>
                    <a:pt x="3478" y="1356"/>
                  </a:cubicBezTo>
                  <a:cubicBezTo>
                    <a:pt x="3478" y="944"/>
                    <a:pt x="2913" y="43"/>
                    <a:pt x="2788" y="24"/>
                  </a:cubicBezTo>
                  <a:cubicBezTo>
                    <a:pt x="2700" y="8"/>
                    <a:pt x="2612" y="0"/>
                    <a:pt x="25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460;p32">
              <a:extLst>
                <a:ext uri="{FF2B5EF4-FFF2-40B4-BE49-F238E27FC236}">
                  <a16:creationId xmlns:a16="http://schemas.microsoft.com/office/drawing/2014/main" id="{17CADB34-2E9C-4905-807F-E4D612899C52}"/>
                </a:ext>
              </a:extLst>
            </p:cNvPr>
            <p:cNvSpPr/>
            <p:nvPr/>
          </p:nvSpPr>
          <p:spPr>
            <a:xfrm flipH="1">
              <a:off x="6472697" y="4414226"/>
              <a:ext cx="395756" cy="192063"/>
            </a:xfrm>
            <a:custGeom>
              <a:avLst/>
              <a:gdLst/>
              <a:ahLst/>
              <a:cxnLst/>
              <a:rect l="l" t="t" r="r" b="b"/>
              <a:pathLst>
                <a:path w="3746" h="1818" extrusionOk="0">
                  <a:moveTo>
                    <a:pt x="2669" y="247"/>
                  </a:moveTo>
                  <a:cubicBezTo>
                    <a:pt x="2741" y="247"/>
                    <a:pt x="2813" y="252"/>
                    <a:pt x="2884" y="263"/>
                  </a:cubicBezTo>
                  <a:cubicBezTo>
                    <a:pt x="3009" y="368"/>
                    <a:pt x="3488" y="1135"/>
                    <a:pt x="3488" y="1480"/>
                  </a:cubicBezTo>
                  <a:cubicBezTo>
                    <a:pt x="3488" y="1547"/>
                    <a:pt x="3488" y="1575"/>
                    <a:pt x="3383" y="1575"/>
                  </a:cubicBezTo>
                  <a:lnTo>
                    <a:pt x="288" y="1575"/>
                  </a:lnTo>
                  <a:cubicBezTo>
                    <a:pt x="259" y="1566"/>
                    <a:pt x="250" y="1547"/>
                    <a:pt x="240" y="1518"/>
                  </a:cubicBezTo>
                  <a:lnTo>
                    <a:pt x="240" y="1183"/>
                  </a:lnTo>
                  <a:cubicBezTo>
                    <a:pt x="253" y="1183"/>
                    <a:pt x="262" y="1178"/>
                    <a:pt x="271" y="1178"/>
                  </a:cubicBezTo>
                  <a:cubicBezTo>
                    <a:pt x="276" y="1178"/>
                    <a:pt x="282" y="1179"/>
                    <a:pt x="288" y="1183"/>
                  </a:cubicBezTo>
                  <a:lnTo>
                    <a:pt x="1601" y="1183"/>
                  </a:lnTo>
                  <a:cubicBezTo>
                    <a:pt x="1649" y="1183"/>
                    <a:pt x="1696" y="1154"/>
                    <a:pt x="1716" y="1106"/>
                  </a:cubicBezTo>
                  <a:cubicBezTo>
                    <a:pt x="1859" y="799"/>
                    <a:pt x="2147" y="320"/>
                    <a:pt x="2310" y="292"/>
                  </a:cubicBezTo>
                  <a:cubicBezTo>
                    <a:pt x="2429" y="262"/>
                    <a:pt x="2549" y="247"/>
                    <a:pt x="2669" y="247"/>
                  </a:cubicBezTo>
                  <a:close/>
                  <a:moveTo>
                    <a:pt x="2665" y="0"/>
                  </a:moveTo>
                  <a:cubicBezTo>
                    <a:pt x="2530" y="0"/>
                    <a:pt x="2394" y="18"/>
                    <a:pt x="2262" y="52"/>
                  </a:cubicBezTo>
                  <a:cubicBezTo>
                    <a:pt x="1965" y="119"/>
                    <a:pt x="1649" y="704"/>
                    <a:pt x="1524" y="933"/>
                  </a:cubicBezTo>
                  <a:lnTo>
                    <a:pt x="288" y="933"/>
                  </a:lnTo>
                  <a:cubicBezTo>
                    <a:pt x="282" y="933"/>
                    <a:pt x="276" y="933"/>
                    <a:pt x="270" y="933"/>
                  </a:cubicBezTo>
                  <a:cubicBezTo>
                    <a:pt x="133" y="933"/>
                    <a:pt x="10" y="1035"/>
                    <a:pt x="1" y="1173"/>
                  </a:cubicBezTo>
                  <a:lnTo>
                    <a:pt x="1" y="1518"/>
                  </a:lnTo>
                  <a:cubicBezTo>
                    <a:pt x="1" y="1671"/>
                    <a:pt x="125" y="1805"/>
                    <a:pt x="288" y="1815"/>
                  </a:cubicBezTo>
                  <a:lnTo>
                    <a:pt x="3383" y="1815"/>
                  </a:lnTo>
                  <a:cubicBezTo>
                    <a:pt x="3397" y="1817"/>
                    <a:pt x="3412" y="1818"/>
                    <a:pt x="3427" y="1818"/>
                  </a:cubicBezTo>
                  <a:cubicBezTo>
                    <a:pt x="3607" y="1818"/>
                    <a:pt x="3745" y="1657"/>
                    <a:pt x="3727" y="1480"/>
                  </a:cubicBezTo>
                  <a:cubicBezTo>
                    <a:pt x="3727" y="1077"/>
                    <a:pt x="3172" y="62"/>
                    <a:pt x="2932" y="23"/>
                  </a:cubicBezTo>
                  <a:cubicBezTo>
                    <a:pt x="2844" y="8"/>
                    <a:pt x="2755" y="0"/>
                    <a:pt x="2665"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461;p32">
              <a:extLst>
                <a:ext uri="{FF2B5EF4-FFF2-40B4-BE49-F238E27FC236}">
                  <a16:creationId xmlns:a16="http://schemas.microsoft.com/office/drawing/2014/main" id="{CE6AE739-9C7B-4B27-8849-3BE0E358ABB9}"/>
                </a:ext>
              </a:extLst>
            </p:cNvPr>
            <p:cNvSpPr/>
            <p:nvPr/>
          </p:nvSpPr>
          <p:spPr>
            <a:xfrm flipH="1">
              <a:off x="7588957" y="3623357"/>
              <a:ext cx="273416" cy="274466"/>
            </a:xfrm>
            <a:custGeom>
              <a:avLst/>
              <a:gdLst/>
              <a:ahLst/>
              <a:cxnLst/>
              <a:rect l="l" t="t" r="r" b="b"/>
              <a:pathLst>
                <a:path w="2588" h="2598" extrusionOk="0">
                  <a:moveTo>
                    <a:pt x="534" y="1"/>
                  </a:moveTo>
                  <a:cubicBezTo>
                    <a:pt x="428" y="1"/>
                    <a:pt x="349" y="22"/>
                    <a:pt x="317" y="75"/>
                  </a:cubicBezTo>
                  <a:cubicBezTo>
                    <a:pt x="49" y="573"/>
                    <a:pt x="1" y="1378"/>
                    <a:pt x="116" y="1771"/>
                  </a:cubicBezTo>
                  <a:cubicBezTo>
                    <a:pt x="231" y="2154"/>
                    <a:pt x="394" y="2259"/>
                    <a:pt x="719" y="2422"/>
                  </a:cubicBezTo>
                  <a:cubicBezTo>
                    <a:pt x="931" y="2531"/>
                    <a:pt x="1380" y="2597"/>
                    <a:pt x="1696" y="2597"/>
                  </a:cubicBezTo>
                  <a:cubicBezTo>
                    <a:pt x="1852" y="2597"/>
                    <a:pt x="1975" y="2581"/>
                    <a:pt x="2022" y="2547"/>
                  </a:cubicBezTo>
                  <a:cubicBezTo>
                    <a:pt x="2166" y="2451"/>
                    <a:pt x="2157" y="2087"/>
                    <a:pt x="2147" y="2001"/>
                  </a:cubicBezTo>
                  <a:lnTo>
                    <a:pt x="2147" y="2001"/>
                  </a:lnTo>
                  <a:cubicBezTo>
                    <a:pt x="2165" y="2006"/>
                    <a:pt x="2188" y="2009"/>
                    <a:pt x="2214" y="2009"/>
                  </a:cubicBezTo>
                  <a:cubicBezTo>
                    <a:pt x="2326" y="2009"/>
                    <a:pt x="2491" y="1958"/>
                    <a:pt x="2530" y="1857"/>
                  </a:cubicBezTo>
                  <a:cubicBezTo>
                    <a:pt x="2588" y="1732"/>
                    <a:pt x="2358" y="1119"/>
                    <a:pt x="2291" y="937"/>
                  </a:cubicBezTo>
                  <a:cubicBezTo>
                    <a:pt x="2233" y="765"/>
                    <a:pt x="1965" y="449"/>
                    <a:pt x="1572" y="276"/>
                  </a:cubicBezTo>
                  <a:cubicBezTo>
                    <a:pt x="1287" y="151"/>
                    <a:pt x="816" y="1"/>
                    <a:pt x="534" y="1"/>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462;p32">
              <a:extLst>
                <a:ext uri="{FF2B5EF4-FFF2-40B4-BE49-F238E27FC236}">
                  <a16:creationId xmlns:a16="http://schemas.microsoft.com/office/drawing/2014/main" id="{E2E1D682-39B9-4659-A8B1-CD755432899E}"/>
                </a:ext>
              </a:extLst>
            </p:cNvPr>
            <p:cNvSpPr/>
            <p:nvPr/>
          </p:nvSpPr>
          <p:spPr>
            <a:xfrm flipH="1">
              <a:off x="7577758" y="3611207"/>
              <a:ext cx="297715" cy="299715"/>
            </a:xfrm>
            <a:custGeom>
              <a:avLst/>
              <a:gdLst/>
              <a:ahLst/>
              <a:cxnLst/>
              <a:rect l="l" t="t" r="r" b="b"/>
              <a:pathLst>
                <a:path w="2818" h="2837" extrusionOk="0">
                  <a:moveTo>
                    <a:pt x="660" y="237"/>
                  </a:moveTo>
                  <a:cubicBezTo>
                    <a:pt x="858" y="237"/>
                    <a:pt x="1276" y="336"/>
                    <a:pt x="1658" y="497"/>
                  </a:cubicBezTo>
                  <a:cubicBezTo>
                    <a:pt x="2022" y="659"/>
                    <a:pt x="2261" y="947"/>
                    <a:pt x="2309" y="1091"/>
                  </a:cubicBezTo>
                  <a:lnTo>
                    <a:pt x="2348" y="1186"/>
                  </a:lnTo>
                  <a:cubicBezTo>
                    <a:pt x="2491" y="1608"/>
                    <a:pt x="2578" y="1876"/>
                    <a:pt x="2558" y="1924"/>
                  </a:cubicBezTo>
                  <a:cubicBezTo>
                    <a:pt x="2534" y="1965"/>
                    <a:pt x="2414" y="2005"/>
                    <a:pt x="2337" y="2005"/>
                  </a:cubicBezTo>
                  <a:cubicBezTo>
                    <a:pt x="2323" y="2005"/>
                    <a:pt x="2310" y="2004"/>
                    <a:pt x="2300" y="2001"/>
                  </a:cubicBezTo>
                  <a:cubicBezTo>
                    <a:pt x="2292" y="1999"/>
                    <a:pt x="2283" y="1998"/>
                    <a:pt x="2275" y="1998"/>
                  </a:cubicBezTo>
                  <a:cubicBezTo>
                    <a:pt x="2206" y="1998"/>
                    <a:pt x="2139" y="2067"/>
                    <a:pt x="2156" y="2144"/>
                  </a:cubicBezTo>
                  <a:cubicBezTo>
                    <a:pt x="2175" y="2250"/>
                    <a:pt x="2156" y="2518"/>
                    <a:pt x="2089" y="2566"/>
                  </a:cubicBezTo>
                  <a:cubicBezTo>
                    <a:pt x="2057" y="2584"/>
                    <a:pt x="1963" y="2593"/>
                    <a:pt x="1839" y="2593"/>
                  </a:cubicBezTo>
                  <a:cubicBezTo>
                    <a:pt x="1559" y="2593"/>
                    <a:pt x="1127" y="2545"/>
                    <a:pt x="901" y="2432"/>
                  </a:cubicBezTo>
                  <a:cubicBezTo>
                    <a:pt x="585" y="2269"/>
                    <a:pt x="460" y="2183"/>
                    <a:pt x="364" y="1847"/>
                  </a:cubicBezTo>
                  <a:cubicBezTo>
                    <a:pt x="250" y="1483"/>
                    <a:pt x="317" y="698"/>
                    <a:pt x="556" y="257"/>
                  </a:cubicBezTo>
                  <a:cubicBezTo>
                    <a:pt x="574" y="243"/>
                    <a:pt x="610" y="237"/>
                    <a:pt x="660" y="237"/>
                  </a:cubicBezTo>
                  <a:close/>
                  <a:moveTo>
                    <a:pt x="681" y="1"/>
                  </a:moveTo>
                  <a:cubicBezTo>
                    <a:pt x="526" y="1"/>
                    <a:pt x="400" y="39"/>
                    <a:pt x="345" y="142"/>
                  </a:cubicBezTo>
                  <a:cubicBezTo>
                    <a:pt x="58" y="659"/>
                    <a:pt x="0" y="1483"/>
                    <a:pt x="125" y="1924"/>
                  </a:cubicBezTo>
                  <a:cubicBezTo>
                    <a:pt x="259" y="2365"/>
                    <a:pt x="460" y="2489"/>
                    <a:pt x="796" y="2652"/>
                  </a:cubicBezTo>
                  <a:cubicBezTo>
                    <a:pt x="1121" y="2777"/>
                    <a:pt x="1476" y="2834"/>
                    <a:pt x="1830" y="2834"/>
                  </a:cubicBezTo>
                  <a:cubicBezTo>
                    <a:pt x="1852" y="2836"/>
                    <a:pt x="1874" y="2837"/>
                    <a:pt x="1895" y="2837"/>
                  </a:cubicBezTo>
                  <a:cubicBezTo>
                    <a:pt x="2008" y="2837"/>
                    <a:pt x="2119" y="2815"/>
                    <a:pt x="2223" y="2767"/>
                  </a:cubicBezTo>
                  <a:cubicBezTo>
                    <a:pt x="2376" y="2662"/>
                    <a:pt x="2405" y="2413"/>
                    <a:pt x="2405" y="2240"/>
                  </a:cubicBezTo>
                  <a:cubicBezTo>
                    <a:pt x="2549" y="2231"/>
                    <a:pt x="2692" y="2154"/>
                    <a:pt x="2769" y="2020"/>
                  </a:cubicBezTo>
                  <a:cubicBezTo>
                    <a:pt x="2817" y="1905"/>
                    <a:pt x="2769" y="1685"/>
                    <a:pt x="2568" y="1110"/>
                  </a:cubicBezTo>
                  <a:lnTo>
                    <a:pt x="2539" y="1024"/>
                  </a:lnTo>
                  <a:cubicBezTo>
                    <a:pt x="2463" y="794"/>
                    <a:pt x="2156" y="468"/>
                    <a:pt x="1744" y="286"/>
                  </a:cubicBezTo>
                  <a:cubicBezTo>
                    <a:pt x="1737" y="279"/>
                    <a:pt x="1101" y="1"/>
                    <a:pt x="68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463;p32">
              <a:extLst>
                <a:ext uri="{FF2B5EF4-FFF2-40B4-BE49-F238E27FC236}">
                  <a16:creationId xmlns:a16="http://schemas.microsoft.com/office/drawing/2014/main" id="{287BA884-A251-4A0F-A7B7-9582EDF683C8}"/>
                </a:ext>
              </a:extLst>
            </p:cNvPr>
            <p:cNvSpPr/>
            <p:nvPr/>
          </p:nvSpPr>
          <p:spPr>
            <a:xfrm flipH="1">
              <a:off x="7614526" y="3809717"/>
              <a:ext cx="55888" cy="38877"/>
            </a:xfrm>
            <a:custGeom>
              <a:avLst/>
              <a:gdLst/>
              <a:ahLst/>
              <a:cxnLst/>
              <a:rect l="l" t="t" r="r" b="b"/>
              <a:pathLst>
                <a:path w="529" h="368" extrusionOk="0">
                  <a:moveTo>
                    <a:pt x="84" y="0"/>
                  </a:moveTo>
                  <a:cubicBezTo>
                    <a:pt x="37" y="0"/>
                    <a:pt x="0" y="63"/>
                    <a:pt x="33" y="112"/>
                  </a:cubicBezTo>
                  <a:lnTo>
                    <a:pt x="263" y="342"/>
                  </a:lnTo>
                  <a:cubicBezTo>
                    <a:pt x="272" y="342"/>
                    <a:pt x="282" y="352"/>
                    <a:pt x="292" y="352"/>
                  </a:cubicBezTo>
                  <a:cubicBezTo>
                    <a:pt x="314" y="363"/>
                    <a:pt x="335" y="368"/>
                    <a:pt x="355" y="368"/>
                  </a:cubicBezTo>
                  <a:cubicBezTo>
                    <a:pt x="470" y="368"/>
                    <a:pt x="528" y="198"/>
                    <a:pt x="397" y="141"/>
                  </a:cubicBezTo>
                  <a:lnTo>
                    <a:pt x="119" y="7"/>
                  </a:lnTo>
                  <a:lnTo>
                    <a:pt x="110" y="7"/>
                  </a:lnTo>
                  <a:cubicBezTo>
                    <a:pt x="101" y="2"/>
                    <a:pt x="92" y="0"/>
                    <a:pt x="84"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464;p32">
              <a:extLst>
                <a:ext uri="{FF2B5EF4-FFF2-40B4-BE49-F238E27FC236}">
                  <a16:creationId xmlns:a16="http://schemas.microsoft.com/office/drawing/2014/main" id="{CB007E8B-85DC-428D-AD0E-31EFC4A2A8DB}"/>
                </a:ext>
              </a:extLst>
            </p:cNvPr>
            <p:cNvSpPr/>
            <p:nvPr/>
          </p:nvSpPr>
          <p:spPr>
            <a:xfrm flipH="1">
              <a:off x="7377451" y="3138334"/>
              <a:ext cx="483866" cy="604289"/>
            </a:xfrm>
            <a:custGeom>
              <a:avLst/>
              <a:gdLst/>
              <a:ahLst/>
              <a:cxnLst/>
              <a:rect l="l" t="t" r="r" b="b"/>
              <a:pathLst>
                <a:path w="4580" h="5720" extrusionOk="0">
                  <a:moveTo>
                    <a:pt x="1533" y="0"/>
                  </a:moveTo>
                  <a:cubicBezTo>
                    <a:pt x="1533" y="0"/>
                    <a:pt x="250" y="2779"/>
                    <a:pt x="1" y="5126"/>
                  </a:cubicBezTo>
                  <a:cubicBezTo>
                    <a:pt x="1466" y="5720"/>
                    <a:pt x="2568" y="5720"/>
                    <a:pt x="2568" y="5720"/>
                  </a:cubicBezTo>
                  <a:cubicBezTo>
                    <a:pt x="3047" y="4925"/>
                    <a:pt x="4264" y="1974"/>
                    <a:pt x="4580" y="776"/>
                  </a:cubicBezTo>
                  <a:lnTo>
                    <a:pt x="1533" y="0"/>
                  </a:ln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465;p32">
              <a:extLst>
                <a:ext uri="{FF2B5EF4-FFF2-40B4-BE49-F238E27FC236}">
                  <a16:creationId xmlns:a16="http://schemas.microsoft.com/office/drawing/2014/main" id="{3885FABF-7199-4AF2-8AEC-CBF861811B65}"/>
                </a:ext>
              </a:extLst>
            </p:cNvPr>
            <p:cNvSpPr/>
            <p:nvPr/>
          </p:nvSpPr>
          <p:spPr>
            <a:xfrm flipH="1">
              <a:off x="7364245" y="3125973"/>
              <a:ext cx="510277" cy="629010"/>
            </a:xfrm>
            <a:custGeom>
              <a:avLst/>
              <a:gdLst/>
              <a:ahLst/>
              <a:cxnLst/>
              <a:rect l="l" t="t" r="r" b="b"/>
              <a:pathLst>
                <a:path w="4830" h="5954" extrusionOk="0">
                  <a:moveTo>
                    <a:pt x="1725" y="261"/>
                  </a:moveTo>
                  <a:lnTo>
                    <a:pt x="4561" y="980"/>
                  </a:lnTo>
                  <a:cubicBezTo>
                    <a:pt x="4216" y="2215"/>
                    <a:pt x="3115" y="4879"/>
                    <a:pt x="2636" y="5712"/>
                  </a:cubicBezTo>
                  <a:cubicBezTo>
                    <a:pt x="1821" y="5655"/>
                    <a:pt x="1017" y="5473"/>
                    <a:pt x="250" y="5176"/>
                  </a:cubicBezTo>
                  <a:cubicBezTo>
                    <a:pt x="490" y="3116"/>
                    <a:pt x="1505" y="750"/>
                    <a:pt x="1725" y="261"/>
                  </a:cubicBezTo>
                  <a:close/>
                  <a:moveTo>
                    <a:pt x="1668" y="1"/>
                  </a:moveTo>
                  <a:cubicBezTo>
                    <a:pt x="1625" y="1"/>
                    <a:pt x="1578" y="28"/>
                    <a:pt x="1553" y="70"/>
                  </a:cubicBezTo>
                  <a:cubicBezTo>
                    <a:pt x="1543" y="98"/>
                    <a:pt x="260" y="2886"/>
                    <a:pt x="11" y="5233"/>
                  </a:cubicBezTo>
                  <a:cubicBezTo>
                    <a:pt x="1" y="5291"/>
                    <a:pt x="30" y="5339"/>
                    <a:pt x="78" y="5358"/>
                  </a:cubicBezTo>
                  <a:cubicBezTo>
                    <a:pt x="1553" y="5952"/>
                    <a:pt x="2655" y="5952"/>
                    <a:pt x="2703" y="5952"/>
                  </a:cubicBezTo>
                  <a:cubicBezTo>
                    <a:pt x="2708" y="5953"/>
                    <a:pt x="2713" y="5954"/>
                    <a:pt x="2718" y="5954"/>
                  </a:cubicBezTo>
                  <a:cubicBezTo>
                    <a:pt x="2751" y="5954"/>
                    <a:pt x="2783" y="5929"/>
                    <a:pt x="2808" y="5904"/>
                  </a:cubicBezTo>
                  <a:cubicBezTo>
                    <a:pt x="3287" y="5099"/>
                    <a:pt x="4504" y="2148"/>
                    <a:pt x="4820" y="932"/>
                  </a:cubicBezTo>
                  <a:cubicBezTo>
                    <a:pt x="4829" y="903"/>
                    <a:pt x="4829" y="865"/>
                    <a:pt x="4810" y="836"/>
                  </a:cubicBezTo>
                  <a:cubicBezTo>
                    <a:pt x="4791" y="807"/>
                    <a:pt x="4762" y="788"/>
                    <a:pt x="4734" y="778"/>
                  </a:cubicBezTo>
                  <a:lnTo>
                    <a:pt x="1687" y="2"/>
                  </a:lnTo>
                  <a:cubicBezTo>
                    <a:pt x="1681" y="1"/>
                    <a:pt x="1675" y="1"/>
                    <a:pt x="166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466;p32">
              <a:extLst>
                <a:ext uri="{FF2B5EF4-FFF2-40B4-BE49-F238E27FC236}">
                  <a16:creationId xmlns:a16="http://schemas.microsoft.com/office/drawing/2014/main" id="{3C1C2415-895E-4F12-A622-A20B1D5EB070}"/>
                </a:ext>
              </a:extLst>
            </p:cNvPr>
            <p:cNvSpPr/>
            <p:nvPr/>
          </p:nvSpPr>
          <p:spPr>
            <a:xfrm flipH="1">
              <a:off x="7284270" y="2754732"/>
              <a:ext cx="513236" cy="631651"/>
            </a:xfrm>
            <a:custGeom>
              <a:avLst/>
              <a:gdLst/>
              <a:ahLst/>
              <a:cxnLst/>
              <a:rect l="l" t="t" r="r" b="b"/>
              <a:pathLst>
                <a:path w="4858" h="5979" extrusionOk="0">
                  <a:moveTo>
                    <a:pt x="2960" y="0"/>
                  </a:moveTo>
                  <a:cubicBezTo>
                    <a:pt x="2960" y="0"/>
                    <a:pt x="872" y="1945"/>
                    <a:pt x="0" y="4082"/>
                  </a:cubicBezTo>
                  <a:cubicBezTo>
                    <a:pt x="1255" y="5001"/>
                    <a:pt x="2826" y="5729"/>
                    <a:pt x="4196" y="5979"/>
                  </a:cubicBezTo>
                  <a:cubicBezTo>
                    <a:pt x="4560" y="4992"/>
                    <a:pt x="4809" y="3603"/>
                    <a:pt x="4857" y="2482"/>
                  </a:cubicBezTo>
                  <a:lnTo>
                    <a:pt x="2960" y="0"/>
                  </a:lnTo>
                  <a:close/>
                </a:path>
              </a:pathLst>
            </a:custGeom>
            <a:solidFill>
              <a:srgbClr val="BCE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467;p32">
              <a:extLst>
                <a:ext uri="{FF2B5EF4-FFF2-40B4-BE49-F238E27FC236}">
                  <a16:creationId xmlns:a16="http://schemas.microsoft.com/office/drawing/2014/main" id="{2FD6EEEA-A71B-4A28-8710-C9D6E4E10E98}"/>
                </a:ext>
              </a:extLst>
            </p:cNvPr>
            <p:cNvSpPr/>
            <p:nvPr/>
          </p:nvSpPr>
          <p:spPr>
            <a:xfrm flipH="1">
              <a:off x="7271170" y="2741737"/>
              <a:ext cx="540598" cy="656795"/>
            </a:xfrm>
            <a:custGeom>
              <a:avLst/>
              <a:gdLst/>
              <a:ahLst/>
              <a:cxnLst/>
              <a:rect l="l" t="t" r="r" b="b"/>
              <a:pathLst>
                <a:path w="5117" h="6217" extrusionOk="0">
                  <a:moveTo>
                    <a:pt x="3091" y="1"/>
                  </a:moveTo>
                  <a:cubicBezTo>
                    <a:pt x="3063" y="1"/>
                    <a:pt x="3035" y="11"/>
                    <a:pt x="3009" y="37"/>
                  </a:cubicBezTo>
                  <a:cubicBezTo>
                    <a:pt x="2990" y="56"/>
                    <a:pt x="892" y="2020"/>
                    <a:pt x="20" y="4166"/>
                  </a:cubicBezTo>
                  <a:cubicBezTo>
                    <a:pt x="1" y="4214"/>
                    <a:pt x="20" y="4272"/>
                    <a:pt x="68" y="4300"/>
                  </a:cubicBezTo>
                  <a:cubicBezTo>
                    <a:pt x="1371" y="5259"/>
                    <a:pt x="2952" y="5977"/>
                    <a:pt x="4303" y="6217"/>
                  </a:cubicBezTo>
                  <a:lnTo>
                    <a:pt x="4331" y="6217"/>
                  </a:lnTo>
                  <a:cubicBezTo>
                    <a:pt x="4379" y="6217"/>
                    <a:pt x="4427" y="6188"/>
                    <a:pt x="4437" y="6130"/>
                  </a:cubicBezTo>
                  <a:cubicBezTo>
                    <a:pt x="4801" y="5182"/>
                    <a:pt x="5059" y="3793"/>
                    <a:pt x="5117" y="2605"/>
                  </a:cubicBezTo>
                  <a:cubicBezTo>
                    <a:pt x="5117" y="2538"/>
                    <a:pt x="5059" y="2490"/>
                    <a:pt x="4992" y="2490"/>
                  </a:cubicBezTo>
                  <a:cubicBezTo>
                    <a:pt x="4925" y="2490"/>
                    <a:pt x="4877" y="2538"/>
                    <a:pt x="4877" y="2605"/>
                  </a:cubicBezTo>
                  <a:cubicBezTo>
                    <a:pt x="4820" y="3754"/>
                    <a:pt x="4609" y="4885"/>
                    <a:pt x="4245" y="5967"/>
                  </a:cubicBezTo>
                  <a:cubicBezTo>
                    <a:pt x="2980" y="5718"/>
                    <a:pt x="1515" y="5048"/>
                    <a:pt x="279" y="4166"/>
                  </a:cubicBezTo>
                  <a:cubicBezTo>
                    <a:pt x="1151" y="2107"/>
                    <a:pt x="3153" y="229"/>
                    <a:pt x="3172" y="210"/>
                  </a:cubicBezTo>
                  <a:cubicBezTo>
                    <a:pt x="3261" y="128"/>
                    <a:pt x="3183" y="1"/>
                    <a:pt x="309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468;p32">
              <a:extLst>
                <a:ext uri="{FF2B5EF4-FFF2-40B4-BE49-F238E27FC236}">
                  <a16:creationId xmlns:a16="http://schemas.microsoft.com/office/drawing/2014/main" id="{DDD1AD29-344D-4764-9C0D-9D99E5BCB0FC}"/>
                </a:ext>
              </a:extLst>
            </p:cNvPr>
            <p:cNvSpPr/>
            <p:nvPr/>
          </p:nvSpPr>
          <p:spPr>
            <a:xfrm flipH="1">
              <a:off x="6115296" y="3051281"/>
              <a:ext cx="379697" cy="373561"/>
            </a:xfrm>
            <a:custGeom>
              <a:avLst/>
              <a:gdLst/>
              <a:ahLst/>
              <a:cxnLst/>
              <a:rect l="l" t="t" r="r" b="b"/>
              <a:pathLst>
                <a:path w="3594" h="3536" extrusionOk="0">
                  <a:moveTo>
                    <a:pt x="1" y="1"/>
                  </a:moveTo>
                  <a:lnTo>
                    <a:pt x="1" y="3411"/>
                  </a:lnTo>
                  <a:cubicBezTo>
                    <a:pt x="392" y="3494"/>
                    <a:pt x="790" y="3535"/>
                    <a:pt x="1193" y="3535"/>
                  </a:cubicBezTo>
                  <a:cubicBezTo>
                    <a:pt x="1303" y="3535"/>
                    <a:pt x="1413" y="3532"/>
                    <a:pt x="1524" y="3526"/>
                  </a:cubicBezTo>
                  <a:cubicBezTo>
                    <a:pt x="3105" y="3478"/>
                    <a:pt x="3584" y="1390"/>
                    <a:pt x="3584" y="1390"/>
                  </a:cubicBezTo>
                  <a:lnTo>
                    <a:pt x="3593" y="1"/>
                  </a:ln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469;p32">
              <a:extLst>
                <a:ext uri="{FF2B5EF4-FFF2-40B4-BE49-F238E27FC236}">
                  <a16:creationId xmlns:a16="http://schemas.microsoft.com/office/drawing/2014/main" id="{FA532326-228B-432C-8E89-9348702E7BAC}"/>
                </a:ext>
              </a:extLst>
            </p:cNvPr>
            <p:cNvSpPr/>
            <p:nvPr/>
          </p:nvSpPr>
          <p:spPr>
            <a:xfrm flipH="1">
              <a:off x="6103147" y="3038076"/>
              <a:ext cx="404947" cy="399127"/>
            </a:xfrm>
            <a:custGeom>
              <a:avLst/>
              <a:gdLst/>
              <a:ahLst/>
              <a:cxnLst/>
              <a:rect l="l" t="t" r="r" b="b"/>
              <a:pathLst>
                <a:path w="3833" h="3778" extrusionOk="0">
                  <a:moveTo>
                    <a:pt x="3593" y="240"/>
                  </a:moveTo>
                  <a:lnTo>
                    <a:pt x="3593" y="1505"/>
                  </a:lnTo>
                  <a:cubicBezTo>
                    <a:pt x="3555" y="1668"/>
                    <a:pt x="3056" y="3488"/>
                    <a:pt x="1648" y="3536"/>
                  </a:cubicBezTo>
                  <a:cubicBezTo>
                    <a:pt x="1556" y="3540"/>
                    <a:pt x="1464" y="3542"/>
                    <a:pt x="1372" y="3542"/>
                  </a:cubicBezTo>
                  <a:cubicBezTo>
                    <a:pt x="995" y="3542"/>
                    <a:pt x="617" y="3510"/>
                    <a:pt x="240" y="3440"/>
                  </a:cubicBezTo>
                  <a:lnTo>
                    <a:pt x="240" y="240"/>
                  </a:lnTo>
                  <a:close/>
                  <a:moveTo>
                    <a:pt x="125" y="1"/>
                  </a:moveTo>
                  <a:cubicBezTo>
                    <a:pt x="58" y="1"/>
                    <a:pt x="0" y="58"/>
                    <a:pt x="0" y="126"/>
                  </a:cubicBezTo>
                  <a:lnTo>
                    <a:pt x="0" y="3536"/>
                  </a:lnTo>
                  <a:cubicBezTo>
                    <a:pt x="0" y="3594"/>
                    <a:pt x="39" y="3641"/>
                    <a:pt x="96" y="3661"/>
                  </a:cubicBezTo>
                  <a:cubicBezTo>
                    <a:pt x="476" y="3738"/>
                    <a:pt x="863" y="3777"/>
                    <a:pt x="1251" y="3777"/>
                  </a:cubicBezTo>
                  <a:cubicBezTo>
                    <a:pt x="1294" y="3777"/>
                    <a:pt x="1337" y="3777"/>
                    <a:pt x="1380" y="3776"/>
                  </a:cubicBezTo>
                  <a:lnTo>
                    <a:pt x="1658" y="3776"/>
                  </a:lnTo>
                  <a:cubicBezTo>
                    <a:pt x="3315" y="3718"/>
                    <a:pt x="3813" y="1630"/>
                    <a:pt x="3832" y="1534"/>
                  </a:cubicBezTo>
                  <a:cubicBezTo>
                    <a:pt x="3832" y="1524"/>
                    <a:pt x="3832" y="1515"/>
                    <a:pt x="3832" y="1505"/>
                  </a:cubicBezTo>
                  <a:lnTo>
                    <a:pt x="3832" y="126"/>
                  </a:lnTo>
                  <a:cubicBezTo>
                    <a:pt x="3832" y="58"/>
                    <a:pt x="3785" y="1"/>
                    <a:pt x="371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470;p32">
              <a:extLst>
                <a:ext uri="{FF2B5EF4-FFF2-40B4-BE49-F238E27FC236}">
                  <a16:creationId xmlns:a16="http://schemas.microsoft.com/office/drawing/2014/main" id="{0F0C515A-D7BE-4FB0-955F-121CCA571A5A}"/>
                </a:ext>
              </a:extLst>
            </p:cNvPr>
            <p:cNvSpPr/>
            <p:nvPr/>
          </p:nvSpPr>
          <p:spPr>
            <a:xfrm flipH="1">
              <a:off x="6354164" y="2422791"/>
              <a:ext cx="227882" cy="669050"/>
            </a:xfrm>
            <a:custGeom>
              <a:avLst/>
              <a:gdLst/>
              <a:ahLst/>
              <a:cxnLst/>
              <a:rect l="l" t="t" r="r" b="b"/>
              <a:pathLst>
                <a:path w="2157" h="6333" extrusionOk="0">
                  <a:moveTo>
                    <a:pt x="739" y="0"/>
                  </a:moveTo>
                  <a:lnTo>
                    <a:pt x="1" y="613"/>
                  </a:lnTo>
                  <a:lnTo>
                    <a:pt x="1189" y="2031"/>
                  </a:lnTo>
                  <a:lnTo>
                    <a:pt x="997" y="6285"/>
                  </a:lnTo>
                  <a:lnTo>
                    <a:pt x="1955" y="6333"/>
                  </a:lnTo>
                  <a:lnTo>
                    <a:pt x="2157" y="1887"/>
                  </a:lnTo>
                  <a:cubicBezTo>
                    <a:pt x="2157" y="1772"/>
                    <a:pt x="2118" y="1658"/>
                    <a:pt x="2042" y="1562"/>
                  </a:cubicBezTo>
                  <a:lnTo>
                    <a:pt x="7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471;p32">
              <a:extLst>
                <a:ext uri="{FF2B5EF4-FFF2-40B4-BE49-F238E27FC236}">
                  <a16:creationId xmlns:a16="http://schemas.microsoft.com/office/drawing/2014/main" id="{10099E5A-DE19-4D19-B15C-3BF35807BCDD}"/>
                </a:ext>
              </a:extLst>
            </p:cNvPr>
            <p:cNvSpPr/>
            <p:nvPr/>
          </p:nvSpPr>
          <p:spPr>
            <a:xfrm flipH="1">
              <a:off x="6340958" y="2410641"/>
              <a:ext cx="255244" cy="693348"/>
            </a:xfrm>
            <a:custGeom>
              <a:avLst/>
              <a:gdLst/>
              <a:ahLst/>
              <a:cxnLst/>
              <a:rect l="l" t="t" r="r" b="b"/>
              <a:pathLst>
                <a:path w="2416" h="6563" extrusionOk="0">
                  <a:moveTo>
                    <a:pt x="853" y="278"/>
                  </a:moveTo>
                  <a:lnTo>
                    <a:pt x="2080" y="1753"/>
                  </a:lnTo>
                  <a:cubicBezTo>
                    <a:pt x="2137" y="1820"/>
                    <a:pt x="2166" y="1907"/>
                    <a:pt x="2166" y="2002"/>
                  </a:cubicBezTo>
                  <a:lnTo>
                    <a:pt x="1974" y="6323"/>
                  </a:lnTo>
                  <a:lnTo>
                    <a:pt x="1256" y="6285"/>
                  </a:lnTo>
                  <a:lnTo>
                    <a:pt x="1438" y="2156"/>
                  </a:lnTo>
                  <a:cubicBezTo>
                    <a:pt x="1438" y="2127"/>
                    <a:pt x="1428" y="2098"/>
                    <a:pt x="1409" y="2070"/>
                  </a:cubicBezTo>
                  <a:lnTo>
                    <a:pt x="298" y="738"/>
                  </a:lnTo>
                  <a:lnTo>
                    <a:pt x="853" y="278"/>
                  </a:lnTo>
                  <a:close/>
                  <a:moveTo>
                    <a:pt x="882" y="0"/>
                  </a:moveTo>
                  <a:cubicBezTo>
                    <a:pt x="844" y="0"/>
                    <a:pt x="815" y="10"/>
                    <a:pt x="796" y="29"/>
                  </a:cubicBezTo>
                  <a:lnTo>
                    <a:pt x="58" y="642"/>
                  </a:lnTo>
                  <a:cubicBezTo>
                    <a:pt x="1" y="680"/>
                    <a:pt x="1" y="757"/>
                    <a:pt x="39" y="805"/>
                  </a:cubicBezTo>
                  <a:lnTo>
                    <a:pt x="1198" y="2194"/>
                  </a:lnTo>
                  <a:lnTo>
                    <a:pt x="1007" y="6400"/>
                  </a:lnTo>
                  <a:cubicBezTo>
                    <a:pt x="1007" y="6467"/>
                    <a:pt x="1064" y="6524"/>
                    <a:pt x="1131" y="6524"/>
                  </a:cubicBezTo>
                  <a:lnTo>
                    <a:pt x="2089" y="6563"/>
                  </a:lnTo>
                  <a:cubicBezTo>
                    <a:pt x="2156" y="6563"/>
                    <a:pt x="2204" y="6515"/>
                    <a:pt x="2204" y="6448"/>
                  </a:cubicBezTo>
                  <a:lnTo>
                    <a:pt x="2405" y="2012"/>
                  </a:lnTo>
                  <a:cubicBezTo>
                    <a:pt x="2415" y="1868"/>
                    <a:pt x="2358" y="1725"/>
                    <a:pt x="2262" y="1610"/>
                  </a:cubicBezTo>
                  <a:lnTo>
                    <a:pt x="959" y="38"/>
                  </a:lnTo>
                  <a:cubicBezTo>
                    <a:pt x="940" y="19"/>
                    <a:pt x="911" y="0"/>
                    <a:pt x="8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472;p32">
              <a:extLst>
                <a:ext uri="{FF2B5EF4-FFF2-40B4-BE49-F238E27FC236}">
                  <a16:creationId xmlns:a16="http://schemas.microsoft.com/office/drawing/2014/main" id="{AC8A6B73-FBAC-4949-9953-323E1CBEC736}"/>
                </a:ext>
              </a:extLst>
            </p:cNvPr>
            <p:cNvSpPr/>
            <p:nvPr/>
          </p:nvSpPr>
          <p:spPr>
            <a:xfrm flipH="1">
              <a:off x="6049476" y="2778819"/>
              <a:ext cx="603353" cy="228616"/>
            </a:xfrm>
            <a:custGeom>
              <a:avLst/>
              <a:gdLst/>
              <a:ahLst/>
              <a:cxnLst/>
              <a:rect l="l" t="t" r="r" b="b"/>
              <a:pathLst>
                <a:path w="5711" h="2164" extrusionOk="0">
                  <a:moveTo>
                    <a:pt x="1792" y="1"/>
                  </a:moveTo>
                  <a:cubicBezTo>
                    <a:pt x="916" y="1"/>
                    <a:pt x="264" y="200"/>
                    <a:pt x="154" y="558"/>
                  </a:cubicBezTo>
                  <a:cubicBezTo>
                    <a:pt x="0" y="1075"/>
                    <a:pt x="1083" y="1736"/>
                    <a:pt x="2577" y="2024"/>
                  </a:cubicBezTo>
                  <a:cubicBezTo>
                    <a:pt x="3056" y="2119"/>
                    <a:pt x="3517" y="2164"/>
                    <a:pt x="3929" y="2164"/>
                  </a:cubicBezTo>
                  <a:cubicBezTo>
                    <a:pt x="4804" y="2164"/>
                    <a:pt x="5453" y="1961"/>
                    <a:pt x="5557" y="1602"/>
                  </a:cubicBezTo>
                  <a:cubicBezTo>
                    <a:pt x="5710" y="1085"/>
                    <a:pt x="4628" y="424"/>
                    <a:pt x="3143" y="137"/>
                  </a:cubicBezTo>
                  <a:cubicBezTo>
                    <a:pt x="2665" y="45"/>
                    <a:pt x="2204" y="1"/>
                    <a:pt x="17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473;p32">
              <a:extLst>
                <a:ext uri="{FF2B5EF4-FFF2-40B4-BE49-F238E27FC236}">
                  <a16:creationId xmlns:a16="http://schemas.microsoft.com/office/drawing/2014/main" id="{D8539FAE-E8BC-4074-AE42-53E0EED32405}"/>
                </a:ext>
              </a:extLst>
            </p:cNvPr>
            <p:cNvSpPr/>
            <p:nvPr/>
          </p:nvSpPr>
          <p:spPr>
            <a:xfrm flipH="1">
              <a:off x="6049476" y="2766142"/>
              <a:ext cx="603353" cy="253865"/>
            </a:xfrm>
            <a:custGeom>
              <a:avLst/>
              <a:gdLst/>
              <a:ahLst/>
              <a:cxnLst/>
              <a:rect l="l" t="t" r="r" b="b"/>
              <a:pathLst>
                <a:path w="5711" h="2403" extrusionOk="0">
                  <a:moveTo>
                    <a:pt x="1792" y="237"/>
                  </a:moveTo>
                  <a:cubicBezTo>
                    <a:pt x="2233" y="237"/>
                    <a:pt x="2673" y="285"/>
                    <a:pt x="3114" y="371"/>
                  </a:cubicBezTo>
                  <a:cubicBezTo>
                    <a:pt x="4197" y="582"/>
                    <a:pt x="5135" y="1023"/>
                    <a:pt x="5384" y="1444"/>
                  </a:cubicBezTo>
                  <a:cubicBezTo>
                    <a:pt x="5442" y="1512"/>
                    <a:pt x="5461" y="1607"/>
                    <a:pt x="5442" y="1694"/>
                  </a:cubicBezTo>
                  <a:cubicBezTo>
                    <a:pt x="5356" y="1964"/>
                    <a:pt x="4762" y="2162"/>
                    <a:pt x="3902" y="2162"/>
                  </a:cubicBezTo>
                  <a:cubicBezTo>
                    <a:pt x="3514" y="2162"/>
                    <a:pt x="3071" y="2121"/>
                    <a:pt x="2597" y="2029"/>
                  </a:cubicBezTo>
                  <a:cubicBezTo>
                    <a:pt x="1504" y="1818"/>
                    <a:pt x="566" y="1377"/>
                    <a:pt x="317" y="965"/>
                  </a:cubicBezTo>
                  <a:cubicBezTo>
                    <a:pt x="269" y="889"/>
                    <a:pt x="249" y="793"/>
                    <a:pt x="269" y="707"/>
                  </a:cubicBezTo>
                  <a:cubicBezTo>
                    <a:pt x="345" y="439"/>
                    <a:pt x="939" y="237"/>
                    <a:pt x="1792" y="237"/>
                  </a:cubicBezTo>
                  <a:close/>
                  <a:moveTo>
                    <a:pt x="1767" y="0"/>
                  </a:moveTo>
                  <a:cubicBezTo>
                    <a:pt x="902" y="0"/>
                    <a:pt x="178" y="190"/>
                    <a:pt x="39" y="640"/>
                  </a:cubicBezTo>
                  <a:cubicBezTo>
                    <a:pt x="0" y="793"/>
                    <a:pt x="29" y="956"/>
                    <a:pt x="115" y="1090"/>
                  </a:cubicBezTo>
                  <a:cubicBezTo>
                    <a:pt x="412" y="1569"/>
                    <a:pt x="1370" y="2029"/>
                    <a:pt x="2558" y="2259"/>
                  </a:cubicBezTo>
                  <a:cubicBezTo>
                    <a:pt x="3009" y="2355"/>
                    <a:pt x="3478" y="2403"/>
                    <a:pt x="3938" y="2403"/>
                  </a:cubicBezTo>
                  <a:cubicBezTo>
                    <a:pt x="4810" y="2403"/>
                    <a:pt x="5538" y="2211"/>
                    <a:pt x="5672" y="1761"/>
                  </a:cubicBezTo>
                  <a:cubicBezTo>
                    <a:pt x="5710" y="1607"/>
                    <a:pt x="5681" y="1444"/>
                    <a:pt x="5595" y="1310"/>
                  </a:cubicBezTo>
                  <a:cubicBezTo>
                    <a:pt x="5298" y="831"/>
                    <a:pt x="4340" y="371"/>
                    <a:pt x="3152" y="142"/>
                  </a:cubicBezTo>
                  <a:cubicBezTo>
                    <a:pt x="2694" y="51"/>
                    <a:pt x="2212" y="0"/>
                    <a:pt x="1767"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474;p32">
              <a:extLst>
                <a:ext uri="{FF2B5EF4-FFF2-40B4-BE49-F238E27FC236}">
                  <a16:creationId xmlns:a16="http://schemas.microsoft.com/office/drawing/2014/main" id="{9D958A69-482D-4B1E-8EEF-8C7D0093E891}"/>
                </a:ext>
              </a:extLst>
            </p:cNvPr>
            <p:cNvSpPr/>
            <p:nvPr/>
          </p:nvSpPr>
          <p:spPr>
            <a:xfrm flipH="1">
              <a:off x="6037327" y="2680674"/>
              <a:ext cx="600289" cy="263373"/>
            </a:xfrm>
            <a:custGeom>
              <a:avLst/>
              <a:gdLst/>
              <a:ahLst/>
              <a:cxnLst/>
              <a:rect l="l" t="t" r="r" b="b"/>
              <a:pathLst>
                <a:path w="5682" h="2493" extrusionOk="0">
                  <a:moveTo>
                    <a:pt x="1811" y="0"/>
                  </a:moveTo>
                  <a:cubicBezTo>
                    <a:pt x="936" y="0"/>
                    <a:pt x="286" y="199"/>
                    <a:pt x="182" y="558"/>
                  </a:cubicBezTo>
                  <a:cubicBezTo>
                    <a:pt x="173" y="567"/>
                    <a:pt x="173" y="587"/>
                    <a:pt x="173" y="596"/>
                  </a:cubicBezTo>
                  <a:cubicBezTo>
                    <a:pt x="144" y="721"/>
                    <a:pt x="125" y="845"/>
                    <a:pt x="105" y="960"/>
                  </a:cubicBezTo>
                  <a:cubicBezTo>
                    <a:pt x="96" y="989"/>
                    <a:pt x="96" y="1027"/>
                    <a:pt x="86" y="1056"/>
                  </a:cubicBezTo>
                  <a:cubicBezTo>
                    <a:pt x="58" y="1190"/>
                    <a:pt x="38" y="1334"/>
                    <a:pt x="10" y="1468"/>
                  </a:cubicBezTo>
                  <a:lnTo>
                    <a:pt x="0" y="1516"/>
                  </a:lnTo>
                  <a:cubicBezTo>
                    <a:pt x="10" y="1506"/>
                    <a:pt x="10" y="1487"/>
                    <a:pt x="10" y="1477"/>
                  </a:cubicBezTo>
                  <a:cubicBezTo>
                    <a:pt x="114" y="1124"/>
                    <a:pt x="775" y="922"/>
                    <a:pt x="1657" y="922"/>
                  </a:cubicBezTo>
                  <a:cubicBezTo>
                    <a:pt x="2065" y="922"/>
                    <a:pt x="2520" y="965"/>
                    <a:pt x="2989" y="1056"/>
                  </a:cubicBezTo>
                  <a:cubicBezTo>
                    <a:pt x="4448" y="1342"/>
                    <a:pt x="5508" y="1979"/>
                    <a:pt x="5424" y="2485"/>
                  </a:cubicBezTo>
                  <a:lnTo>
                    <a:pt x="5424" y="2485"/>
                  </a:lnTo>
                  <a:lnTo>
                    <a:pt x="5585" y="1573"/>
                  </a:lnTo>
                  <a:cubicBezTo>
                    <a:pt x="5681" y="1056"/>
                    <a:pt x="4618" y="424"/>
                    <a:pt x="3162" y="136"/>
                  </a:cubicBezTo>
                  <a:cubicBezTo>
                    <a:pt x="2684" y="44"/>
                    <a:pt x="2223" y="0"/>
                    <a:pt x="1811" y="0"/>
                  </a:cubicBezTo>
                  <a:close/>
                  <a:moveTo>
                    <a:pt x="5424" y="2485"/>
                  </a:moveTo>
                  <a:lnTo>
                    <a:pt x="5422" y="2493"/>
                  </a:lnTo>
                  <a:cubicBezTo>
                    <a:pt x="5423" y="2490"/>
                    <a:pt x="5423" y="2488"/>
                    <a:pt x="5424" y="248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475;p32">
              <a:extLst>
                <a:ext uri="{FF2B5EF4-FFF2-40B4-BE49-F238E27FC236}">
                  <a16:creationId xmlns:a16="http://schemas.microsoft.com/office/drawing/2014/main" id="{82DFE368-AF77-4FA2-815B-4B1123A2219B}"/>
                </a:ext>
              </a:extLst>
            </p:cNvPr>
            <p:cNvSpPr/>
            <p:nvPr/>
          </p:nvSpPr>
          <p:spPr>
            <a:xfrm flipH="1">
              <a:off x="6023170" y="2669686"/>
              <a:ext cx="628391" cy="287566"/>
            </a:xfrm>
            <a:custGeom>
              <a:avLst/>
              <a:gdLst/>
              <a:ahLst/>
              <a:cxnLst/>
              <a:rect l="l" t="t" r="r" b="b"/>
              <a:pathLst>
                <a:path w="5948" h="2722" extrusionOk="0">
                  <a:moveTo>
                    <a:pt x="1962" y="232"/>
                  </a:moveTo>
                  <a:cubicBezTo>
                    <a:pt x="2352" y="232"/>
                    <a:pt x="2797" y="272"/>
                    <a:pt x="3274" y="365"/>
                  </a:cubicBezTo>
                  <a:cubicBezTo>
                    <a:pt x="4750" y="652"/>
                    <a:pt x="5679" y="1265"/>
                    <a:pt x="5602" y="1658"/>
                  </a:cubicBezTo>
                  <a:lnTo>
                    <a:pt x="5516" y="2137"/>
                  </a:lnTo>
                  <a:cubicBezTo>
                    <a:pt x="5171" y="1696"/>
                    <a:pt x="4280" y="1275"/>
                    <a:pt x="3150" y="1055"/>
                  </a:cubicBezTo>
                  <a:cubicBezTo>
                    <a:pt x="2690" y="959"/>
                    <a:pt x="2230" y="911"/>
                    <a:pt x="1761" y="911"/>
                  </a:cubicBezTo>
                  <a:cubicBezTo>
                    <a:pt x="1176" y="911"/>
                    <a:pt x="659" y="997"/>
                    <a:pt x="343" y="1189"/>
                  </a:cubicBezTo>
                  <a:lnTo>
                    <a:pt x="429" y="729"/>
                  </a:lnTo>
                  <a:cubicBezTo>
                    <a:pt x="429" y="719"/>
                    <a:pt x="429" y="710"/>
                    <a:pt x="429" y="700"/>
                  </a:cubicBezTo>
                  <a:cubicBezTo>
                    <a:pt x="508" y="430"/>
                    <a:pt x="1101" y="232"/>
                    <a:pt x="1962" y="232"/>
                  </a:cubicBezTo>
                  <a:close/>
                  <a:moveTo>
                    <a:pt x="1941" y="0"/>
                  </a:moveTo>
                  <a:cubicBezTo>
                    <a:pt x="1065" y="0"/>
                    <a:pt x="333" y="190"/>
                    <a:pt x="199" y="643"/>
                  </a:cubicBezTo>
                  <a:cubicBezTo>
                    <a:pt x="190" y="662"/>
                    <a:pt x="180" y="671"/>
                    <a:pt x="180" y="691"/>
                  </a:cubicBezTo>
                  <a:lnTo>
                    <a:pt x="17" y="1610"/>
                  </a:lnTo>
                  <a:cubicBezTo>
                    <a:pt x="1" y="1697"/>
                    <a:pt x="71" y="1750"/>
                    <a:pt x="140" y="1750"/>
                  </a:cubicBezTo>
                  <a:cubicBezTo>
                    <a:pt x="192" y="1750"/>
                    <a:pt x="244" y="1719"/>
                    <a:pt x="257" y="1649"/>
                  </a:cubicBezTo>
                  <a:lnTo>
                    <a:pt x="257" y="1620"/>
                  </a:lnTo>
                  <a:cubicBezTo>
                    <a:pt x="342" y="1349"/>
                    <a:pt x="937" y="1152"/>
                    <a:pt x="1796" y="1152"/>
                  </a:cubicBezTo>
                  <a:cubicBezTo>
                    <a:pt x="2185" y="1152"/>
                    <a:pt x="2628" y="1192"/>
                    <a:pt x="3102" y="1284"/>
                  </a:cubicBezTo>
                  <a:cubicBezTo>
                    <a:pt x="4587" y="1572"/>
                    <a:pt x="5507" y="2185"/>
                    <a:pt x="5440" y="2578"/>
                  </a:cubicBezTo>
                  <a:cubicBezTo>
                    <a:pt x="5430" y="2645"/>
                    <a:pt x="5468" y="2712"/>
                    <a:pt x="5535" y="2722"/>
                  </a:cubicBezTo>
                  <a:lnTo>
                    <a:pt x="5554" y="2722"/>
                  </a:lnTo>
                  <a:cubicBezTo>
                    <a:pt x="5612" y="2722"/>
                    <a:pt x="5660" y="2683"/>
                    <a:pt x="5679" y="2635"/>
                  </a:cubicBezTo>
                  <a:lnTo>
                    <a:pt x="5842" y="1706"/>
                  </a:lnTo>
                  <a:cubicBezTo>
                    <a:pt x="5947" y="1112"/>
                    <a:pt x="4865" y="441"/>
                    <a:pt x="3313" y="135"/>
                  </a:cubicBezTo>
                  <a:cubicBezTo>
                    <a:pt x="2858" y="48"/>
                    <a:pt x="2381" y="0"/>
                    <a:pt x="194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476;p32">
              <a:extLst>
                <a:ext uri="{FF2B5EF4-FFF2-40B4-BE49-F238E27FC236}">
                  <a16:creationId xmlns:a16="http://schemas.microsoft.com/office/drawing/2014/main" id="{2FD6E41B-2F1D-4A75-B463-53F1BE55C9F9}"/>
                </a:ext>
              </a:extLst>
            </p:cNvPr>
            <p:cNvSpPr/>
            <p:nvPr/>
          </p:nvSpPr>
          <p:spPr>
            <a:xfrm flipH="1">
              <a:off x="6103145" y="2816641"/>
              <a:ext cx="538591" cy="572807"/>
            </a:xfrm>
            <a:custGeom>
              <a:avLst/>
              <a:gdLst/>
              <a:ahLst/>
              <a:cxnLst/>
              <a:rect l="l" t="t" r="r" b="b"/>
              <a:pathLst>
                <a:path w="5098" h="5422" extrusionOk="0">
                  <a:moveTo>
                    <a:pt x="2" y="4701"/>
                  </a:moveTo>
                  <a:lnTo>
                    <a:pt x="2" y="4701"/>
                  </a:lnTo>
                  <a:cubicBezTo>
                    <a:pt x="1" y="4704"/>
                    <a:pt x="1" y="4708"/>
                    <a:pt x="1" y="4712"/>
                  </a:cubicBezTo>
                  <a:lnTo>
                    <a:pt x="2" y="4701"/>
                  </a:lnTo>
                  <a:close/>
                  <a:moveTo>
                    <a:pt x="1809" y="1"/>
                  </a:moveTo>
                  <a:cubicBezTo>
                    <a:pt x="1076" y="1"/>
                    <a:pt x="533" y="166"/>
                    <a:pt x="441" y="459"/>
                  </a:cubicBezTo>
                  <a:cubicBezTo>
                    <a:pt x="441" y="478"/>
                    <a:pt x="432" y="497"/>
                    <a:pt x="432" y="516"/>
                  </a:cubicBezTo>
                  <a:lnTo>
                    <a:pt x="2" y="4701"/>
                  </a:lnTo>
                  <a:lnTo>
                    <a:pt x="2" y="4701"/>
                  </a:lnTo>
                  <a:cubicBezTo>
                    <a:pt x="4" y="4689"/>
                    <a:pt x="10" y="4679"/>
                    <a:pt x="10" y="4664"/>
                  </a:cubicBezTo>
                  <a:lnTo>
                    <a:pt x="3900" y="5421"/>
                  </a:lnTo>
                  <a:lnTo>
                    <a:pt x="4963" y="1340"/>
                  </a:lnTo>
                  <a:cubicBezTo>
                    <a:pt x="5097" y="899"/>
                    <a:pt x="4187" y="353"/>
                    <a:pt x="2942" y="114"/>
                  </a:cubicBezTo>
                  <a:cubicBezTo>
                    <a:pt x="2540" y="37"/>
                    <a:pt x="2154" y="1"/>
                    <a:pt x="18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477;p32">
              <a:extLst>
                <a:ext uri="{FF2B5EF4-FFF2-40B4-BE49-F238E27FC236}">
                  <a16:creationId xmlns:a16="http://schemas.microsoft.com/office/drawing/2014/main" id="{0389A744-CC8D-4347-B704-9188DE54AE1C}"/>
                </a:ext>
              </a:extLst>
            </p:cNvPr>
            <p:cNvSpPr/>
            <p:nvPr/>
          </p:nvSpPr>
          <p:spPr>
            <a:xfrm flipH="1">
              <a:off x="6101138" y="2803435"/>
              <a:ext cx="553382" cy="598162"/>
            </a:xfrm>
            <a:custGeom>
              <a:avLst/>
              <a:gdLst/>
              <a:ahLst/>
              <a:cxnLst/>
              <a:rect l="l" t="t" r="r" b="b"/>
              <a:pathLst>
                <a:path w="5238" h="5662" extrusionOk="0">
                  <a:moveTo>
                    <a:pt x="1930" y="240"/>
                  </a:moveTo>
                  <a:cubicBezTo>
                    <a:pt x="2258" y="240"/>
                    <a:pt x="2632" y="275"/>
                    <a:pt x="3034" y="354"/>
                  </a:cubicBezTo>
                  <a:cubicBezTo>
                    <a:pt x="3944" y="526"/>
                    <a:pt x="4720" y="890"/>
                    <a:pt x="4931" y="1235"/>
                  </a:cubicBezTo>
                  <a:cubicBezTo>
                    <a:pt x="4969" y="1293"/>
                    <a:pt x="4989" y="1369"/>
                    <a:pt x="4969" y="1436"/>
                  </a:cubicBezTo>
                  <a:lnTo>
                    <a:pt x="3935" y="5403"/>
                  </a:lnTo>
                  <a:lnTo>
                    <a:pt x="256" y="4684"/>
                  </a:lnTo>
                  <a:lnTo>
                    <a:pt x="677" y="651"/>
                  </a:lnTo>
                  <a:cubicBezTo>
                    <a:pt x="677" y="641"/>
                    <a:pt x="677" y="632"/>
                    <a:pt x="677" y="622"/>
                  </a:cubicBezTo>
                  <a:cubicBezTo>
                    <a:pt x="743" y="400"/>
                    <a:pt x="1227" y="240"/>
                    <a:pt x="1930" y="240"/>
                  </a:cubicBezTo>
                  <a:close/>
                  <a:moveTo>
                    <a:pt x="1926" y="0"/>
                  </a:moveTo>
                  <a:cubicBezTo>
                    <a:pt x="1184" y="0"/>
                    <a:pt x="562" y="162"/>
                    <a:pt x="447" y="545"/>
                  </a:cubicBezTo>
                  <a:cubicBezTo>
                    <a:pt x="447" y="574"/>
                    <a:pt x="438" y="603"/>
                    <a:pt x="438" y="622"/>
                  </a:cubicBezTo>
                  <a:lnTo>
                    <a:pt x="7" y="4828"/>
                  </a:lnTo>
                  <a:cubicBezTo>
                    <a:pt x="0" y="4902"/>
                    <a:pt x="59" y="4957"/>
                    <a:pt x="125" y="4957"/>
                  </a:cubicBezTo>
                  <a:cubicBezTo>
                    <a:pt x="153" y="4957"/>
                    <a:pt x="182" y="4947"/>
                    <a:pt x="208" y="4924"/>
                  </a:cubicBezTo>
                  <a:lnTo>
                    <a:pt x="4002" y="5661"/>
                  </a:lnTo>
                  <a:lnTo>
                    <a:pt x="4021" y="5661"/>
                  </a:lnTo>
                  <a:cubicBezTo>
                    <a:pt x="4078" y="5661"/>
                    <a:pt x="4126" y="5633"/>
                    <a:pt x="4145" y="5575"/>
                  </a:cubicBezTo>
                  <a:lnTo>
                    <a:pt x="5199" y="1494"/>
                  </a:lnTo>
                  <a:cubicBezTo>
                    <a:pt x="5238" y="1369"/>
                    <a:pt x="5218" y="1226"/>
                    <a:pt x="5142" y="1111"/>
                  </a:cubicBezTo>
                  <a:cubicBezTo>
                    <a:pt x="4893" y="699"/>
                    <a:pt x="4088" y="315"/>
                    <a:pt x="3082" y="114"/>
                  </a:cubicBezTo>
                  <a:cubicBezTo>
                    <a:pt x="2699" y="41"/>
                    <a:pt x="2298" y="0"/>
                    <a:pt x="192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478;p32">
              <a:extLst>
                <a:ext uri="{FF2B5EF4-FFF2-40B4-BE49-F238E27FC236}">
                  <a16:creationId xmlns:a16="http://schemas.microsoft.com/office/drawing/2014/main" id="{27827BF8-9D27-4AC9-ACFE-F67C6C364975}"/>
                </a:ext>
              </a:extLst>
            </p:cNvPr>
            <p:cNvSpPr/>
            <p:nvPr/>
          </p:nvSpPr>
          <p:spPr>
            <a:xfrm flipH="1">
              <a:off x="6217561" y="3266694"/>
              <a:ext cx="434317" cy="164701"/>
            </a:xfrm>
            <a:custGeom>
              <a:avLst/>
              <a:gdLst/>
              <a:ahLst/>
              <a:cxnLst/>
              <a:rect l="l" t="t" r="r" b="b"/>
              <a:pathLst>
                <a:path w="4111" h="1559" extrusionOk="0">
                  <a:moveTo>
                    <a:pt x="1300" y="0"/>
                  </a:moveTo>
                  <a:cubicBezTo>
                    <a:pt x="664" y="0"/>
                    <a:pt x="185" y="148"/>
                    <a:pt x="106" y="404"/>
                  </a:cubicBezTo>
                  <a:cubicBezTo>
                    <a:pt x="1" y="778"/>
                    <a:pt x="787" y="1248"/>
                    <a:pt x="1850" y="1458"/>
                  </a:cubicBezTo>
                  <a:cubicBezTo>
                    <a:pt x="2195" y="1526"/>
                    <a:pt x="2529" y="1558"/>
                    <a:pt x="2827" y="1558"/>
                  </a:cubicBezTo>
                  <a:cubicBezTo>
                    <a:pt x="3456" y="1558"/>
                    <a:pt x="3924" y="1415"/>
                    <a:pt x="3996" y="1161"/>
                  </a:cubicBezTo>
                  <a:cubicBezTo>
                    <a:pt x="4111" y="788"/>
                    <a:pt x="3325" y="309"/>
                    <a:pt x="2252" y="98"/>
                  </a:cubicBezTo>
                  <a:cubicBezTo>
                    <a:pt x="1918" y="32"/>
                    <a:pt x="1592" y="0"/>
                    <a:pt x="13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479;p32">
              <a:extLst>
                <a:ext uri="{FF2B5EF4-FFF2-40B4-BE49-F238E27FC236}">
                  <a16:creationId xmlns:a16="http://schemas.microsoft.com/office/drawing/2014/main" id="{1F112B91-02E3-47C6-8953-6878D950FF0A}"/>
                </a:ext>
              </a:extLst>
            </p:cNvPr>
            <p:cNvSpPr/>
            <p:nvPr/>
          </p:nvSpPr>
          <p:spPr>
            <a:xfrm flipH="1">
              <a:off x="6214498" y="3254439"/>
              <a:ext cx="441395" cy="189633"/>
            </a:xfrm>
            <a:custGeom>
              <a:avLst/>
              <a:gdLst/>
              <a:ahLst/>
              <a:cxnLst/>
              <a:rect l="l" t="t" r="r" b="b"/>
              <a:pathLst>
                <a:path w="4178" h="1795" extrusionOk="0">
                  <a:moveTo>
                    <a:pt x="1332" y="233"/>
                  </a:moveTo>
                  <a:lnTo>
                    <a:pt x="1332" y="243"/>
                  </a:lnTo>
                  <a:cubicBezTo>
                    <a:pt x="1648" y="243"/>
                    <a:pt x="1965" y="271"/>
                    <a:pt x="2271" y="329"/>
                  </a:cubicBezTo>
                  <a:cubicBezTo>
                    <a:pt x="3172" y="511"/>
                    <a:pt x="3746" y="846"/>
                    <a:pt x="3890" y="1086"/>
                  </a:cubicBezTo>
                  <a:cubicBezTo>
                    <a:pt x="3919" y="1124"/>
                    <a:pt x="3929" y="1182"/>
                    <a:pt x="3919" y="1239"/>
                  </a:cubicBezTo>
                  <a:cubicBezTo>
                    <a:pt x="3867" y="1422"/>
                    <a:pt x="3440" y="1551"/>
                    <a:pt x="2843" y="1551"/>
                  </a:cubicBezTo>
                  <a:cubicBezTo>
                    <a:pt x="2564" y="1551"/>
                    <a:pt x="2249" y="1523"/>
                    <a:pt x="1917" y="1459"/>
                  </a:cubicBezTo>
                  <a:cubicBezTo>
                    <a:pt x="1016" y="1277"/>
                    <a:pt x="441" y="942"/>
                    <a:pt x="298" y="703"/>
                  </a:cubicBezTo>
                  <a:cubicBezTo>
                    <a:pt x="259" y="664"/>
                    <a:pt x="250" y="607"/>
                    <a:pt x="259" y="549"/>
                  </a:cubicBezTo>
                  <a:cubicBezTo>
                    <a:pt x="317" y="367"/>
                    <a:pt x="738" y="233"/>
                    <a:pt x="1332" y="233"/>
                  </a:cubicBezTo>
                  <a:close/>
                  <a:moveTo>
                    <a:pt x="1321" y="0"/>
                  </a:moveTo>
                  <a:cubicBezTo>
                    <a:pt x="675" y="0"/>
                    <a:pt x="132" y="143"/>
                    <a:pt x="29" y="482"/>
                  </a:cubicBezTo>
                  <a:cubicBezTo>
                    <a:pt x="1" y="607"/>
                    <a:pt x="20" y="731"/>
                    <a:pt x="87" y="837"/>
                  </a:cubicBezTo>
                  <a:cubicBezTo>
                    <a:pt x="307" y="1191"/>
                    <a:pt x="1007" y="1526"/>
                    <a:pt x="1869" y="1699"/>
                  </a:cubicBezTo>
                  <a:cubicBezTo>
                    <a:pt x="2194" y="1756"/>
                    <a:pt x="2530" y="1795"/>
                    <a:pt x="2865" y="1795"/>
                  </a:cubicBezTo>
                  <a:cubicBezTo>
                    <a:pt x="3507" y="1795"/>
                    <a:pt x="4053" y="1651"/>
                    <a:pt x="4149" y="1306"/>
                  </a:cubicBezTo>
                  <a:cubicBezTo>
                    <a:pt x="4178" y="1191"/>
                    <a:pt x="4158" y="1067"/>
                    <a:pt x="4091" y="961"/>
                  </a:cubicBezTo>
                  <a:cubicBezTo>
                    <a:pt x="3871" y="607"/>
                    <a:pt x="3181" y="271"/>
                    <a:pt x="2319" y="99"/>
                  </a:cubicBezTo>
                  <a:cubicBezTo>
                    <a:pt x="1989" y="35"/>
                    <a:pt x="1642" y="0"/>
                    <a:pt x="132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13" name="Picture 112" descr="A picture containing vector graphics&#10;&#10;Description automatically generated">
            <a:extLst>
              <a:ext uri="{FF2B5EF4-FFF2-40B4-BE49-F238E27FC236}">
                <a16:creationId xmlns:a16="http://schemas.microsoft.com/office/drawing/2014/main" id="{9FFFC92E-F508-4F8C-8182-8060C563A82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470271">
            <a:off x="2530192" y="3610981"/>
            <a:ext cx="1330306" cy="1322636"/>
          </a:xfrm>
          <a:prstGeom prst="rect">
            <a:avLst/>
          </a:prstGeom>
        </p:spPr>
      </p:pic>
      <p:sp>
        <p:nvSpPr>
          <p:cNvPr id="7" name="Arrow: Right 6">
            <a:hlinkClick r:id="rId23" action="ppaction://hlinksldjump"/>
            <a:extLst>
              <a:ext uri="{FF2B5EF4-FFF2-40B4-BE49-F238E27FC236}">
                <a16:creationId xmlns:a16="http://schemas.microsoft.com/office/drawing/2014/main" id="{B7E0558E-C77A-41DB-88A4-C048024182E8}"/>
              </a:ext>
            </a:extLst>
          </p:cNvPr>
          <p:cNvSpPr/>
          <p:nvPr/>
        </p:nvSpPr>
        <p:spPr>
          <a:xfrm>
            <a:off x="7763606" y="82062"/>
            <a:ext cx="1031631" cy="59787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388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56" presetClass="path" presetSubtype="0" accel="50000" decel="50000" fill="hold" nodeType="clickEffect">
                                  <p:stCondLst>
                                    <p:cond delay="0"/>
                                  </p:stCondLst>
                                  <p:childTnLst>
                                    <p:animMotion origin="layout" path="M -0.00026 0.00231 L 0.44636 0.30069 " pathEditMode="relative" rAng="0" ptsTypes="AA">
                                      <p:cBhvr>
                                        <p:cTn id="27" dur="2000" fill="hold"/>
                                        <p:tgtEl>
                                          <p:spTgt spid="15"/>
                                        </p:tgtEl>
                                        <p:attrNameLst>
                                          <p:attrName>ppt_x</p:attrName>
                                          <p:attrName>ppt_y</p:attrName>
                                        </p:attrNameLst>
                                      </p:cBhvr>
                                      <p:rCtr x="22331" y="14907"/>
                                    </p:animMotion>
                                  </p:childTnLst>
                                </p:cTn>
                              </p:par>
                              <p:par>
                                <p:cTn id="28" presetID="2" presetClass="exit" presetSubtype="8" fill="hold" nodeType="withEffect">
                                  <p:stCondLst>
                                    <p:cond delay="0"/>
                                  </p:stCondLst>
                                  <p:childTnLst>
                                    <p:anim calcmode="lin" valueType="num">
                                      <p:cBhvr additive="base">
                                        <p:cTn id="29" dur="500"/>
                                        <p:tgtEl>
                                          <p:spTgt spid="5"/>
                                        </p:tgtEl>
                                        <p:attrNameLst>
                                          <p:attrName>ppt_x</p:attrName>
                                        </p:attrNameLst>
                                      </p:cBhvr>
                                      <p:tavLst>
                                        <p:tav tm="0">
                                          <p:val>
                                            <p:strVal val="ppt_x"/>
                                          </p:val>
                                        </p:tav>
                                        <p:tav tm="100000">
                                          <p:val>
                                            <p:strVal val="0-ppt_w/2"/>
                                          </p:val>
                                        </p:tav>
                                      </p:tavLst>
                                    </p:anim>
                                    <p:anim calcmode="lin" valueType="num">
                                      <p:cBhvr additive="base">
                                        <p:cTn id="30" dur="500"/>
                                        <p:tgtEl>
                                          <p:spTgt spid="5"/>
                                        </p:tgtEl>
                                        <p:attrNameLst>
                                          <p:attrName>ppt_y</p:attrName>
                                        </p:attrNameLst>
                                      </p:cBhvr>
                                      <p:tavLst>
                                        <p:tav tm="0">
                                          <p:val>
                                            <p:strVal val="ppt_y"/>
                                          </p:val>
                                        </p:tav>
                                        <p:tav tm="100000">
                                          <p:val>
                                            <p:strVal val="ppt_y"/>
                                          </p:val>
                                        </p:tav>
                                      </p:tavLst>
                                    </p:anim>
                                    <p:set>
                                      <p:cBhvr>
                                        <p:cTn id="31" dur="1" fill="hold">
                                          <p:stCondLst>
                                            <p:cond delay="499"/>
                                          </p:stCondLst>
                                        </p:cTn>
                                        <p:tgtEl>
                                          <p:spTgt spid="5"/>
                                        </p:tgtEl>
                                        <p:attrNameLst>
                                          <p:attrName>style.visibility</p:attrName>
                                        </p:attrNameLst>
                                      </p:cBhvr>
                                      <p:to>
                                        <p:strVal val="hidden"/>
                                      </p:to>
                                    </p:set>
                                  </p:childTnLst>
                                </p:cTn>
                              </p:par>
                              <p:par>
                                <p:cTn id="32" presetID="22" presetClass="entr" presetSubtype="8" fill="hold" nodeType="withEffect">
                                  <p:stCondLst>
                                    <p:cond delay="200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2" presetClass="exit" presetSubtype="1" fill="hold" nodeType="withEffect">
                                  <p:stCondLst>
                                    <p:cond delay="2400"/>
                                  </p:stCondLst>
                                  <p:childTnLst>
                                    <p:animEffect transition="out" filter="wipe(up)">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par>
                                <p:cTn id="38" presetID="1" presetClass="entr" presetSubtype="0" fill="hold" nodeType="withEffect">
                                  <p:stCondLst>
                                    <p:cond delay="3000"/>
                                  </p:stCondLst>
                                  <p:childTnLst>
                                    <p:set>
                                      <p:cBhvr>
                                        <p:cTn id="3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chimes.wav"/>
                                        </p:tgtEl>
                                      </p:cMediaNode>
                                    </p:audio>
                                  </p:subTnLst>
                                </p:cTn>
                              </p:par>
                              <p:par>
                                <p:cTn id="40" presetID="1" presetClass="exit" presetSubtype="0" fill="hold" nodeType="withEffect">
                                  <p:stCondLst>
                                    <p:cond delay="2500"/>
                                  </p:stCondLst>
                                  <p:childTnLst>
                                    <p:set>
                                      <p:cBhvr>
                                        <p:cTn id="4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56" presetClass="path" presetSubtype="0" accel="50000" decel="50000" fill="hold" nodeType="clickEffect">
                                  <p:stCondLst>
                                    <p:cond delay="0"/>
                                  </p:stCondLst>
                                  <p:childTnLst>
                                    <p:animMotion origin="layout" path="M 2.5E-6 4.07407E-6 L 0.44205 0.03032 " pathEditMode="relative" rAng="0" ptsTypes="AA">
                                      <p:cBhvr>
                                        <p:cTn id="46" dur="1600" fill="hold"/>
                                        <p:tgtEl>
                                          <p:spTgt spid="13"/>
                                        </p:tgtEl>
                                        <p:attrNameLst>
                                          <p:attrName>ppt_x</p:attrName>
                                          <p:attrName>ppt_y</p:attrName>
                                        </p:attrNameLst>
                                      </p:cBhvr>
                                      <p:rCtr x="22096" y="1505"/>
                                    </p:animMotion>
                                  </p:childTnLst>
                                </p:cTn>
                              </p:par>
                            </p:childTnLst>
                          </p:cTn>
                        </p:par>
                        <p:par>
                          <p:cTn id="47" fill="hold">
                            <p:stCondLst>
                              <p:cond delay="1600"/>
                            </p:stCondLst>
                            <p:childTnLst>
                              <p:par>
                                <p:cTn id="48" presetID="1" presetClass="mediacall" presetSubtype="0" fill="hold" nodeType="afterEffect">
                                  <p:stCondLst>
                                    <p:cond delay="0"/>
                                  </p:stCondLst>
                                  <p:childTnLst>
                                    <p:cmd type="call" cmd="playFrom(0.0)">
                                      <p:cBhvr>
                                        <p:cTn id="49" dur="1901" fill="hold"/>
                                        <p:tgtEl>
                                          <p:spTgt spid="20"/>
                                        </p:tgtEl>
                                      </p:cBhvr>
                                    </p:cmd>
                                  </p:childTnLst>
                                </p:cTn>
                              </p:par>
                              <p:par>
                                <p:cTn id="50" presetID="22" presetClass="entr" presetSubtype="1" fill="hold" nodeType="withEffect">
                                  <p:stCondLst>
                                    <p:cond delay="190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500"/>
                                        <p:tgtEl>
                                          <p:spTgt spid="14"/>
                                        </p:tgtEl>
                                      </p:cBhvr>
                                    </p:animEffect>
                                  </p:childTnLst>
                                </p:cTn>
                              </p:par>
                              <p:par>
                                <p:cTn id="53" presetID="22" presetClass="exit" presetSubtype="1" fill="hold" nodeType="withEffect">
                                  <p:stCondLst>
                                    <p:cond delay="2500"/>
                                  </p:stCondLst>
                                  <p:childTnLst>
                                    <p:animEffect transition="out" filter="wipe(up)">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22" presetClass="entr" presetSubtype="4" fill="hold" nodeType="withEffect">
                                  <p:stCondLst>
                                    <p:cond delay="300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00"/>
                                        <p:tgtEl>
                                          <p:spTgt spid="11"/>
                                        </p:tgtEl>
                                      </p:cBhvr>
                                    </p:animEffect>
                                  </p:childTnLst>
                                </p:cTn>
                              </p:par>
                              <p:par>
                                <p:cTn id="59" presetID="1" presetClass="exit" presetSubtype="0" fill="hold" nodeType="withEffect">
                                  <p:stCondLst>
                                    <p:cond delay="2500"/>
                                  </p:stCondLst>
                                  <p:childTnLst>
                                    <p:set>
                                      <p:cBhvr>
                                        <p:cTn id="60" dur="1" fill="hold">
                                          <p:stCondLst>
                                            <p:cond delay="0"/>
                                          </p:stCondLst>
                                        </p:cTn>
                                        <p:tgtEl>
                                          <p:spTgt spid="13"/>
                                        </p:tgtEl>
                                        <p:attrNameLst>
                                          <p:attrName>style.visibility</p:attrName>
                                        </p:attrNameLst>
                                      </p:cBhvr>
                                      <p:to>
                                        <p:strVal val="hidden"/>
                                      </p:to>
                                    </p:set>
                                  </p:childTnLst>
                                </p:cTn>
                              </p:par>
                              <p:par>
                                <p:cTn id="61" presetID="1" presetClass="exit" presetSubtype="0" fill="hold" nodeType="withEffect">
                                  <p:stCondLst>
                                    <p:cond delay="2500"/>
                                  </p:stCondLst>
                                  <p:childTnLst>
                                    <p:set>
                                      <p:cBhvr>
                                        <p:cTn id="62" dur="1" fill="hold">
                                          <p:stCondLst>
                                            <p:cond delay="0"/>
                                          </p:stCondLst>
                                        </p:cTn>
                                        <p:tgtEl>
                                          <p:spTgt spid="18"/>
                                        </p:tgtEl>
                                        <p:attrNameLst>
                                          <p:attrName>style.visibility</p:attrName>
                                        </p:attrNameLst>
                                      </p:cBhvr>
                                      <p:to>
                                        <p:strVal val="hidden"/>
                                      </p:to>
                                    </p:set>
                                  </p:childTnLst>
                                </p:cTn>
                              </p:par>
                              <p:par>
                                <p:cTn id="63" presetID="2" presetClass="exit" presetSubtype="8" fill="hold" nodeType="withEffect">
                                  <p:stCondLst>
                                    <p:cond delay="200"/>
                                  </p:stCondLst>
                                  <p:childTnLst>
                                    <p:anim calcmode="lin" valueType="num">
                                      <p:cBhvr additive="base">
                                        <p:cTn id="64" dur="500"/>
                                        <p:tgtEl>
                                          <p:spTgt spid="4"/>
                                        </p:tgtEl>
                                        <p:attrNameLst>
                                          <p:attrName>ppt_x</p:attrName>
                                        </p:attrNameLst>
                                      </p:cBhvr>
                                      <p:tavLst>
                                        <p:tav tm="0">
                                          <p:val>
                                            <p:strVal val="ppt_x"/>
                                          </p:val>
                                        </p:tav>
                                        <p:tav tm="100000">
                                          <p:val>
                                            <p:strVal val="0-ppt_w/2"/>
                                          </p:val>
                                        </p:tav>
                                      </p:tavLst>
                                    </p:anim>
                                    <p:anim calcmode="lin" valueType="num">
                                      <p:cBhvr additive="base">
                                        <p:cTn id="65" dur="500"/>
                                        <p:tgtEl>
                                          <p:spTgt spid="4"/>
                                        </p:tgtEl>
                                        <p:attrNameLst>
                                          <p:attrName>ppt_y</p:attrName>
                                        </p:attrNameLst>
                                      </p:cBhvr>
                                      <p:tavLst>
                                        <p:tav tm="0">
                                          <p:val>
                                            <p:strVal val="ppt_y"/>
                                          </p:val>
                                        </p:tav>
                                        <p:tav tm="100000">
                                          <p:val>
                                            <p:strVal val="ppt_y"/>
                                          </p:val>
                                        </p:tav>
                                      </p:tavLst>
                                    </p:anim>
                                    <p:set>
                                      <p:cBhvr>
                                        <p:cTn id="66"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9" presetClass="path" presetSubtype="0" accel="50000" decel="50000" fill="hold" nodeType="clickEffect">
                                  <p:stCondLst>
                                    <p:cond delay="0"/>
                                  </p:stCondLst>
                                  <p:childTnLst>
                                    <p:animMotion origin="layout" path="M 4.58333E-6 -2.96296E-6 L 0.4539 -0.24097 " pathEditMode="relative" rAng="0" ptsTypes="AA">
                                      <p:cBhvr>
                                        <p:cTn id="71" dur="2000" fill="hold"/>
                                        <p:tgtEl>
                                          <p:spTgt spid="16"/>
                                        </p:tgtEl>
                                        <p:attrNameLst>
                                          <p:attrName>ppt_x</p:attrName>
                                          <p:attrName>ppt_y</p:attrName>
                                        </p:attrNameLst>
                                      </p:cBhvr>
                                      <p:rCtr x="22695" y="-12060"/>
                                    </p:animMotion>
                                  </p:childTnLst>
                                </p:cTn>
                              </p:par>
                              <p:par>
                                <p:cTn id="72" presetID="2" presetClass="exit" presetSubtype="8" fill="hold" nodeType="withEffect">
                                  <p:stCondLst>
                                    <p:cond delay="0"/>
                                  </p:stCondLst>
                                  <p:childTnLst>
                                    <p:anim calcmode="lin" valueType="num">
                                      <p:cBhvr additive="base">
                                        <p:cTn id="73" dur="500"/>
                                        <p:tgtEl>
                                          <p:spTgt spid="3"/>
                                        </p:tgtEl>
                                        <p:attrNameLst>
                                          <p:attrName>ppt_x</p:attrName>
                                        </p:attrNameLst>
                                      </p:cBhvr>
                                      <p:tavLst>
                                        <p:tav tm="0">
                                          <p:val>
                                            <p:strVal val="ppt_x"/>
                                          </p:val>
                                        </p:tav>
                                        <p:tav tm="100000">
                                          <p:val>
                                            <p:strVal val="0-ppt_w/2"/>
                                          </p:val>
                                        </p:tav>
                                      </p:tavLst>
                                    </p:anim>
                                    <p:anim calcmode="lin" valueType="num">
                                      <p:cBhvr additive="base">
                                        <p:cTn id="74" dur="500"/>
                                        <p:tgtEl>
                                          <p:spTgt spid="3"/>
                                        </p:tgtEl>
                                        <p:attrNameLst>
                                          <p:attrName>ppt_y</p:attrName>
                                        </p:attrNameLst>
                                      </p:cBhvr>
                                      <p:tavLst>
                                        <p:tav tm="0">
                                          <p:val>
                                            <p:strVal val="ppt_y"/>
                                          </p:val>
                                        </p:tav>
                                        <p:tav tm="100000">
                                          <p:val>
                                            <p:strVal val="ppt_y"/>
                                          </p:val>
                                        </p:tav>
                                      </p:tavLst>
                                    </p:anim>
                                    <p:set>
                                      <p:cBhvr>
                                        <p:cTn id="75" dur="1" fill="hold">
                                          <p:stCondLst>
                                            <p:cond delay="499"/>
                                          </p:stCondLst>
                                        </p:cTn>
                                        <p:tgtEl>
                                          <p:spTgt spid="3"/>
                                        </p:tgtEl>
                                        <p:attrNameLst>
                                          <p:attrName>style.visibility</p:attrName>
                                        </p:attrNameLst>
                                      </p:cBhvr>
                                      <p:to>
                                        <p:strVal val="hidden"/>
                                      </p:to>
                                    </p:set>
                                  </p:childTnLst>
                                </p:cTn>
                              </p:par>
                              <p:par>
                                <p:cTn id="76" presetID="1" presetClass="entr" presetSubtype="0" fill="hold" nodeType="withEffect">
                                  <p:stCondLst>
                                    <p:cond delay="2000"/>
                                  </p:stCondLst>
                                  <p:childTnLst>
                                    <p:set>
                                      <p:cBhvr>
                                        <p:cTn id="77" dur="1" fill="hold">
                                          <p:stCondLst>
                                            <p:cond delay="0"/>
                                          </p:stCondLst>
                                        </p:cTn>
                                        <p:tgtEl>
                                          <p:spTgt spid="19"/>
                                        </p:tgtEl>
                                        <p:attrNameLst>
                                          <p:attrName>style.visibility</p:attrName>
                                        </p:attrNameLst>
                                      </p:cBhvr>
                                      <p:to>
                                        <p:strVal val="visible"/>
                                      </p:to>
                                    </p:set>
                                  </p:childTnLst>
                                </p:cTn>
                              </p:par>
                              <p:par>
                                <p:cTn id="78" presetID="22" presetClass="exit" presetSubtype="1" fill="hold" nodeType="withEffect">
                                  <p:stCondLst>
                                    <p:cond delay="3000"/>
                                  </p:stCondLst>
                                  <p:childTnLst>
                                    <p:animEffect transition="out" filter="wipe(up)">
                                      <p:cBhvr>
                                        <p:cTn id="79" dur="500"/>
                                        <p:tgtEl>
                                          <p:spTgt spid="19"/>
                                        </p:tgtEl>
                                      </p:cBhvr>
                                    </p:animEffect>
                                    <p:set>
                                      <p:cBhvr>
                                        <p:cTn id="80" dur="1" fill="hold">
                                          <p:stCondLst>
                                            <p:cond delay="499"/>
                                          </p:stCondLst>
                                        </p:cTn>
                                        <p:tgtEl>
                                          <p:spTgt spid="19"/>
                                        </p:tgtEl>
                                        <p:attrNameLst>
                                          <p:attrName>style.visibility</p:attrName>
                                        </p:attrNameLst>
                                      </p:cBhvr>
                                      <p:to>
                                        <p:strVal val="hidden"/>
                                      </p:to>
                                    </p:set>
                                  </p:childTnLst>
                                </p:cTn>
                              </p:par>
                              <p:par>
                                <p:cTn id="81" presetID="1" presetClass="exit" presetSubtype="0" fill="hold" nodeType="withEffect">
                                  <p:stCondLst>
                                    <p:cond delay="3000"/>
                                  </p:stCondLst>
                                  <p:childTnLst>
                                    <p:set>
                                      <p:cBhvr>
                                        <p:cTn id="82" dur="1" fill="hold">
                                          <p:stCondLst>
                                            <p:cond delay="0"/>
                                          </p:stCondLst>
                                        </p:cTn>
                                        <p:tgtEl>
                                          <p:spTgt spid="16"/>
                                        </p:tgtEl>
                                        <p:attrNameLst>
                                          <p:attrName>style.visibility</p:attrName>
                                        </p:attrNameLst>
                                      </p:cBhvr>
                                      <p:to>
                                        <p:strVal val="hidden"/>
                                      </p:to>
                                    </p:set>
                                  </p:childTnLst>
                                </p:cTn>
                              </p:par>
                              <p:par>
                                <p:cTn id="83" presetID="1" presetClass="exit" presetSubtype="0" fill="hold" nodeType="withEffect">
                                  <p:stCondLst>
                                    <p:cond delay="3000"/>
                                  </p:stCondLst>
                                  <p:childTnLst>
                                    <p:set>
                                      <p:cBhvr>
                                        <p:cTn id="84" dur="1" fill="hold">
                                          <p:stCondLst>
                                            <p:cond delay="0"/>
                                          </p:stCondLst>
                                        </p:cTn>
                                        <p:tgtEl>
                                          <p:spTgt spid="11"/>
                                        </p:tgtEl>
                                        <p:attrNameLst>
                                          <p:attrName>style.visibility</p:attrName>
                                        </p:attrNameLst>
                                      </p:cBhvr>
                                      <p:to>
                                        <p:strVal val="hidden"/>
                                      </p:to>
                                    </p:set>
                                  </p:childTnLst>
                                </p:cTn>
                              </p:par>
                              <p:par>
                                <p:cTn id="85" presetID="22" presetClass="entr" presetSubtype="4" fill="hold" nodeType="withEffect">
                                  <p:stCondLst>
                                    <p:cond delay="3000"/>
                                  </p:stCondLst>
                                  <p:childTnLst>
                                    <p:set>
                                      <p:cBhvr>
                                        <p:cTn id="86" dur="1" fill="hold">
                                          <p:stCondLst>
                                            <p:cond delay="0"/>
                                          </p:stCondLst>
                                        </p:cTn>
                                        <p:tgtEl>
                                          <p:spTgt spid="12"/>
                                        </p:tgtEl>
                                        <p:attrNameLst>
                                          <p:attrName>style.visibility</p:attrName>
                                        </p:attrNameLst>
                                      </p:cBhvr>
                                      <p:to>
                                        <p:strVal val="visible"/>
                                      </p:to>
                                    </p:set>
                                    <p:animEffect transition="in" filter="wipe(down)">
                                      <p:cBhvr>
                                        <p:cTn id="87" dur="500"/>
                                        <p:tgtEl>
                                          <p:spTgt spid="12"/>
                                        </p:tgtEl>
                                      </p:cBhvr>
                                    </p:animEffect>
                                  </p:childTnLst>
                                </p:cTn>
                              </p:par>
                              <p:par>
                                <p:cTn id="88" presetID="42" presetClass="entr" presetSubtype="0" fill="hold" grpId="0" nodeType="withEffect">
                                  <p:stCondLst>
                                    <p:cond delay="3000"/>
                                  </p:stCondLst>
                                  <p:childTnLst>
                                    <p:set>
                                      <p:cBhvr>
                                        <p:cTn id="89" dur="1" fill="hold">
                                          <p:stCondLst>
                                            <p:cond delay="0"/>
                                          </p:stCondLst>
                                        </p:cTn>
                                        <p:tgtEl>
                                          <p:spTgt spid="2"/>
                                        </p:tgtEl>
                                        <p:attrNameLst>
                                          <p:attrName>style.visibility</p:attrName>
                                        </p:attrNameLst>
                                      </p:cBhvr>
                                      <p:to>
                                        <p:strVal val="visible"/>
                                      </p:to>
                                    </p:set>
                                    <p:animEffect transition="in" filter="fade">
                                      <p:cBhvr>
                                        <p:cTn id="90" dur="1000"/>
                                        <p:tgtEl>
                                          <p:spTgt spid="2"/>
                                        </p:tgtEl>
                                      </p:cBhvr>
                                    </p:animEffect>
                                    <p:anim calcmode="lin" valueType="num">
                                      <p:cBhvr>
                                        <p:cTn id="91" dur="1000" fill="hold"/>
                                        <p:tgtEl>
                                          <p:spTgt spid="2"/>
                                        </p:tgtEl>
                                        <p:attrNameLst>
                                          <p:attrName>ppt_x</p:attrName>
                                        </p:attrNameLst>
                                      </p:cBhvr>
                                      <p:tavLst>
                                        <p:tav tm="0">
                                          <p:val>
                                            <p:strVal val="#ppt_x"/>
                                          </p:val>
                                        </p:tav>
                                        <p:tav tm="100000">
                                          <p:val>
                                            <p:strVal val="#ppt_x"/>
                                          </p:val>
                                        </p:tav>
                                      </p:tavLst>
                                    </p:anim>
                                    <p:anim calcmode="lin" valueType="num">
                                      <p:cBhvr>
                                        <p:cTn id="92" dur="1000" fill="hold"/>
                                        <p:tgtEl>
                                          <p:spTgt spid="2"/>
                                        </p:tgtEl>
                                        <p:attrNameLst>
                                          <p:attrName>ppt_y</p:attrName>
                                        </p:attrNameLst>
                                      </p:cBhvr>
                                      <p:tavLst>
                                        <p:tav tm="0">
                                          <p:val>
                                            <p:strVal val="#ppt_y+.1"/>
                                          </p:val>
                                        </p:tav>
                                        <p:tav tm="100000">
                                          <p:val>
                                            <p:strVal val="#ppt_y"/>
                                          </p:val>
                                        </p:tav>
                                      </p:tavLst>
                                    </p:anim>
                                  </p:childTnLst>
                                </p:cTn>
                              </p:par>
                            </p:childTnLst>
                          </p:cTn>
                        </p:par>
                        <p:par>
                          <p:cTn id="93" fill="hold">
                            <p:stCondLst>
                              <p:cond delay="4000"/>
                            </p:stCondLst>
                            <p:childTnLst>
                              <p:par>
                                <p:cTn id="94" presetID="1" presetClass="mediacall" presetSubtype="0" fill="hold" nodeType="afterEffect">
                                  <p:stCondLst>
                                    <p:cond delay="0"/>
                                  </p:stCondLst>
                                  <p:childTnLst>
                                    <p:cmd type="call" cmd="playFrom(0.0)">
                                      <p:cBhvr>
                                        <p:cTn id="95" dur="8085" fill="hold"/>
                                        <p:tgtEl>
                                          <p:spTgt spid="22"/>
                                        </p:tgtEl>
                                      </p:cBhvr>
                                    </p:cmd>
                                  </p:childTnLst>
                                </p:cTn>
                              </p:par>
                            </p:childTnLst>
                          </p:cTn>
                        </p:par>
                      </p:childTnLst>
                    </p:cTn>
                  </p:par>
                </p:childTnLst>
              </p:cTn>
              <p:nextCondLst>
                <p:cond evt="onClick" delay="0">
                  <p:tgtEl>
                    <p:spTgt spid="16"/>
                  </p:tgtEl>
                </p:cond>
              </p:nextCondLst>
            </p:seq>
            <p:audio>
              <p:cMediaNode vol="21212">
                <p:cTn id="96" fill="hold" display="0">
                  <p:stCondLst>
                    <p:cond delay="indefinite"/>
                  </p:stCondLst>
                  <p:endCondLst>
                    <p:cond evt="onStopAudio" delay="0">
                      <p:tgtEl>
                        <p:sldTgt/>
                      </p:tgtEl>
                    </p:cond>
                  </p:endCondLst>
                </p:cTn>
                <p:tgtEl>
                  <p:spTgt spid="20"/>
                </p:tgtEl>
              </p:cMediaNode>
            </p:audio>
            <p:audio>
              <p:cMediaNode vol="80000">
                <p:cTn id="97" fill="hold" display="0">
                  <p:stCondLst>
                    <p:cond delay="indefinite"/>
                  </p:stCondLst>
                  <p:endCondLst>
                    <p:cond evt="onStopAudio" delay="0">
                      <p:tgtEl>
                        <p:sldTgt/>
                      </p:tgtEl>
                    </p:cond>
                  </p:endCondLst>
                </p:cTn>
                <p:tgtEl>
                  <p:spTgt spid="22"/>
                </p:tgtEl>
              </p:cMediaNode>
            </p:audio>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a:blip r:embed="rId4"/>
          <a:stretch>
            <a:fillRect/>
          </a:stretch>
        </p:blipFill>
        <p:spPr>
          <a:xfrm rot="21269993">
            <a:off x="-66442" y="-100180"/>
            <a:ext cx="826774" cy="895673"/>
          </a:xfrm>
          <a:prstGeom prst="rect">
            <a:avLst/>
          </a:prstGeom>
        </p:spPr>
      </p:pic>
      <p:pic>
        <p:nvPicPr>
          <p:cNvPr id="34" name="Google Shape;605;p73"/>
          <p:cNvPicPr preferRelativeResize="0"/>
          <p:nvPr/>
        </p:nvPicPr>
        <p:blipFill>
          <a:blip r:embed="rId5">
            <a:alphaModFix/>
          </a:blip>
          <a:stretch>
            <a:fillRect/>
          </a:stretch>
        </p:blipFill>
        <p:spPr>
          <a:xfrm rot="10800000">
            <a:off x="8994995" y="860045"/>
            <a:ext cx="2169621" cy="1253257"/>
          </a:xfrm>
          <a:prstGeom prst="rect">
            <a:avLst/>
          </a:prstGeom>
          <a:noFill/>
          <a:ln>
            <a:noFill/>
          </a:ln>
        </p:spPr>
      </p:pic>
      <p:pic>
        <p:nvPicPr>
          <p:cNvPr id="49" name="Google Shape;605;p73"/>
          <p:cNvPicPr preferRelativeResize="0"/>
          <p:nvPr/>
        </p:nvPicPr>
        <p:blipFill>
          <a:blip r:embed="rId5">
            <a:alphaModFix/>
          </a:blip>
          <a:stretch>
            <a:fillRect/>
          </a:stretch>
        </p:blipFill>
        <p:spPr>
          <a:xfrm rot="10800000">
            <a:off x="7635985" y="2904566"/>
            <a:ext cx="935495" cy="859605"/>
          </a:xfrm>
          <a:prstGeom prst="rect">
            <a:avLst/>
          </a:prstGeom>
          <a:noFill/>
          <a:ln>
            <a:noFill/>
          </a:ln>
        </p:spPr>
      </p:pic>
      <p:sp>
        <p:nvSpPr>
          <p:cNvPr id="136" name="Rectangle: Rounded Corners 135">
            <a:extLst>
              <a:ext uri="{FF2B5EF4-FFF2-40B4-BE49-F238E27FC236}">
                <a16:creationId xmlns:a16="http://schemas.microsoft.com/office/drawing/2014/main" id="{449A088A-24C4-417A-AA5A-6F153A142855}"/>
              </a:ext>
            </a:extLst>
          </p:cNvPr>
          <p:cNvSpPr/>
          <p:nvPr/>
        </p:nvSpPr>
        <p:spPr>
          <a:xfrm>
            <a:off x="1160604" y="19398"/>
            <a:ext cx="7889611" cy="656518"/>
          </a:xfrm>
          <a:custGeom>
            <a:avLst/>
            <a:gdLst>
              <a:gd name="connsiteX0" fmla="*/ 0 w 7889611"/>
              <a:gd name="connsiteY0" fmla="*/ 109422 h 656518"/>
              <a:gd name="connsiteX1" fmla="*/ 109422 w 7889611"/>
              <a:gd name="connsiteY1" fmla="*/ 0 h 656518"/>
              <a:gd name="connsiteX2" fmla="*/ 576641 w 7889611"/>
              <a:gd name="connsiteY2" fmla="*/ 0 h 656518"/>
              <a:gd name="connsiteX3" fmla="*/ 1350692 w 7889611"/>
              <a:gd name="connsiteY3" fmla="*/ 0 h 656518"/>
              <a:gd name="connsiteX4" fmla="*/ 1894619 w 7889611"/>
              <a:gd name="connsiteY4" fmla="*/ 0 h 656518"/>
              <a:gd name="connsiteX5" fmla="*/ 2361838 w 7889611"/>
              <a:gd name="connsiteY5" fmla="*/ 0 h 656518"/>
              <a:gd name="connsiteX6" fmla="*/ 3059181 w 7889611"/>
              <a:gd name="connsiteY6" fmla="*/ 0 h 656518"/>
              <a:gd name="connsiteX7" fmla="*/ 3679815 w 7889611"/>
              <a:gd name="connsiteY7" fmla="*/ 0 h 656518"/>
              <a:gd name="connsiteX8" fmla="*/ 4453865 w 7889611"/>
              <a:gd name="connsiteY8" fmla="*/ 0 h 656518"/>
              <a:gd name="connsiteX9" fmla="*/ 5151208 w 7889611"/>
              <a:gd name="connsiteY9" fmla="*/ 0 h 656518"/>
              <a:gd name="connsiteX10" fmla="*/ 5771843 w 7889611"/>
              <a:gd name="connsiteY10" fmla="*/ 0 h 656518"/>
              <a:gd name="connsiteX11" fmla="*/ 6545893 w 7889611"/>
              <a:gd name="connsiteY11" fmla="*/ 0 h 656518"/>
              <a:gd name="connsiteX12" fmla="*/ 7780189 w 7889611"/>
              <a:gd name="connsiteY12" fmla="*/ 0 h 656518"/>
              <a:gd name="connsiteX13" fmla="*/ 7889611 w 7889611"/>
              <a:gd name="connsiteY13" fmla="*/ 109422 h 656518"/>
              <a:gd name="connsiteX14" fmla="*/ 7889611 w 7889611"/>
              <a:gd name="connsiteY14" fmla="*/ 547096 h 656518"/>
              <a:gd name="connsiteX15" fmla="*/ 7780189 w 7889611"/>
              <a:gd name="connsiteY15" fmla="*/ 656518 h 656518"/>
              <a:gd name="connsiteX16" fmla="*/ 7159554 w 7889611"/>
              <a:gd name="connsiteY16" fmla="*/ 656518 h 656518"/>
              <a:gd name="connsiteX17" fmla="*/ 6308796 w 7889611"/>
              <a:gd name="connsiteY17" fmla="*/ 656518 h 656518"/>
              <a:gd name="connsiteX18" fmla="*/ 5534746 w 7889611"/>
              <a:gd name="connsiteY18" fmla="*/ 656518 h 656518"/>
              <a:gd name="connsiteX19" fmla="*/ 4683989 w 7889611"/>
              <a:gd name="connsiteY19" fmla="*/ 656518 h 656518"/>
              <a:gd name="connsiteX20" fmla="*/ 4063354 w 7889611"/>
              <a:gd name="connsiteY20" fmla="*/ 656518 h 656518"/>
              <a:gd name="connsiteX21" fmla="*/ 3212596 w 7889611"/>
              <a:gd name="connsiteY21" fmla="*/ 656518 h 656518"/>
              <a:gd name="connsiteX22" fmla="*/ 2515253 w 7889611"/>
              <a:gd name="connsiteY22" fmla="*/ 656518 h 656518"/>
              <a:gd name="connsiteX23" fmla="*/ 2048034 w 7889611"/>
              <a:gd name="connsiteY23" fmla="*/ 656518 h 656518"/>
              <a:gd name="connsiteX24" fmla="*/ 1197276 w 7889611"/>
              <a:gd name="connsiteY24" fmla="*/ 656518 h 656518"/>
              <a:gd name="connsiteX25" fmla="*/ 109422 w 7889611"/>
              <a:gd name="connsiteY25" fmla="*/ 656518 h 656518"/>
              <a:gd name="connsiteX26" fmla="*/ 0 w 7889611"/>
              <a:gd name="connsiteY26" fmla="*/ 547096 h 656518"/>
              <a:gd name="connsiteX27" fmla="*/ 0 w 7889611"/>
              <a:gd name="connsiteY27" fmla="*/ 109422 h 65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89611" h="656518" fill="none" extrusionOk="0">
                <a:moveTo>
                  <a:pt x="0" y="109422"/>
                </a:moveTo>
                <a:cubicBezTo>
                  <a:pt x="-8556" y="57921"/>
                  <a:pt x="51831" y="-1468"/>
                  <a:pt x="109422" y="0"/>
                </a:cubicBezTo>
                <a:cubicBezTo>
                  <a:pt x="238807" y="13834"/>
                  <a:pt x="446809" y="15376"/>
                  <a:pt x="576641" y="0"/>
                </a:cubicBezTo>
                <a:cubicBezTo>
                  <a:pt x="706473" y="-15376"/>
                  <a:pt x="1177553" y="-4549"/>
                  <a:pt x="1350692" y="0"/>
                </a:cubicBezTo>
                <a:cubicBezTo>
                  <a:pt x="1523831" y="4549"/>
                  <a:pt x="1710717" y="26860"/>
                  <a:pt x="1894619" y="0"/>
                </a:cubicBezTo>
                <a:cubicBezTo>
                  <a:pt x="2078521" y="-26860"/>
                  <a:pt x="2167648" y="-10721"/>
                  <a:pt x="2361838" y="0"/>
                </a:cubicBezTo>
                <a:cubicBezTo>
                  <a:pt x="2556028" y="10721"/>
                  <a:pt x="2752156" y="12883"/>
                  <a:pt x="3059181" y="0"/>
                </a:cubicBezTo>
                <a:cubicBezTo>
                  <a:pt x="3366206" y="-12883"/>
                  <a:pt x="3406960" y="-28679"/>
                  <a:pt x="3679815" y="0"/>
                </a:cubicBezTo>
                <a:cubicBezTo>
                  <a:pt x="3952670" y="28679"/>
                  <a:pt x="4158877" y="-359"/>
                  <a:pt x="4453865" y="0"/>
                </a:cubicBezTo>
                <a:cubicBezTo>
                  <a:pt x="4748853" y="359"/>
                  <a:pt x="4823491" y="-21936"/>
                  <a:pt x="5151208" y="0"/>
                </a:cubicBezTo>
                <a:cubicBezTo>
                  <a:pt x="5478925" y="21936"/>
                  <a:pt x="5509643" y="30033"/>
                  <a:pt x="5771843" y="0"/>
                </a:cubicBezTo>
                <a:cubicBezTo>
                  <a:pt x="6034043" y="-30033"/>
                  <a:pt x="6336947" y="24647"/>
                  <a:pt x="6545893" y="0"/>
                </a:cubicBezTo>
                <a:cubicBezTo>
                  <a:pt x="6754839" y="-24647"/>
                  <a:pt x="7192064" y="-48949"/>
                  <a:pt x="7780189" y="0"/>
                </a:cubicBezTo>
                <a:cubicBezTo>
                  <a:pt x="7845178" y="-13226"/>
                  <a:pt x="7890775" y="42351"/>
                  <a:pt x="7889611" y="109422"/>
                </a:cubicBezTo>
                <a:cubicBezTo>
                  <a:pt x="7896656" y="232680"/>
                  <a:pt x="7881655" y="386060"/>
                  <a:pt x="7889611" y="547096"/>
                </a:cubicBezTo>
                <a:cubicBezTo>
                  <a:pt x="7890282" y="601318"/>
                  <a:pt x="7836348" y="663029"/>
                  <a:pt x="7780189" y="656518"/>
                </a:cubicBezTo>
                <a:cubicBezTo>
                  <a:pt x="7638781" y="666685"/>
                  <a:pt x="7355346" y="685302"/>
                  <a:pt x="7159554" y="656518"/>
                </a:cubicBezTo>
                <a:cubicBezTo>
                  <a:pt x="6963763" y="627734"/>
                  <a:pt x="6517724" y="646063"/>
                  <a:pt x="6308796" y="656518"/>
                </a:cubicBezTo>
                <a:cubicBezTo>
                  <a:pt x="6099868" y="666973"/>
                  <a:pt x="5878949" y="659853"/>
                  <a:pt x="5534746" y="656518"/>
                </a:cubicBezTo>
                <a:cubicBezTo>
                  <a:pt x="5190543" y="653184"/>
                  <a:pt x="5080879" y="634250"/>
                  <a:pt x="4683989" y="656518"/>
                </a:cubicBezTo>
                <a:cubicBezTo>
                  <a:pt x="4287099" y="678786"/>
                  <a:pt x="4341552" y="631463"/>
                  <a:pt x="4063354" y="656518"/>
                </a:cubicBezTo>
                <a:cubicBezTo>
                  <a:pt x="3785156" y="681573"/>
                  <a:pt x="3635341" y="695009"/>
                  <a:pt x="3212596" y="656518"/>
                </a:cubicBezTo>
                <a:cubicBezTo>
                  <a:pt x="2789851" y="618027"/>
                  <a:pt x="2676468" y="682383"/>
                  <a:pt x="2515253" y="656518"/>
                </a:cubicBezTo>
                <a:cubicBezTo>
                  <a:pt x="2354038" y="630653"/>
                  <a:pt x="2193900" y="638226"/>
                  <a:pt x="2048034" y="656518"/>
                </a:cubicBezTo>
                <a:cubicBezTo>
                  <a:pt x="1902168" y="674810"/>
                  <a:pt x="1577138" y="667974"/>
                  <a:pt x="1197276" y="656518"/>
                </a:cubicBezTo>
                <a:cubicBezTo>
                  <a:pt x="817414" y="645062"/>
                  <a:pt x="519826" y="630096"/>
                  <a:pt x="109422" y="656518"/>
                </a:cubicBezTo>
                <a:cubicBezTo>
                  <a:pt x="49277" y="659290"/>
                  <a:pt x="3371" y="595905"/>
                  <a:pt x="0" y="547096"/>
                </a:cubicBezTo>
                <a:cubicBezTo>
                  <a:pt x="4308" y="347581"/>
                  <a:pt x="-6969" y="202868"/>
                  <a:pt x="0" y="109422"/>
                </a:cubicBezTo>
                <a:close/>
              </a:path>
              <a:path w="7889611" h="656518" stroke="0" extrusionOk="0">
                <a:moveTo>
                  <a:pt x="0" y="109422"/>
                </a:moveTo>
                <a:cubicBezTo>
                  <a:pt x="14521" y="49150"/>
                  <a:pt x="46436" y="645"/>
                  <a:pt x="109422" y="0"/>
                </a:cubicBezTo>
                <a:cubicBezTo>
                  <a:pt x="383386" y="-23739"/>
                  <a:pt x="599708" y="-25460"/>
                  <a:pt x="730057" y="0"/>
                </a:cubicBezTo>
                <a:cubicBezTo>
                  <a:pt x="860407" y="25460"/>
                  <a:pt x="1090655" y="-20439"/>
                  <a:pt x="1273984" y="0"/>
                </a:cubicBezTo>
                <a:cubicBezTo>
                  <a:pt x="1457313" y="20439"/>
                  <a:pt x="1707269" y="41740"/>
                  <a:pt x="2124742" y="0"/>
                </a:cubicBezTo>
                <a:cubicBezTo>
                  <a:pt x="2542215" y="-41740"/>
                  <a:pt x="2440908" y="12154"/>
                  <a:pt x="2745376" y="0"/>
                </a:cubicBezTo>
                <a:cubicBezTo>
                  <a:pt x="3049844" y="-12154"/>
                  <a:pt x="3151409" y="23040"/>
                  <a:pt x="3366011" y="0"/>
                </a:cubicBezTo>
                <a:cubicBezTo>
                  <a:pt x="3580613" y="-23040"/>
                  <a:pt x="3909415" y="2424"/>
                  <a:pt x="4063354" y="0"/>
                </a:cubicBezTo>
                <a:cubicBezTo>
                  <a:pt x="4217293" y="-2424"/>
                  <a:pt x="4342697" y="-16142"/>
                  <a:pt x="4530573" y="0"/>
                </a:cubicBezTo>
                <a:cubicBezTo>
                  <a:pt x="4718449" y="16142"/>
                  <a:pt x="5130556" y="-4036"/>
                  <a:pt x="5304623" y="0"/>
                </a:cubicBezTo>
                <a:cubicBezTo>
                  <a:pt x="5478690" y="4036"/>
                  <a:pt x="5653905" y="-539"/>
                  <a:pt x="5848550" y="0"/>
                </a:cubicBezTo>
                <a:cubicBezTo>
                  <a:pt x="6043195" y="539"/>
                  <a:pt x="6449625" y="-18533"/>
                  <a:pt x="6622601" y="0"/>
                </a:cubicBezTo>
                <a:cubicBezTo>
                  <a:pt x="6795577" y="18533"/>
                  <a:pt x="6911671" y="-14323"/>
                  <a:pt x="7089820" y="0"/>
                </a:cubicBezTo>
                <a:cubicBezTo>
                  <a:pt x="7267969" y="14323"/>
                  <a:pt x="7539496" y="19129"/>
                  <a:pt x="7780189" y="0"/>
                </a:cubicBezTo>
                <a:cubicBezTo>
                  <a:pt x="7846819" y="-6670"/>
                  <a:pt x="7892775" y="57360"/>
                  <a:pt x="7889611" y="109422"/>
                </a:cubicBezTo>
                <a:cubicBezTo>
                  <a:pt x="7883695" y="217169"/>
                  <a:pt x="7871375" y="355709"/>
                  <a:pt x="7889611" y="547096"/>
                </a:cubicBezTo>
                <a:cubicBezTo>
                  <a:pt x="7894543" y="601432"/>
                  <a:pt x="7843146" y="651903"/>
                  <a:pt x="7780189" y="656518"/>
                </a:cubicBezTo>
                <a:cubicBezTo>
                  <a:pt x="7642229" y="635004"/>
                  <a:pt x="7498722" y="665704"/>
                  <a:pt x="7312970" y="656518"/>
                </a:cubicBezTo>
                <a:cubicBezTo>
                  <a:pt x="7127218" y="647332"/>
                  <a:pt x="6749776" y="661733"/>
                  <a:pt x="6538919" y="656518"/>
                </a:cubicBezTo>
                <a:cubicBezTo>
                  <a:pt x="6328062" y="651303"/>
                  <a:pt x="6246974" y="667622"/>
                  <a:pt x="6071700" y="656518"/>
                </a:cubicBezTo>
                <a:cubicBezTo>
                  <a:pt x="5896426" y="645414"/>
                  <a:pt x="5732561" y="661261"/>
                  <a:pt x="5604481" y="656518"/>
                </a:cubicBezTo>
                <a:cubicBezTo>
                  <a:pt x="5476401" y="651775"/>
                  <a:pt x="5295779" y="657411"/>
                  <a:pt x="5060553" y="656518"/>
                </a:cubicBezTo>
                <a:cubicBezTo>
                  <a:pt x="4825327" y="655625"/>
                  <a:pt x="4645688" y="687085"/>
                  <a:pt x="4439919" y="656518"/>
                </a:cubicBezTo>
                <a:cubicBezTo>
                  <a:pt x="4234150" y="625951"/>
                  <a:pt x="4024999" y="624383"/>
                  <a:pt x="3665869" y="656518"/>
                </a:cubicBezTo>
                <a:cubicBezTo>
                  <a:pt x="3306739" y="688654"/>
                  <a:pt x="3358932" y="668968"/>
                  <a:pt x="3198649" y="656518"/>
                </a:cubicBezTo>
                <a:cubicBezTo>
                  <a:pt x="3038366" y="644068"/>
                  <a:pt x="2900093" y="680188"/>
                  <a:pt x="2654722" y="656518"/>
                </a:cubicBezTo>
                <a:cubicBezTo>
                  <a:pt x="2409351" y="632848"/>
                  <a:pt x="2289640" y="675116"/>
                  <a:pt x="2034087" y="656518"/>
                </a:cubicBezTo>
                <a:cubicBezTo>
                  <a:pt x="1778534" y="637920"/>
                  <a:pt x="1753815" y="636855"/>
                  <a:pt x="1490160" y="656518"/>
                </a:cubicBezTo>
                <a:cubicBezTo>
                  <a:pt x="1226505" y="676181"/>
                  <a:pt x="1140858" y="642867"/>
                  <a:pt x="946233" y="656518"/>
                </a:cubicBezTo>
                <a:cubicBezTo>
                  <a:pt x="751608" y="670169"/>
                  <a:pt x="293778" y="656391"/>
                  <a:pt x="109422" y="656518"/>
                </a:cubicBezTo>
                <a:cubicBezTo>
                  <a:pt x="51892" y="655763"/>
                  <a:pt x="7762" y="604480"/>
                  <a:pt x="0" y="547096"/>
                </a:cubicBezTo>
                <a:cubicBezTo>
                  <a:pt x="-14821" y="328740"/>
                  <a:pt x="4441" y="325012"/>
                  <a:pt x="0" y="109422"/>
                </a:cubicBezTo>
                <a:close/>
              </a:path>
            </a:pathLst>
          </a:custGeom>
          <a:solidFill>
            <a:srgbClr val="FFFFFF">
              <a:alpha val="80000"/>
            </a:srgbClr>
          </a:solidFill>
          <a:ln w="3175">
            <a:extLst>
              <a:ext uri="{C807C97D-BFC1-408E-A445-0C87EB9F89A2}">
                <ask:lineSketchStyleProps xmlns:ask="http://schemas.microsoft.com/office/drawing/2018/sketchyshapes" sd="19451092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buFontTx/>
              <a:buNone/>
            </a:pPr>
            <a:r>
              <a:rPr lang="en-US" altLang="en-US" sz="2800" b="1" dirty="0">
                <a:solidFill>
                  <a:srgbClr val="C00000"/>
                </a:solidFill>
                <a:latin typeface="Arial" panose="020B0604020202020204" pitchFamily="34" charset="0"/>
                <a:cs typeface="Arial" panose="020B0604020202020204" pitchFamily="34" charset="0"/>
              </a:rPr>
              <a:t>a</a:t>
            </a:r>
            <a:r>
              <a:rPr lang="vi-VN" altLang="en-US" sz="2800" b="1" dirty="0">
                <a:solidFill>
                  <a:srgbClr val="C00000"/>
                </a:solidFill>
                <a:latin typeface="Arial" panose="020B0604020202020204" pitchFamily="34" charset="0"/>
                <a:cs typeface="Arial" panose="020B0604020202020204" pitchFamily="34" charset="0"/>
              </a:rPr>
              <a:t>.</a:t>
            </a:r>
            <a:r>
              <a:rPr lang="en-US" altLang="en-US" sz="2800" b="1" dirty="0" err="1">
                <a:solidFill>
                  <a:srgbClr val="C00000"/>
                </a:solidFill>
                <a:latin typeface="Arial" panose="020B0604020202020204" pitchFamily="34" charset="0"/>
                <a:cs typeface="Arial" panose="020B0604020202020204" pitchFamily="34" charset="0"/>
              </a:rPr>
              <a:t>Tìm</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các</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phần</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mở</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thân</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kết</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id="{416DAF29-85AF-411E-90EA-AE1956D45977}"/>
              </a:ext>
            </a:extLst>
          </p:cNvPr>
          <p:cNvGrpSpPr/>
          <p:nvPr/>
        </p:nvGrpSpPr>
        <p:grpSpPr>
          <a:xfrm>
            <a:off x="27609" y="711473"/>
            <a:ext cx="2004647" cy="903883"/>
            <a:chOff x="105507" y="1127927"/>
            <a:chExt cx="2004647" cy="903883"/>
          </a:xfrm>
        </p:grpSpPr>
        <p:sp>
          <p:nvSpPr>
            <p:cNvPr id="4" name="Oval 3">
              <a:extLst>
                <a:ext uri="{FF2B5EF4-FFF2-40B4-BE49-F238E27FC236}">
                  <a16:creationId xmlns:a16="http://schemas.microsoft.com/office/drawing/2014/main" id="{3EE91CAB-53C1-464E-8444-2828EC30A464}"/>
                </a:ext>
              </a:extLst>
            </p:cNvPr>
            <p:cNvSpPr/>
            <p:nvPr/>
          </p:nvSpPr>
          <p:spPr>
            <a:xfrm>
              <a:off x="105507" y="1127927"/>
              <a:ext cx="1711570" cy="903883"/>
            </a:xfrm>
            <a:prstGeom prst="ellipse">
              <a:avLst/>
            </a:prstGeom>
            <a:solidFill>
              <a:srgbClr val="FFFFF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solidFill>
                </a:rPr>
                <a:t>Mở</a:t>
              </a:r>
              <a:r>
                <a:rPr lang="en-US" sz="2400" b="1" dirty="0">
                  <a:solidFill>
                    <a:schemeClr val="bg2"/>
                  </a:solidFill>
                </a:rPr>
                <a:t> </a:t>
              </a:r>
              <a:r>
                <a:rPr lang="en-US" sz="2400" b="1" dirty="0" err="1">
                  <a:solidFill>
                    <a:schemeClr val="bg2"/>
                  </a:solidFill>
                </a:rPr>
                <a:t>bài</a:t>
              </a:r>
              <a:endParaRPr lang="en-US" sz="2400" b="1" dirty="0">
                <a:solidFill>
                  <a:schemeClr val="bg2"/>
                </a:solidFill>
              </a:endParaRPr>
            </a:p>
          </p:txBody>
        </p:sp>
        <p:cxnSp>
          <p:nvCxnSpPr>
            <p:cNvPr id="6" name="Straight Connector 5">
              <a:extLst>
                <a:ext uri="{FF2B5EF4-FFF2-40B4-BE49-F238E27FC236}">
                  <a16:creationId xmlns:a16="http://schemas.microsoft.com/office/drawing/2014/main" id="{A870C280-B0DE-478F-ABA7-C57E584CB33F}"/>
                </a:ext>
              </a:extLst>
            </p:cNvPr>
            <p:cNvCxnSpPr>
              <a:stCxn id="4" idx="6"/>
            </p:cNvCxnSpPr>
            <p:nvPr/>
          </p:nvCxnSpPr>
          <p:spPr>
            <a:xfrm flipV="1">
              <a:off x="1817077" y="1579868"/>
              <a:ext cx="293077" cy="1"/>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8" name="Group 7">
            <a:extLst>
              <a:ext uri="{FF2B5EF4-FFF2-40B4-BE49-F238E27FC236}">
                <a16:creationId xmlns:a16="http://schemas.microsoft.com/office/drawing/2014/main" id="{FBC5A220-0E8F-4F7F-86F9-A500DB9EF254}"/>
              </a:ext>
            </a:extLst>
          </p:cNvPr>
          <p:cNvGrpSpPr/>
          <p:nvPr/>
        </p:nvGrpSpPr>
        <p:grpSpPr>
          <a:xfrm>
            <a:off x="76625" y="1887596"/>
            <a:ext cx="2004647" cy="903883"/>
            <a:chOff x="105507" y="2207808"/>
            <a:chExt cx="2004647" cy="903883"/>
          </a:xfrm>
        </p:grpSpPr>
        <p:sp>
          <p:nvSpPr>
            <p:cNvPr id="138" name="Oval 137">
              <a:extLst>
                <a:ext uri="{FF2B5EF4-FFF2-40B4-BE49-F238E27FC236}">
                  <a16:creationId xmlns:a16="http://schemas.microsoft.com/office/drawing/2014/main" id="{4E33174F-D7CD-4F67-BA3A-DDE074F157A1}"/>
                </a:ext>
              </a:extLst>
            </p:cNvPr>
            <p:cNvSpPr/>
            <p:nvPr/>
          </p:nvSpPr>
          <p:spPr>
            <a:xfrm>
              <a:off x="105507" y="2207808"/>
              <a:ext cx="1711570" cy="903883"/>
            </a:xfrm>
            <a:prstGeom prst="ellipse">
              <a:avLst/>
            </a:prstGeom>
            <a:solidFill>
              <a:srgbClr val="FFFFF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solidFill>
                </a:rPr>
                <a:t>Thân</a:t>
              </a:r>
              <a:r>
                <a:rPr lang="en-US" sz="2400" b="1" dirty="0">
                  <a:solidFill>
                    <a:schemeClr val="bg2"/>
                  </a:solidFill>
                </a:rPr>
                <a:t> </a:t>
              </a:r>
              <a:r>
                <a:rPr lang="en-US" sz="2400" b="1" dirty="0" err="1">
                  <a:solidFill>
                    <a:schemeClr val="bg2"/>
                  </a:solidFill>
                </a:rPr>
                <a:t>bài</a:t>
              </a:r>
              <a:endParaRPr lang="en-US" sz="2400" b="1" dirty="0">
                <a:solidFill>
                  <a:schemeClr val="bg2"/>
                </a:solidFill>
              </a:endParaRPr>
            </a:p>
          </p:txBody>
        </p:sp>
        <p:cxnSp>
          <p:nvCxnSpPr>
            <p:cNvPr id="140" name="Straight Connector 139">
              <a:extLst>
                <a:ext uri="{FF2B5EF4-FFF2-40B4-BE49-F238E27FC236}">
                  <a16:creationId xmlns:a16="http://schemas.microsoft.com/office/drawing/2014/main" id="{C301C8EF-9663-4E96-9EBA-223C08BCD7B4}"/>
                </a:ext>
              </a:extLst>
            </p:cNvPr>
            <p:cNvCxnSpPr/>
            <p:nvPr/>
          </p:nvCxnSpPr>
          <p:spPr>
            <a:xfrm flipV="1">
              <a:off x="1817077" y="2659749"/>
              <a:ext cx="293077" cy="1"/>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7" name="Group 6">
            <a:extLst>
              <a:ext uri="{FF2B5EF4-FFF2-40B4-BE49-F238E27FC236}">
                <a16:creationId xmlns:a16="http://schemas.microsoft.com/office/drawing/2014/main" id="{320240FE-F0C0-4236-8BFC-FAFB657803C7}"/>
              </a:ext>
            </a:extLst>
          </p:cNvPr>
          <p:cNvGrpSpPr/>
          <p:nvPr/>
        </p:nvGrpSpPr>
        <p:grpSpPr>
          <a:xfrm>
            <a:off x="76624" y="4278850"/>
            <a:ext cx="2004647" cy="768260"/>
            <a:chOff x="105507" y="4111100"/>
            <a:chExt cx="2004647" cy="903883"/>
          </a:xfrm>
        </p:grpSpPr>
        <p:sp>
          <p:nvSpPr>
            <p:cNvPr id="139" name="Oval 138">
              <a:extLst>
                <a:ext uri="{FF2B5EF4-FFF2-40B4-BE49-F238E27FC236}">
                  <a16:creationId xmlns:a16="http://schemas.microsoft.com/office/drawing/2014/main" id="{147BDCE3-6C61-440B-A91C-6BEB73D137C0}"/>
                </a:ext>
              </a:extLst>
            </p:cNvPr>
            <p:cNvSpPr/>
            <p:nvPr/>
          </p:nvSpPr>
          <p:spPr>
            <a:xfrm>
              <a:off x="105507" y="4111100"/>
              <a:ext cx="1711570" cy="903883"/>
            </a:xfrm>
            <a:prstGeom prst="ellipse">
              <a:avLst/>
            </a:prstGeom>
            <a:solidFill>
              <a:srgbClr val="FFFFF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solidFill>
                </a:rPr>
                <a:t>Kết</a:t>
              </a:r>
              <a:r>
                <a:rPr lang="en-US" sz="2400" b="1" dirty="0">
                  <a:solidFill>
                    <a:schemeClr val="bg2"/>
                  </a:solidFill>
                </a:rPr>
                <a:t> </a:t>
              </a:r>
              <a:r>
                <a:rPr lang="en-US" sz="2400" b="1" dirty="0" err="1">
                  <a:solidFill>
                    <a:schemeClr val="bg2"/>
                  </a:solidFill>
                </a:rPr>
                <a:t>bài</a:t>
              </a:r>
              <a:endParaRPr lang="en-US" sz="2400" b="1" dirty="0">
                <a:solidFill>
                  <a:schemeClr val="bg2"/>
                </a:solidFill>
              </a:endParaRPr>
            </a:p>
          </p:txBody>
        </p:sp>
        <p:cxnSp>
          <p:nvCxnSpPr>
            <p:cNvPr id="141" name="Straight Connector 140">
              <a:extLst>
                <a:ext uri="{FF2B5EF4-FFF2-40B4-BE49-F238E27FC236}">
                  <a16:creationId xmlns:a16="http://schemas.microsoft.com/office/drawing/2014/main" id="{9B2597B4-3297-4AAB-AB51-8D3D722F0D15}"/>
                </a:ext>
              </a:extLst>
            </p:cNvPr>
            <p:cNvCxnSpPr/>
            <p:nvPr/>
          </p:nvCxnSpPr>
          <p:spPr>
            <a:xfrm flipV="1">
              <a:off x="1817077" y="4586972"/>
              <a:ext cx="293077" cy="1"/>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4" name="Group 13">
            <a:extLst>
              <a:ext uri="{FF2B5EF4-FFF2-40B4-BE49-F238E27FC236}">
                <a16:creationId xmlns:a16="http://schemas.microsoft.com/office/drawing/2014/main" id="{8D88F4E2-F561-4350-AFA1-6A6B1D0A40F0}"/>
              </a:ext>
            </a:extLst>
          </p:cNvPr>
          <p:cNvGrpSpPr/>
          <p:nvPr/>
        </p:nvGrpSpPr>
        <p:grpSpPr>
          <a:xfrm>
            <a:off x="2110154" y="869453"/>
            <a:ext cx="6729046" cy="619367"/>
            <a:chOff x="2110154" y="1209420"/>
            <a:chExt cx="6729046" cy="619367"/>
          </a:xfrm>
        </p:grpSpPr>
        <p:sp>
          <p:nvSpPr>
            <p:cNvPr id="12" name="Rectangle 11">
              <a:extLst>
                <a:ext uri="{FF2B5EF4-FFF2-40B4-BE49-F238E27FC236}">
                  <a16:creationId xmlns:a16="http://schemas.microsoft.com/office/drawing/2014/main" id="{AE3737F1-7E11-4080-8DC2-1BD0BD7E2371}"/>
                </a:ext>
              </a:extLst>
            </p:cNvPr>
            <p:cNvSpPr/>
            <p:nvPr/>
          </p:nvSpPr>
          <p:spPr>
            <a:xfrm>
              <a:off x="2110154" y="1209420"/>
              <a:ext cx="6729046" cy="619367"/>
            </a:xfrm>
            <a:prstGeom prst="rect">
              <a:avLst/>
            </a:prstGeom>
            <a:solidFill>
              <a:srgbClr val="FFFFFF"/>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DD0BA57-0296-4486-9215-4890C07B6E55}"/>
                </a:ext>
              </a:extLst>
            </p:cNvPr>
            <p:cNvSpPr txBox="1"/>
            <p:nvPr/>
          </p:nvSpPr>
          <p:spPr>
            <a:xfrm>
              <a:off x="2461846" y="1255841"/>
              <a:ext cx="6025661" cy="461665"/>
            </a:xfrm>
            <a:prstGeom prst="rect">
              <a:avLst/>
            </a:prstGeom>
            <a:noFill/>
          </p:spPr>
          <p:txBody>
            <a:bodyPr wrap="square" rtlCol="0">
              <a:spAutoFit/>
            </a:bodyPr>
            <a:lstStyle/>
            <a:p>
              <a:pPr algn="ct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Tôi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có</a:t>
              </a:r>
              <a:r>
                <a:rPr lang="en-US" altLang="en-US" sz="2400" dirty="0">
                  <a:solidFill>
                    <a:srgbClr val="000000"/>
                  </a:solidFill>
                  <a:latin typeface="Arial" panose="020B0604020202020204" pitchFamily="34" charset="0"/>
                  <a:cs typeface="Arial" panose="020B0604020202020204" pitchFamily="34" charset="0"/>
                </a:rPr>
                <a:t>...</a:t>
              </a:r>
              <a:r>
                <a:rPr lang="en-US" altLang="en-US" sz="2400" dirty="0" err="1">
                  <a:solidFill>
                    <a:srgbClr val="000000"/>
                  </a:solidFill>
                  <a:latin typeface="Arial" panose="020B0604020202020204" pitchFamily="34" charset="0"/>
                  <a:cs typeface="Arial" panose="020B0604020202020204" pitchFamily="34" charset="0"/>
                </a:rPr>
                <a:t>cỏ</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úa</a:t>
              </a:r>
              <a:r>
                <a:rPr lang="en-US" altLang="en-US" sz="2400" dirty="0">
                  <a:solidFill>
                    <a:srgbClr val="000000"/>
                  </a:solidFill>
                  <a:latin typeface="Arial" panose="020B0604020202020204" pitchFamily="34" charset="0"/>
                  <a:cs typeface="Arial" panose="020B0604020202020204" pitchFamily="34" charset="0"/>
                </a:rPr>
                <a:t>” =&gt; </a:t>
              </a:r>
              <a:r>
                <a:rPr lang="en-US" altLang="en-US" sz="2400" i="1" dirty="0" err="1">
                  <a:solidFill>
                    <a:srgbClr val="000000"/>
                  </a:solidFill>
                  <a:latin typeface="Arial" panose="020B0604020202020204" pitchFamily="34" charset="0"/>
                  <a:cs typeface="Arial" panose="020B0604020202020204" pitchFamily="34" charset="0"/>
                </a:rPr>
                <a:t>Mở</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bài</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trực</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tiếp</a:t>
              </a:r>
              <a:r>
                <a:rPr lang="en-US" altLang="en-US" sz="2400" i="1" dirty="0">
                  <a:solidFill>
                    <a:srgbClr val="000000"/>
                  </a:solidFill>
                  <a:latin typeface="Arial" panose="020B0604020202020204" pitchFamily="34" charset="0"/>
                  <a:cs typeface="Arial" panose="020B0604020202020204" pitchFamily="34" charset="0"/>
                </a:rPr>
                <a:t>.</a:t>
              </a:r>
              <a:endParaRPr lang="en-US" sz="2400" i="1" dirty="0"/>
            </a:p>
          </p:txBody>
        </p:sp>
      </p:grpSp>
      <p:sp>
        <p:nvSpPr>
          <p:cNvPr id="142" name="Rectangle 141">
            <a:extLst>
              <a:ext uri="{FF2B5EF4-FFF2-40B4-BE49-F238E27FC236}">
                <a16:creationId xmlns:a16="http://schemas.microsoft.com/office/drawing/2014/main" id="{36C58326-5C00-4093-B95D-C1F3BF23FEC5}"/>
              </a:ext>
            </a:extLst>
          </p:cNvPr>
          <p:cNvSpPr/>
          <p:nvPr/>
        </p:nvSpPr>
        <p:spPr>
          <a:xfrm>
            <a:off x="2081271" y="1767742"/>
            <a:ext cx="2169621" cy="1104829"/>
          </a:xfrm>
          <a:prstGeom prst="rect">
            <a:avLst/>
          </a:prstGeom>
          <a:solidFill>
            <a:srgbClr val="FFFFFF"/>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buFontTx/>
              <a:buNone/>
            </a:pPr>
            <a:r>
              <a:rPr lang="en-US" altLang="en-US" sz="2800" dirty="0">
                <a:solidFill>
                  <a:srgbClr val="000000"/>
                </a:solidFill>
                <a:latin typeface="Arial" panose="020B0604020202020204" pitchFamily="34" charset="0"/>
                <a:cs typeface="Arial" panose="020B0604020202020204" pitchFamily="34" charset="0"/>
              </a:rPr>
              <a:t>“</a:t>
            </a:r>
            <a:r>
              <a:rPr lang="en-US" altLang="en-US" sz="2800" dirty="0" err="1">
                <a:solidFill>
                  <a:srgbClr val="000000"/>
                </a:solidFill>
                <a:latin typeface="Arial" panose="020B0604020202020204" pitchFamily="34" charset="0"/>
                <a:cs typeface="Arial" panose="020B0604020202020204" pitchFamily="34" charset="0"/>
              </a:rPr>
              <a:t>Chiếc</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áo</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của</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ba</a:t>
            </a:r>
            <a:r>
              <a:rPr lang="en-US" altLang="en-US" sz="2800" dirty="0">
                <a:solidFill>
                  <a:srgbClr val="000000"/>
                </a:solidFill>
                <a:latin typeface="Arial" panose="020B0604020202020204" pitchFamily="34" charset="0"/>
                <a:cs typeface="Arial" panose="020B0604020202020204" pitchFamily="34" charset="0"/>
              </a:rPr>
              <a:t> ”</a:t>
            </a:r>
          </a:p>
        </p:txBody>
      </p:sp>
      <p:cxnSp>
        <p:nvCxnSpPr>
          <p:cNvPr id="20" name="Straight Connector 19">
            <a:extLst>
              <a:ext uri="{FF2B5EF4-FFF2-40B4-BE49-F238E27FC236}">
                <a16:creationId xmlns:a16="http://schemas.microsoft.com/office/drawing/2014/main" id="{AD3781C2-D9CE-406F-AECC-16D9F223540F}"/>
              </a:ext>
            </a:extLst>
          </p:cNvPr>
          <p:cNvCxnSpPr>
            <a:cxnSpLocks/>
          </p:cNvCxnSpPr>
          <p:nvPr/>
        </p:nvCxnSpPr>
        <p:spPr>
          <a:xfrm flipV="1">
            <a:off x="4282226" y="1878929"/>
            <a:ext cx="325903" cy="128645"/>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3" name="Straight Connector 142">
            <a:extLst>
              <a:ext uri="{FF2B5EF4-FFF2-40B4-BE49-F238E27FC236}">
                <a16:creationId xmlns:a16="http://schemas.microsoft.com/office/drawing/2014/main" id="{E0CA61B8-5B2B-4EE6-95E4-970968148246}"/>
              </a:ext>
            </a:extLst>
          </p:cNvPr>
          <p:cNvCxnSpPr>
            <a:cxnSpLocks/>
          </p:cNvCxnSpPr>
          <p:nvPr/>
        </p:nvCxnSpPr>
        <p:spPr>
          <a:xfrm>
            <a:off x="4262403" y="2671548"/>
            <a:ext cx="359580" cy="281292"/>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4" name="Straight Connector 143">
            <a:extLst>
              <a:ext uri="{FF2B5EF4-FFF2-40B4-BE49-F238E27FC236}">
                <a16:creationId xmlns:a16="http://schemas.microsoft.com/office/drawing/2014/main" id="{894C0EEF-01F2-46F4-BCC9-FAC73AC790BD}"/>
              </a:ext>
            </a:extLst>
          </p:cNvPr>
          <p:cNvCxnSpPr>
            <a:cxnSpLocks/>
            <a:stCxn id="142" idx="2"/>
          </p:cNvCxnSpPr>
          <p:nvPr/>
        </p:nvCxnSpPr>
        <p:spPr>
          <a:xfrm flipH="1">
            <a:off x="2954215" y="2872571"/>
            <a:ext cx="211867" cy="249681"/>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6" name="TextBox 145">
            <a:extLst>
              <a:ext uri="{FF2B5EF4-FFF2-40B4-BE49-F238E27FC236}">
                <a16:creationId xmlns:a16="http://schemas.microsoft.com/office/drawing/2014/main" id="{F9974D42-F5CD-469C-AA54-6F44895E5E9A}"/>
              </a:ext>
            </a:extLst>
          </p:cNvPr>
          <p:cNvSpPr txBox="1"/>
          <p:nvPr/>
        </p:nvSpPr>
        <p:spPr>
          <a:xfrm>
            <a:off x="4579888" y="1500835"/>
            <a:ext cx="4706390" cy="830997"/>
          </a:xfrm>
          <a:prstGeom prst="rect">
            <a:avLst/>
          </a:prstGeom>
          <a:noFill/>
        </p:spPr>
        <p:txBody>
          <a:bodyPr wrap="square">
            <a:spAutoFit/>
          </a:bodyPr>
          <a:lstStyle/>
          <a:p>
            <a:pPr eaLnBrk="1" hangingPunct="1">
              <a:buFontTx/>
              <a:buNone/>
            </a:pPr>
            <a:r>
              <a:rPr lang="en-US" altLang="en-US" sz="2400" i="1" dirty="0" err="1">
                <a:solidFill>
                  <a:srgbClr val="0070C0"/>
                </a:solidFill>
                <a:latin typeface="Arial" panose="020B0604020202020204" pitchFamily="34" charset="0"/>
                <a:cs typeface="Arial" panose="020B0604020202020204" pitchFamily="34" charset="0"/>
              </a:rPr>
              <a:t>Tả</a:t>
            </a:r>
            <a:r>
              <a:rPr lang="en-US" altLang="en-US" sz="2400" i="1" dirty="0">
                <a:solidFill>
                  <a:srgbClr val="0070C0"/>
                </a:solidFill>
                <a:latin typeface="Arial" panose="020B0604020202020204" pitchFamily="34" charset="0"/>
                <a:cs typeface="Arial" panose="020B0604020202020204" pitchFamily="34" charset="0"/>
              </a:rPr>
              <a:t> bao </a:t>
            </a:r>
            <a:r>
              <a:rPr lang="en-US" altLang="en-US" sz="2400" i="1" dirty="0" err="1">
                <a:solidFill>
                  <a:srgbClr val="0070C0"/>
                </a:solidFill>
                <a:latin typeface="Arial" panose="020B0604020202020204" pitchFamily="34" charset="0"/>
                <a:cs typeface="Arial" panose="020B0604020202020204" pitchFamily="34" charset="0"/>
              </a:rPr>
              <a:t>quát</a:t>
            </a:r>
            <a:r>
              <a:rPr lang="en-US" altLang="en-US" sz="2400" dirty="0">
                <a:solidFill>
                  <a:srgbClr val="0070C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cái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áo</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xinh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xinh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trông</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rất</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oách</a:t>
            </a:r>
            <a:r>
              <a:rPr lang="en-US" altLang="en-US" sz="2400" dirty="0">
                <a:solidFill>
                  <a:srgbClr val="000000"/>
                </a:solidFill>
                <a:latin typeface="Arial" panose="020B0604020202020204" pitchFamily="34" charset="0"/>
                <a:cs typeface="Arial" panose="020B0604020202020204" pitchFamily="34" charset="0"/>
              </a:rPr>
              <a:t>.</a:t>
            </a:r>
          </a:p>
        </p:txBody>
      </p:sp>
      <p:sp>
        <p:nvSpPr>
          <p:cNvPr id="148" name="TextBox 147">
            <a:extLst>
              <a:ext uri="{FF2B5EF4-FFF2-40B4-BE49-F238E27FC236}">
                <a16:creationId xmlns:a16="http://schemas.microsoft.com/office/drawing/2014/main" id="{41AFA422-793F-4E9C-BACB-9A6CEE890AF6}"/>
              </a:ext>
            </a:extLst>
          </p:cNvPr>
          <p:cNvSpPr txBox="1"/>
          <p:nvPr/>
        </p:nvSpPr>
        <p:spPr>
          <a:xfrm>
            <a:off x="4543118" y="2332210"/>
            <a:ext cx="4511682" cy="1200329"/>
          </a:xfrm>
          <a:prstGeom prst="rect">
            <a:avLst/>
          </a:prstGeom>
          <a:noFill/>
        </p:spPr>
        <p:txBody>
          <a:bodyPr wrap="square">
            <a:spAutoFit/>
          </a:bodyPr>
          <a:lstStyle/>
          <a:p>
            <a:pPr eaLnBrk="1" hangingPunct="1">
              <a:buFontTx/>
              <a:buNone/>
            </a:pPr>
            <a:r>
              <a:rPr lang="en-US" altLang="en-US" sz="2400" i="1" dirty="0" err="1">
                <a:solidFill>
                  <a:srgbClr val="0070C0"/>
                </a:solidFill>
                <a:latin typeface="Arial" panose="020B0604020202020204" pitchFamily="34" charset="0"/>
                <a:cs typeface="Arial" panose="020B0604020202020204" pitchFamily="34" charset="0"/>
              </a:rPr>
              <a:t>Tả</a:t>
            </a:r>
            <a:r>
              <a:rPr lang="en-US" altLang="en-US" sz="2400" i="1" dirty="0">
                <a:solidFill>
                  <a:srgbClr val="0070C0"/>
                </a:solidFill>
                <a:latin typeface="Arial" panose="020B0604020202020204" pitchFamily="34" charset="0"/>
                <a:cs typeface="Arial" panose="020B0604020202020204" pitchFamily="34" charset="0"/>
              </a:rPr>
              <a:t> </a:t>
            </a:r>
            <a:r>
              <a:rPr lang="en-US" altLang="en-US" sz="2400" i="1" dirty="0" err="1">
                <a:solidFill>
                  <a:srgbClr val="0070C0"/>
                </a:solidFill>
                <a:latin typeface="Arial" panose="020B0604020202020204" pitchFamily="34" charset="0"/>
                <a:cs typeface="Arial" panose="020B0604020202020204" pitchFamily="34" charset="0"/>
              </a:rPr>
              <a:t>từng</a:t>
            </a:r>
            <a:r>
              <a:rPr lang="en-US" altLang="en-US" sz="2400" i="1" dirty="0">
                <a:solidFill>
                  <a:srgbClr val="0070C0"/>
                </a:solidFill>
                <a:latin typeface="Arial" panose="020B0604020202020204" pitchFamily="34" charset="0"/>
                <a:cs typeface="Arial" panose="020B0604020202020204" pitchFamily="34" charset="0"/>
              </a:rPr>
              <a:t> </a:t>
            </a:r>
            <a:r>
              <a:rPr lang="en-US" altLang="en-US" sz="2400" i="1" dirty="0" err="1">
                <a:solidFill>
                  <a:srgbClr val="0070C0"/>
                </a:solidFill>
                <a:latin typeface="Arial" panose="020B0604020202020204" pitchFamily="34" charset="0"/>
                <a:cs typeface="Arial" panose="020B0604020202020204" pitchFamily="34" charset="0"/>
              </a:rPr>
              <a:t>bộ</a:t>
            </a:r>
            <a:r>
              <a:rPr lang="en-US" altLang="en-US" sz="2400" i="1" dirty="0">
                <a:solidFill>
                  <a:srgbClr val="0070C0"/>
                </a:solidFill>
                <a:latin typeface="Arial" panose="020B0604020202020204" pitchFamily="34" charset="0"/>
                <a:cs typeface="Arial" panose="020B0604020202020204" pitchFamily="34" charset="0"/>
              </a:rPr>
              <a:t> </a:t>
            </a:r>
            <a:r>
              <a:rPr lang="en-US" altLang="en-US" sz="2400" i="1" dirty="0" err="1">
                <a:solidFill>
                  <a:srgbClr val="0070C0"/>
                </a:solidFill>
                <a:latin typeface="Arial" panose="020B0604020202020204" pitchFamily="34" charset="0"/>
                <a:cs typeface="Arial" panose="020B0604020202020204" pitchFamily="34" charset="0"/>
              </a:rPr>
              <a:t>phận</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những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đường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khâu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hàng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khuy</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cổ</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áo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cầu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vai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măng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sét</a:t>
            </a:r>
            <a:r>
              <a:rPr lang="en-US" altLang="en-US" sz="2400" dirty="0">
                <a:latin typeface="Arial" panose="020B0604020202020204" pitchFamily="34" charset="0"/>
                <a:cs typeface="Arial" panose="020B0604020202020204" pitchFamily="34" charset="0"/>
              </a:rPr>
              <a:t>...</a:t>
            </a:r>
          </a:p>
        </p:txBody>
      </p:sp>
      <p:sp>
        <p:nvSpPr>
          <p:cNvPr id="152" name="Text Box 7">
            <a:extLst>
              <a:ext uri="{FF2B5EF4-FFF2-40B4-BE49-F238E27FC236}">
                <a16:creationId xmlns:a16="http://schemas.microsoft.com/office/drawing/2014/main" id="{2A9286AD-AD06-44FA-9F77-A40091004FB6}"/>
              </a:ext>
            </a:extLst>
          </p:cNvPr>
          <p:cNvSpPr txBox="1">
            <a:spLocks noChangeArrowheads="1"/>
          </p:cNvSpPr>
          <p:nvPr/>
        </p:nvSpPr>
        <p:spPr bwMode="auto">
          <a:xfrm>
            <a:off x="85466" y="3041160"/>
            <a:ext cx="431153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dirty="0" err="1">
                <a:solidFill>
                  <a:srgbClr val="0070C0"/>
                </a:solidFill>
                <a:cs typeface="Arial" panose="020B0604020202020204" pitchFamily="34" charset="0"/>
              </a:rPr>
              <a:t>Công</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dụng</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và</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tình</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cảm</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đối</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với</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cái</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áo</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cảm</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giác</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ấm</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áp</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hãnh</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diện</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nuối</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tiếc</a:t>
            </a:r>
            <a:r>
              <a:rPr lang="en-US" altLang="en-US" sz="2400" dirty="0">
                <a:solidFill>
                  <a:srgbClr val="000000"/>
                </a:solidFill>
                <a:cs typeface="Arial" panose="020B0604020202020204" pitchFamily="34" charset="0"/>
              </a:rPr>
              <a:t>.</a:t>
            </a:r>
          </a:p>
        </p:txBody>
      </p:sp>
      <p:grpSp>
        <p:nvGrpSpPr>
          <p:cNvPr id="156" name="Group 155">
            <a:extLst>
              <a:ext uri="{FF2B5EF4-FFF2-40B4-BE49-F238E27FC236}">
                <a16:creationId xmlns:a16="http://schemas.microsoft.com/office/drawing/2014/main" id="{81DB08A5-CF45-4575-BC28-7228CA82CDD7}"/>
              </a:ext>
            </a:extLst>
          </p:cNvPr>
          <p:cNvGrpSpPr/>
          <p:nvPr/>
        </p:nvGrpSpPr>
        <p:grpSpPr>
          <a:xfrm>
            <a:off x="2071687" y="4353296"/>
            <a:ext cx="6729046" cy="619367"/>
            <a:chOff x="2110154" y="1209420"/>
            <a:chExt cx="6729046" cy="619367"/>
          </a:xfrm>
        </p:grpSpPr>
        <p:sp>
          <p:nvSpPr>
            <p:cNvPr id="157" name="Rectangle 156">
              <a:extLst>
                <a:ext uri="{FF2B5EF4-FFF2-40B4-BE49-F238E27FC236}">
                  <a16:creationId xmlns:a16="http://schemas.microsoft.com/office/drawing/2014/main" id="{DB9B0594-0819-4BD4-98CF-F7492C885E04}"/>
                </a:ext>
              </a:extLst>
            </p:cNvPr>
            <p:cNvSpPr/>
            <p:nvPr/>
          </p:nvSpPr>
          <p:spPr>
            <a:xfrm>
              <a:off x="2110154" y="1209420"/>
              <a:ext cx="6729046" cy="619367"/>
            </a:xfrm>
            <a:prstGeom prst="rect">
              <a:avLst/>
            </a:prstGeom>
            <a:solidFill>
              <a:srgbClr val="FFFFFF"/>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a:extLst>
                <a:ext uri="{FF2B5EF4-FFF2-40B4-BE49-F238E27FC236}">
                  <a16:creationId xmlns:a16="http://schemas.microsoft.com/office/drawing/2014/main" id="{FAD04FE7-6BBB-4886-B8BC-C535F66835D9}"/>
                </a:ext>
              </a:extLst>
            </p:cNvPr>
            <p:cNvSpPr txBox="1"/>
            <p:nvPr/>
          </p:nvSpPr>
          <p:spPr>
            <a:xfrm>
              <a:off x="2262555" y="1255841"/>
              <a:ext cx="6415821" cy="461665"/>
            </a:xfrm>
            <a:prstGeom prst="rect">
              <a:avLst/>
            </a:prstGeom>
            <a:noFill/>
          </p:spPr>
          <p:txBody>
            <a:bodyPr wrap="square" rtlCol="0">
              <a:spAutoFit/>
            </a:bodyPr>
            <a:lstStyle/>
            <a:p>
              <a:pPr algn="ctr"/>
              <a:r>
                <a:rPr lang="en-US" altLang="en-US" sz="2400" dirty="0">
                  <a:solidFill>
                    <a:srgbClr val="000000"/>
                  </a:solidFill>
                  <a:latin typeface="Arial" panose="020B0604020202020204" pitchFamily="34" charset="0"/>
                  <a:cs typeface="Arial" panose="020B0604020202020204" pitchFamily="34" charset="0"/>
                </a:rPr>
                <a:t>“ Ba </a:t>
              </a:r>
              <a:r>
                <a:rPr lang="en-US" altLang="en-US" sz="2400" dirty="0" err="1">
                  <a:solidFill>
                    <a:srgbClr val="000000"/>
                  </a:solidFill>
                  <a:latin typeface="Arial" panose="020B0604020202020204" pitchFamily="34" charset="0"/>
                  <a:cs typeface="Arial" panose="020B0604020202020204" pitchFamily="34" charset="0"/>
                </a:rPr>
                <a:t>đã</a:t>
              </a:r>
              <a:r>
                <a:rPr lang="en-US" altLang="en-US" sz="2400" dirty="0">
                  <a:solidFill>
                    <a:srgbClr val="000000"/>
                  </a:solidFill>
                  <a:latin typeface="Arial" panose="020B0604020202020204" pitchFamily="34" charset="0"/>
                  <a:cs typeface="Arial" panose="020B0604020202020204" pitchFamily="34" charset="0"/>
                </a:rPr>
                <a:t> hi </a:t>
              </a:r>
              <a:r>
                <a:rPr lang="en-US" altLang="en-US" sz="2400" dirty="0" err="1">
                  <a:solidFill>
                    <a:srgbClr val="000000"/>
                  </a:solidFill>
                  <a:latin typeface="Arial" panose="020B0604020202020204" pitchFamily="34" charset="0"/>
                  <a:cs typeface="Arial" panose="020B0604020202020204" pitchFamily="34" charset="0"/>
                </a:rPr>
                <a:t>sinh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của</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ba</a:t>
              </a:r>
              <a:r>
                <a:rPr lang="en-US" altLang="en-US" sz="2400" dirty="0">
                  <a:solidFill>
                    <a:srgbClr val="000000"/>
                  </a:solidFill>
                  <a:latin typeface="Arial" panose="020B0604020202020204" pitchFamily="34" charset="0"/>
                  <a:cs typeface="Arial" panose="020B0604020202020204" pitchFamily="34" charset="0"/>
                </a:rPr>
                <a:t>” =&gt; </a:t>
              </a:r>
              <a:r>
                <a:rPr lang="en-US" altLang="en-US" sz="2400" i="1" dirty="0" err="1">
                  <a:solidFill>
                    <a:srgbClr val="000000"/>
                  </a:solidFill>
                  <a:latin typeface="Arial" panose="020B0604020202020204" pitchFamily="34" charset="0"/>
                  <a:cs typeface="Arial" panose="020B0604020202020204" pitchFamily="34" charset="0"/>
                </a:rPr>
                <a:t>Kết</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bài</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mở</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rộng</a:t>
              </a:r>
              <a:r>
                <a:rPr lang="en-US" altLang="en-US" sz="2400" i="1" dirty="0">
                  <a:solidFill>
                    <a:srgbClr val="000000"/>
                  </a:solidFill>
                  <a:latin typeface="Arial" panose="020B0604020202020204" pitchFamily="34" charset="0"/>
                  <a:cs typeface="Arial" panose="020B0604020202020204" pitchFamily="34" charset="0"/>
                </a:rPr>
                <a:t>.</a:t>
              </a:r>
              <a:endParaRPr lang="en-US" sz="2400" i="1" dirty="0"/>
            </a:p>
          </p:txBody>
        </p:sp>
      </p:grpSp>
    </p:spTree>
    <p:extLst>
      <p:ext uri="{BB962C8B-B14F-4D97-AF65-F5344CB8AC3E}">
        <p14:creationId xmlns:p14="http://schemas.microsoft.com/office/powerpoint/2010/main" val="14985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36"/>
                                        </p:tgtEl>
                                        <p:attrNameLst>
                                          <p:attrName>style.visibility</p:attrName>
                                        </p:attrNameLst>
                                      </p:cBhvr>
                                      <p:to>
                                        <p:strVal val="visible"/>
                                      </p:to>
                                    </p:set>
                                    <p:animEffect transition="in" filter="wipe(up)">
                                      <p:cBhvr>
                                        <p:cTn id="15" dur="500"/>
                                        <p:tgtEl>
                                          <p:spTgt spid="13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2"/>
                                        </p:tgtEl>
                                        <p:attrNameLst>
                                          <p:attrName>style.visibility</p:attrName>
                                        </p:attrNameLst>
                                      </p:cBhvr>
                                      <p:to>
                                        <p:strVal val="visible"/>
                                      </p:to>
                                    </p:set>
                                    <p:animEffect transition="in" filter="wipe(left)">
                                      <p:cBhvr>
                                        <p:cTn id="35" dur="500"/>
                                        <p:tgtEl>
                                          <p:spTgt spid="1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46"/>
                                        </p:tgtEl>
                                        <p:attrNameLst>
                                          <p:attrName>style.visibility</p:attrName>
                                        </p:attrNameLst>
                                      </p:cBhvr>
                                      <p:to>
                                        <p:strVal val="visible"/>
                                      </p:to>
                                    </p:set>
                                    <p:animEffect transition="in" filter="wipe(left)">
                                      <p:cBhvr>
                                        <p:cTn id="43" dur="500"/>
                                        <p:tgtEl>
                                          <p:spTgt spid="1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43"/>
                                        </p:tgtEl>
                                        <p:attrNameLst>
                                          <p:attrName>style.visibility</p:attrName>
                                        </p:attrNameLst>
                                      </p:cBhvr>
                                      <p:to>
                                        <p:strVal val="visible"/>
                                      </p:to>
                                    </p:set>
                                    <p:animEffect transition="in" filter="wipe(left)">
                                      <p:cBhvr>
                                        <p:cTn id="48" dur="500"/>
                                        <p:tgtEl>
                                          <p:spTgt spid="14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48"/>
                                        </p:tgtEl>
                                        <p:attrNameLst>
                                          <p:attrName>style.visibility</p:attrName>
                                        </p:attrNameLst>
                                      </p:cBhvr>
                                      <p:to>
                                        <p:strVal val="visible"/>
                                      </p:to>
                                    </p:set>
                                    <p:animEffect transition="in" filter="wipe(left)">
                                      <p:cBhvr>
                                        <p:cTn id="51" dur="500"/>
                                        <p:tgtEl>
                                          <p:spTgt spid="14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152"/>
                                        </p:tgtEl>
                                        <p:attrNameLst>
                                          <p:attrName>style.visibility</p:attrName>
                                        </p:attrNameLst>
                                      </p:cBhvr>
                                      <p:to>
                                        <p:strVal val="visible"/>
                                      </p:to>
                                    </p:set>
                                    <p:animEffect transition="in" filter="wipe(up)">
                                      <p:cBhvr>
                                        <p:cTn id="56" dur="500"/>
                                        <p:tgtEl>
                                          <p:spTgt spid="152"/>
                                        </p:tgtEl>
                                      </p:cBhvr>
                                    </p:animEffect>
                                  </p:childTnLst>
                                </p:cTn>
                              </p:par>
                              <p:par>
                                <p:cTn id="57" presetID="22" presetClass="entr" presetSubtype="1" fill="hold" nodeType="withEffect">
                                  <p:stCondLst>
                                    <p:cond delay="0"/>
                                  </p:stCondLst>
                                  <p:childTnLst>
                                    <p:set>
                                      <p:cBhvr>
                                        <p:cTn id="58" dur="1" fill="hold">
                                          <p:stCondLst>
                                            <p:cond delay="0"/>
                                          </p:stCondLst>
                                        </p:cTn>
                                        <p:tgtEl>
                                          <p:spTgt spid="144"/>
                                        </p:tgtEl>
                                        <p:attrNameLst>
                                          <p:attrName>style.visibility</p:attrName>
                                        </p:attrNameLst>
                                      </p:cBhvr>
                                      <p:to>
                                        <p:strVal val="visible"/>
                                      </p:to>
                                    </p:set>
                                    <p:animEffect transition="in" filter="wipe(up)">
                                      <p:cBhvr>
                                        <p:cTn id="59" dur="500"/>
                                        <p:tgtEl>
                                          <p:spTgt spid="14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barn(inVertical)">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56"/>
                                        </p:tgtEl>
                                        <p:attrNameLst>
                                          <p:attrName>style.visibility</p:attrName>
                                        </p:attrNameLst>
                                      </p:cBhvr>
                                      <p:to>
                                        <p:strVal val="visible"/>
                                      </p:to>
                                    </p:set>
                                    <p:animEffect transition="in" filter="wipe(left)">
                                      <p:cBhvr>
                                        <p:cTn id="69"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42" grpId="0" animBg="1"/>
      <p:bldP spid="146" grpId="0"/>
      <p:bldP spid="148" grpId="0"/>
      <p:bldP spid="1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CFD0E7-391E-4C63-932F-BBDFFCCF5836}"/>
              </a:ext>
            </a:extLst>
          </p:cNvPr>
          <p:cNvGrpSpPr/>
          <p:nvPr/>
        </p:nvGrpSpPr>
        <p:grpSpPr>
          <a:xfrm>
            <a:off x="1160604" y="66290"/>
            <a:ext cx="7889611" cy="883382"/>
            <a:chOff x="1160604" y="66290"/>
            <a:chExt cx="7889611" cy="883382"/>
          </a:xfrm>
        </p:grpSpPr>
        <p:sp>
          <p:nvSpPr>
            <p:cNvPr id="129" name="Rectangle: Rounded Corners 128">
              <a:extLst>
                <a:ext uri="{FF2B5EF4-FFF2-40B4-BE49-F238E27FC236}">
                  <a16:creationId xmlns:a16="http://schemas.microsoft.com/office/drawing/2014/main" id="{1E2EA270-FA0C-438C-82F9-4ED9AC17CEFC}"/>
                </a:ext>
              </a:extLst>
            </p:cNvPr>
            <p:cNvSpPr/>
            <p:nvPr/>
          </p:nvSpPr>
          <p:spPr>
            <a:xfrm>
              <a:off x="1160604" y="66290"/>
              <a:ext cx="7889611" cy="883380"/>
            </a:xfrm>
            <a:custGeom>
              <a:avLst/>
              <a:gdLst>
                <a:gd name="connsiteX0" fmla="*/ 0 w 7889611"/>
                <a:gd name="connsiteY0" fmla="*/ 147233 h 883380"/>
                <a:gd name="connsiteX1" fmla="*/ 147233 w 7889611"/>
                <a:gd name="connsiteY1" fmla="*/ 0 h 883380"/>
                <a:gd name="connsiteX2" fmla="*/ 609846 w 7889611"/>
                <a:gd name="connsiteY2" fmla="*/ 0 h 883380"/>
                <a:gd name="connsiteX3" fmla="*/ 1376266 w 7889611"/>
                <a:gd name="connsiteY3" fmla="*/ 0 h 883380"/>
                <a:gd name="connsiteX4" fmla="*/ 1914830 w 7889611"/>
                <a:gd name="connsiteY4" fmla="*/ 0 h 883380"/>
                <a:gd name="connsiteX5" fmla="*/ 2377444 w 7889611"/>
                <a:gd name="connsiteY5" fmla="*/ 0 h 883380"/>
                <a:gd name="connsiteX6" fmla="*/ 3067911 w 7889611"/>
                <a:gd name="connsiteY6" fmla="*/ 0 h 883380"/>
                <a:gd name="connsiteX7" fmla="*/ 3682428 w 7889611"/>
                <a:gd name="connsiteY7" fmla="*/ 0 h 883380"/>
                <a:gd name="connsiteX8" fmla="*/ 4448847 w 7889611"/>
                <a:gd name="connsiteY8" fmla="*/ 0 h 883380"/>
                <a:gd name="connsiteX9" fmla="*/ 5139315 w 7889611"/>
                <a:gd name="connsiteY9" fmla="*/ 0 h 883380"/>
                <a:gd name="connsiteX10" fmla="*/ 5753831 w 7889611"/>
                <a:gd name="connsiteY10" fmla="*/ 0 h 883380"/>
                <a:gd name="connsiteX11" fmla="*/ 6520250 w 7889611"/>
                <a:gd name="connsiteY11" fmla="*/ 0 h 883380"/>
                <a:gd name="connsiteX12" fmla="*/ 7742378 w 7889611"/>
                <a:gd name="connsiteY12" fmla="*/ 0 h 883380"/>
                <a:gd name="connsiteX13" fmla="*/ 7889611 w 7889611"/>
                <a:gd name="connsiteY13" fmla="*/ 147233 h 883380"/>
                <a:gd name="connsiteX14" fmla="*/ 7889611 w 7889611"/>
                <a:gd name="connsiteY14" fmla="*/ 736147 h 883380"/>
                <a:gd name="connsiteX15" fmla="*/ 7742378 w 7889611"/>
                <a:gd name="connsiteY15" fmla="*/ 883380 h 883380"/>
                <a:gd name="connsiteX16" fmla="*/ 7127862 w 7889611"/>
                <a:gd name="connsiteY16" fmla="*/ 883380 h 883380"/>
                <a:gd name="connsiteX17" fmla="*/ 6285491 w 7889611"/>
                <a:gd name="connsiteY17" fmla="*/ 883380 h 883380"/>
                <a:gd name="connsiteX18" fmla="*/ 5519072 w 7889611"/>
                <a:gd name="connsiteY18" fmla="*/ 883380 h 883380"/>
                <a:gd name="connsiteX19" fmla="*/ 4676701 w 7889611"/>
                <a:gd name="connsiteY19" fmla="*/ 883380 h 883380"/>
                <a:gd name="connsiteX20" fmla="*/ 4062185 w 7889611"/>
                <a:gd name="connsiteY20" fmla="*/ 883380 h 883380"/>
                <a:gd name="connsiteX21" fmla="*/ 3219814 w 7889611"/>
                <a:gd name="connsiteY21" fmla="*/ 883380 h 883380"/>
                <a:gd name="connsiteX22" fmla="*/ 2529347 w 7889611"/>
                <a:gd name="connsiteY22" fmla="*/ 883380 h 883380"/>
                <a:gd name="connsiteX23" fmla="*/ 2066733 w 7889611"/>
                <a:gd name="connsiteY23" fmla="*/ 883380 h 883380"/>
                <a:gd name="connsiteX24" fmla="*/ 1224363 w 7889611"/>
                <a:gd name="connsiteY24" fmla="*/ 883380 h 883380"/>
                <a:gd name="connsiteX25" fmla="*/ 147233 w 7889611"/>
                <a:gd name="connsiteY25" fmla="*/ 883380 h 883380"/>
                <a:gd name="connsiteX26" fmla="*/ 0 w 7889611"/>
                <a:gd name="connsiteY26" fmla="*/ 736147 h 883380"/>
                <a:gd name="connsiteX27" fmla="*/ 0 w 7889611"/>
                <a:gd name="connsiteY27" fmla="*/ 147233 h 8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89611" h="883380" fill="none" extrusionOk="0">
                  <a:moveTo>
                    <a:pt x="0" y="147233"/>
                  </a:moveTo>
                  <a:cubicBezTo>
                    <a:pt x="-2124" y="68135"/>
                    <a:pt x="76913" y="-5684"/>
                    <a:pt x="147233" y="0"/>
                  </a:cubicBezTo>
                  <a:cubicBezTo>
                    <a:pt x="295050" y="-22490"/>
                    <a:pt x="466904" y="-6189"/>
                    <a:pt x="609846" y="0"/>
                  </a:cubicBezTo>
                  <a:cubicBezTo>
                    <a:pt x="752788" y="6189"/>
                    <a:pt x="1052665" y="13794"/>
                    <a:pt x="1376266" y="0"/>
                  </a:cubicBezTo>
                  <a:cubicBezTo>
                    <a:pt x="1699867" y="-13794"/>
                    <a:pt x="1790065" y="19415"/>
                    <a:pt x="1914830" y="0"/>
                  </a:cubicBezTo>
                  <a:cubicBezTo>
                    <a:pt x="2039595" y="-19415"/>
                    <a:pt x="2241479" y="-4880"/>
                    <a:pt x="2377444" y="0"/>
                  </a:cubicBezTo>
                  <a:cubicBezTo>
                    <a:pt x="2513409" y="4880"/>
                    <a:pt x="2853790" y="-17734"/>
                    <a:pt x="3067911" y="0"/>
                  </a:cubicBezTo>
                  <a:cubicBezTo>
                    <a:pt x="3282032" y="17734"/>
                    <a:pt x="3402776" y="972"/>
                    <a:pt x="3682428" y="0"/>
                  </a:cubicBezTo>
                  <a:cubicBezTo>
                    <a:pt x="3962080" y="-972"/>
                    <a:pt x="4214658" y="23531"/>
                    <a:pt x="4448847" y="0"/>
                  </a:cubicBezTo>
                  <a:cubicBezTo>
                    <a:pt x="4683036" y="-23531"/>
                    <a:pt x="4971176" y="15447"/>
                    <a:pt x="5139315" y="0"/>
                  </a:cubicBezTo>
                  <a:cubicBezTo>
                    <a:pt x="5307454" y="-15447"/>
                    <a:pt x="5473082" y="17265"/>
                    <a:pt x="5753831" y="0"/>
                  </a:cubicBezTo>
                  <a:cubicBezTo>
                    <a:pt x="6034580" y="-17265"/>
                    <a:pt x="6162220" y="7554"/>
                    <a:pt x="6520250" y="0"/>
                  </a:cubicBezTo>
                  <a:cubicBezTo>
                    <a:pt x="6878280" y="-7554"/>
                    <a:pt x="7310511" y="-52488"/>
                    <a:pt x="7742378" y="0"/>
                  </a:cubicBezTo>
                  <a:cubicBezTo>
                    <a:pt x="7825080" y="-4026"/>
                    <a:pt x="7892980" y="46707"/>
                    <a:pt x="7889611" y="147233"/>
                  </a:cubicBezTo>
                  <a:cubicBezTo>
                    <a:pt x="7882884" y="288118"/>
                    <a:pt x="7908940" y="540614"/>
                    <a:pt x="7889611" y="736147"/>
                  </a:cubicBezTo>
                  <a:cubicBezTo>
                    <a:pt x="7890885" y="805673"/>
                    <a:pt x="7820053" y="888926"/>
                    <a:pt x="7742378" y="883380"/>
                  </a:cubicBezTo>
                  <a:cubicBezTo>
                    <a:pt x="7521564" y="878258"/>
                    <a:pt x="7280581" y="871914"/>
                    <a:pt x="7127862" y="883380"/>
                  </a:cubicBezTo>
                  <a:cubicBezTo>
                    <a:pt x="6975143" y="894846"/>
                    <a:pt x="6492287" y="907957"/>
                    <a:pt x="6285491" y="883380"/>
                  </a:cubicBezTo>
                  <a:cubicBezTo>
                    <a:pt x="6078695" y="858803"/>
                    <a:pt x="5745259" y="887652"/>
                    <a:pt x="5519072" y="883380"/>
                  </a:cubicBezTo>
                  <a:cubicBezTo>
                    <a:pt x="5292885" y="879108"/>
                    <a:pt x="4873679" y="886381"/>
                    <a:pt x="4676701" y="883380"/>
                  </a:cubicBezTo>
                  <a:cubicBezTo>
                    <a:pt x="4479723" y="880379"/>
                    <a:pt x="4223618" y="857778"/>
                    <a:pt x="4062185" y="883380"/>
                  </a:cubicBezTo>
                  <a:cubicBezTo>
                    <a:pt x="3900752" y="908982"/>
                    <a:pt x="3589339" y="870940"/>
                    <a:pt x="3219814" y="883380"/>
                  </a:cubicBezTo>
                  <a:cubicBezTo>
                    <a:pt x="2850289" y="895820"/>
                    <a:pt x="2825967" y="873277"/>
                    <a:pt x="2529347" y="883380"/>
                  </a:cubicBezTo>
                  <a:cubicBezTo>
                    <a:pt x="2232727" y="893483"/>
                    <a:pt x="2277308" y="895979"/>
                    <a:pt x="2066733" y="883380"/>
                  </a:cubicBezTo>
                  <a:cubicBezTo>
                    <a:pt x="1856158" y="870781"/>
                    <a:pt x="1616268" y="857441"/>
                    <a:pt x="1224363" y="883380"/>
                  </a:cubicBezTo>
                  <a:cubicBezTo>
                    <a:pt x="832458" y="909320"/>
                    <a:pt x="665964" y="936380"/>
                    <a:pt x="147233" y="883380"/>
                  </a:cubicBezTo>
                  <a:cubicBezTo>
                    <a:pt x="67598" y="899607"/>
                    <a:pt x="2690" y="808188"/>
                    <a:pt x="0" y="736147"/>
                  </a:cubicBezTo>
                  <a:cubicBezTo>
                    <a:pt x="-23771" y="468652"/>
                    <a:pt x="-22433" y="322056"/>
                    <a:pt x="0" y="147233"/>
                  </a:cubicBezTo>
                  <a:close/>
                </a:path>
                <a:path w="7889611" h="883380" stroke="0" extrusionOk="0">
                  <a:moveTo>
                    <a:pt x="0" y="147233"/>
                  </a:moveTo>
                  <a:cubicBezTo>
                    <a:pt x="10675" y="66036"/>
                    <a:pt x="63645" y="574"/>
                    <a:pt x="147233" y="0"/>
                  </a:cubicBezTo>
                  <a:cubicBezTo>
                    <a:pt x="321921" y="2495"/>
                    <a:pt x="559306" y="23925"/>
                    <a:pt x="761749" y="0"/>
                  </a:cubicBezTo>
                  <a:cubicBezTo>
                    <a:pt x="964192" y="-23925"/>
                    <a:pt x="1078736" y="24656"/>
                    <a:pt x="1300314" y="0"/>
                  </a:cubicBezTo>
                  <a:cubicBezTo>
                    <a:pt x="1521892" y="-24656"/>
                    <a:pt x="1909869" y="24005"/>
                    <a:pt x="2142685" y="0"/>
                  </a:cubicBezTo>
                  <a:cubicBezTo>
                    <a:pt x="2375501" y="-24005"/>
                    <a:pt x="2456402" y="-30492"/>
                    <a:pt x="2757201" y="0"/>
                  </a:cubicBezTo>
                  <a:cubicBezTo>
                    <a:pt x="3058000" y="30492"/>
                    <a:pt x="3124794" y="9878"/>
                    <a:pt x="3371717" y="0"/>
                  </a:cubicBezTo>
                  <a:cubicBezTo>
                    <a:pt x="3618640" y="-9878"/>
                    <a:pt x="3775544" y="29984"/>
                    <a:pt x="4062185" y="0"/>
                  </a:cubicBezTo>
                  <a:cubicBezTo>
                    <a:pt x="4348826" y="-29984"/>
                    <a:pt x="4315100" y="-436"/>
                    <a:pt x="4524798" y="0"/>
                  </a:cubicBezTo>
                  <a:cubicBezTo>
                    <a:pt x="4734496" y="436"/>
                    <a:pt x="4976133" y="-33053"/>
                    <a:pt x="5291218" y="0"/>
                  </a:cubicBezTo>
                  <a:cubicBezTo>
                    <a:pt x="5606303" y="33053"/>
                    <a:pt x="5601556" y="-24708"/>
                    <a:pt x="5829782" y="0"/>
                  </a:cubicBezTo>
                  <a:cubicBezTo>
                    <a:pt x="6058008" y="24708"/>
                    <a:pt x="6272255" y="-28920"/>
                    <a:pt x="6596202" y="0"/>
                  </a:cubicBezTo>
                  <a:cubicBezTo>
                    <a:pt x="6920149" y="28920"/>
                    <a:pt x="6873612" y="-1728"/>
                    <a:pt x="7058815" y="0"/>
                  </a:cubicBezTo>
                  <a:cubicBezTo>
                    <a:pt x="7244018" y="1728"/>
                    <a:pt x="7442998" y="-29322"/>
                    <a:pt x="7742378" y="0"/>
                  </a:cubicBezTo>
                  <a:cubicBezTo>
                    <a:pt x="7830209" y="-7013"/>
                    <a:pt x="7893721" y="76792"/>
                    <a:pt x="7889611" y="147233"/>
                  </a:cubicBezTo>
                  <a:cubicBezTo>
                    <a:pt x="7870806" y="386384"/>
                    <a:pt x="7860356" y="522226"/>
                    <a:pt x="7889611" y="736147"/>
                  </a:cubicBezTo>
                  <a:cubicBezTo>
                    <a:pt x="7898307" y="806714"/>
                    <a:pt x="7830390" y="871139"/>
                    <a:pt x="7742378" y="883380"/>
                  </a:cubicBezTo>
                  <a:cubicBezTo>
                    <a:pt x="7625359" y="897976"/>
                    <a:pt x="7387403" y="868958"/>
                    <a:pt x="7279765" y="883380"/>
                  </a:cubicBezTo>
                  <a:cubicBezTo>
                    <a:pt x="7172127" y="897802"/>
                    <a:pt x="6778730" y="896068"/>
                    <a:pt x="6513345" y="883380"/>
                  </a:cubicBezTo>
                  <a:cubicBezTo>
                    <a:pt x="6247960" y="870692"/>
                    <a:pt x="6234414" y="872718"/>
                    <a:pt x="6050732" y="883380"/>
                  </a:cubicBezTo>
                  <a:cubicBezTo>
                    <a:pt x="5867050" y="894042"/>
                    <a:pt x="5777239" y="887371"/>
                    <a:pt x="5588119" y="883380"/>
                  </a:cubicBezTo>
                  <a:cubicBezTo>
                    <a:pt x="5398999" y="879389"/>
                    <a:pt x="5232529" y="909629"/>
                    <a:pt x="5049554" y="883380"/>
                  </a:cubicBezTo>
                  <a:cubicBezTo>
                    <a:pt x="4866579" y="857131"/>
                    <a:pt x="4708522" y="873783"/>
                    <a:pt x="4435038" y="883380"/>
                  </a:cubicBezTo>
                  <a:cubicBezTo>
                    <a:pt x="4161554" y="892977"/>
                    <a:pt x="3891171" y="883611"/>
                    <a:pt x="3668618" y="883380"/>
                  </a:cubicBezTo>
                  <a:cubicBezTo>
                    <a:pt x="3446065" y="883149"/>
                    <a:pt x="3393804" y="860975"/>
                    <a:pt x="3206005" y="883380"/>
                  </a:cubicBezTo>
                  <a:cubicBezTo>
                    <a:pt x="3018206" y="905785"/>
                    <a:pt x="2802314" y="903192"/>
                    <a:pt x="2667440" y="883380"/>
                  </a:cubicBezTo>
                  <a:cubicBezTo>
                    <a:pt x="2532567" y="863568"/>
                    <a:pt x="2198758" y="884383"/>
                    <a:pt x="2052924" y="883380"/>
                  </a:cubicBezTo>
                  <a:cubicBezTo>
                    <a:pt x="1907090" y="882377"/>
                    <a:pt x="1696233" y="883277"/>
                    <a:pt x="1514359" y="883380"/>
                  </a:cubicBezTo>
                  <a:cubicBezTo>
                    <a:pt x="1332486" y="883483"/>
                    <a:pt x="1087512" y="906076"/>
                    <a:pt x="975794" y="883380"/>
                  </a:cubicBezTo>
                  <a:cubicBezTo>
                    <a:pt x="864077" y="860684"/>
                    <a:pt x="444162" y="907112"/>
                    <a:pt x="147233" y="883380"/>
                  </a:cubicBezTo>
                  <a:cubicBezTo>
                    <a:pt x="81528" y="879320"/>
                    <a:pt x="13809" y="812039"/>
                    <a:pt x="0" y="736147"/>
                  </a:cubicBezTo>
                  <a:cubicBezTo>
                    <a:pt x="2880" y="526128"/>
                    <a:pt x="1164" y="268387"/>
                    <a:pt x="0" y="147233"/>
                  </a:cubicBezTo>
                  <a:close/>
                </a:path>
              </a:pathLst>
            </a:custGeom>
            <a:solidFill>
              <a:srgbClr val="FFFFFF">
                <a:alpha val="80000"/>
              </a:srgbClr>
            </a:solidFill>
            <a:ln w="3175">
              <a:extLst>
                <a:ext uri="{C807C97D-BFC1-408E-A445-0C87EB9F89A2}">
                  <ask:lineSketchStyleProps xmlns:ask="http://schemas.microsoft.com/office/drawing/2018/sketchyshapes" sd="19451092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buFontTx/>
                <a:buNone/>
              </a:pPr>
              <a:r>
                <a:rPr lang="en-US" altLang="en-US" sz="2800" b="1" dirty="0">
                  <a:solidFill>
                    <a:srgbClr val="C00000"/>
                  </a:solidFill>
                  <a:latin typeface="Arial" panose="020B0604020202020204" pitchFamily="34" charset="0"/>
                  <a:cs typeface="Arial" panose="020B0604020202020204" pitchFamily="34" charset="0"/>
                </a:rPr>
                <a:t>b</a:t>
              </a:r>
              <a:r>
                <a:rPr lang="vi-VN" altLang="en-US" sz="2800" b="1" dirty="0">
                  <a:solidFill>
                    <a:srgbClr val="C00000"/>
                  </a:solidFill>
                  <a:latin typeface="Arial" panose="020B0604020202020204" pitchFamily="34" charset="0"/>
                  <a:cs typeface="Arial" panose="020B0604020202020204" pitchFamily="34" charset="0"/>
                </a:rPr>
                <a:t>.</a:t>
              </a:r>
              <a:r>
                <a:rPr lang="en-US" altLang="en-US" sz="2800" b="1" dirty="0" err="1">
                  <a:solidFill>
                    <a:srgbClr val="C00000"/>
                  </a:solidFill>
                  <a:latin typeface="Arial" panose="020B0604020202020204" pitchFamily="34" charset="0"/>
                  <a:cs typeface="Arial" panose="020B0604020202020204" pitchFamily="34" charset="0"/>
                </a:rPr>
                <a:t>Tìm</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các</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hình</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ảnh</a:t>
              </a:r>
              <a:r>
                <a:rPr lang="en-US" altLang="en-US" sz="2800" b="1" dirty="0">
                  <a:solidFill>
                    <a:srgbClr val="C00000"/>
                  </a:solidFill>
                  <a:latin typeface="Arial" panose="020B0604020202020204" pitchFamily="34" charset="0"/>
                  <a:cs typeface="Arial" panose="020B0604020202020204" pitchFamily="34" charset="0"/>
                </a:rPr>
                <a:t> so </a:t>
              </a:r>
              <a:r>
                <a:rPr lang="en-US" altLang="en-US" sz="2800" b="1" dirty="0" err="1">
                  <a:solidFill>
                    <a:srgbClr val="C00000"/>
                  </a:solidFill>
                  <a:latin typeface="Arial" panose="020B0604020202020204" pitchFamily="34" charset="0"/>
                  <a:cs typeface="Arial" panose="020B0604020202020204" pitchFamily="34" charset="0"/>
                </a:rPr>
                <a:t>sánh</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và</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nhân</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hóa</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có</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trong</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văn</a:t>
              </a:r>
              <a:r>
                <a:rPr lang="en-US" altLang="en-US" sz="2800" b="1" dirty="0">
                  <a:solidFill>
                    <a:srgbClr val="C00000"/>
                  </a:solidFill>
                  <a:latin typeface="Arial" panose="020B0604020202020204" pitchFamily="34" charset="0"/>
                  <a:cs typeface="Arial" panose="020B0604020202020204" pitchFamily="34" charset="0"/>
                </a:rPr>
                <a:t>.</a:t>
              </a:r>
            </a:p>
          </p:txBody>
        </p:sp>
        <p:pic>
          <p:nvPicPr>
            <p:cNvPr id="128" name="Picture 127" descr="A picture containing vector graphics&#10;&#10;Description automatically generated">
              <a:extLst>
                <a:ext uri="{FF2B5EF4-FFF2-40B4-BE49-F238E27FC236}">
                  <a16:creationId xmlns:a16="http://schemas.microsoft.com/office/drawing/2014/main" id="{F7F37C04-900C-46DF-B722-79CBB19D37F8}"/>
                </a:ext>
              </a:extLst>
            </p:cNvPr>
            <p:cNvPicPr>
              <a:picLocks noChangeAspect="1"/>
            </p:cNvPicPr>
            <p:nvPr/>
          </p:nvPicPr>
          <p:blipFill rotWithShape="1">
            <a:blip r:embed="rId3">
              <a:extLst>
                <a:ext uri="{28A0092B-C50C-407E-A947-70E740481C1C}">
                  <a14:useLocalDpi xmlns:a14="http://schemas.microsoft.com/office/drawing/2010/main" val="0"/>
                </a:ext>
              </a:extLst>
            </a:blip>
            <a:srcRect b="31530"/>
            <a:stretch/>
          </p:blipFill>
          <p:spPr>
            <a:xfrm>
              <a:off x="8339160" y="506927"/>
              <a:ext cx="650381" cy="442745"/>
            </a:xfrm>
            <a:prstGeom prst="rect">
              <a:avLst/>
            </a:prstGeom>
          </p:spPr>
        </p:pic>
      </p:grpSp>
      <p:sp>
        <p:nvSpPr>
          <p:cNvPr id="131" name="TextBox 130">
            <a:extLst>
              <a:ext uri="{FF2B5EF4-FFF2-40B4-BE49-F238E27FC236}">
                <a16:creationId xmlns:a16="http://schemas.microsoft.com/office/drawing/2014/main" id="{59A1D06F-B8D4-48ED-BDD7-4DC1D1D00223}"/>
              </a:ext>
            </a:extLst>
          </p:cNvPr>
          <p:cNvSpPr txBox="1"/>
          <p:nvPr/>
        </p:nvSpPr>
        <p:spPr>
          <a:xfrm>
            <a:off x="0" y="832440"/>
            <a:ext cx="8899283" cy="4401205"/>
          </a:xfrm>
          <a:prstGeom prst="rect">
            <a:avLst/>
          </a:prstGeom>
          <a:noFill/>
        </p:spPr>
        <p:txBody>
          <a:bodyPr wrap="square">
            <a:spAutoFit/>
          </a:bodyPr>
          <a:lstStyle/>
          <a:p>
            <a:pPr algn="l"/>
            <a:r>
              <a:rPr lang="en-US" altLang="en-US" sz="28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Hình</a:t>
            </a:r>
            <a:r>
              <a:rPr lang="en-US" altLang="en-US" sz="28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8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ảnh</a:t>
            </a:r>
            <a:r>
              <a:rPr lang="en-US" altLang="en-US" sz="28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so </a:t>
            </a:r>
            <a:r>
              <a:rPr lang="en-US" altLang="en-US" sz="28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sánh</a:t>
            </a:r>
            <a:r>
              <a:rPr lang="en-US" altLang="en-US" sz="28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altLang="en-US" sz="2800" b="1" i="1" dirty="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l"/>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Những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đường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khâu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đều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đặn</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khâu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máy</a:t>
            </a:r>
            <a:r>
              <a:rPr lang="en-US" altLang="en-US" sz="2800" b="0" dirty="0">
                <a:latin typeface="Arial" panose="020B0604020202020204" pitchFamily="34" charset="0"/>
                <a:cs typeface="Arial" panose="020B0604020202020204" pitchFamily="34" charset="0"/>
              </a:rPr>
              <a:t>.</a:t>
            </a:r>
          </a:p>
          <a:p>
            <a:pPr algn="l"/>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Hàng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khuy</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thẳng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tắp</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hàng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quân</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trong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đội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duyệt</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binh</a:t>
            </a:r>
            <a:r>
              <a:rPr lang="en-US" altLang="en-US" sz="2800" b="0" dirty="0">
                <a:latin typeface="Arial" panose="020B0604020202020204" pitchFamily="34" charset="0"/>
                <a:cs typeface="Arial" panose="020B0604020202020204" pitchFamily="34" charset="0"/>
              </a:rPr>
              <a:t>.</a:t>
            </a:r>
          </a:p>
          <a:p>
            <a:pPr marL="0" indent="0" algn="l">
              <a:buFontTx/>
              <a:buNone/>
            </a:pP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Cái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cổ</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áo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hai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cái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lá</a:t>
            </a:r>
            <a:r>
              <a:rPr lang="en-US" altLang="en-US" sz="2800" b="0" dirty="0">
                <a:latin typeface="Arial" panose="020B0604020202020204" pitchFamily="34" charset="0"/>
                <a:cs typeface="Arial" panose="020B0604020202020204" pitchFamily="34" charset="0"/>
              </a:rPr>
              <a:t> non.</a:t>
            </a:r>
          </a:p>
          <a:p>
            <a:pPr marL="0" indent="0" algn="l">
              <a:buFontTx/>
              <a:buNone/>
            </a:pP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Cái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cầu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vai</a:t>
            </a:r>
            <a:r>
              <a:rPr lang="en-US" altLang="en-US" sz="2800" b="0" dirty="0">
                <a:latin typeface="Arial" panose="020B0604020202020204" pitchFamily="34" charset="0"/>
                <a:cs typeface="Arial" panose="020B0604020202020204" pitchFamily="34" charset="0"/>
              </a:rPr>
              <a:t> y </a:t>
            </a:r>
            <a:r>
              <a:rPr lang="en-US" altLang="en-US" sz="2800" b="0" dirty="0" err="1">
                <a:latin typeface="Arial" panose="020B0604020202020204" pitchFamily="34" charset="0"/>
                <a:cs typeface="Arial" panose="020B0604020202020204" pitchFamily="34" charset="0"/>
              </a:rPr>
              <a:t>hệt</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chiếc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áo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quân</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phục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thực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sự</a:t>
            </a:r>
            <a:r>
              <a:rPr lang="en-US" altLang="en-US" sz="2800" b="0" dirty="0">
                <a:latin typeface="Arial" panose="020B0604020202020204" pitchFamily="34" charset="0"/>
                <a:cs typeface="Arial" panose="020B0604020202020204" pitchFamily="34" charset="0"/>
              </a:rPr>
              <a:t>.</a:t>
            </a:r>
          </a:p>
          <a:p>
            <a:pPr algn="l"/>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Mặc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áo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vào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có</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cảm</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giác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vòng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tay</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ba</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mạnh</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mẽ</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và</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yêu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thương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đang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ôm</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lấy</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tôi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được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dựa</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vào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lồng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ngực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ấm</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áp</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của</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ba</a:t>
            </a:r>
            <a:r>
              <a:rPr lang="en-US" altLang="en-US" sz="2800" b="0" dirty="0">
                <a:latin typeface="Arial" panose="020B0604020202020204" pitchFamily="34" charset="0"/>
                <a:cs typeface="Arial" panose="020B0604020202020204" pitchFamily="34" charset="0"/>
              </a:rPr>
              <a:t>.</a:t>
            </a:r>
          </a:p>
          <a:p>
            <a:pPr algn="l"/>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Tôi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chững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chạc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một</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anh</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lính</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tí</a:t>
            </a:r>
            <a:r>
              <a:rPr lang="en-US" altLang="en-US" sz="2800" b="0" dirty="0">
                <a:latin typeface="Arial" panose="020B0604020202020204" pitchFamily="34" charset="0"/>
                <a:cs typeface="Arial" panose="020B0604020202020204" pitchFamily="34" charset="0"/>
              </a:rPr>
              <a:t> hon.</a:t>
            </a:r>
            <a:endParaRPr lang="en-US" sz="2800" b="0" dirty="0"/>
          </a:p>
        </p:txBody>
      </p:sp>
    </p:spTree>
    <p:extLst>
      <p:ext uri="{BB962C8B-B14F-4D97-AF65-F5344CB8AC3E}">
        <p14:creationId xmlns:p14="http://schemas.microsoft.com/office/powerpoint/2010/main" val="343083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anim calcmode="lin" valueType="num">
                                      <p:cBhvr>
                                        <p:cTn id="8" dur="1000" fill="hold"/>
                                        <p:tgtEl>
                                          <p:spTgt spid="131"/>
                                        </p:tgtEl>
                                        <p:attrNameLst>
                                          <p:attrName>ppt_x</p:attrName>
                                        </p:attrNameLst>
                                      </p:cBhvr>
                                      <p:tavLst>
                                        <p:tav tm="0">
                                          <p:val>
                                            <p:strVal val="#ppt_x"/>
                                          </p:val>
                                        </p:tav>
                                        <p:tav tm="100000">
                                          <p:val>
                                            <p:strVal val="#ppt_x"/>
                                          </p:val>
                                        </p:tav>
                                      </p:tavLst>
                                    </p:anim>
                                    <p:anim calcmode="lin" valueType="num">
                                      <p:cBhvr>
                                        <p:cTn id="9"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1">
                                            <p:txEl>
                                              <p:pRg st="0" end="0"/>
                                            </p:txEl>
                                          </p:spTgt>
                                        </p:tgtEl>
                                        <p:attrNameLst>
                                          <p:attrName>style.visibility</p:attrName>
                                        </p:attrNameLst>
                                      </p:cBhvr>
                                      <p:to>
                                        <p:strVal val="visible"/>
                                      </p:to>
                                    </p:set>
                                    <p:anim calcmode="lin" valueType="num">
                                      <p:cBhvr additive="base">
                                        <p:cTn id="14"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1">
                                            <p:txEl>
                                              <p:pRg st="1" end="1"/>
                                            </p:txEl>
                                          </p:spTgt>
                                        </p:tgtEl>
                                        <p:attrNameLst>
                                          <p:attrName>style.visibility</p:attrName>
                                        </p:attrNameLst>
                                      </p:cBhvr>
                                      <p:to>
                                        <p:strVal val="visible"/>
                                      </p:to>
                                    </p:set>
                                    <p:animEffect transition="in" filter="barn(inVertical)">
                                      <p:cBhvr>
                                        <p:cTn id="20" dur="500"/>
                                        <p:tgtEl>
                                          <p:spTgt spid="13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1">
                                            <p:txEl>
                                              <p:pRg st="2" end="2"/>
                                            </p:txEl>
                                          </p:spTgt>
                                        </p:tgtEl>
                                        <p:attrNameLst>
                                          <p:attrName>style.visibility</p:attrName>
                                        </p:attrNameLst>
                                      </p:cBhvr>
                                      <p:to>
                                        <p:strVal val="visible"/>
                                      </p:to>
                                    </p:set>
                                    <p:animEffect transition="in" filter="barn(inVertical)">
                                      <p:cBhvr>
                                        <p:cTn id="25" dur="500"/>
                                        <p:tgtEl>
                                          <p:spTgt spid="13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1">
                                            <p:txEl>
                                              <p:pRg st="3" end="3"/>
                                            </p:txEl>
                                          </p:spTgt>
                                        </p:tgtEl>
                                        <p:attrNameLst>
                                          <p:attrName>style.visibility</p:attrName>
                                        </p:attrNameLst>
                                      </p:cBhvr>
                                      <p:to>
                                        <p:strVal val="visible"/>
                                      </p:to>
                                    </p:set>
                                    <p:animEffect transition="in" filter="barn(inVertical)">
                                      <p:cBhvr>
                                        <p:cTn id="30" dur="500"/>
                                        <p:tgtEl>
                                          <p:spTgt spid="13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1">
                                            <p:txEl>
                                              <p:pRg st="4" end="4"/>
                                            </p:txEl>
                                          </p:spTgt>
                                        </p:tgtEl>
                                        <p:attrNameLst>
                                          <p:attrName>style.visibility</p:attrName>
                                        </p:attrNameLst>
                                      </p:cBhvr>
                                      <p:to>
                                        <p:strVal val="visible"/>
                                      </p:to>
                                    </p:set>
                                    <p:animEffect transition="in" filter="barn(inVertical)">
                                      <p:cBhvr>
                                        <p:cTn id="35" dur="500"/>
                                        <p:tgtEl>
                                          <p:spTgt spid="131">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1">
                                            <p:txEl>
                                              <p:pRg st="5" end="5"/>
                                            </p:txEl>
                                          </p:spTgt>
                                        </p:tgtEl>
                                        <p:attrNameLst>
                                          <p:attrName>style.visibility</p:attrName>
                                        </p:attrNameLst>
                                      </p:cBhvr>
                                      <p:to>
                                        <p:strVal val="visible"/>
                                      </p:to>
                                    </p:set>
                                    <p:animEffect transition="in" filter="barn(inVertical)">
                                      <p:cBhvr>
                                        <p:cTn id="40" dur="500"/>
                                        <p:tgtEl>
                                          <p:spTgt spid="131">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31">
                                            <p:txEl>
                                              <p:pRg st="6" end="6"/>
                                            </p:txEl>
                                          </p:spTgt>
                                        </p:tgtEl>
                                        <p:attrNameLst>
                                          <p:attrName>style.visibility</p:attrName>
                                        </p:attrNameLst>
                                      </p:cBhvr>
                                      <p:to>
                                        <p:strVal val="visible"/>
                                      </p:to>
                                    </p:set>
                                    <p:animEffect transition="in" filter="barn(inVertical)">
                                      <p:cBhvr>
                                        <p:cTn id="45" dur="500"/>
                                        <p:tgtEl>
                                          <p:spTgt spid="1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0BB398F-CF75-41D5-B013-45014DD54714}"/>
              </a:ext>
            </a:extLst>
          </p:cNvPr>
          <p:cNvGrpSpPr/>
          <p:nvPr/>
        </p:nvGrpSpPr>
        <p:grpSpPr>
          <a:xfrm>
            <a:off x="857096" y="0"/>
            <a:ext cx="7830284" cy="2457020"/>
            <a:chOff x="633045" y="114730"/>
            <a:chExt cx="8182709" cy="2550805"/>
          </a:xfrm>
        </p:grpSpPr>
        <p:pic>
          <p:nvPicPr>
            <p:cNvPr id="8" name="Picture 7">
              <a:extLst>
                <a:ext uri="{FF2B5EF4-FFF2-40B4-BE49-F238E27FC236}">
                  <a16:creationId xmlns:a16="http://schemas.microsoft.com/office/drawing/2014/main" id="{7015CAFA-0797-4B93-A553-FE9909B8785C}"/>
                </a:ext>
              </a:extLst>
            </p:cNvPr>
            <p:cNvPicPr>
              <a:picLocks noChangeAspect="1"/>
            </p:cNvPicPr>
            <p:nvPr/>
          </p:nvPicPr>
          <p:blipFill>
            <a:blip r:embed="rId2"/>
            <a:stretch>
              <a:fillRect/>
            </a:stretch>
          </p:blipFill>
          <p:spPr>
            <a:xfrm>
              <a:off x="5520105" y="116184"/>
              <a:ext cx="3295649" cy="1977389"/>
            </a:xfrm>
            <a:prstGeom prst="rect">
              <a:avLst/>
            </a:prstGeom>
          </p:spPr>
        </p:pic>
        <p:grpSp>
          <p:nvGrpSpPr>
            <p:cNvPr id="11" name="Group 10">
              <a:extLst>
                <a:ext uri="{FF2B5EF4-FFF2-40B4-BE49-F238E27FC236}">
                  <a16:creationId xmlns:a16="http://schemas.microsoft.com/office/drawing/2014/main" id="{2C4792DF-AABF-41CD-AB19-2FF3DF766FB7}"/>
                </a:ext>
              </a:extLst>
            </p:cNvPr>
            <p:cNvGrpSpPr/>
            <p:nvPr/>
          </p:nvGrpSpPr>
          <p:grpSpPr>
            <a:xfrm>
              <a:off x="633045" y="114730"/>
              <a:ext cx="7900400" cy="2550805"/>
              <a:chOff x="633045" y="114730"/>
              <a:chExt cx="7900400" cy="2550805"/>
            </a:xfrm>
          </p:grpSpPr>
          <p:pic>
            <p:nvPicPr>
              <p:cNvPr id="7" name="Picture 6">
                <a:extLst>
                  <a:ext uri="{FF2B5EF4-FFF2-40B4-BE49-F238E27FC236}">
                    <a16:creationId xmlns:a16="http://schemas.microsoft.com/office/drawing/2014/main" id="{D11C3C65-F585-4EED-9586-4E6242815467}"/>
                  </a:ext>
                </a:extLst>
              </p:cNvPr>
              <p:cNvPicPr>
                <a:picLocks noChangeAspect="1"/>
              </p:cNvPicPr>
              <p:nvPr/>
            </p:nvPicPr>
            <p:blipFill rotWithShape="1">
              <a:blip r:embed="rId3"/>
              <a:srcRect t="42530"/>
              <a:stretch/>
            </p:blipFill>
            <p:spPr>
              <a:xfrm>
                <a:off x="633045" y="114730"/>
                <a:ext cx="3412309" cy="1977389"/>
              </a:xfrm>
              <a:prstGeom prst="rect">
                <a:avLst/>
              </a:prstGeom>
            </p:spPr>
          </p:pic>
          <p:sp>
            <p:nvSpPr>
              <p:cNvPr id="9" name="Rectangle: Rounded Corners 8">
                <a:extLst>
                  <a:ext uri="{FF2B5EF4-FFF2-40B4-BE49-F238E27FC236}">
                    <a16:creationId xmlns:a16="http://schemas.microsoft.com/office/drawing/2014/main" id="{9AE932EF-B2A4-43A0-A1B8-0DC253E800AB}"/>
                  </a:ext>
                </a:extLst>
              </p:cNvPr>
              <p:cNvSpPr/>
              <p:nvPr/>
            </p:nvSpPr>
            <p:spPr>
              <a:xfrm>
                <a:off x="1055747" y="2184888"/>
                <a:ext cx="2516099" cy="480647"/>
              </a:xfrm>
              <a:prstGeom prst="roundRect">
                <a:avLst/>
              </a:prstGeom>
              <a:solidFill>
                <a:schemeClr val="tx2"/>
              </a:solidFill>
              <a:ln>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Đường</a:t>
                </a:r>
                <a:r>
                  <a:rPr lang="en-US" sz="2800" dirty="0">
                    <a:solidFill>
                      <a:srgbClr val="000000"/>
                    </a:solidFill>
                  </a:rPr>
                  <a:t> </a:t>
                </a:r>
                <a:r>
                  <a:rPr lang="en-US" sz="2800" dirty="0" err="1">
                    <a:solidFill>
                      <a:srgbClr val="000000"/>
                    </a:solidFill>
                  </a:rPr>
                  <a:t>khâu</a:t>
                </a:r>
                <a:endParaRPr lang="en-US" sz="2800" dirty="0">
                  <a:solidFill>
                    <a:srgbClr val="000000"/>
                  </a:solidFill>
                </a:endParaRPr>
              </a:p>
            </p:txBody>
          </p:sp>
          <p:sp>
            <p:nvSpPr>
              <p:cNvPr id="10" name="Rectangle: Rounded Corners 9">
                <a:extLst>
                  <a:ext uri="{FF2B5EF4-FFF2-40B4-BE49-F238E27FC236}">
                    <a16:creationId xmlns:a16="http://schemas.microsoft.com/office/drawing/2014/main" id="{9499248B-9F90-40CA-A122-E34B4DB120F9}"/>
                  </a:ext>
                </a:extLst>
              </p:cNvPr>
              <p:cNvSpPr/>
              <p:nvPr/>
            </p:nvSpPr>
            <p:spPr>
              <a:xfrm>
                <a:off x="5966537" y="2184888"/>
                <a:ext cx="2566908" cy="480647"/>
              </a:xfrm>
              <a:prstGeom prst="roundRect">
                <a:avLst/>
              </a:prstGeom>
              <a:solidFill>
                <a:schemeClr val="tx2"/>
              </a:solidFill>
              <a:ln>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Duyệt</a:t>
                </a:r>
                <a:r>
                  <a:rPr lang="en-US" sz="2800" dirty="0">
                    <a:solidFill>
                      <a:srgbClr val="000000"/>
                    </a:solidFill>
                  </a:rPr>
                  <a:t> </a:t>
                </a:r>
                <a:r>
                  <a:rPr lang="en-US" sz="2800" dirty="0" err="1">
                    <a:solidFill>
                      <a:srgbClr val="000000"/>
                    </a:solidFill>
                  </a:rPr>
                  <a:t>binh</a:t>
                </a:r>
                <a:endParaRPr lang="en-US" sz="2800" dirty="0">
                  <a:solidFill>
                    <a:srgbClr val="000000"/>
                  </a:solidFill>
                </a:endParaRPr>
              </a:p>
            </p:txBody>
          </p:sp>
        </p:grpSp>
      </p:grpSp>
      <p:grpSp>
        <p:nvGrpSpPr>
          <p:cNvPr id="3" name="Group 2">
            <a:extLst>
              <a:ext uri="{FF2B5EF4-FFF2-40B4-BE49-F238E27FC236}">
                <a16:creationId xmlns:a16="http://schemas.microsoft.com/office/drawing/2014/main" id="{CA066AF0-9F21-41A0-8EA8-C614BBB9FA85}"/>
              </a:ext>
            </a:extLst>
          </p:cNvPr>
          <p:cNvGrpSpPr/>
          <p:nvPr/>
        </p:nvGrpSpPr>
        <p:grpSpPr>
          <a:xfrm>
            <a:off x="1085746" y="2555153"/>
            <a:ext cx="7331484" cy="2528736"/>
            <a:chOff x="1085746" y="2555153"/>
            <a:chExt cx="7331484" cy="2528736"/>
          </a:xfrm>
        </p:grpSpPr>
        <p:grpSp>
          <p:nvGrpSpPr>
            <p:cNvPr id="19" name="Group 18">
              <a:extLst>
                <a:ext uri="{FF2B5EF4-FFF2-40B4-BE49-F238E27FC236}">
                  <a16:creationId xmlns:a16="http://schemas.microsoft.com/office/drawing/2014/main" id="{76E2703F-B1D3-4D6B-9364-9D19AD8573BC}"/>
                </a:ext>
              </a:extLst>
            </p:cNvPr>
            <p:cNvGrpSpPr/>
            <p:nvPr/>
          </p:nvGrpSpPr>
          <p:grpSpPr>
            <a:xfrm>
              <a:off x="1085746" y="2555153"/>
              <a:ext cx="7331484" cy="2528736"/>
              <a:chOff x="1085746" y="2555153"/>
              <a:chExt cx="7331484" cy="2528736"/>
            </a:xfrm>
          </p:grpSpPr>
          <p:pic>
            <p:nvPicPr>
              <p:cNvPr id="14" name="Picture 13">
                <a:extLst>
                  <a:ext uri="{FF2B5EF4-FFF2-40B4-BE49-F238E27FC236}">
                    <a16:creationId xmlns:a16="http://schemas.microsoft.com/office/drawing/2014/main" id="{4A50BBD4-5E22-4592-BF4D-AE4EFFC3A2D8}"/>
                  </a:ext>
                </a:extLst>
              </p:cNvPr>
              <p:cNvPicPr>
                <a:picLocks noChangeAspect="1"/>
              </p:cNvPicPr>
              <p:nvPr/>
            </p:nvPicPr>
            <p:blipFill rotWithShape="1">
              <a:blip r:embed="rId4"/>
              <a:srcRect l="13590" t="5242" r="20805"/>
              <a:stretch/>
            </p:blipFill>
            <p:spPr>
              <a:xfrm rot="5400000">
                <a:off x="6193136" y="2472231"/>
                <a:ext cx="1991833" cy="2157677"/>
              </a:xfrm>
              <a:prstGeom prst="rect">
                <a:avLst/>
              </a:prstGeom>
            </p:spPr>
          </p:pic>
          <p:grpSp>
            <p:nvGrpSpPr>
              <p:cNvPr id="18" name="Group 17">
                <a:extLst>
                  <a:ext uri="{FF2B5EF4-FFF2-40B4-BE49-F238E27FC236}">
                    <a16:creationId xmlns:a16="http://schemas.microsoft.com/office/drawing/2014/main" id="{54334350-1FBA-4D25-8971-DA898E65EAC6}"/>
                  </a:ext>
                </a:extLst>
              </p:cNvPr>
              <p:cNvGrpSpPr/>
              <p:nvPr/>
            </p:nvGrpSpPr>
            <p:grpSpPr>
              <a:xfrm>
                <a:off x="1085746" y="4577291"/>
                <a:ext cx="7331484" cy="506598"/>
                <a:chOff x="1085746" y="4577291"/>
                <a:chExt cx="7331484" cy="506598"/>
              </a:xfrm>
            </p:grpSpPr>
            <p:sp>
              <p:nvSpPr>
                <p:cNvPr id="15" name="Rectangle: Rounded Corners 14">
                  <a:extLst>
                    <a:ext uri="{FF2B5EF4-FFF2-40B4-BE49-F238E27FC236}">
                      <a16:creationId xmlns:a16="http://schemas.microsoft.com/office/drawing/2014/main" id="{03DFACB5-BDF2-45A8-BD51-7F2BF38142E0}"/>
                    </a:ext>
                  </a:extLst>
                </p:cNvPr>
                <p:cNvSpPr/>
                <p:nvPr/>
              </p:nvSpPr>
              <p:spPr>
                <a:xfrm>
                  <a:off x="1085746" y="4577291"/>
                  <a:ext cx="2407732" cy="462975"/>
                </a:xfrm>
                <a:prstGeom prst="roundRect">
                  <a:avLst/>
                </a:prstGeom>
                <a:solidFill>
                  <a:schemeClr val="tx2"/>
                </a:solidFill>
                <a:ln>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Cổ</a:t>
                  </a:r>
                  <a:r>
                    <a:rPr lang="en-US" sz="2800" dirty="0">
                      <a:solidFill>
                        <a:srgbClr val="000000"/>
                      </a:solidFill>
                    </a:rPr>
                    <a:t> </a:t>
                  </a:r>
                  <a:r>
                    <a:rPr lang="en-US" sz="2800" dirty="0" err="1">
                      <a:solidFill>
                        <a:srgbClr val="000000"/>
                      </a:solidFill>
                    </a:rPr>
                    <a:t>áo</a:t>
                  </a:r>
                  <a:endParaRPr lang="en-US" sz="2800" dirty="0">
                    <a:solidFill>
                      <a:srgbClr val="000000"/>
                    </a:solidFill>
                  </a:endParaRPr>
                </a:p>
              </p:txBody>
            </p:sp>
            <p:sp>
              <p:nvSpPr>
                <p:cNvPr id="17" name="Rectangle: Rounded Corners 16">
                  <a:extLst>
                    <a:ext uri="{FF2B5EF4-FFF2-40B4-BE49-F238E27FC236}">
                      <a16:creationId xmlns:a16="http://schemas.microsoft.com/office/drawing/2014/main" id="{769EDEFE-2A9B-42BE-85DA-4D5F76D8B550}"/>
                    </a:ext>
                  </a:extLst>
                </p:cNvPr>
                <p:cNvSpPr/>
                <p:nvPr/>
              </p:nvSpPr>
              <p:spPr>
                <a:xfrm>
                  <a:off x="6009498" y="4620914"/>
                  <a:ext cx="2407732" cy="462975"/>
                </a:xfrm>
                <a:prstGeom prst="roundRect">
                  <a:avLst/>
                </a:prstGeom>
                <a:solidFill>
                  <a:schemeClr val="tx2"/>
                </a:solidFill>
                <a:ln>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Lá</a:t>
                  </a:r>
                  <a:r>
                    <a:rPr lang="en-US" sz="2800" dirty="0">
                      <a:solidFill>
                        <a:srgbClr val="000000"/>
                      </a:solidFill>
                    </a:rPr>
                    <a:t> non</a:t>
                  </a:r>
                </a:p>
              </p:txBody>
            </p:sp>
          </p:grpSp>
        </p:grpSp>
        <p:pic>
          <p:nvPicPr>
            <p:cNvPr id="2" name="Picture 1">
              <a:extLst>
                <a:ext uri="{FF2B5EF4-FFF2-40B4-BE49-F238E27FC236}">
                  <a16:creationId xmlns:a16="http://schemas.microsoft.com/office/drawing/2014/main" id="{4DC1D986-1A95-4DFC-B92B-6B0EB3362D11}"/>
                </a:ext>
              </a:extLst>
            </p:cNvPr>
            <p:cNvPicPr>
              <a:picLocks noChangeAspect="1"/>
            </p:cNvPicPr>
            <p:nvPr/>
          </p:nvPicPr>
          <p:blipFill rotWithShape="1">
            <a:blip r:embed="rId5"/>
            <a:srcRect l="34327" t="3202" r="33860" b="65693"/>
            <a:stretch/>
          </p:blipFill>
          <p:spPr>
            <a:xfrm>
              <a:off x="1210773" y="2571750"/>
              <a:ext cx="2157677" cy="1904687"/>
            </a:xfrm>
            <a:prstGeom prst="rect">
              <a:avLst/>
            </a:prstGeom>
          </p:spPr>
        </p:pic>
      </p:grpSp>
    </p:spTree>
    <p:extLst>
      <p:ext uri="{BB962C8B-B14F-4D97-AF65-F5344CB8AC3E}">
        <p14:creationId xmlns:p14="http://schemas.microsoft.com/office/powerpoint/2010/main" val="315485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CFD0E7-391E-4C63-932F-BBDFFCCF5836}"/>
              </a:ext>
            </a:extLst>
          </p:cNvPr>
          <p:cNvGrpSpPr/>
          <p:nvPr/>
        </p:nvGrpSpPr>
        <p:grpSpPr>
          <a:xfrm>
            <a:off x="1160604" y="66290"/>
            <a:ext cx="7889611" cy="883382"/>
            <a:chOff x="1160604" y="66290"/>
            <a:chExt cx="7889611" cy="883382"/>
          </a:xfrm>
        </p:grpSpPr>
        <p:sp>
          <p:nvSpPr>
            <p:cNvPr id="129" name="Rectangle: Rounded Corners 128">
              <a:extLst>
                <a:ext uri="{FF2B5EF4-FFF2-40B4-BE49-F238E27FC236}">
                  <a16:creationId xmlns:a16="http://schemas.microsoft.com/office/drawing/2014/main" id="{1E2EA270-FA0C-438C-82F9-4ED9AC17CEFC}"/>
                </a:ext>
              </a:extLst>
            </p:cNvPr>
            <p:cNvSpPr/>
            <p:nvPr/>
          </p:nvSpPr>
          <p:spPr>
            <a:xfrm>
              <a:off x="1160604" y="66290"/>
              <a:ext cx="7889611" cy="883380"/>
            </a:xfrm>
            <a:custGeom>
              <a:avLst/>
              <a:gdLst>
                <a:gd name="connsiteX0" fmla="*/ 0 w 7889611"/>
                <a:gd name="connsiteY0" fmla="*/ 147233 h 883380"/>
                <a:gd name="connsiteX1" fmla="*/ 147233 w 7889611"/>
                <a:gd name="connsiteY1" fmla="*/ 0 h 883380"/>
                <a:gd name="connsiteX2" fmla="*/ 609846 w 7889611"/>
                <a:gd name="connsiteY2" fmla="*/ 0 h 883380"/>
                <a:gd name="connsiteX3" fmla="*/ 1376266 w 7889611"/>
                <a:gd name="connsiteY3" fmla="*/ 0 h 883380"/>
                <a:gd name="connsiteX4" fmla="*/ 1914830 w 7889611"/>
                <a:gd name="connsiteY4" fmla="*/ 0 h 883380"/>
                <a:gd name="connsiteX5" fmla="*/ 2377444 w 7889611"/>
                <a:gd name="connsiteY5" fmla="*/ 0 h 883380"/>
                <a:gd name="connsiteX6" fmla="*/ 3067911 w 7889611"/>
                <a:gd name="connsiteY6" fmla="*/ 0 h 883380"/>
                <a:gd name="connsiteX7" fmla="*/ 3682428 w 7889611"/>
                <a:gd name="connsiteY7" fmla="*/ 0 h 883380"/>
                <a:gd name="connsiteX8" fmla="*/ 4448847 w 7889611"/>
                <a:gd name="connsiteY8" fmla="*/ 0 h 883380"/>
                <a:gd name="connsiteX9" fmla="*/ 5139315 w 7889611"/>
                <a:gd name="connsiteY9" fmla="*/ 0 h 883380"/>
                <a:gd name="connsiteX10" fmla="*/ 5753831 w 7889611"/>
                <a:gd name="connsiteY10" fmla="*/ 0 h 883380"/>
                <a:gd name="connsiteX11" fmla="*/ 6520250 w 7889611"/>
                <a:gd name="connsiteY11" fmla="*/ 0 h 883380"/>
                <a:gd name="connsiteX12" fmla="*/ 7742378 w 7889611"/>
                <a:gd name="connsiteY12" fmla="*/ 0 h 883380"/>
                <a:gd name="connsiteX13" fmla="*/ 7889611 w 7889611"/>
                <a:gd name="connsiteY13" fmla="*/ 147233 h 883380"/>
                <a:gd name="connsiteX14" fmla="*/ 7889611 w 7889611"/>
                <a:gd name="connsiteY14" fmla="*/ 736147 h 883380"/>
                <a:gd name="connsiteX15" fmla="*/ 7742378 w 7889611"/>
                <a:gd name="connsiteY15" fmla="*/ 883380 h 883380"/>
                <a:gd name="connsiteX16" fmla="*/ 7127862 w 7889611"/>
                <a:gd name="connsiteY16" fmla="*/ 883380 h 883380"/>
                <a:gd name="connsiteX17" fmla="*/ 6285491 w 7889611"/>
                <a:gd name="connsiteY17" fmla="*/ 883380 h 883380"/>
                <a:gd name="connsiteX18" fmla="*/ 5519072 w 7889611"/>
                <a:gd name="connsiteY18" fmla="*/ 883380 h 883380"/>
                <a:gd name="connsiteX19" fmla="*/ 4676701 w 7889611"/>
                <a:gd name="connsiteY19" fmla="*/ 883380 h 883380"/>
                <a:gd name="connsiteX20" fmla="*/ 4062185 w 7889611"/>
                <a:gd name="connsiteY20" fmla="*/ 883380 h 883380"/>
                <a:gd name="connsiteX21" fmla="*/ 3219814 w 7889611"/>
                <a:gd name="connsiteY21" fmla="*/ 883380 h 883380"/>
                <a:gd name="connsiteX22" fmla="*/ 2529347 w 7889611"/>
                <a:gd name="connsiteY22" fmla="*/ 883380 h 883380"/>
                <a:gd name="connsiteX23" fmla="*/ 2066733 w 7889611"/>
                <a:gd name="connsiteY23" fmla="*/ 883380 h 883380"/>
                <a:gd name="connsiteX24" fmla="*/ 1224363 w 7889611"/>
                <a:gd name="connsiteY24" fmla="*/ 883380 h 883380"/>
                <a:gd name="connsiteX25" fmla="*/ 147233 w 7889611"/>
                <a:gd name="connsiteY25" fmla="*/ 883380 h 883380"/>
                <a:gd name="connsiteX26" fmla="*/ 0 w 7889611"/>
                <a:gd name="connsiteY26" fmla="*/ 736147 h 883380"/>
                <a:gd name="connsiteX27" fmla="*/ 0 w 7889611"/>
                <a:gd name="connsiteY27" fmla="*/ 147233 h 8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89611" h="883380" fill="none" extrusionOk="0">
                  <a:moveTo>
                    <a:pt x="0" y="147233"/>
                  </a:moveTo>
                  <a:cubicBezTo>
                    <a:pt x="-2124" y="68135"/>
                    <a:pt x="76913" y="-5684"/>
                    <a:pt x="147233" y="0"/>
                  </a:cubicBezTo>
                  <a:cubicBezTo>
                    <a:pt x="295050" y="-22490"/>
                    <a:pt x="466904" y="-6189"/>
                    <a:pt x="609846" y="0"/>
                  </a:cubicBezTo>
                  <a:cubicBezTo>
                    <a:pt x="752788" y="6189"/>
                    <a:pt x="1052665" y="13794"/>
                    <a:pt x="1376266" y="0"/>
                  </a:cubicBezTo>
                  <a:cubicBezTo>
                    <a:pt x="1699867" y="-13794"/>
                    <a:pt x="1790065" y="19415"/>
                    <a:pt x="1914830" y="0"/>
                  </a:cubicBezTo>
                  <a:cubicBezTo>
                    <a:pt x="2039595" y="-19415"/>
                    <a:pt x="2241479" y="-4880"/>
                    <a:pt x="2377444" y="0"/>
                  </a:cubicBezTo>
                  <a:cubicBezTo>
                    <a:pt x="2513409" y="4880"/>
                    <a:pt x="2853790" y="-17734"/>
                    <a:pt x="3067911" y="0"/>
                  </a:cubicBezTo>
                  <a:cubicBezTo>
                    <a:pt x="3282032" y="17734"/>
                    <a:pt x="3402776" y="972"/>
                    <a:pt x="3682428" y="0"/>
                  </a:cubicBezTo>
                  <a:cubicBezTo>
                    <a:pt x="3962080" y="-972"/>
                    <a:pt x="4214658" y="23531"/>
                    <a:pt x="4448847" y="0"/>
                  </a:cubicBezTo>
                  <a:cubicBezTo>
                    <a:pt x="4683036" y="-23531"/>
                    <a:pt x="4971176" y="15447"/>
                    <a:pt x="5139315" y="0"/>
                  </a:cubicBezTo>
                  <a:cubicBezTo>
                    <a:pt x="5307454" y="-15447"/>
                    <a:pt x="5473082" y="17265"/>
                    <a:pt x="5753831" y="0"/>
                  </a:cubicBezTo>
                  <a:cubicBezTo>
                    <a:pt x="6034580" y="-17265"/>
                    <a:pt x="6162220" y="7554"/>
                    <a:pt x="6520250" y="0"/>
                  </a:cubicBezTo>
                  <a:cubicBezTo>
                    <a:pt x="6878280" y="-7554"/>
                    <a:pt x="7310511" y="-52488"/>
                    <a:pt x="7742378" y="0"/>
                  </a:cubicBezTo>
                  <a:cubicBezTo>
                    <a:pt x="7825080" y="-4026"/>
                    <a:pt x="7892980" y="46707"/>
                    <a:pt x="7889611" y="147233"/>
                  </a:cubicBezTo>
                  <a:cubicBezTo>
                    <a:pt x="7882884" y="288118"/>
                    <a:pt x="7908940" y="540614"/>
                    <a:pt x="7889611" y="736147"/>
                  </a:cubicBezTo>
                  <a:cubicBezTo>
                    <a:pt x="7890885" y="805673"/>
                    <a:pt x="7820053" y="888926"/>
                    <a:pt x="7742378" y="883380"/>
                  </a:cubicBezTo>
                  <a:cubicBezTo>
                    <a:pt x="7521564" y="878258"/>
                    <a:pt x="7280581" y="871914"/>
                    <a:pt x="7127862" y="883380"/>
                  </a:cubicBezTo>
                  <a:cubicBezTo>
                    <a:pt x="6975143" y="894846"/>
                    <a:pt x="6492287" y="907957"/>
                    <a:pt x="6285491" y="883380"/>
                  </a:cubicBezTo>
                  <a:cubicBezTo>
                    <a:pt x="6078695" y="858803"/>
                    <a:pt x="5745259" y="887652"/>
                    <a:pt x="5519072" y="883380"/>
                  </a:cubicBezTo>
                  <a:cubicBezTo>
                    <a:pt x="5292885" y="879108"/>
                    <a:pt x="4873679" y="886381"/>
                    <a:pt x="4676701" y="883380"/>
                  </a:cubicBezTo>
                  <a:cubicBezTo>
                    <a:pt x="4479723" y="880379"/>
                    <a:pt x="4223618" y="857778"/>
                    <a:pt x="4062185" y="883380"/>
                  </a:cubicBezTo>
                  <a:cubicBezTo>
                    <a:pt x="3900752" y="908982"/>
                    <a:pt x="3589339" y="870940"/>
                    <a:pt x="3219814" y="883380"/>
                  </a:cubicBezTo>
                  <a:cubicBezTo>
                    <a:pt x="2850289" y="895820"/>
                    <a:pt x="2825967" y="873277"/>
                    <a:pt x="2529347" y="883380"/>
                  </a:cubicBezTo>
                  <a:cubicBezTo>
                    <a:pt x="2232727" y="893483"/>
                    <a:pt x="2277308" y="895979"/>
                    <a:pt x="2066733" y="883380"/>
                  </a:cubicBezTo>
                  <a:cubicBezTo>
                    <a:pt x="1856158" y="870781"/>
                    <a:pt x="1616268" y="857441"/>
                    <a:pt x="1224363" y="883380"/>
                  </a:cubicBezTo>
                  <a:cubicBezTo>
                    <a:pt x="832458" y="909320"/>
                    <a:pt x="665964" y="936380"/>
                    <a:pt x="147233" y="883380"/>
                  </a:cubicBezTo>
                  <a:cubicBezTo>
                    <a:pt x="67598" y="899607"/>
                    <a:pt x="2690" y="808188"/>
                    <a:pt x="0" y="736147"/>
                  </a:cubicBezTo>
                  <a:cubicBezTo>
                    <a:pt x="-23771" y="468652"/>
                    <a:pt x="-22433" y="322056"/>
                    <a:pt x="0" y="147233"/>
                  </a:cubicBezTo>
                  <a:close/>
                </a:path>
                <a:path w="7889611" h="883380" stroke="0" extrusionOk="0">
                  <a:moveTo>
                    <a:pt x="0" y="147233"/>
                  </a:moveTo>
                  <a:cubicBezTo>
                    <a:pt x="10675" y="66036"/>
                    <a:pt x="63645" y="574"/>
                    <a:pt x="147233" y="0"/>
                  </a:cubicBezTo>
                  <a:cubicBezTo>
                    <a:pt x="321921" y="2495"/>
                    <a:pt x="559306" y="23925"/>
                    <a:pt x="761749" y="0"/>
                  </a:cubicBezTo>
                  <a:cubicBezTo>
                    <a:pt x="964192" y="-23925"/>
                    <a:pt x="1078736" y="24656"/>
                    <a:pt x="1300314" y="0"/>
                  </a:cubicBezTo>
                  <a:cubicBezTo>
                    <a:pt x="1521892" y="-24656"/>
                    <a:pt x="1909869" y="24005"/>
                    <a:pt x="2142685" y="0"/>
                  </a:cubicBezTo>
                  <a:cubicBezTo>
                    <a:pt x="2375501" y="-24005"/>
                    <a:pt x="2456402" y="-30492"/>
                    <a:pt x="2757201" y="0"/>
                  </a:cubicBezTo>
                  <a:cubicBezTo>
                    <a:pt x="3058000" y="30492"/>
                    <a:pt x="3124794" y="9878"/>
                    <a:pt x="3371717" y="0"/>
                  </a:cubicBezTo>
                  <a:cubicBezTo>
                    <a:pt x="3618640" y="-9878"/>
                    <a:pt x="3775544" y="29984"/>
                    <a:pt x="4062185" y="0"/>
                  </a:cubicBezTo>
                  <a:cubicBezTo>
                    <a:pt x="4348826" y="-29984"/>
                    <a:pt x="4315100" y="-436"/>
                    <a:pt x="4524798" y="0"/>
                  </a:cubicBezTo>
                  <a:cubicBezTo>
                    <a:pt x="4734496" y="436"/>
                    <a:pt x="4976133" y="-33053"/>
                    <a:pt x="5291218" y="0"/>
                  </a:cubicBezTo>
                  <a:cubicBezTo>
                    <a:pt x="5606303" y="33053"/>
                    <a:pt x="5601556" y="-24708"/>
                    <a:pt x="5829782" y="0"/>
                  </a:cubicBezTo>
                  <a:cubicBezTo>
                    <a:pt x="6058008" y="24708"/>
                    <a:pt x="6272255" y="-28920"/>
                    <a:pt x="6596202" y="0"/>
                  </a:cubicBezTo>
                  <a:cubicBezTo>
                    <a:pt x="6920149" y="28920"/>
                    <a:pt x="6873612" y="-1728"/>
                    <a:pt x="7058815" y="0"/>
                  </a:cubicBezTo>
                  <a:cubicBezTo>
                    <a:pt x="7244018" y="1728"/>
                    <a:pt x="7442998" y="-29322"/>
                    <a:pt x="7742378" y="0"/>
                  </a:cubicBezTo>
                  <a:cubicBezTo>
                    <a:pt x="7830209" y="-7013"/>
                    <a:pt x="7893721" y="76792"/>
                    <a:pt x="7889611" y="147233"/>
                  </a:cubicBezTo>
                  <a:cubicBezTo>
                    <a:pt x="7870806" y="386384"/>
                    <a:pt x="7860356" y="522226"/>
                    <a:pt x="7889611" y="736147"/>
                  </a:cubicBezTo>
                  <a:cubicBezTo>
                    <a:pt x="7898307" y="806714"/>
                    <a:pt x="7830390" y="871139"/>
                    <a:pt x="7742378" y="883380"/>
                  </a:cubicBezTo>
                  <a:cubicBezTo>
                    <a:pt x="7625359" y="897976"/>
                    <a:pt x="7387403" y="868958"/>
                    <a:pt x="7279765" y="883380"/>
                  </a:cubicBezTo>
                  <a:cubicBezTo>
                    <a:pt x="7172127" y="897802"/>
                    <a:pt x="6778730" y="896068"/>
                    <a:pt x="6513345" y="883380"/>
                  </a:cubicBezTo>
                  <a:cubicBezTo>
                    <a:pt x="6247960" y="870692"/>
                    <a:pt x="6234414" y="872718"/>
                    <a:pt x="6050732" y="883380"/>
                  </a:cubicBezTo>
                  <a:cubicBezTo>
                    <a:pt x="5867050" y="894042"/>
                    <a:pt x="5777239" y="887371"/>
                    <a:pt x="5588119" y="883380"/>
                  </a:cubicBezTo>
                  <a:cubicBezTo>
                    <a:pt x="5398999" y="879389"/>
                    <a:pt x="5232529" y="909629"/>
                    <a:pt x="5049554" y="883380"/>
                  </a:cubicBezTo>
                  <a:cubicBezTo>
                    <a:pt x="4866579" y="857131"/>
                    <a:pt x="4708522" y="873783"/>
                    <a:pt x="4435038" y="883380"/>
                  </a:cubicBezTo>
                  <a:cubicBezTo>
                    <a:pt x="4161554" y="892977"/>
                    <a:pt x="3891171" y="883611"/>
                    <a:pt x="3668618" y="883380"/>
                  </a:cubicBezTo>
                  <a:cubicBezTo>
                    <a:pt x="3446065" y="883149"/>
                    <a:pt x="3393804" y="860975"/>
                    <a:pt x="3206005" y="883380"/>
                  </a:cubicBezTo>
                  <a:cubicBezTo>
                    <a:pt x="3018206" y="905785"/>
                    <a:pt x="2802314" y="903192"/>
                    <a:pt x="2667440" y="883380"/>
                  </a:cubicBezTo>
                  <a:cubicBezTo>
                    <a:pt x="2532567" y="863568"/>
                    <a:pt x="2198758" y="884383"/>
                    <a:pt x="2052924" y="883380"/>
                  </a:cubicBezTo>
                  <a:cubicBezTo>
                    <a:pt x="1907090" y="882377"/>
                    <a:pt x="1696233" y="883277"/>
                    <a:pt x="1514359" y="883380"/>
                  </a:cubicBezTo>
                  <a:cubicBezTo>
                    <a:pt x="1332486" y="883483"/>
                    <a:pt x="1087512" y="906076"/>
                    <a:pt x="975794" y="883380"/>
                  </a:cubicBezTo>
                  <a:cubicBezTo>
                    <a:pt x="864077" y="860684"/>
                    <a:pt x="444162" y="907112"/>
                    <a:pt x="147233" y="883380"/>
                  </a:cubicBezTo>
                  <a:cubicBezTo>
                    <a:pt x="81528" y="879320"/>
                    <a:pt x="13809" y="812039"/>
                    <a:pt x="0" y="736147"/>
                  </a:cubicBezTo>
                  <a:cubicBezTo>
                    <a:pt x="2880" y="526128"/>
                    <a:pt x="1164" y="268387"/>
                    <a:pt x="0" y="147233"/>
                  </a:cubicBezTo>
                  <a:close/>
                </a:path>
              </a:pathLst>
            </a:custGeom>
            <a:solidFill>
              <a:srgbClr val="FFFFFF">
                <a:alpha val="80000"/>
              </a:srgbClr>
            </a:solidFill>
            <a:ln w="3175">
              <a:extLst>
                <a:ext uri="{C807C97D-BFC1-408E-A445-0C87EB9F89A2}">
                  <ask:lineSketchStyleProps xmlns:ask="http://schemas.microsoft.com/office/drawing/2018/sketchyshapes" sd="19451092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buFontTx/>
                <a:buNone/>
              </a:pPr>
              <a:r>
                <a:rPr lang="en-US" altLang="en-US" sz="2800" b="1" dirty="0">
                  <a:solidFill>
                    <a:srgbClr val="C00000"/>
                  </a:solidFill>
                  <a:latin typeface="Arial" panose="020B0604020202020204" pitchFamily="34" charset="0"/>
                  <a:cs typeface="Arial" panose="020B0604020202020204" pitchFamily="34" charset="0"/>
                </a:rPr>
                <a:t>b</a:t>
              </a:r>
              <a:r>
                <a:rPr lang="vi-VN" altLang="en-US" sz="2800" b="1" dirty="0">
                  <a:solidFill>
                    <a:srgbClr val="C00000"/>
                  </a:solidFill>
                  <a:latin typeface="Arial" panose="020B0604020202020204" pitchFamily="34" charset="0"/>
                  <a:cs typeface="Arial" panose="020B0604020202020204" pitchFamily="34" charset="0"/>
                </a:rPr>
                <a:t>.</a:t>
              </a:r>
              <a:r>
                <a:rPr lang="en-US" altLang="en-US" sz="2800" b="1" dirty="0" err="1">
                  <a:solidFill>
                    <a:srgbClr val="C00000"/>
                  </a:solidFill>
                  <a:latin typeface="Arial" panose="020B0604020202020204" pitchFamily="34" charset="0"/>
                  <a:cs typeface="Arial" panose="020B0604020202020204" pitchFamily="34" charset="0"/>
                </a:rPr>
                <a:t>Tìm</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các</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hình</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ảnh</a:t>
              </a:r>
              <a:r>
                <a:rPr lang="en-US" altLang="en-US" sz="2800" b="1" dirty="0">
                  <a:solidFill>
                    <a:srgbClr val="C00000"/>
                  </a:solidFill>
                  <a:latin typeface="Arial" panose="020B0604020202020204" pitchFamily="34" charset="0"/>
                  <a:cs typeface="Arial" panose="020B0604020202020204" pitchFamily="34" charset="0"/>
                </a:rPr>
                <a:t> so </a:t>
              </a:r>
              <a:r>
                <a:rPr lang="en-US" altLang="en-US" sz="2800" b="1" dirty="0" err="1">
                  <a:solidFill>
                    <a:srgbClr val="C00000"/>
                  </a:solidFill>
                  <a:latin typeface="Arial" panose="020B0604020202020204" pitchFamily="34" charset="0"/>
                  <a:cs typeface="Arial" panose="020B0604020202020204" pitchFamily="34" charset="0"/>
                </a:rPr>
                <a:t>sánh</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và</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nhân</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hóa</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có</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trong</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văn</a:t>
              </a:r>
              <a:endParaRPr lang="en-US" altLang="en-US" sz="2800" b="1" dirty="0">
                <a:solidFill>
                  <a:srgbClr val="C00000"/>
                </a:solidFill>
                <a:latin typeface="Arial" panose="020B0604020202020204" pitchFamily="34" charset="0"/>
                <a:cs typeface="Arial" panose="020B0604020202020204" pitchFamily="34" charset="0"/>
              </a:endParaRPr>
            </a:p>
          </p:txBody>
        </p:sp>
        <p:pic>
          <p:nvPicPr>
            <p:cNvPr id="128" name="Picture 127" descr="A picture containing vector graphics&#10;&#10;Description automatically generated">
              <a:extLst>
                <a:ext uri="{FF2B5EF4-FFF2-40B4-BE49-F238E27FC236}">
                  <a16:creationId xmlns:a16="http://schemas.microsoft.com/office/drawing/2014/main" id="{F7F37C04-900C-46DF-B722-79CBB19D37F8}"/>
                </a:ext>
              </a:extLst>
            </p:cNvPr>
            <p:cNvPicPr>
              <a:picLocks noChangeAspect="1"/>
            </p:cNvPicPr>
            <p:nvPr/>
          </p:nvPicPr>
          <p:blipFill rotWithShape="1">
            <a:blip r:embed="rId3">
              <a:extLst>
                <a:ext uri="{28A0092B-C50C-407E-A947-70E740481C1C}">
                  <a14:useLocalDpi xmlns:a14="http://schemas.microsoft.com/office/drawing/2010/main" val="0"/>
                </a:ext>
              </a:extLst>
            </a:blip>
            <a:srcRect b="31530"/>
            <a:stretch/>
          </p:blipFill>
          <p:spPr>
            <a:xfrm>
              <a:off x="8339160" y="506927"/>
              <a:ext cx="650381" cy="442745"/>
            </a:xfrm>
            <a:prstGeom prst="rect">
              <a:avLst/>
            </a:prstGeom>
          </p:spPr>
        </p:pic>
      </p:grpSp>
      <p:sp>
        <p:nvSpPr>
          <p:cNvPr id="132" name="TextBox 131">
            <a:extLst>
              <a:ext uri="{FF2B5EF4-FFF2-40B4-BE49-F238E27FC236}">
                <a16:creationId xmlns:a16="http://schemas.microsoft.com/office/drawing/2014/main" id="{FD314256-3138-49C6-9C75-8C070294D092}"/>
              </a:ext>
            </a:extLst>
          </p:cNvPr>
          <p:cNvSpPr txBox="1"/>
          <p:nvPr/>
        </p:nvSpPr>
        <p:spPr>
          <a:xfrm>
            <a:off x="512791" y="1675672"/>
            <a:ext cx="8786042" cy="2217082"/>
          </a:xfrm>
          <a:prstGeom prst="rect">
            <a:avLst/>
          </a:prstGeom>
          <a:noFill/>
        </p:spPr>
        <p:txBody>
          <a:bodyPr wrap="square">
            <a:spAutoFit/>
          </a:bodyPr>
          <a:lstStyle/>
          <a:p>
            <a:pPr marL="0" indent="0" eaLnBrk="1" hangingPunct="1">
              <a:lnSpc>
                <a:spcPct val="150000"/>
              </a:lnSpc>
              <a:buFont typeface="Arial" panose="020B0604020202020204" pitchFamily="34" charset="0"/>
              <a:buNone/>
            </a:pPr>
            <a:r>
              <a:rPr lang="en-US" altLang="en-US" sz="32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Hình</a:t>
            </a:r>
            <a:r>
              <a:rPr lang="en-US" altLang="en-US" sz="3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ảnh</a:t>
            </a:r>
            <a:r>
              <a:rPr lang="en-US" altLang="en-US" sz="3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nhân</a:t>
            </a:r>
            <a:r>
              <a:rPr lang="en-US" altLang="en-US" sz="3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hoá</a:t>
            </a:r>
            <a:r>
              <a:rPr lang="en-US" altLang="en-US" sz="3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0" indent="0" eaLnBrk="1" hangingPunct="1">
              <a:lnSpc>
                <a:spcPct val="150000"/>
              </a:lnSpc>
              <a:buFont typeface="Arial" panose="020B0604020202020204" pitchFamily="34" charset="0"/>
              <a:buNone/>
            </a:pPr>
            <a:r>
              <a:rPr lang="en-US" altLang="en-US" sz="32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Người</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bạn</a:t>
            </a:r>
            <a:r>
              <a:rPr lang="en-US" altLang="en-US" sz="3200" b="1"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đồng</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hành</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quý</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báu</a:t>
            </a:r>
            <a:r>
              <a:rPr lang="en-US" altLang="en-US" sz="3200" dirty="0">
                <a:latin typeface="Arial" panose="020B0604020202020204" pitchFamily="34" charset="0"/>
                <a:cs typeface="Arial" panose="020B0604020202020204" pitchFamily="34" charset="0"/>
              </a:rPr>
              <a:t>. </a:t>
            </a:r>
          </a:p>
          <a:p>
            <a:pPr marL="0" indent="0" eaLnBrk="1" hangingPunct="1">
              <a:lnSpc>
                <a:spcPct val="150000"/>
              </a:lnSpc>
              <a:buFont typeface="Arial" panose="020B0604020202020204" pitchFamily="34" charset="0"/>
              <a:buNone/>
            </a:pP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Cái</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măng</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sét</a:t>
            </a:r>
            <a:r>
              <a:rPr lang="en-US" altLang="en-US" sz="3200"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ôm</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khít</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lấy</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cổ</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tay</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tôi</a:t>
            </a:r>
            <a:r>
              <a:rPr lang="en-US" alt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5872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1000"/>
                                        <p:tgtEl>
                                          <p:spTgt spid="132"/>
                                        </p:tgtEl>
                                      </p:cBhvr>
                                    </p:animEffect>
                                    <p:anim calcmode="lin" valueType="num">
                                      <p:cBhvr>
                                        <p:cTn id="8" dur="1000" fill="hold"/>
                                        <p:tgtEl>
                                          <p:spTgt spid="132"/>
                                        </p:tgtEl>
                                        <p:attrNameLst>
                                          <p:attrName>ppt_x</p:attrName>
                                        </p:attrNameLst>
                                      </p:cBhvr>
                                      <p:tavLst>
                                        <p:tav tm="0">
                                          <p:val>
                                            <p:strVal val="#ppt_x"/>
                                          </p:val>
                                        </p:tav>
                                        <p:tav tm="100000">
                                          <p:val>
                                            <p:strVal val="#ppt_x"/>
                                          </p:val>
                                        </p:tav>
                                      </p:tavLst>
                                    </p:anim>
                                    <p:anim calcmode="lin" valueType="num">
                                      <p:cBhvr>
                                        <p:cTn id="9"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ction="ppaction://hlinksldjump"/>
          </p:cNvPr>
          <p:cNvPicPr>
            <a:picLocks noChangeAspect="1"/>
          </p:cNvPicPr>
          <p:nvPr/>
        </p:nvPicPr>
        <p:blipFill>
          <a:blip r:embed="rId4"/>
          <a:stretch>
            <a:fillRect/>
          </a:stretch>
        </p:blipFill>
        <p:spPr>
          <a:xfrm>
            <a:off x="0" y="66289"/>
            <a:ext cx="1025582" cy="756038"/>
          </a:xfrm>
          <a:prstGeom prst="rect">
            <a:avLst/>
          </a:prstGeom>
        </p:spPr>
      </p:pic>
      <p:sp>
        <p:nvSpPr>
          <p:cNvPr id="2" name="Oval 1">
            <a:extLst>
              <a:ext uri="{FF2B5EF4-FFF2-40B4-BE49-F238E27FC236}">
                <a16:creationId xmlns:a16="http://schemas.microsoft.com/office/drawing/2014/main" id="{0858C2AD-7A48-4C4A-BDD5-85A5EBFDB8BD}"/>
              </a:ext>
            </a:extLst>
          </p:cNvPr>
          <p:cNvSpPr/>
          <p:nvPr/>
        </p:nvSpPr>
        <p:spPr>
          <a:xfrm>
            <a:off x="526272" y="264695"/>
            <a:ext cx="8509444" cy="4812516"/>
          </a:xfrm>
          <a:prstGeom prst="ellipse">
            <a:avLst/>
          </a:prstGeom>
          <a:solidFill>
            <a:srgbClr val="FFFFFF">
              <a:alpha val="72941"/>
            </a:srgb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 name="TextBox 2">
            <a:extLst>
              <a:ext uri="{FF2B5EF4-FFF2-40B4-BE49-F238E27FC236}">
                <a16:creationId xmlns:a16="http://schemas.microsoft.com/office/drawing/2014/main" id="{8CCA587D-720C-4431-AD66-CEB81C132BB8}"/>
              </a:ext>
            </a:extLst>
          </p:cNvPr>
          <p:cNvSpPr txBox="1"/>
          <p:nvPr/>
        </p:nvSpPr>
        <p:spPr>
          <a:xfrm>
            <a:off x="1025582" y="964610"/>
            <a:ext cx="7170821" cy="3970318"/>
          </a:xfrm>
          <a:prstGeom prst="rect">
            <a:avLst/>
          </a:prstGeom>
          <a:noFill/>
        </p:spPr>
        <p:txBody>
          <a:bodyPr wrap="square" rtlCol="0">
            <a:spAutoFit/>
          </a:bodyPr>
          <a:lstStyle/>
          <a:p>
            <a:pPr algn="ctr"/>
            <a:r>
              <a:rPr lang="en-US" sz="2800" b="0" i="0" dirty="0">
                <a:solidFill>
                  <a:srgbClr val="000000"/>
                </a:solidFill>
                <a:effectLst/>
                <a:latin typeface="Arial" panose="020B0604020202020204" pitchFamily="34" charset="0"/>
              </a:rPr>
              <a:t>     </a:t>
            </a:r>
            <a:r>
              <a:rPr lang="vi-VN" sz="2800" b="0" i="0" dirty="0">
                <a:solidFill>
                  <a:srgbClr val="000000"/>
                </a:solidFill>
                <a:effectLst/>
                <a:latin typeface="Arial" panose="020B0604020202020204" pitchFamily="34" charset="0"/>
              </a:rPr>
              <a:t>Nhờ khả năng quan sát tinh tế, cách dùng từ ngữ miêu tả chính xác, cách sử dụng linh hoạt các biện pháp nghệ thuật nhân hóa, so sánh cùng tình cảm trân trọng, mến thương cái áo của người cha đã hi sinh, tác giả đã có được một bài văn chân thực và cảm động, gây ấn tượng sâu sắc trong lòng </a:t>
            </a:r>
            <a:r>
              <a:rPr lang="vi-VN" sz="2800" b="0" i="0" dirty="0" err="1">
                <a:solidFill>
                  <a:srgbClr val="000000"/>
                </a:solidFill>
                <a:effectLst/>
                <a:latin typeface="Arial" panose="020B0604020202020204" pitchFamily="34" charset="0"/>
              </a:rPr>
              <a:t>người</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đọc</a:t>
            </a:r>
            <a:r>
              <a:rPr lang="en-US" sz="2800" b="0" i="0" dirty="0">
                <a:solidFill>
                  <a:srgbClr val="000000"/>
                </a:solidFill>
                <a:effectLst/>
                <a:latin typeface="Arial" panose="020B0604020202020204" pitchFamily="34" charset="0"/>
              </a:rPr>
              <a:t>.</a:t>
            </a:r>
            <a:endParaRPr lang="en-US" sz="2800" dirty="0"/>
          </a:p>
          <a:p>
            <a:pPr algn="ctr"/>
            <a:endParaRPr lang="en-US" sz="2800" dirty="0"/>
          </a:p>
        </p:txBody>
      </p:sp>
      <p:pic>
        <p:nvPicPr>
          <p:cNvPr id="10" name="Picture 9" descr="A picture containing vector graphics&#10;&#10;Description automatically generated">
            <a:extLst>
              <a:ext uri="{FF2B5EF4-FFF2-40B4-BE49-F238E27FC236}">
                <a16:creationId xmlns:a16="http://schemas.microsoft.com/office/drawing/2014/main" id="{8636AB7B-A382-465F-B8D3-496F3CC590C8}"/>
              </a:ext>
            </a:extLst>
          </p:cNvPr>
          <p:cNvPicPr>
            <a:picLocks noChangeAspect="1"/>
          </p:cNvPicPr>
          <p:nvPr/>
        </p:nvPicPr>
        <p:blipFill rotWithShape="1">
          <a:blip r:embed="rId5">
            <a:extLst>
              <a:ext uri="{28A0092B-C50C-407E-A947-70E740481C1C}">
                <a14:useLocalDpi xmlns:a14="http://schemas.microsoft.com/office/drawing/2010/main" val="0"/>
              </a:ext>
            </a:extLst>
          </a:blip>
          <a:srcRect b="31530"/>
          <a:stretch/>
        </p:blipFill>
        <p:spPr>
          <a:xfrm rot="1779687">
            <a:off x="7346348" y="33136"/>
            <a:ext cx="1531717" cy="1042712"/>
          </a:xfrm>
          <a:prstGeom prst="rect">
            <a:avLst/>
          </a:prstGeom>
        </p:spPr>
      </p:pic>
    </p:spTree>
    <p:extLst>
      <p:ext uri="{BB962C8B-B14F-4D97-AF65-F5344CB8AC3E}">
        <p14:creationId xmlns:p14="http://schemas.microsoft.com/office/powerpoint/2010/main" val="13001354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9B1CE99-7C62-4030-907A-3598BDC5123D}"/>
              </a:ext>
            </a:extLst>
          </p:cNvPr>
          <p:cNvSpPr/>
          <p:nvPr/>
        </p:nvSpPr>
        <p:spPr>
          <a:xfrm>
            <a:off x="738554" y="131856"/>
            <a:ext cx="8159261" cy="138499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CF51527-5F58-4526-BEA9-421ABA16D257}"/>
              </a:ext>
            </a:extLst>
          </p:cNvPr>
          <p:cNvSpPr txBox="1"/>
          <p:nvPr/>
        </p:nvSpPr>
        <p:spPr>
          <a:xfrm>
            <a:off x="738555" y="95760"/>
            <a:ext cx="8159260" cy="1384995"/>
          </a:xfrm>
          <a:prstGeom prst="rect">
            <a:avLst/>
          </a:prstGeom>
          <a:noFill/>
        </p:spPr>
        <p:txBody>
          <a:bodyPr wrap="square">
            <a:spAutoFit/>
          </a:bodyPr>
          <a:lstStyle/>
          <a:p>
            <a:pPr algn="ctr"/>
            <a:r>
              <a:rPr lang="en-US" altLang="en-US" sz="2800" b="1" dirty="0" err="1">
                <a:latin typeface="Arial" panose="020B0604020202020204" pitchFamily="34" charset="0"/>
                <a:cs typeface="Arial" panose="020B0604020202020204" pitchFamily="34" charset="0"/>
              </a:rPr>
              <a:t>Bài</a:t>
            </a:r>
            <a:r>
              <a:rPr lang="en-US" altLang="en-US" sz="2800" b="1" dirty="0">
                <a:latin typeface="Arial" panose="020B0604020202020204" pitchFamily="34" charset="0"/>
                <a:cs typeface="Arial" panose="020B0604020202020204" pitchFamily="34" charset="0"/>
              </a:rPr>
              <a:t> 2. </a:t>
            </a:r>
            <a:r>
              <a:rPr lang="en-US" altLang="en-US" sz="2800" b="1" dirty="0" err="1">
                <a:latin typeface="Arial" panose="020B0604020202020204" pitchFamily="34" charset="0"/>
                <a:cs typeface="Arial" panose="020B0604020202020204" pitchFamily="34" charset="0"/>
              </a:rPr>
              <a:t>Viết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một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đoạn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văn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khoảng</a:t>
            </a:r>
            <a:r>
              <a:rPr lang="en-US" altLang="en-US" sz="2800" b="1" dirty="0">
                <a:latin typeface="Arial" panose="020B0604020202020204" pitchFamily="34" charset="0"/>
                <a:cs typeface="Arial" panose="020B0604020202020204" pitchFamily="34" charset="0"/>
              </a:rPr>
              <a:t> 5 </a:t>
            </a:r>
            <a:r>
              <a:rPr lang="en-US" altLang="en-US" sz="2800" b="1" dirty="0" err="1">
                <a:latin typeface="Arial" panose="020B0604020202020204" pitchFamily="34" charset="0"/>
                <a:cs typeface="Arial" panose="020B0604020202020204" pitchFamily="34" charset="0"/>
              </a:rPr>
              <a:t>câu</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tả</a:t>
            </a:r>
            <a:r>
              <a:rPr lang="en-US" altLang="en-US" sz="2800" b="1" dirty="0">
                <a:latin typeface="Arial" panose="020B0604020202020204" pitchFamily="34" charset="0"/>
                <a:cs typeface="Arial" panose="020B0604020202020204" pitchFamily="34" charset="0"/>
              </a:rPr>
              <a:t> </a:t>
            </a:r>
          </a:p>
          <a:p>
            <a:pPr algn="ctr"/>
            <a:r>
              <a:rPr lang="en-US" altLang="en-US" sz="2800" b="1" dirty="0" err="1">
                <a:latin typeface="Arial" panose="020B0604020202020204" pitchFamily="34" charset="0"/>
                <a:cs typeface="Arial" panose="020B0604020202020204" pitchFamily="34" charset="0"/>
              </a:rPr>
              <a:t>hình</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dáng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hoặc</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công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dụng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của</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một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đồ</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vật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gần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gũi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với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em</a:t>
            </a:r>
            <a:r>
              <a:rPr lang="en-US" altLang="en-US" sz="2800" b="1" dirty="0">
                <a:latin typeface="Arial" panose="020B0604020202020204" pitchFamily="34" charset="0"/>
                <a:cs typeface="Arial" panose="020B0604020202020204" pitchFamily="34" charset="0"/>
              </a:rPr>
              <a:t>.</a:t>
            </a:r>
            <a:endParaRPr lang="en-US" sz="2800" dirty="0"/>
          </a:p>
        </p:txBody>
      </p:sp>
      <p:cxnSp>
        <p:nvCxnSpPr>
          <p:cNvPr id="7" name="Straight Connector 6">
            <a:extLst>
              <a:ext uri="{FF2B5EF4-FFF2-40B4-BE49-F238E27FC236}">
                <a16:creationId xmlns:a16="http://schemas.microsoft.com/office/drawing/2014/main" id="{76FE3744-E363-4C10-A981-1B55CB896690}"/>
              </a:ext>
            </a:extLst>
          </p:cNvPr>
          <p:cNvCxnSpPr/>
          <p:nvPr/>
        </p:nvCxnSpPr>
        <p:spPr>
          <a:xfrm>
            <a:off x="3914897" y="561782"/>
            <a:ext cx="1535723"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F40D67D3-1C14-466A-ACAB-346F235BF8D6}"/>
              </a:ext>
            </a:extLst>
          </p:cNvPr>
          <p:cNvCxnSpPr>
            <a:cxnSpLocks/>
          </p:cNvCxnSpPr>
          <p:nvPr/>
        </p:nvCxnSpPr>
        <p:spPr>
          <a:xfrm>
            <a:off x="902986" y="991960"/>
            <a:ext cx="161778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E6CA7EEE-D616-4FCF-BAB9-37043F64BE16}"/>
              </a:ext>
            </a:extLst>
          </p:cNvPr>
          <p:cNvCxnSpPr>
            <a:cxnSpLocks/>
          </p:cNvCxnSpPr>
          <p:nvPr/>
        </p:nvCxnSpPr>
        <p:spPr>
          <a:xfrm>
            <a:off x="3610708" y="991960"/>
            <a:ext cx="179363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20" name="Group 19">
            <a:extLst>
              <a:ext uri="{FF2B5EF4-FFF2-40B4-BE49-F238E27FC236}">
                <a16:creationId xmlns:a16="http://schemas.microsoft.com/office/drawing/2014/main" id="{B984C80C-DEDD-4C65-9110-F6705C3FC626}"/>
              </a:ext>
            </a:extLst>
          </p:cNvPr>
          <p:cNvGrpSpPr/>
          <p:nvPr/>
        </p:nvGrpSpPr>
        <p:grpSpPr>
          <a:xfrm>
            <a:off x="19931" y="1184223"/>
            <a:ext cx="2810412" cy="3004386"/>
            <a:chOff x="177410" y="1790476"/>
            <a:chExt cx="2810412" cy="3004386"/>
          </a:xfrm>
        </p:grpSpPr>
        <p:grpSp>
          <p:nvGrpSpPr>
            <p:cNvPr id="14" name="Group 13">
              <a:extLst>
                <a:ext uri="{FF2B5EF4-FFF2-40B4-BE49-F238E27FC236}">
                  <a16:creationId xmlns:a16="http://schemas.microsoft.com/office/drawing/2014/main" id="{7448CC32-8E45-4DF9-85A1-CC70B8E5ED78}"/>
                </a:ext>
              </a:extLst>
            </p:cNvPr>
            <p:cNvGrpSpPr/>
            <p:nvPr/>
          </p:nvGrpSpPr>
          <p:grpSpPr>
            <a:xfrm>
              <a:off x="177410" y="1790476"/>
              <a:ext cx="2810412" cy="3004386"/>
              <a:chOff x="177410" y="1790476"/>
              <a:chExt cx="2810412" cy="3004386"/>
            </a:xfrm>
          </p:grpSpPr>
          <p:pic>
            <p:nvPicPr>
              <p:cNvPr id="145" name="Picture 144" descr="A picture containing vector graphics&#10;&#10;Description automatically generated">
                <a:extLst>
                  <a:ext uri="{FF2B5EF4-FFF2-40B4-BE49-F238E27FC236}">
                    <a16:creationId xmlns:a16="http://schemas.microsoft.com/office/drawing/2014/main" id="{67E3B9A3-AD87-41EA-AE3A-920B1CD1B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70271">
                <a:off x="673250" y="1790476"/>
                <a:ext cx="1330306" cy="1322636"/>
              </a:xfrm>
              <a:prstGeom prst="rect">
                <a:avLst/>
              </a:prstGeom>
            </p:spPr>
          </p:pic>
          <p:pic>
            <p:nvPicPr>
              <p:cNvPr id="13" name="Picture 12">
                <a:extLst>
                  <a:ext uri="{FF2B5EF4-FFF2-40B4-BE49-F238E27FC236}">
                    <a16:creationId xmlns:a16="http://schemas.microsoft.com/office/drawing/2014/main" id="{A329DB44-CD21-4B63-8C90-81279C8D52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98" b="90093" l="462" r="94615">
                            <a14:foregroundMark x1="7231" y1="26471" x2="8154" y2="78328"/>
                            <a14:foregroundMark x1="615" y1="40093" x2="7692" y2="46904"/>
                            <a14:foregroundMark x1="7692" y1="46904" x2="7846" y2="46904"/>
                            <a14:foregroundMark x1="5846" y1="90093" x2="56923" y2="86223"/>
                            <a14:foregroundMark x1="56923" y1="86223" x2="86923" y2="89319"/>
                            <a14:foregroundMark x1="94615" y1="25542" x2="93692" y2="31889"/>
                            <a14:foregroundMark x1="23692" y1="61765" x2="50462" y2="50464"/>
                            <a14:foregroundMark x1="12923" y1="37926" x2="85846" y2="81889"/>
                            <a14:foregroundMark x1="73846" y1="40867" x2="70462" y2="69350"/>
                            <a14:foregroundMark x1="9538" y1="83591" x2="50000" y2="60526"/>
                            <a14:foregroundMark x1="50000" y1="60526" x2="50000" y2="60526"/>
                            <a14:backgroundMark x1="8154" y1="15325" x2="10769" y2="18731"/>
                            <a14:backgroundMark x1="8308" y1="13003" x2="11538" y2="14861"/>
                            <a14:backgroundMark x1="10000" y1="21053" x2="27538" y2="10526"/>
                          </a14:backgroundRemoval>
                        </a14:imgEffect>
                      </a14:imgLayer>
                    </a14:imgProps>
                  </a:ext>
                </a:extLst>
              </a:blip>
              <a:stretch>
                <a:fillRect/>
              </a:stretch>
            </p:blipFill>
            <p:spPr>
              <a:xfrm>
                <a:off x="177410" y="2001745"/>
                <a:ext cx="2810412" cy="2793117"/>
              </a:xfrm>
              <a:prstGeom prst="rect">
                <a:avLst/>
              </a:prstGeom>
            </p:spPr>
          </p:pic>
        </p:grpSp>
        <p:sp>
          <p:nvSpPr>
            <p:cNvPr id="15" name="TextBox 14">
              <a:extLst>
                <a:ext uri="{FF2B5EF4-FFF2-40B4-BE49-F238E27FC236}">
                  <a16:creationId xmlns:a16="http://schemas.microsoft.com/office/drawing/2014/main" id="{27EDF2C6-81BA-4880-9657-464893198007}"/>
                </a:ext>
              </a:extLst>
            </p:cNvPr>
            <p:cNvSpPr txBox="1"/>
            <p:nvPr/>
          </p:nvSpPr>
          <p:spPr>
            <a:xfrm>
              <a:off x="468923" y="2990037"/>
              <a:ext cx="1934308" cy="1384995"/>
            </a:xfrm>
            <a:prstGeom prst="rect">
              <a:avLst/>
            </a:prstGeom>
            <a:noFill/>
          </p:spPr>
          <p:txBody>
            <a:bodyPr wrap="square" rtlCol="0">
              <a:spAutoFit/>
            </a:bodyPr>
            <a:lstStyle/>
            <a:p>
              <a:pPr algn="ctr"/>
              <a:r>
                <a:rPr lang="en-US" sz="2800" dirty="0" err="1">
                  <a:latin typeface="#9Slide07 SVNUT Triumph Press" panose="00000500000000000000" pitchFamily="2" charset="0"/>
                </a:rPr>
                <a:t>Bước</a:t>
              </a:r>
              <a:r>
                <a:rPr lang="en-US" sz="2800" dirty="0">
                  <a:latin typeface="#9Slide07 SVNUT Triumph Press" panose="00000500000000000000" pitchFamily="2" charset="0"/>
                </a:rPr>
                <a:t> 1</a:t>
              </a:r>
            </a:p>
            <a:p>
              <a:pPr algn="ctr"/>
              <a:r>
                <a:rPr lang="en-US" sz="2800" dirty="0">
                  <a:latin typeface="#9Slide07 SVNUT Triumph Press" panose="00000500000000000000" pitchFamily="2" charset="0"/>
                </a:rPr>
                <a:t>Quan </a:t>
              </a:r>
              <a:r>
                <a:rPr lang="en-US" sz="2800" dirty="0" err="1">
                  <a:latin typeface="#9Slide07 SVNUT Triumph Press" panose="00000500000000000000" pitchFamily="2" charset="0"/>
                </a:rPr>
                <a:t>sát</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đồ</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vật</a:t>
              </a:r>
              <a:endParaRPr lang="en-US" sz="2800" dirty="0">
                <a:latin typeface="#9Slide07 SVNUT Triumph Press" panose="00000500000000000000" pitchFamily="2" charset="0"/>
              </a:endParaRPr>
            </a:p>
          </p:txBody>
        </p:sp>
      </p:grpSp>
      <p:pic>
        <p:nvPicPr>
          <p:cNvPr id="21" name="Picture 20">
            <a:extLst>
              <a:ext uri="{FF2B5EF4-FFF2-40B4-BE49-F238E27FC236}">
                <a16:creationId xmlns:a16="http://schemas.microsoft.com/office/drawing/2014/main" id="{E34483E0-4D57-48D9-9E65-9299FBB52958}"/>
              </a:ext>
            </a:extLst>
          </p:cNvPr>
          <p:cNvPicPr>
            <a:picLocks noChangeAspect="1"/>
          </p:cNvPicPr>
          <p:nvPr/>
        </p:nvPicPr>
        <p:blipFill rotWithShape="1">
          <a:blip r:embed="rId6"/>
          <a:srcRect l="12849" t="11624" r="13760" b="6778"/>
          <a:stretch/>
        </p:blipFill>
        <p:spPr>
          <a:xfrm>
            <a:off x="2800680" y="2571750"/>
            <a:ext cx="2157047" cy="2398277"/>
          </a:xfrm>
          <a:prstGeom prst="rect">
            <a:avLst/>
          </a:prstGeom>
        </p:spPr>
      </p:pic>
      <p:pic>
        <p:nvPicPr>
          <p:cNvPr id="22" name="Picture 21">
            <a:extLst>
              <a:ext uri="{FF2B5EF4-FFF2-40B4-BE49-F238E27FC236}">
                <a16:creationId xmlns:a16="http://schemas.microsoft.com/office/drawing/2014/main" id="{C537EE74-19AB-42EE-A9D6-7EA40721042F}"/>
              </a:ext>
            </a:extLst>
          </p:cNvPr>
          <p:cNvPicPr>
            <a:picLocks noChangeAspect="1"/>
          </p:cNvPicPr>
          <p:nvPr/>
        </p:nvPicPr>
        <p:blipFill rotWithShape="1">
          <a:blip r:embed="rId7"/>
          <a:srcRect l="15046" r="9565"/>
          <a:stretch/>
        </p:blipFill>
        <p:spPr>
          <a:xfrm>
            <a:off x="7005317" y="1999321"/>
            <a:ext cx="2118752" cy="2810412"/>
          </a:xfrm>
          <a:prstGeom prst="rect">
            <a:avLst/>
          </a:prstGeom>
        </p:spPr>
      </p:pic>
      <p:pic>
        <p:nvPicPr>
          <p:cNvPr id="1026" name="Picture 2" descr="Đồng hồ báo thức để bàn cao cấp | Tiki">
            <a:extLst>
              <a:ext uri="{FF2B5EF4-FFF2-40B4-BE49-F238E27FC236}">
                <a16:creationId xmlns:a16="http://schemas.microsoft.com/office/drawing/2014/main" id="{E93F3929-0EAA-4D16-B51F-672B58DD266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200" t="5014" r="17407" b="4274"/>
          <a:stretch/>
        </p:blipFill>
        <p:spPr bwMode="auto">
          <a:xfrm>
            <a:off x="5093891" y="1619745"/>
            <a:ext cx="1795193" cy="256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57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barn(inVertical)">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8033A6D-4B98-422A-A415-8FD06E5E9F1A}"/>
              </a:ext>
            </a:extLst>
          </p:cNvPr>
          <p:cNvGrpSpPr/>
          <p:nvPr/>
        </p:nvGrpSpPr>
        <p:grpSpPr>
          <a:xfrm>
            <a:off x="199293" y="129147"/>
            <a:ext cx="2810412" cy="3004386"/>
            <a:chOff x="199293" y="129147"/>
            <a:chExt cx="2810412" cy="3004386"/>
          </a:xfrm>
        </p:grpSpPr>
        <p:grpSp>
          <p:nvGrpSpPr>
            <p:cNvPr id="5" name="Group 4">
              <a:extLst>
                <a:ext uri="{FF2B5EF4-FFF2-40B4-BE49-F238E27FC236}">
                  <a16:creationId xmlns:a16="http://schemas.microsoft.com/office/drawing/2014/main" id="{2FC8D2FB-CDF1-4A73-8768-806EC4A4B493}"/>
                </a:ext>
              </a:extLst>
            </p:cNvPr>
            <p:cNvGrpSpPr/>
            <p:nvPr/>
          </p:nvGrpSpPr>
          <p:grpSpPr>
            <a:xfrm>
              <a:off x="199293" y="129147"/>
              <a:ext cx="2810412" cy="3004386"/>
              <a:chOff x="177410" y="1790476"/>
              <a:chExt cx="2810412" cy="3004386"/>
            </a:xfrm>
          </p:grpSpPr>
          <p:pic>
            <p:nvPicPr>
              <p:cNvPr id="7" name="Picture 6" descr="A picture containing vector graphics&#10;&#10;Description automatically generated">
                <a:extLst>
                  <a:ext uri="{FF2B5EF4-FFF2-40B4-BE49-F238E27FC236}">
                    <a16:creationId xmlns:a16="http://schemas.microsoft.com/office/drawing/2014/main" id="{A5D0DC8A-F7A9-4512-88D2-D2B2C38C9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70271">
                <a:off x="673250" y="1790476"/>
                <a:ext cx="1330306" cy="1322636"/>
              </a:xfrm>
              <a:prstGeom prst="rect">
                <a:avLst/>
              </a:prstGeom>
            </p:spPr>
          </p:pic>
          <p:pic>
            <p:nvPicPr>
              <p:cNvPr id="8" name="Picture 7">
                <a:extLst>
                  <a:ext uri="{FF2B5EF4-FFF2-40B4-BE49-F238E27FC236}">
                    <a16:creationId xmlns:a16="http://schemas.microsoft.com/office/drawing/2014/main" id="{83F5DD06-9B03-466E-8E09-EF6F9575123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98" b="90093" l="462" r="94615">
                            <a14:foregroundMark x1="7231" y1="26471" x2="8154" y2="78328"/>
                            <a14:foregroundMark x1="615" y1="40093" x2="7692" y2="46904"/>
                            <a14:foregroundMark x1="7692" y1="46904" x2="7846" y2="46904"/>
                            <a14:foregroundMark x1="5846" y1="90093" x2="56923" y2="86223"/>
                            <a14:foregroundMark x1="56923" y1="86223" x2="86923" y2="89319"/>
                            <a14:foregroundMark x1="94615" y1="25542" x2="93692" y2="31889"/>
                            <a14:foregroundMark x1="23692" y1="61765" x2="50462" y2="50464"/>
                            <a14:foregroundMark x1="12923" y1="37926" x2="85846" y2="81889"/>
                            <a14:foregroundMark x1="73846" y1="40867" x2="70462" y2="69350"/>
                            <a14:foregroundMark x1="9538" y1="83591" x2="50000" y2="60526"/>
                            <a14:foregroundMark x1="50000" y1="60526" x2="50000" y2="60526"/>
                            <a14:backgroundMark x1="8154" y1="15325" x2="10769" y2="18731"/>
                            <a14:backgroundMark x1="8308" y1="13003" x2="11538" y2="14861"/>
                            <a14:backgroundMark x1="10000" y1="21053" x2="27538" y2="10526"/>
                          </a14:backgroundRemoval>
                        </a14:imgEffect>
                      </a14:imgLayer>
                    </a14:imgProps>
                  </a:ext>
                </a:extLst>
              </a:blip>
              <a:stretch>
                <a:fillRect/>
              </a:stretch>
            </p:blipFill>
            <p:spPr>
              <a:xfrm>
                <a:off x="177410" y="2001745"/>
                <a:ext cx="2810412" cy="2793117"/>
              </a:xfrm>
              <a:prstGeom prst="rect">
                <a:avLst/>
              </a:prstGeom>
            </p:spPr>
          </p:pic>
        </p:grpSp>
        <p:sp>
          <p:nvSpPr>
            <p:cNvPr id="6" name="TextBox 5">
              <a:extLst>
                <a:ext uri="{FF2B5EF4-FFF2-40B4-BE49-F238E27FC236}">
                  <a16:creationId xmlns:a16="http://schemas.microsoft.com/office/drawing/2014/main" id="{910C4D73-140D-4E1B-8FE7-8B559A2053A4}"/>
                </a:ext>
              </a:extLst>
            </p:cNvPr>
            <p:cNvSpPr txBox="1"/>
            <p:nvPr/>
          </p:nvSpPr>
          <p:spPr>
            <a:xfrm>
              <a:off x="490805" y="1328708"/>
              <a:ext cx="2287563" cy="1384995"/>
            </a:xfrm>
            <a:prstGeom prst="rect">
              <a:avLst/>
            </a:prstGeom>
            <a:noFill/>
          </p:spPr>
          <p:txBody>
            <a:bodyPr wrap="square" rtlCol="0">
              <a:spAutoFit/>
            </a:bodyPr>
            <a:lstStyle/>
            <a:p>
              <a:pPr algn="ctr"/>
              <a:r>
                <a:rPr lang="en-US" sz="2800" dirty="0" err="1">
                  <a:latin typeface="#9Slide07 SVNUT Triumph Press" panose="00000500000000000000" pitchFamily="2" charset="0"/>
                </a:rPr>
                <a:t>Bước</a:t>
              </a:r>
              <a:r>
                <a:rPr lang="en-US" sz="2800" dirty="0">
                  <a:latin typeface="#9Slide07 SVNUT Triumph Press" panose="00000500000000000000" pitchFamily="2" charset="0"/>
                </a:rPr>
                <a:t> 2</a:t>
              </a:r>
            </a:p>
            <a:p>
              <a:pPr algn="ctr"/>
              <a:r>
                <a:rPr lang="en-US" sz="2800" dirty="0" err="1">
                  <a:latin typeface="#9Slide07 SVNUT Triumph Press" panose="00000500000000000000" pitchFamily="2" charset="0"/>
                </a:rPr>
                <a:t>Viết</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đoạn</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văn</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miêu</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tả</a:t>
              </a:r>
              <a:endParaRPr lang="en-US" sz="2800" dirty="0">
                <a:latin typeface="#9Slide07 SVNUT Triumph Press" panose="00000500000000000000" pitchFamily="2" charset="0"/>
              </a:endParaRPr>
            </a:p>
          </p:txBody>
        </p:sp>
      </p:grpSp>
      <p:sp>
        <p:nvSpPr>
          <p:cNvPr id="2" name="Rectangle: Rounded Corners 1">
            <a:extLst>
              <a:ext uri="{FF2B5EF4-FFF2-40B4-BE49-F238E27FC236}">
                <a16:creationId xmlns:a16="http://schemas.microsoft.com/office/drawing/2014/main" id="{0C15D4EB-8159-412A-871B-965F6607AB97}"/>
              </a:ext>
            </a:extLst>
          </p:cNvPr>
          <p:cNvSpPr/>
          <p:nvPr/>
        </p:nvSpPr>
        <p:spPr>
          <a:xfrm>
            <a:off x="3702930" y="519815"/>
            <a:ext cx="4829908" cy="808893"/>
          </a:xfrm>
          <a:prstGeom prst="roundRect">
            <a:avLst/>
          </a:prstGeom>
          <a:solidFill>
            <a:schemeClr val="tx2"/>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Hình</a:t>
            </a:r>
            <a:r>
              <a:rPr lang="en-US" sz="2800" dirty="0">
                <a:solidFill>
                  <a:srgbClr val="000000"/>
                </a:solidFill>
              </a:rPr>
              <a:t> </a:t>
            </a:r>
            <a:r>
              <a:rPr lang="en-US" sz="2800" dirty="0" err="1">
                <a:solidFill>
                  <a:srgbClr val="000000"/>
                </a:solidFill>
              </a:rPr>
              <a:t>dáng</a:t>
            </a:r>
            <a:endParaRPr lang="en-US" sz="2800" dirty="0">
              <a:solidFill>
                <a:srgbClr val="000000"/>
              </a:solidFill>
            </a:endParaRPr>
          </a:p>
        </p:txBody>
      </p:sp>
      <p:sp>
        <p:nvSpPr>
          <p:cNvPr id="9" name="Rectangle: Rounded Corners 8">
            <a:extLst>
              <a:ext uri="{FF2B5EF4-FFF2-40B4-BE49-F238E27FC236}">
                <a16:creationId xmlns:a16="http://schemas.microsoft.com/office/drawing/2014/main" id="{F93DFCB6-7DB0-4B9D-B82B-81D6C13364C1}"/>
              </a:ext>
            </a:extLst>
          </p:cNvPr>
          <p:cNvSpPr/>
          <p:nvPr/>
        </p:nvSpPr>
        <p:spPr>
          <a:xfrm>
            <a:off x="3719343" y="1878368"/>
            <a:ext cx="4829908" cy="808893"/>
          </a:xfrm>
          <a:prstGeom prst="roundRect">
            <a:avLst/>
          </a:prstGeom>
          <a:solidFill>
            <a:schemeClr val="tx2"/>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Công</a:t>
            </a:r>
            <a:r>
              <a:rPr lang="en-US" sz="2800" dirty="0">
                <a:solidFill>
                  <a:srgbClr val="000000"/>
                </a:solidFill>
              </a:rPr>
              <a:t> </a:t>
            </a:r>
            <a:r>
              <a:rPr lang="en-US" sz="2800" dirty="0" err="1">
                <a:solidFill>
                  <a:srgbClr val="000000"/>
                </a:solidFill>
              </a:rPr>
              <a:t>dụng</a:t>
            </a:r>
            <a:endParaRPr lang="en-US" sz="2800" dirty="0">
              <a:solidFill>
                <a:srgbClr val="000000"/>
              </a:solidFill>
            </a:endParaRPr>
          </a:p>
        </p:txBody>
      </p:sp>
      <p:sp>
        <p:nvSpPr>
          <p:cNvPr id="10" name="TextBox 9">
            <a:extLst>
              <a:ext uri="{FF2B5EF4-FFF2-40B4-BE49-F238E27FC236}">
                <a16:creationId xmlns:a16="http://schemas.microsoft.com/office/drawing/2014/main" id="{B7AD5D98-60DE-4976-9724-03A2AE17A22F}"/>
              </a:ext>
            </a:extLst>
          </p:cNvPr>
          <p:cNvSpPr txBox="1"/>
          <p:nvPr/>
        </p:nvSpPr>
        <p:spPr>
          <a:xfrm>
            <a:off x="1078932" y="3683193"/>
            <a:ext cx="4360985" cy="584775"/>
          </a:xfrm>
          <a:prstGeom prst="rect">
            <a:avLst/>
          </a:prstGeom>
          <a:noFill/>
        </p:spPr>
        <p:txBody>
          <a:bodyPr wrap="square" rtlCol="0">
            <a:spAutoFit/>
          </a:bodyPr>
          <a:lstStyle/>
          <a:p>
            <a:r>
              <a:rPr lang="en-US" sz="3200" b="1" dirty="0">
                <a:solidFill>
                  <a:srgbClr val="0070C0"/>
                </a:solidFill>
                <a:effectLst>
                  <a:outerShdw blurRad="38100" dist="38100" dir="2700000" algn="tl">
                    <a:srgbClr val="000000">
                      <a:alpha val="43137"/>
                    </a:srgbClr>
                  </a:outerShdw>
                </a:effectLst>
              </a:rPr>
              <a:t>Bao </a:t>
            </a:r>
            <a:r>
              <a:rPr lang="en-US" sz="3200" b="1" dirty="0" err="1">
                <a:solidFill>
                  <a:srgbClr val="0070C0"/>
                </a:solidFill>
                <a:effectLst>
                  <a:outerShdw blurRad="38100" dist="38100" dir="2700000" algn="tl">
                    <a:srgbClr val="000000">
                      <a:alpha val="43137"/>
                    </a:srgbClr>
                  </a:outerShdw>
                </a:effectLst>
              </a:rPr>
              <a:t>quát</a:t>
            </a:r>
            <a:endParaRPr lang="en-US" sz="3200" b="1" dirty="0">
              <a:solidFill>
                <a:srgbClr val="0070C0"/>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72FAC815-200B-41E4-BF5C-87D0CF7EC11A}"/>
              </a:ext>
            </a:extLst>
          </p:cNvPr>
          <p:cNvSpPr txBox="1"/>
          <p:nvPr/>
        </p:nvSpPr>
        <p:spPr>
          <a:xfrm>
            <a:off x="4911969" y="3683193"/>
            <a:ext cx="3950677" cy="523220"/>
          </a:xfrm>
          <a:prstGeom prst="rect">
            <a:avLst/>
          </a:prstGeom>
          <a:noFill/>
        </p:spPr>
        <p:txBody>
          <a:bodyPr wrap="square" rtlCol="0">
            <a:spAutoFit/>
          </a:bodyPr>
          <a:lstStyle/>
          <a:p>
            <a:r>
              <a:rPr lang="en-US" sz="2800" b="1" dirty="0">
                <a:solidFill>
                  <a:srgbClr val="0070C0"/>
                </a:solidFill>
                <a:effectLst>
                  <a:outerShdw blurRad="38100" dist="38100" dir="2700000" algn="tl">
                    <a:srgbClr val="000000">
                      <a:alpha val="43137"/>
                    </a:srgbClr>
                  </a:outerShdw>
                </a:effectLst>
              </a:rPr>
              <a:t>Chi </a:t>
            </a:r>
            <a:r>
              <a:rPr lang="en-US" sz="2800" b="1" dirty="0" err="1">
                <a:solidFill>
                  <a:srgbClr val="0070C0"/>
                </a:solidFill>
                <a:effectLst>
                  <a:outerShdw blurRad="38100" dist="38100" dir="2700000" algn="tl">
                    <a:srgbClr val="000000">
                      <a:alpha val="43137"/>
                    </a:srgbClr>
                  </a:outerShdw>
                </a:effectLst>
              </a:rPr>
              <a:t>tiết</a:t>
            </a:r>
            <a:r>
              <a:rPr lang="en-US" sz="2800" b="1" dirty="0">
                <a:solidFill>
                  <a:srgbClr val="0070C0"/>
                </a:solidFill>
                <a:effectLst>
                  <a:outerShdw blurRad="38100" dist="38100" dir="2700000" algn="tl">
                    <a:srgbClr val="000000">
                      <a:alpha val="43137"/>
                    </a:srgbClr>
                  </a:outerShdw>
                </a:effectLst>
              </a:rPr>
              <a:t> </a:t>
            </a:r>
            <a:r>
              <a:rPr lang="en-US" sz="2800" b="1" dirty="0" err="1">
                <a:solidFill>
                  <a:srgbClr val="0070C0"/>
                </a:solidFill>
                <a:effectLst>
                  <a:outerShdw blurRad="38100" dist="38100" dir="2700000" algn="tl">
                    <a:srgbClr val="000000">
                      <a:alpha val="43137"/>
                    </a:srgbClr>
                  </a:outerShdw>
                </a:effectLst>
              </a:rPr>
              <a:t>từng</a:t>
            </a:r>
            <a:r>
              <a:rPr lang="en-US" sz="2800" b="1" dirty="0">
                <a:solidFill>
                  <a:srgbClr val="0070C0"/>
                </a:solidFill>
                <a:effectLst>
                  <a:outerShdw blurRad="38100" dist="38100" dir="2700000" algn="tl">
                    <a:srgbClr val="000000">
                      <a:alpha val="43137"/>
                    </a:srgbClr>
                  </a:outerShdw>
                </a:effectLst>
              </a:rPr>
              <a:t> </a:t>
            </a:r>
            <a:r>
              <a:rPr lang="en-US" sz="2800" b="1" dirty="0" err="1">
                <a:solidFill>
                  <a:srgbClr val="0070C0"/>
                </a:solidFill>
                <a:effectLst>
                  <a:outerShdw blurRad="38100" dist="38100" dir="2700000" algn="tl">
                    <a:srgbClr val="000000">
                      <a:alpha val="43137"/>
                    </a:srgbClr>
                  </a:outerShdw>
                </a:effectLst>
              </a:rPr>
              <a:t>bộ</a:t>
            </a:r>
            <a:r>
              <a:rPr lang="en-US" sz="2800" b="1" dirty="0">
                <a:solidFill>
                  <a:srgbClr val="0070C0"/>
                </a:solidFill>
                <a:effectLst>
                  <a:outerShdw blurRad="38100" dist="38100" dir="2700000" algn="tl">
                    <a:srgbClr val="000000">
                      <a:alpha val="43137"/>
                    </a:srgbClr>
                  </a:outerShdw>
                </a:effectLst>
              </a:rPr>
              <a:t> </a:t>
            </a:r>
            <a:r>
              <a:rPr lang="en-US" sz="2800" b="1" dirty="0" err="1">
                <a:solidFill>
                  <a:srgbClr val="0070C0"/>
                </a:solidFill>
                <a:effectLst>
                  <a:outerShdw blurRad="38100" dist="38100" dir="2700000" algn="tl">
                    <a:srgbClr val="000000">
                      <a:alpha val="43137"/>
                    </a:srgbClr>
                  </a:outerShdw>
                </a:effectLst>
              </a:rPr>
              <a:t>phận</a:t>
            </a:r>
            <a:endParaRPr lang="en-US" sz="2800" b="1" dirty="0">
              <a:solidFill>
                <a:srgbClr val="0070C0"/>
              </a:solidFill>
              <a:effectLst>
                <a:outerShdw blurRad="38100" dist="38100" dir="2700000" algn="tl">
                  <a:srgbClr val="000000">
                    <a:alpha val="43137"/>
                  </a:srgbClr>
                </a:outerShdw>
              </a:effectLst>
            </a:endParaRPr>
          </a:p>
        </p:txBody>
      </p:sp>
      <p:sp>
        <p:nvSpPr>
          <p:cNvPr id="12" name="Arrow: Right 11">
            <a:extLst>
              <a:ext uri="{FF2B5EF4-FFF2-40B4-BE49-F238E27FC236}">
                <a16:creationId xmlns:a16="http://schemas.microsoft.com/office/drawing/2014/main" id="{E32E58A7-085F-44DE-BA09-DE32297DCF0F}"/>
              </a:ext>
            </a:extLst>
          </p:cNvPr>
          <p:cNvSpPr/>
          <p:nvPr/>
        </p:nvSpPr>
        <p:spPr>
          <a:xfrm>
            <a:off x="3482162" y="3795337"/>
            <a:ext cx="1089838" cy="4110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94C97B-5DFE-432C-BFAA-8C0FB4635CA1}"/>
              </a:ext>
            </a:extLst>
          </p:cNvPr>
          <p:cNvSpPr txBox="1"/>
          <p:nvPr/>
        </p:nvSpPr>
        <p:spPr>
          <a:xfrm>
            <a:off x="5317959" y="1322937"/>
            <a:ext cx="1925052" cy="523220"/>
          </a:xfrm>
          <a:prstGeom prst="rect">
            <a:avLst/>
          </a:prstGeom>
          <a:noFill/>
        </p:spPr>
        <p:txBody>
          <a:bodyPr wrap="square" rtlCol="0">
            <a:spAutoFit/>
          </a:bodyPr>
          <a:lstStyle/>
          <a:p>
            <a:pPr algn="ctr"/>
            <a:r>
              <a:rPr lang="en-US" sz="2800" dirty="0" err="1">
                <a:solidFill>
                  <a:srgbClr val="FF0000"/>
                </a:solidFill>
              </a:rPr>
              <a:t>Hoặc</a:t>
            </a:r>
            <a:endParaRPr lang="en-US" sz="2800" dirty="0">
              <a:solidFill>
                <a:srgbClr val="FF0000"/>
              </a:solidFill>
            </a:endParaRPr>
          </a:p>
        </p:txBody>
      </p:sp>
    </p:spTree>
    <p:extLst>
      <p:ext uri="{BB962C8B-B14F-4D97-AF65-F5344CB8AC3E}">
        <p14:creationId xmlns:p14="http://schemas.microsoft.com/office/powerpoint/2010/main" val="126729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p:bldP spid="11"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A4600E4-754D-4C48-9284-0F493B12F239}"/>
              </a:ext>
            </a:extLst>
          </p:cNvPr>
          <p:cNvSpPr txBox="1"/>
          <p:nvPr/>
        </p:nvSpPr>
        <p:spPr>
          <a:xfrm>
            <a:off x="281354" y="608432"/>
            <a:ext cx="8581292" cy="4401205"/>
          </a:xfrm>
          <a:prstGeom prst="rect">
            <a:avLst/>
          </a:prstGeom>
          <a:noFill/>
        </p:spPr>
        <p:txBody>
          <a:bodyPr wrap="square">
            <a:spAutoFit/>
          </a:bodyPr>
          <a:lstStyle/>
          <a:p>
            <a:pPr marL="0" indent="0" algn="just" eaLnBrk="1" hangingPunct="1">
              <a:buFont typeface="Arial" panose="020B0604020202020204" pitchFamily="34" charset="0"/>
              <a:buNone/>
            </a:pPr>
            <a:r>
              <a:rPr lang="en-US" altLang="en-US" sz="2800" dirty="0">
                <a:latin typeface="Arial" panose="020B0604020202020204" pitchFamily="34" charset="0"/>
                <a:cs typeface="Arial" panose="020B0604020202020204" pitchFamily="34" charset="0"/>
              </a:rPr>
              <a:t> </a:t>
            </a:r>
          </a:p>
          <a:p>
            <a:pPr marL="0" indent="0" algn="just" eaLnBrk="1" hangingPunct="1">
              <a:buFont typeface="Arial" panose="020B0604020202020204" pitchFamily="34" charset="0"/>
              <a:buNone/>
            </a:pP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Trước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ngày</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khai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giảng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mẹ</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mua</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cho</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em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một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bộ</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giáo</a:t>
            </a:r>
            <a:r>
              <a:rPr lang="en-US" altLang="en-US" sz="2800" dirty="0">
                <a:latin typeface="Arial" panose="020B0604020202020204" pitchFamily="34" charset="0"/>
                <a:cs typeface="Arial" panose="020B0604020202020204" pitchFamily="34" charset="0"/>
              </a:rPr>
              <a:t> khoa, </a:t>
            </a:r>
            <a:r>
              <a:rPr lang="en-US" altLang="en-US" sz="2800" dirty="0" err="1">
                <a:latin typeface="Arial" panose="020B0604020202020204" pitchFamily="34" charset="0"/>
                <a:cs typeface="Arial" panose="020B0604020202020204" pitchFamily="34" charset="0"/>
              </a:rPr>
              <a:t>trong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quyển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Tiếng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Việt</a:t>
            </a:r>
            <a:r>
              <a:rPr lang="en-US" altLang="en-US" sz="2800" dirty="0">
                <a:latin typeface="Arial" panose="020B0604020202020204" pitchFamily="34" charset="0"/>
                <a:cs typeface="Arial" panose="020B0604020202020204" pitchFamily="34" charset="0"/>
              </a:rPr>
              <a:t> 5 </a:t>
            </a:r>
            <a:r>
              <a:rPr lang="en-US" altLang="en-US" sz="2800" dirty="0" err="1">
                <a:latin typeface="Arial" panose="020B0604020202020204" pitchFamily="34" charset="0"/>
                <a:cs typeface="Arial" panose="020B0604020202020204" pitchFamily="34" charset="0"/>
              </a:rPr>
              <a:t>tập</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một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Quyển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khổ</a:t>
            </a:r>
            <a:r>
              <a:rPr lang="en-US" altLang="en-US" sz="2800" dirty="0">
                <a:latin typeface="Arial" panose="020B0604020202020204" pitchFamily="34" charset="0"/>
                <a:cs typeface="Arial" panose="020B0604020202020204" pitchFamily="34" charset="0"/>
              </a:rPr>
              <a:t> 17x24cm,</a:t>
            </a:r>
            <a:r>
              <a:rPr lang="vi-VN" altLang="en-US" sz="2800" dirty="0">
                <a:cs typeface="Arial" panose="020B0604020202020204" pitchFamily="34" charset="0"/>
              </a:rPr>
              <a:t> </a:t>
            </a:r>
            <a:r>
              <a:rPr lang="en-US" altLang="en-US" sz="2800" dirty="0" err="1">
                <a:latin typeface="Arial" panose="020B0604020202020204" pitchFamily="34" charset="0"/>
                <a:cs typeface="Arial" panose="020B0604020202020204" pitchFamily="34" charset="0"/>
              </a:rPr>
              <a:t>dày</a:t>
            </a:r>
            <a:r>
              <a:rPr lang="vi-VN" altLang="en-US" sz="2800" dirty="0">
                <a:cs typeface="Arial" panose="020B0604020202020204" pitchFamily="34" charset="0"/>
              </a:rPr>
              <a:t> </a:t>
            </a:r>
            <a:r>
              <a:rPr lang="en-US" altLang="en-US" sz="2800" dirty="0">
                <a:latin typeface="Arial" panose="020B0604020202020204" pitchFamily="34" charset="0"/>
                <a:cs typeface="Arial" panose="020B0604020202020204" pitchFamily="34" charset="0"/>
              </a:rPr>
              <a:t>184 </a:t>
            </a:r>
            <a:r>
              <a:rPr lang="en-US" altLang="en-US" sz="2800" dirty="0" err="1">
                <a:latin typeface="Arial" panose="020B0604020202020204" pitchFamily="34" charset="0"/>
                <a:cs typeface="Arial" panose="020B0604020202020204" pitchFamily="34" charset="0"/>
              </a:rPr>
              <a:t>trang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bìa</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màu</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tím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mấy</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bạn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nhỏ</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ngồi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học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ruột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giấy</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rất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tốt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Nội</a:t>
            </a:r>
            <a:r>
              <a:rPr lang="en-US" altLang="en-US" sz="2800" dirty="0">
                <a:latin typeface="Arial" panose="020B0604020202020204" pitchFamily="34" charset="0"/>
                <a:cs typeface="Arial" panose="020B0604020202020204" pitchFamily="34" charset="0"/>
              </a:rPr>
              <a:t> dung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được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sắp</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xếp</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theo</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từng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chủ</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điểm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từng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tuần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học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và</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từng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phân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môn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rất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nhiều</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tranh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ảnh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đẹp</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đem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lại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cho</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chúng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em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rất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nhiều</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kiến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thức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bổ</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ích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như</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người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bạn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thân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em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luôn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giữ</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gìn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cẩn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thận</a:t>
            </a:r>
            <a:r>
              <a:rPr lang="en-US" altLang="en-US" sz="2800" dirty="0">
                <a:latin typeface="Arial" panose="020B0604020202020204" pitchFamily="34" charset="0"/>
                <a:cs typeface="Arial" panose="020B0604020202020204" pitchFamily="34" charset="0"/>
              </a:rPr>
              <a:t>.</a:t>
            </a:r>
            <a:endParaRPr lang="en-US" sz="2800" dirty="0"/>
          </a:p>
        </p:txBody>
      </p:sp>
      <p:sp>
        <p:nvSpPr>
          <p:cNvPr id="7" name="Rectangle: Rounded Corners 6">
            <a:extLst>
              <a:ext uri="{FF2B5EF4-FFF2-40B4-BE49-F238E27FC236}">
                <a16:creationId xmlns:a16="http://schemas.microsoft.com/office/drawing/2014/main" id="{272E4741-88B7-4C19-AFD5-D7A1919849E4}"/>
              </a:ext>
            </a:extLst>
          </p:cNvPr>
          <p:cNvSpPr/>
          <p:nvPr/>
        </p:nvSpPr>
        <p:spPr>
          <a:xfrm>
            <a:off x="2307883" y="190293"/>
            <a:ext cx="4829908" cy="548261"/>
          </a:xfrm>
          <a:prstGeom prst="roundRect">
            <a:avLst/>
          </a:prstGeom>
          <a:solidFill>
            <a:schemeClr val="tx2"/>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effectLst>
                  <a:outerShdw blurRad="38100" dist="38100" dir="2700000" algn="tl">
                    <a:srgbClr val="000000">
                      <a:alpha val="43137"/>
                    </a:srgbClr>
                  </a:outerShdw>
                </a:effectLst>
              </a:rPr>
              <a:t>Đoạn</a:t>
            </a:r>
            <a:r>
              <a:rPr lang="en-US" sz="2800" b="1" dirty="0">
                <a:solidFill>
                  <a:schemeClr val="accent2">
                    <a:lumMod val="75000"/>
                  </a:schemeClr>
                </a:solidFill>
                <a:effectLst>
                  <a:outerShdw blurRad="38100" dist="38100" dir="2700000" algn="tl">
                    <a:srgbClr val="000000">
                      <a:alpha val="43137"/>
                    </a:srgbClr>
                  </a:outerShdw>
                </a:effectLst>
              </a:rPr>
              <a:t> </a:t>
            </a:r>
            <a:r>
              <a:rPr lang="en-US" sz="2800" b="1" dirty="0" err="1">
                <a:solidFill>
                  <a:schemeClr val="accent2">
                    <a:lumMod val="75000"/>
                  </a:schemeClr>
                </a:solidFill>
                <a:effectLst>
                  <a:outerShdw blurRad="38100" dist="38100" dir="2700000" algn="tl">
                    <a:srgbClr val="000000">
                      <a:alpha val="43137"/>
                    </a:srgbClr>
                  </a:outerShdw>
                </a:effectLst>
              </a:rPr>
              <a:t>văn</a:t>
            </a:r>
            <a:r>
              <a:rPr lang="en-US" sz="2800" b="1" dirty="0">
                <a:solidFill>
                  <a:schemeClr val="accent2">
                    <a:lumMod val="75000"/>
                  </a:schemeClr>
                </a:solidFill>
                <a:effectLst>
                  <a:outerShdw blurRad="38100" dist="38100" dir="2700000" algn="tl">
                    <a:srgbClr val="000000">
                      <a:alpha val="43137"/>
                    </a:srgbClr>
                  </a:outerShdw>
                </a:effectLst>
              </a:rPr>
              <a:t> </a:t>
            </a:r>
            <a:r>
              <a:rPr lang="en-US" sz="2800" b="1" dirty="0" err="1">
                <a:solidFill>
                  <a:schemeClr val="accent2">
                    <a:lumMod val="75000"/>
                  </a:schemeClr>
                </a:solidFill>
                <a:effectLst>
                  <a:outerShdw blurRad="38100" dist="38100" dir="2700000" algn="tl">
                    <a:srgbClr val="000000">
                      <a:alpha val="43137"/>
                    </a:srgbClr>
                  </a:outerShdw>
                </a:effectLst>
              </a:rPr>
              <a:t>tham</a:t>
            </a:r>
            <a:r>
              <a:rPr lang="en-US" sz="2800" b="1" dirty="0">
                <a:solidFill>
                  <a:schemeClr val="accent2">
                    <a:lumMod val="75000"/>
                  </a:schemeClr>
                </a:solidFill>
                <a:effectLst>
                  <a:outerShdw blurRad="38100" dist="38100" dir="2700000" algn="tl">
                    <a:srgbClr val="000000">
                      <a:alpha val="43137"/>
                    </a:srgbClr>
                  </a:outerShdw>
                </a:effectLst>
              </a:rPr>
              <a:t> </a:t>
            </a:r>
            <a:r>
              <a:rPr lang="en-US" sz="2800" b="1" dirty="0" err="1">
                <a:solidFill>
                  <a:schemeClr val="accent2">
                    <a:lumMod val="75000"/>
                  </a:schemeClr>
                </a:solidFill>
                <a:effectLst>
                  <a:outerShdw blurRad="38100" dist="38100" dir="2700000" algn="tl">
                    <a:srgbClr val="000000">
                      <a:alpha val="43137"/>
                    </a:srgbClr>
                  </a:outerShdw>
                </a:effectLst>
              </a:rPr>
              <a:t>khảo</a:t>
            </a:r>
            <a:endParaRPr lang="en-US" sz="2800" b="1"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1759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10" name="Google Shape;510;p34"/>
          <p:cNvSpPr/>
          <p:nvPr/>
        </p:nvSpPr>
        <p:spPr>
          <a:xfrm flipH="1">
            <a:off x="685034" y="3415537"/>
            <a:ext cx="1210800" cy="1210800"/>
          </a:xfrm>
          <a:prstGeom prst="ellipse">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4"/>
          <p:cNvSpPr/>
          <p:nvPr/>
        </p:nvSpPr>
        <p:spPr>
          <a:xfrm flipH="1">
            <a:off x="789809" y="3335187"/>
            <a:ext cx="1210800" cy="1210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4"/>
          <p:cNvSpPr/>
          <p:nvPr/>
        </p:nvSpPr>
        <p:spPr>
          <a:xfrm flipH="1">
            <a:off x="755590" y="1749391"/>
            <a:ext cx="1210800" cy="1210800"/>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4"/>
          <p:cNvSpPr/>
          <p:nvPr/>
        </p:nvSpPr>
        <p:spPr>
          <a:xfrm flipH="1">
            <a:off x="860365" y="1694141"/>
            <a:ext cx="1210800" cy="1210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4"/>
          <p:cNvSpPr txBox="1">
            <a:spLocks noGrp="1"/>
          </p:cNvSpPr>
          <p:nvPr>
            <p:ph type="title"/>
          </p:nvPr>
        </p:nvSpPr>
        <p:spPr>
          <a:xfrm>
            <a:off x="851100" y="1937291"/>
            <a:ext cx="1210800" cy="72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521" name="Google Shape;521;p34"/>
          <p:cNvSpPr txBox="1">
            <a:spLocks noGrp="1"/>
          </p:cNvSpPr>
          <p:nvPr>
            <p:ph type="title" idx="6"/>
          </p:nvPr>
        </p:nvSpPr>
        <p:spPr>
          <a:xfrm>
            <a:off x="780544" y="3578308"/>
            <a:ext cx="1210800" cy="72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4"/>
          <p:cNvSpPr/>
          <p:nvPr/>
        </p:nvSpPr>
        <p:spPr>
          <a:xfrm rot="9719309" flipH="1">
            <a:off x="8135061" y="4303499"/>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Cloud 5">
            <a:extLst>
              <a:ext uri="{FF2B5EF4-FFF2-40B4-BE49-F238E27FC236}">
                <a16:creationId xmlns:a16="http://schemas.microsoft.com/office/drawing/2014/main" id="{3200ACAB-0528-4BEC-9625-7358A9A29E9E}"/>
              </a:ext>
            </a:extLst>
          </p:cNvPr>
          <p:cNvSpPr/>
          <p:nvPr/>
        </p:nvSpPr>
        <p:spPr>
          <a:xfrm>
            <a:off x="3059723" y="64834"/>
            <a:ext cx="3767512" cy="1434817"/>
          </a:xfrm>
          <a:prstGeom prst="cloud">
            <a:avLst/>
          </a:prstGeom>
          <a:ln>
            <a:prstDash val="sysDot"/>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4400" dirty="0" err="1">
                <a:solidFill>
                  <a:schemeClr val="bg2">
                    <a:lumMod val="75000"/>
                  </a:schemeClr>
                </a:solidFill>
                <a:latin typeface="#9Slide07 SVNUT Triumph Press" panose="00000500000000000000" pitchFamily="2" charset="0"/>
              </a:rPr>
              <a:t>Mục</a:t>
            </a:r>
            <a:r>
              <a:rPr lang="en-US" sz="4400" dirty="0">
                <a:solidFill>
                  <a:schemeClr val="bg2">
                    <a:lumMod val="75000"/>
                  </a:schemeClr>
                </a:solidFill>
                <a:latin typeface="#9Slide07 SVNUT Triumph Press" panose="00000500000000000000" pitchFamily="2" charset="0"/>
              </a:rPr>
              <a:t> </a:t>
            </a:r>
            <a:r>
              <a:rPr lang="en-US" sz="4400" dirty="0" err="1">
                <a:solidFill>
                  <a:schemeClr val="bg2">
                    <a:lumMod val="75000"/>
                  </a:schemeClr>
                </a:solidFill>
                <a:latin typeface="#9Slide07 SVNUT Triumph Press" panose="00000500000000000000" pitchFamily="2" charset="0"/>
              </a:rPr>
              <a:t>tiêu</a:t>
            </a:r>
            <a:endParaRPr lang="en-US" sz="4400" dirty="0">
              <a:solidFill>
                <a:schemeClr val="bg2">
                  <a:lumMod val="75000"/>
                </a:schemeClr>
              </a:solidFill>
              <a:latin typeface="#9Slide07 SVNUT Triumph Press" panose="00000500000000000000" pitchFamily="2" charset="0"/>
            </a:endParaRPr>
          </a:p>
          <a:p>
            <a:pPr algn="ctr"/>
            <a:endParaRPr lang="en-US" sz="1800" dirty="0">
              <a:solidFill>
                <a:schemeClr val="bg2">
                  <a:lumMod val="75000"/>
                </a:schemeClr>
              </a:solidFill>
            </a:endParaRPr>
          </a:p>
        </p:txBody>
      </p:sp>
      <p:sp>
        <p:nvSpPr>
          <p:cNvPr id="29" name="Rectangle: Rounded Corners 28">
            <a:extLst>
              <a:ext uri="{FF2B5EF4-FFF2-40B4-BE49-F238E27FC236}">
                <a16:creationId xmlns:a16="http://schemas.microsoft.com/office/drawing/2014/main" id="{C879FC73-F660-4B40-BE88-C625D3F84C35}"/>
              </a:ext>
            </a:extLst>
          </p:cNvPr>
          <p:cNvSpPr/>
          <p:nvPr/>
        </p:nvSpPr>
        <p:spPr>
          <a:xfrm>
            <a:off x="2137001" y="1605947"/>
            <a:ext cx="6832550" cy="1478534"/>
          </a:xfrm>
          <a:custGeom>
            <a:avLst/>
            <a:gdLst>
              <a:gd name="connsiteX0" fmla="*/ 0 w 6832550"/>
              <a:gd name="connsiteY0" fmla="*/ 246427 h 1478534"/>
              <a:gd name="connsiteX1" fmla="*/ 246427 w 6832550"/>
              <a:gd name="connsiteY1" fmla="*/ 0 h 1478534"/>
              <a:gd name="connsiteX2" fmla="*/ 759366 w 6832550"/>
              <a:gd name="connsiteY2" fmla="*/ 0 h 1478534"/>
              <a:gd name="connsiteX3" fmla="*/ 1208908 w 6832550"/>
              <a:gd name="connsiteY3" fmla="*/ 0 h 1478534"/>
              <a:gd name="connsiteX4" fmla="*/ 1785244 w 6832550"/>
              <a:gd name="connsiteY4" fmla="*/ 0 h 1478534"/>
              <a:gd name="connsiteX5" fmla="*/ 2488374 w 6832550"/>
              <a:gd name="connsiteY5" fmla="*/ 0 h 1478534"/>
              <a:gd name="connsiteX6" fmla="*/ 3128107 w 6832550"/>
              <a:gd name="connsiteY6" fmla="*/ 0 h 1478534"/>
              <a:gd name="connsiteX7" fmla="*/ 3704443 w 6832550"/>
              <a:gd name="connsiteY7" fmla="*/ 0 h 1478534"/>
              <a:gd name="connsiteX8" fmla="*/ 4217382 w 6832550"/>
              <a:gd name="connsiteY8" fmla="*/ 0 h 1478534"/>
              <a:gd name="connsiteX9" fmla="*/ 4857115 w 6832550"/>
              <a:gd name="connsiteY9" fmla="*/ 0 h 1478534"/>
              <a:gd name="connsiteX10" fmla="*/ 5496848 w 6832550"/>
              <a:gd name="connsiteY10" fmla="*/ 0 h 1478534"/>
              <a:gd name="connsiteX11" fmla="*/ 6586123 w 6832550"/>
              <a:gd name="connsiteY11" fmla="*/ 0 h 1478534"/>
              <a:gd name="connsiteX12" fmla="*/ 6832550 w 6832550"/>
              <a:gd name="connsiteY12" fmla="*/ 246427 h 1478534"/>
              <a:gd name="connsiteX13" fmla="*/ 6832550 w 6832550"/>
              <a:gd name="connsiteY13" fmla="*/ 719553 h 1478534"/>
              <a:gd name="connsiteX14" fmla="*/ 6832550 w 6832550"/>
              <a:gd name="connsiteY14" fmla="*/ 1232107 h 1478534"/>
              <a:gd name="connsiteX15" fmla="*/ 6586123 w 6832550"/>
              <a:gd name="connsiteY15" fmla="*/ 1478534 h 1478534"/>
              <a:gd name="connsiteX16" fmla="*/ 6009787 w 6832550"/>
              <a:gd name="connsiteY16" fmla="*/ 1478534 h 1478534"/>
              <a:gd name="connsiteX17" fmla="*/ 5560245 w 6832550"/>
              <a:gd name="connsiteY17" fmla="*/ 1478534 h 1478534"/>
              <a:gd name="connsiteX18" fmla="*/ 4920512 w 6832550"/>
              <a:gd name="connsiteY18" fmla="*/ 1478534 h 1478534"/>
              <a:gd name="connsiteX19" fmla="*/ 4470970 w 6832550"/>
              <a:gd name="connsiteY19" fmla="*/ 1478534 h 1478534"/>
              <a:gd name="connsiteX20" fmla="*/ 3767840 w 6832550"/>
              <a:gd name="connsiteY20" fmla="*/ 1478534 h 1478534"/>
              <a:gd name="connsiteX21" fmla="*/ 3064710 w 6832550"/>
              <a:gd name="connsiteY21" fmla="*/ 1478534 h 1478534"/>
              <a:gd name="connsiteX22" fmla="*/ 2615168 w 6832550"/>
              <a:gd name="connsiteY22" fmla="*/ 1478534 h 1478534"/>
              <a:gd name="connsiteX23" fmla="*/ 2038832 w 6832550"/>
              <a:gd name="connsiteY23" fmla="*/ 1478534 h 1478534"/>
              <a:gd name="connsiteX24" fmla="*/ 1462496 w 6832550"/>
              <a:gd name="connsiteY24" fmla="*/ 1478534 h 1478534"/>
              <a:gd name="connsiteX25" fmla="*/ 1076351 w 6832550"/>
              <a:gd name="connsiteY25" fmla="*/ 1478534 h 1478534"/>
              <a:gd name="connsiteX26" fmla="*/ 246427 w 6832550"/>
              <a:gd name="connsiteY26" fmla="*/ 1478534 h 1478534"/>
              <a:gd name="connsiteX27" fmla="*/ 0 w 6832550"/>
              <a:gd name="connsiteY27" fmla="*/ 1232107 h 1478534"/>
              <a:gd name="connsiteX28" fmla="*/ 0 w 6832550"/>
              <a:gd name="connsiteY28" fmla="*/ 719553 h 1478534"/>
              <a:gd name="connsiteX29" fmla="*/ 0 w 6832550"/>
              <a:gd name="connsiteY29" fmla="*/ 246427 h 14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32550" h="1478534" fill="none" extrusionOk="0">
                <a:moveTo>
                  <a:pt x="0" y="246427"/>
                </a:moveTo>
                <a:cubicBezTo>
                  <a:pt x="11097" y="93216"/>
                  <a:pt x="109691" y="4104"/>
                  <a:pt x="246427" y="0"/>
                </a:cubicBezTo>
                <a:cubicBezTo>
                  <a:pt x="353942" y="-19399"/>
                  <a:pt x="618395" y="39149"/>
                  <a:pt x="759366" y="0"/>
                </a:cubicBezTo>
                <a:cubicBezTo>
                  <a:pt x="900337" y="-39149"/>
                  <a:pt x="1001363" y="27498"/>
                  <a:pt x="1208908" y="0"/>
                </a:cubicBezTo>
                <a:cubicBezTo>
                  <a:pt x="1416453" y="-27498"/>
                  <a:pt x="1548063" y="51899"/>
                  <a:pt x="1785244" y="0"/>
                </a:cubicBezTo>
                <a:cubicBezTo>
                  <a:pt x="2022425" y="-51899"/>
                  <a:pt x="2317101" y="50816"/>
                  <a:pt x="2488374" y="0"/>
                </a:cubicBezTo>
                <a:cubicBezTo>
                  <a:pt x="2659647" y="-50816"/>
                  <a:pt x="2923332" y="44055"/>
                  <a:pt x="3128107" y="0"/>
                </a:cubicBezTo>
                <a:cubicBezTo>
                  <a:pt x="3332882" y="-44055"/>
                  <a:pt x="3447394" y="52867"/>
                  <a:pt x="3704443" y="0"/>
                </a:cubicBezTo>
                <a:cubicBezTo>
                  <a:pt x="3961492" y="-52867"/>
                  <a:pt x="4001160" y="46796"/>
                  <a:pt x="4217382" y="0"/>
                </a:cubicBezTo>
                <a:cubicBezTo>
                  <a:pt x="4433604" y="-46796"/>
                  <a:pt x="4551440" y="1369"/>
                  <a:pt x="4857115" y="0"/>
                </a:cubicBezTo>
                <a:cubicBezTo>
                  <a:pt x="5162790" y="-1369"/>
                  <a:pt x="5261251" y="46557"/>
                  <a:pt x="5496848" y="0"/>
                </a:cubicBezTo>
                <a:cubicBezTo>
                  <a:pt x="5732445" y="-46557"/>
                  <a:pt x="6216673" y="28735"/>
                  <a:pt x="6586123" y="0"/>
                </a:cubicBezTo>
                <a:cubicBezTo>
                  <a:pt x="6698444" y="24309"/>
                  <a:pt x="6829723" y="84994"/>
                  <a:pt x="6832550" y="246427"/>
                </a:cubicBezTo>
                <a:cubicBezTo>
                  <a:pt x="6850761" y="376372"/>
                  <a:pt x="6798715" y="491850"/>
                  <a:pt x="6832550" y="719553"/>
                </a:cubicBezTo>
                <a:cubicBezTo>
                  <a:pt x="6866385" y="947256"/>
                  <a:pt x="6791330" y="1059274"/>
                  <a:pt x="6832550" y="1232107"/>
                </a:cubicBezTo>
                <a:cubicBezTo>
                  <a:pt x="6833309" y="1342021"/>
                  <a:pt x="6730730" y="1477154"/>
                  <a:pt x="6586123" y="1478534"/>
                </a:cubicBezTo>
                <a:cubicBezTo>
                  <a:pt x="6357056" y="1524262"/>
                  <a:pt x="6150460" y="1419838"/>
                  <a:pt x="6009787" y="1478534"/>
                </a:cubicBezTo>
                <a:cubicBezTo>
                  <a:pt x="5869114" y="1537230"/>
                  <a:pt x="5715914" y="1431770"/>
                  <a:pt x="5560245" y="1478534"/>
                </a:cubicBezTo>
                <a:cubicBezTo>
                  <a:pt x="5404576" y="1525298"/>
                  <a:pt x="5112948" y="1442624"/>
                  <a:pt x="4920512" y="1478534"/>
                </a:cubicBezTo>
                <a:cubicBezTo>
                  <a:pt x="4728076" y="1514444"/>
                  <a:pt x="4693223" y="1432793"/>
                  <a:pt x="4470970" y="1478534"/>
                </a:cubicBezTo>
                <a:cubicBezTo>
                  <a:pt x="4248717" y="1524275"/>
                  <a:pt x="4113503" y="1448127"/>
                  <a:pt x="3767840" y="1478534"/>
                </a:cubicBezTo>
                <a:cubicBezTo>
                  <a:pt x="3422177" y="1508941"/>
                  <a:pt x="3363638" y="1472235"/>
                  <a:pt x="3064710" y="1478534"/>
                </a:cubicBezTo>
                <a:cubicBezTo>
                  <a:pt x="2765782" y="1484833"/>
                  <a:pt x="2741307" y="1462550"/>
                  <a:pt x="2615168" y="1478534"/>
                </a:cubicBezTo>
                <a:cubicBezTo>
                  <a:pt x="2489029" y="1494518"/>
                  <a:pt x="2257379" y="1452187"/>
                  <a:pt x="2038832" y="1478534"/>
                </a:cubicBezTo>
                <a:cubicBezTo>
                  <a:pt x="1820285" y="1504881"/>
                  <a:pt x="1729474" y="1432594"/>
                  <a:pt x="1462496" y="1478534"/>
                </a:cubicBezTo>
                <a:cubicBezTo>
                  <a:pt x="1195518" y="1524474"/>
                  <a:pt x="1202745" y="1473534"/>
                  <a:pt x="1076351" y="1478534"/>
                </a:cubicBezTo>
                <a:cubicBezTo>
                  <a:pt x="949958" y="1483534"/>
                  <a:pt x="463872" y="1433453"/>
                  <a:pt x="246427" y="1478534"/>
                </a:cubicBezTo>
                <a:cubicBezTo>
                  <a:pt x="116507" y="1500109"/>
                  <a:pt x="-27146" y="1397208"/>
                  <a:pt x="0" y="1232107"/>
                </a:cubicBezTo>
                <a:cubicBezTo>
                  <a:pt x="-24199" y="996568"/>
                  <a:pt x="48282" y="910812"/>
                  <a:pt x="0" y="719553"/>
                </a:cubicBezTo>
                <a:cubicBezTo>
                  <a:pt x="-48282" y="528294"/>
                  <a:pt x="28647" y="478447"/>
                  <a:pt x="0" y="246427"/>
                </a:cubicBezTo>
                <a:close/>
              </a:path>
              <a:path w="6832550" h="1478534" stroke="0" extrusionOk="0">
                <a:moveTo>
                  <a:pt x="0" y="246427"/>
                </a:moveTo>
                <a:cubicBezTo>
                  <a:pt x="-26174" y="136947"/>
                  <a:pt x="100568" y="3185"/>
                  <a:pt x="246427" y="0"/>
                </a:cubicBezTo>
                <a:cubicBezTo>
                  <a:pt x="356954" y="-39242"/>
                  <a:pt x="583952" y="2483"/>
                  <a:pt x="695969" y="0"/>
                </a:cubicBezTo>
                <a:cubicBezTo>
                  <a:pt x="807986" y="-2483"/>
                  <a:pt x="982685" y="46896"/>
                  <a:pt x="1208908" y="0"/>
                </a:cubicBezTo>
                <a:cubicBezTo>
                  <a:pt x="1435131" y="-46896"/>
                  <a:pt x="1475325" y="16111"/>
                  <a:pt x="1595053" y="0"/>
                </a:cubicBezTo>
                <a:cubicBezTo>
                  <a:pt x="1714781" y="-16111"/>
                  <a:pt x="1966947" y="66279"/>
                  <a:pt x="2234786" y="0"/>
                </a:cubicBezTo>
                <a:cubicBezTo>
                  <a:pt x="2502625" y="-66279"/>
                  <a:pt x="2648582" y="31944"/>
                  <a:pt x="2811122" y="0"/>
                </a:cubicBezTo>
                <a:cubicBezTo>
                  <a:pt x="2973662" y="-31944"/>
                  <a:pt x="3296908" y="53625"/>
                  <a:pt x="3450855" y="0"/>
                </a:cubicBezTo>
                <a:cubicBezTo>
                  <a:pt x="3604802" y="-53625"/>
                  <a:pt x="3899010" y="75466"/>
                  <a:pt x="4153985" y="0"/>
                </a:cubicBezTo>
                <a:cubicBezTo>
                  <a:pt x="4408960" y="-75466"/>
                  <a:pt x="4461495" y="26563"/>
                  <a:pt x="4730321" y="0"/>
                </a:cubicBezTo>
                <a:cubicBezTo>
                  <a:pt x="4999147" y="-26563"/>
                  <a:pt x="5061605" y="37521"/>
                  <a:pt x="5370054" y="0"/>
                </a:cubicBezTo>
                <a:cubicBezTo>
                  <a:pt x="5678503" y="-37521"/>
                  <a:pt x="5818066" y="16777"/>
                  <a:pt x="6009787" y="0"/>
                </a:cubicBezTo>
                <a:cubicBezTo>
                  <a:pt x="6201508" y="-16777"/>
                  <a:pt x="6418709" y="1805"/>
                  <a:pt x="6586123" y="0"/>
                </a:cubicBezTo>
                <a:cubicBezTo>
                  <a:pt x="6756503" y="-11977"/>
                  <a:pt x="6834060" y="106637"/>
                  <a:pt x="6832550" y="246427"/>
                </a:cubicBezTo>
                <a:cubicBezTo>
                  <a:pt x="6853638" y="354219"/>
                  <a:pt x="6824600" y="599880"/>
                  <a:pt x="6832550" y="729410"/>
                </a:cubicBezTo>
                <a:cubicBezTo>
                  <a:pt x="6840500" y="858940"/>
                  <a:pt x="6830210" y="1089777"/>
                  <a:pt x="6832550" y="1232107"/>
                </a:cubicBezTo>
                <a:cubicBezTo>
                  <a:pt x="6836882" y="1382288"/>
                  <a:pt x="6717547" y="1460012"/>
                  <a:pt x="6586123" y="1478534"/>
                </a:cubicBezTo>
                <a:cubicBezTo>
                  <a:pt x="6325946" y="1487162"/>
                  <a:pt x="6280999" y="1455721"/>
                  <a:pt x="6009787" y="1478534"/>
                </a:cubicBezTo>
                <a:cubicBezTo>
                  <a:pt x="5738575" y="1501347"/>
                  <a:pt x="5592976" y="1442171"/>
                  <a:pt x="5370054" y="1478534"/>
                </a:cubicBezTo>
                <a:cubicBezTo>
                  <a:pt x="5147132" y="1514897"/>
                  <a:pt x="5069675" y="1435888"/>
                  <a:pt x="4983909" y="1478534"/>
                </a:cubicBezTo>
                <a:cubicBezTo>
                  <a:pt x="4898144" y="1521180"/>
                  <a:pt x="4694185" y="1459971"/>
                  <a:pt x="4534367" y="1478534"/>
                </a:cubicBezTo>
                <a:cubicBezTo>
                  <a:pt x="4374549" y="1497097"/>
                  <a:pt x="4169201" y="1450549"/>
                  <a:pt x="3831237" y="1478534"/>
                </a:cubicBezTo>
                <a:cubicBezTo>
                  <a:pt x="3493273" y="1506519"/>
                  <a:pt x="3391852" y="1440793"/>
                  <a:pt x="3254901" y="1478534"/>
                </a:cubicBezTo>
                <a:cubicBezTo>
                  <a:pt x="3117950" y="1516275"/>
                  <a:pt x="2769100" y="1424035"/>
                  <a:pt x="2615168" y="1478534"/>
                </a:cubicBezTo>
                <a:cubicBezTo>
                  <a:pt x="2461236" y="1533033"/>
                  <a:pt x="2239580" y="1440131"/>
                  <a:pt x="2102229" y="1478534"/>
                </a:cubicBezTo>
                <a:cubicBezTo>
                  <a:pt x="1964878" y="1516937"/>
                  <a:pt x="1720216" y="1449545"/>
                  <a:pt x="1462496" y="1478534"/>
                </a:cubicBezTo>
                <a:cubicBezTo>
                  <a:pt x="1204776" y="1507523"/>
                  <a:pt x="1109998" y="1445067"/>
                  <a:pt x="949557" y="1478534"/>
                </a:cubicBezTo>
                <a:cubicBezTo>
                  <a:pt x="789116" y="1512001"/>
                  <a:pt x="391780" y="1410745"/>
                  <a:pt x="246427" y="1478534"/>
                </a:cubicBezTo>
                <a:cubicBezTo>
                  <a:pt x="87348" y="1455012"/>
                  <a:pt x="-5830" y="1385539"/>
                  <a:pt x="0" y="1232107"/>
                </a:cubicBezTo>
                <a:cubicBezTo>
                  <a:pt x="-13991" y="1061660"/>
                  <a:pt x="11990" y="959132"/>
                  <a:pt x="0" y="768837"/>
                </a:cubicBezTo>
                <a:cubicBezTo>
                  <a:pt x="-11990" y="578542"/>
                  <a:pt x="19147" y="430903"/>
                  <a:pt x="0" y="246427"/>
                </a:cubicBezTo>
                <a:close/>
              </a:path>
            </a:pathLst>
          </a:custGeom>
          <a:solidFill>
            <a:srgbClr val="BCEBAC">
              <a:alpha val="80000"/>
            </a:srgbClr>
          </a:solidFill>
          <a:ln>
            <a:extLst>
              <a:ext uri="{C807C97D-BFC1-408E-A445-0C87EB9F89A2}">
                <ask:lineSketchStyleProps xmlns:ask="http://schemas.microsoft.com/office/drawing/2018/sketchyshapes" sd="340394520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bg2">
                    <a:lumMod val="75000"/>
                  </a:schemeClr>
                </a:solidFill>
              </a:rPr>
              <a:t>Xác định được bố cục và các hình ảnh so sánh, nhân hóa xuất hiện trong bài văn ở bài tập 1.</a:t>
            </a:r>
            <a:endParaRPr lang="en-US" sz="2800" dirty="0">
              <a:solidFill>
                <a:schemeClr val="bg2">
                  <a:lumMod val="75000"/>
                </a:schemeClr>
              </a:solidFill>
            </a:endParaRPr>
          </a:p>
        </p:txBody>
      </p:sp>
      <p:sp>
        <p:nvSpPr>
          <p:cNvPr id="65" name="Rectangle: Rounded Corners 64">
            <a:extLst>
              <a:ext uri="{FF2B5EF4-FFF2-40B4-BE49-F238E27FC236}">
                <a16:creationId xmlns:a16="http://schemas.microsoft.com/office/drawing/2014/main" id="{15E83EE0-E07C-473C-A75D-EF0EE1EF010F}"/>
              </a:ext>
            </a:extLst>
          </p:cNvPr>
          <p:cNvSpPr/>
          <p:nvPr/>
        </p:nvSpPr>
        <p:spPr>
          <a:xfrm>
            <a:off x="2137000" y="3218729"/>
            <a:ext cx="6832549" cy="1478534"/>
          </a:xfrm>
          <a:custGeom>
            <a:avLst/>
            <a:gdLst>
              <a:gd name="connsiteX0" fmla="*/ 0 w 6832549"/>
              <a:gd name="connsiteY0" fmla="*/ 246427 h 1478534"/>
              <a:gd name="connsiteX1" fmla="*/ 246427 w 6832549"/>
              <a:gd name="connsiteY1" fmla="*/ 0 h 1478534"/>
              <a:gd name="connsiteX2" fmla="*/ 886160 w 6832549"/>
              <a:gd name="connsiteY2" fmla="*/ 0 h 1478534"/>
              <a:gd name="connsiteX3" fmla="*/ 1462496 w 6832549"/>
              <a:gd name="connsiteY3" fmla="*/ 0 h 1478534"/>
              <a:gd name="connsiteX4" fmla="*/ 2165626 w 6832549"/>
              <a:gd name="connsiteY4" fmla="*/ 0 h 1478534"/>
              <a:gd name="connsiteX5" fmla="*/ 2805358 w 6832549"/>
              <a:gd name="connsiteY5" fmla="*/ 0 h 1478534"/>
              <a:gd name="connsiteX6" fmla="*/ 3318297 w 6832549"/>
              <a:gd name="connsiteY6" fmla="*/ 0 h 1478534"/>
              <a:gd name="connsiteX7" fmla="*/ 3958030 w 6832549"/>
              <a:gd name="connsiteY7" fmla="*/ 0 h 1478534"/>
              <a:gd name="connsiteX8" fmla="*/ 4597763 w 6832549"/>
              <a:gd name="connsiteY8" fmla="*/ 0 h 1478534"/>
              <a:gd name="connsiteX9" fmla="*/ 5300893 w 6832549"/>
              <a:gd name="connsiteY9" fmla="*/ 0 h 1478534"/>
              <a:gd name="connsiteX10" fmla="*/ 5750435 w 6832549"/>
              <a:gd name="connsiteY10" fmla="*/ 0 h 1478534"/>
              <a:gd name="connsiteX11" fmla="*/ 6586122 w 6832549"/>
              <a:gd name="connsiteY11" fmla="*/ 0 h 1478534"/>
              <a:gd name="connsiteX12" fmla="*/ 6832549 w 6832549"/>
              <a:gd name="connsiteY12" fmla="*/ 246427 h 1478534"/>
              <a:gd name="connsiteX13" fmla="*/ 6832549 w 6832549"/>
              <a:gd name="connsiteY13" fmla="*/ 758981 h 1478534"/>
              <a:gd name="connsiteX14" fmla="*/ 6832549 w 6832549"/>
              <a:gd name="connsiteY14" fmla="*/ 1232107 h 1478534"/>
              <a:gd name="connsiteX15" fmla="*/ 6586122 w 6832549"/>
              <a:gd name="connsiteY15" fmla="*/ 1478534 h 1478534"/>
              <a:gd name="connsiteX16" fmla="*/ 6136580 w 6832549"/>
              <a:gd name="connsiteY16" fmla="*/ 1478534 h 1478534"/>
              <a:gd name="connsiteX17" fmla="*/ 5750435 w 6832549"/>
              <a:gd name="connsiteY17" fmla="*/ 1478534 h 1478534"/>
              <a:gd name="connsiteX18" fmla="*/ 5300893 w 6832549"/>
              <a:gd name="connsiteY18" fmla="*/ 1478534 h 1478534"/>
              <a:gd name="connsiteX19" fmla="*/ 4661160 w 6832549"/>
              <a:gd name="connsiteY19" fmla="*/ 1478534 h 1478534"/>
              <a:gd name="connsiteX20" fmla="*/ 4275015 w 6832549"/>
              <a:gd name="connsiteY20" fmla="*/ 1478534 h 1478534"/>
              <a:gd name="connsiteX21" fmla="*/ 3571885 w 6832549"/>
              <a:gd name="connsiteY21" fmla="*/ 1478534 h 1478534"/>
              <a:gd name="connsiteX22" fmla="*/ 2932152 w 6832549"/>
              <a:gd name="connsiteY22" fmla="*/ 1478534 h 1478534"/>
              <a:gd name="connsiteX23" fmla="*/ 2355816 w 6832549"/>
              <a:gd name="connsiteY23" fmla="*/ 1478534 h 1478534"/>
              <a:gd name="connsiteX24" fmla="*/ 1842877 w 6832549"/>
              <a:gd name="connsiteY24" fmla="*/ 1478534 h 1478534"/>
              <a:gd name="connsiteX25" fmla="*/ 1329939 w 6832549"/>
              <a:gd name="connsiteY25" fmla="*/ 1478534 h 1478534"/>
              <a:gd name="connsiteX26" fmla="*/ 880396 w 6832549"/>
              <a:gd name="connsiteY26" fmla="*/ 1478534 h 1478534"/>
              <a:gd name="connsiteX27" fmla="*/ 246427 w 6832549"/>
              <a:gd name="connsiteY27" fmla="*/ 1478534 h 1478534"/>
              <a:gd name="connsiteX28" fmla="*/ 0 w 6832549"/>
              <a:gd name="connsiteY28" fmla="*/ 1232107 h 1478534"/>
              <a:gd name="connsiteX29" fmla="*/ 0 w 6832549"/>
              <a:gd name="connsiteY29" fmla="*/ 749124 h 1478534"/>
              <a:gd name="connsiteX30" fmla="*/ 0 w 6832549"/>
              <a:gd name="connsiteY30" fmla="*/ 246427 h 14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32549" h="1478534" fill="none" extrusionOk="0">
                <a:moveTo>
                  <a:pt x="0" y="246427"/>
                </a:moveTo>
                <a:cubicBezTo>
                  <a:pt x="-6818" y="112008"/>
                  <a:pt x="112311" y="10992"/>
                  <a:pt x="246427" y="0"/>
                </a:cubicBezTo>
                <a:cubicBezTo>
                  <a:pt x="456536" y="-51552"/>
                  <a:pt x="652468" y="60226"/>
                  <a:pt x="886160" y="0"/>
                </a:cubicBezTo>
                <a:cubicBezTo>
                  <a:pt x="1119852" y="-60226"/>
                  <a:pt x="1177007" y="20835"/>
                  <a:pt x="1462496" y="0"/>
                </a:cubicBezTo>
                <a:cubicBezTo>
                  <a:pt x="1747985" y="-20835"/>
                  <a:pt x="2010220" y="20470"/>
                  <a:pt x="2165626" y="0"/>
                </a:cubicBezTo>
                <a:cubicBezTo>
                  <a:pt x="2321032" y="-20470"/>
                  <a:pt x="2675805" y="74568"/>
                  <a:pt x="2805358" y="0"/>
                </a:cubicBezTo>
                <a:cubicBezTo>
                  <a:pt x="2934911" y="-74568"/>
                  <a:pt x="3166353" y="18822"/>
                  <a:pt x="3318297" y="0"/>
                </a:cubicBezTo>
                <a:cubicBezTo>
                  <a:pt x="3470241" y="-18822"/>
                  <a:pt x="3653034" y="47065"/>
                  <a:pt x="3958030" y="0"/>
                </a:cubicBezTo>
                <a:cubicBezTo>
                  <a:pt x="4263026" y="-47065"/>
                  <a:pt x="4307582" y="50042"/>
                  <a:pt x="4597763" y="0"/>
                </a:cubicBezTo>
                <a:cubicBezTo>
                  <a:pt x="4887944" y="-50042"/>
                  <a:pt x="5021331" y="28636"/>
                  <a:pt x="5300893" y="0"/>
                </a:cubicBezTo>
                <a:cubicBezTo>
                  <a:pt x="5580455" y="-28636"/>
                  <a:pt x="5590583" y="24119"/>
                  <a:pt x="5750435" y="0"/>
                </a:cubicBezTo>
                <a:cubicBezTo>
                  <a:pt x="5910287" y="-24119"/>
                  <a:pt x="6192932" y="17583"/>
                  <a:pt x="6586122" y="0"/>
                </a:cubicBezTo>
                <a:cubicBezTo>
                  <a:pt x="6704202" y="-2585"/>
                  <a:pt x="6835822" y="108409"/>
                  <a:pt x="6832549" y="246427"/>
                </a:cubicBezTo>
                <a:cubicBezTo>
                  <a:pt x="6853916" y="494903"/>
                  <a:pt x="6796759" y="619786"/>
                  <a:pt x="6832549" y="758981"/>
                </a:cubicBezTo>
                <a:cubicBezTo>
                  <a:pt x="6868339" y="898176"/>
                  <a:pt x="6829557" y="1031687"/>
                  <a:pt x="6832549" y="1232107"/>
                </a:cubicBezTo>
                <a:cubicBezTo>
                  <a:pt x="6842687" y="1400096"/>
                  <a:pt x="6725117" y="1482167"/>
                  <a:pt x="6586122" y="1478534"/>
                </a:cubicBezTo>
                <a:cubicBezTo>
                  <a:pt x="6365303" y="1496126"/>
                  <a:pt x="6293368" y="1460814"/>
                  <a:pt x="6136580" y="1478534"/>
                </a:cubicBezTo>
                <a:cubicBezTo>
                  <a:pt x="5979792" y="1496254"/>
                  <a:pt x="5941468" y="1460370"/>
                  <a:pt x="5750435" y="1478534"/>
                </a:cubicBezTo>
                <a:cubicBezTo>
                  <a:pt x="5559402" y="1496698"/>
                  <a:pt x="5508451" y="1477356"/>
                  <a:pt x="5300893" y="1478534"/>
                </a:cubicBezTo>
                <a:cubicBezTo>
                  <a:pt x="5093335" y="1479712"/>
                  <a:pt x="4908601" y="1452622"/>
                  <a:pt x="4661160" y="1478534"/>
                </a:cubicBezTo>
                <a:cubicBezTo>
                  <a:pt x="4413719" y="1504446"/>
                  <a:pt x="4466727" y="1464832"/>
                  <a:pt x="4275015" y="1478534"/>
                </a:cubicBezTo>
                <a:cubicBezTo>
                  <a:pt x="4083304" y="1492236"/>
                  <a:pt x="3843372" y="1397062"/>
                  <a:pt x="3571885" y="1478534"/>
                </a:cubicBezTo>
                <a:cubicBezTo>
                  <a:pt x="3300398" y="1560006"/>
                  <a:pt x="3207887" y="1467449"/>
                  <a:pt x="2932152" y="1478534"/>
                </a:cubicBezTo>
                <a:cubicBezTo>
                  <a:pt x="2656417" y="1489619"/>
                  <a:pt x="2602696" y="1462408"/>
                  <a:pt x="2355816" y="1478534"/>
                </a:cubicBezTo>
                <a:cubicBezTo>
                  <a:pt x="2108936" y="1494660"/>
                  <a:pt x="1964527" y="1474675"/>
                  <a:pt x="1842877" y="1478534"/>
                </a:cubicBezTo>
                <a:cubicBezTo>
                  <a:pt x="1721227" y="1482393"/>
                  <a:pt x="1519154" y="1474073"/>
                  <a:pt x="1329939" y="1478534"/>
                </a:cubicBezTo>
                <a:cubicBezTo>
                  <a:pt x="1140724" y="1482995"/>
                  <a:pt x="1009491" y="1436736"/>
                  <a:pt x="880396" y="1478534"/>
                </a:cubicBezTo>
                <a:cubicBezTo>
                  <a:pt x="751301" y="1520332"/>
                  <a:pt x="562990" y="1437261"/>
                  <a:pt x="246427" y="1478534"/>
                </a:cubicBezTo>
                <a:cubicBezTo>
                  <a:pt x="87412" y="1461948"/>
                  <a:pt x="19167" y="1354119"/>
                  <a:pt x="0" y="1232107"/>
                </a:cubicBezTo>
                <a:cubicBezTo>
                  <a:pt x="-18929" y="1072071"/>
                  <a:pt x="22398" y="871582"/>
                  <a:pt x="0" y="749124"/>
                </a:cubicBezTo>
                <a:cubicBezTo>
                  <a:pt x="-22398" y="626666"/>
                  <a:pt x="15569" y="495782"/>
                  <a:pt x="0" y="246427"/>
                </a:cubicBezTo>
                <a:close/>
              </a:path>
              <a:path w="6832549" h="1478534" stroke="0" extrusionOk="0">
                <a:moveTo>
                  <a:pt x="0" y="246427"/>
                </a:moveTo>
                <a:cubicBezTo>
                  <a:pt x="7519" y="83837"/>
                  <a:pt x="95807" y="464"/>
                  <a:pt x="246427" y="0"/>
                </a:cubicBezTo>
                <a:cubicBezTo>
                  <a:pt x="480844" y="-14491"/>
                  <a:pt x="783313" y="9341"/>
                  <a:pt x="949557" y="0"/>
                </a:cubicBezTo>
                <a:cubicBezTo>
                  <a:pt x="1115801" y="-9341"/>
                  <a:pt x="1352006" y="80605"/>
                  <a:pt x="1652687" y="0"/>
                </a:cubicBezTo>
                <a:cubicBezTo>
                  <a:pt x="1953368" y="-80605"/>
                  <a:pt x="2059460" y="57359"/>
                  <a:pt x="2355816" y="0"/>
                </a:cubicBezTo>
                <a:cubicBezTo>
                  <a:pt x="2652172" y="-57359"/>
                  <a:pt x="2722425" y="22215"/>
                  <a:pt x="2995549" y="0"/>
                </a:cubicBezTo>
                <a:cubicBezTo>
                  <a:pt x="3268673" y="-22215"/>
                  <a:pt x="3303013" y="33803"/>
                  <a:pt x="3381694" y="0"/>
                </a:cubicBezTo>
                <a:cubicBezTo>
                  <a:pt x="3460375" y="-33803"/>
                  <a:pt x="3726923" y="21852"/>
                  <a:pt x="3894633" y="0"/>
                </a:cubicBezTo>
                <a:cubicBezTo>
                  <a:pt x="4062343" y="-21852"/>
                  <a:pt x="4199970" y="41565"/>
                  <a:pt x="4407572" y="0"/>
                </a:cubicBezTo>
                <a:cubicBezTo>
                  <a:pt x="4615174" y="-41565"/>
                  <a:pt x="4739975" y="49768"/>
                  <a:pt x="4920511" y="0"/>
                </a:cubicBezTo>
                <a:cubicBezTo>
                  <a:pt x="5101047" y="-49768"/>
                  <a:pt x="5245819" y="19879"/>
                  <a:pt x="5370053" y="0"/>
                </a:cubicBezTo>
                <a:cubicBezTo>
                  <a:pt x="5494287" y="-19879"/>
                  <a:pt x="5926592" y="77193"/>
                  <a:pt x="6073183" y="0"/>
                </a:cubicBezTo>
                <a:cubicBezTo>
                  <a:pt x="6219774" y="-77193"/>
                  <a:pt x="6409476" y="9811"/>
                  <a:pt x="6586122" y="0"/>
                </a:cubicBezTo>
                <a:cubicBezTo>
                  <a:pt x="6705936" y="-36943"/>
                  <a:pt x="6864955" y="97228"/>
                  <a:pt x="6832549" y="246427"/>
                </a:cubicBezTo>
                <a:cubicBezTo>
                  <a:pt x="6842091" y="434446"/>
                  <a:pt x="6784533" y="635896"/>
                  <a:pt x="6832549" y="749124"/>
                </a:cubicBezTo>
                <a:cubicBezTo>
                  <a:pt x="6880565" y="862352"/>
                  <a:pt x="6776150" y="1123354"/>
                  <a:pt x="6832549" y="1232107"/>
                </a:cubicBezTo>
                <a:cubicBezTo>
                  <a:pt x="6864702" y="1362443"/>
                  <a:pt x="6725278" y="1477444"/>
                  <a:pt x="6586122" y="1478534"/>
                </a:cubicBezTo>
                <a:cubicBezTo>
                  <a:pt x="6368890" y="1554939"/>
                  <a:pt x="6077269" y="1451529"/>
                  <a:pt x="5882992" y="1478534"/>
                </a:cubicBezTo>
                <a:cubicBezTo>
                  <a:pt x="5688715" y="1505539"/>
                  <a:pt x="5539001" y="1476337"/>
                  <a:pt x="5370053" y="1478534"/>
                </a:cubicBezTo>
                <a:cubicBezTo>
                  <a:pt x="5201105" y="1480731"/>
                  <a:pt x="5066107" y="1474388"/>
                  <a:pt x="4857114" y="1478534"/>
                </a:cubicBezTo>
                <a:cubicBezTo>
                  <a:pt x="4648121" y="1482680"/>
                  <a:pt x="4618150" y="1464517"/>
                  <a:pt x="4407572" y="1478534"/>
                </a:cubicBezTo>
                <a:cubicBezTo>
                  <a:pt x="4196994" y="1492551"/>
                  <a:pt x="4090401" y="1429073"/>
                  <a:pt x="3958030" y="1478534"/>
                </a:cubicBezTo>
                <a:cubicBezTo>
                  <a:pt x="3825659" y="1527995"/>
                  <a:pt x="3661374" y="1464536"/>
                  <a:pt x="3571885" y="1478534"/>
                </a:cubicBezTo>
                <a:cubicBezTo>
                  <a:pt x="3482396" y="1492532"/>
                  <a:pt x="3038158" y="1427791"/>
                  <a:pt x="2868755" y="1478534"/>
                </a:cubicBezTo>
                <a:cubicBezTo>
                  <a:pt x="2699352" y="1529277"/>
                  <a:pt x="2577641" y="1432685"/>
                  <a:pt x="2292419" y="1478534"/>
                </a:cubicBezTo>
                <a:cubicBezTo>
                  <a:pt x="2007197" y="1524383"/>
                  <a:pt x="2077327" y="1465902"/>
                  <a:pt x="1906274" y="1478534"/>
                </a:cubicBezTo>
                <a:cubicBezTo>
                  <a:pt x="1735222" y="1491166"/>
                  <a:pt x="1518267" y="1413767"/>
                  <a:pt x="1203145" y="1478534"/>
                </a:cubicBezTo>
                <a:cubicBezTo>
                  <a:pt x="888023" y="1543301"/>
                  <a:pt x="955173" y="1439541"/>
                  <a:pt x="817000" y="1478534"/>
                </a:cubicBezTo>
                <a:cubicBezTo>
                  <a:pt x="678827" y="1517527"/>
                  <a:pt x="485489" y="1453821"/>
                  <a:pt x="246427" y="1478534"/>
                </a:cubicBezTo>
                <a:cubicBezTo>
                  <a:pt x="117381" y="1465566"/>
                  <a:pt x="17638" y="1377362"/>
                  <a:pt x="0" y="1232107"/>
                </a:cubicBezTo>
                <a:cubicBezTo>
                  <a:pt x="-21457" y="1084365"/>
                  <a:pt x="3000" y="850962"/>
                  <a:pt x="0" y="749124"/>
                </a:cubicBezTo>
                <a:cubicBezTo>
                  <a:pt x="-3000" y="647286"/>
                  <a:pt x="26842" y="476063"/>
                  <a:pt x="0" y="246427"/>
                </a:cubicBezTo>
                <a:close/>
              </a:path>
            </a:pathLst>
          </a:custGeom>
          <a:solidFill>
            <a:srgbClr val="BCEBAC">
              <a:alpha val="80000"/>
            </a:srgbClr>
          </a:solidFill>
          <a:ln>
            <a:extLst>
              <a:ext uri="{C807C97D-BFC1-408E-A445-0C87EB9F89A2}">
                <ask:lineSketchStyleProps xmlns:ask="http://schemas.microsoft.com/office/drawing/2018/sketchyshapes" sd="11816416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bg2">
                    <a:lumMod val="75000"/>
                  </a:schemeClr>
                </a:solidFill>
                <a:effectLst/>
                <a:latin typeface="Arial" panose="020B0604020202020204" pitchFamily="34" charset="0"/>
              </a:rPr>
              <a:t>Viết được đoạn văn tả đồ vật quen thuộc theo yêu cầu của</a:t>
            </a:r>
            <a:r>
              <a:rPr lang="en-US" sz="2800" b="0" i="0" dirty="0">
                <a:solidFill>
                  <a:schemeClr val="bg2">
                    <a:lumMod val="75000"/>
                  </a:schemeClr>
                </a:solidFill>
                <a:effectLst/>
                <a:latin typeface="Arial" panose="020B0604020202020204" pitchFamily="34" charset="0"/>
              </a:rPr>
              <a:t> </a:t>
            </a:r>
            <a:r>
              <a:rPr lang="en-US" sz="2800" dirty="0" err="1">
                <a:solidFill>
                  <a:schemeClr val="bg2">
                    <a:lumMod val="75000"/>
                  </a:schemeClr>
                </a:solidFill>
                <a:latin typeface="Arial" panose="020B0604020202020204" pitchFamily="34" charset="0"/>
              </a:rPr>
              <a:t>b</a:t>
            </a:r>
            <a:r>
              <a:rPr lang="en-US" sz="2800" b="0" i="0" dirty="0" err="1">
                <a:solidFill>
                  <a:schemeClr val="bg2">
                    <a:lumMod val="75000"/>
                  </a:schemeClr>
                </a:solidFill>
                <a:effectLst/>
                <a:latin typeface="Arial" panose="020B0604020202020204" pitchFamily="34" charset="0"/>
              </a:rPr>
              <a:t>ài</a:t>
            </a:r>
            <a:r>
              <a:rPr lang="en-US" sz="2800" b="0" i="0" dirty="0">
                <a:solidFill>
                  <a:schemeClr val="bg2">
                    <a:lumMod val="75000"/>
                  </a:schemeClr>
                </a:solidFill>
                <a:effectLst/>
                <a:latin typeface="Arial" panose="020B0604020202020204" pitchFamily="34" charset="0"/>
              </a:rPr>
              <a:t> </a:t>
            </a:r>
            <a:r>
              <a:rPr lang="en-US" sz="2800" b="0" i="0" dirty="0" err="1">
                <a:solidFill>
                  <a:schemeClr val="bg2">
                    <a:lumMod val="75000"/>
                  </a:schemeClr>
                </a:solidFill>
                <a:effectLst/>
                <a:latin typeface="Arial" panose="020B0604020202020204" pitchFamily="34" charset="0"/>
              </a:rPr>
              <a:t>tập</a:t>
            </a:r>
            <a:r>
              <a:rPr lang="en-US" sz="2800" b="0" i="0" dirty="0">
                <a:solidFill>
                  <a:schemeClr val="bg2">
                    <a:lumMod val="75000"/>
                  </a:schemeClr>
                </a:solidFill>
                <a:effectLst/>
                <a:latin typeface="Arial" panose="020B0604020202020204" pitchFamily="34" charset="0"/>
              </a:rPr>
              <a:t> 2</a:t>
            </a:r>
            <a:r>
              <a:rPr lang="vi-VN" sz="2800" b="0" i="0" dirty="0">
                <a:solidFill>
                  <a:schemeClr val="bg2">
                    <a:lumMod val="75000"/>
                  </a:schemeClr>
                </a:solidFill>
                <a:effectLst/>
                <a:latin typeface="Arial" panose="020B0604020202020204" pitchFamily="34" charset="0"/>
              </a:rPr>
              <a:t>.</a:t>
            </a:r>
            <a:endParaRPr lang="en-US" sz="2800" dirty="0">
              <a:solidFill>
                <a:schemeClr val="bg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12"/>
                                        </p:tgtEl>
                                        <p:attrNameLst>
                                          <p:attrName>style.visibility</p:attrName>
                                        </p:attrNameLst>
                                      </p:cBhvr>
                                      <p:to>
                                        <p:strVal val="visible"/>
                                      </p:to>
                                    </p:set>
                                    <p:animEffect transition="in" filter="barn(inVertical)">
                                      <p:cBhvr>
                                        <p:cTn id="13" dur="500"/>
                                        <p:tgtEl>
                                          <p:spTgt spid="5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16"/>
                                        </p:tgtEl>
                                        <p:attrNameLst>
                                          <p:attrName>style.visibility</p:attrName>
                                        </p:attrNameLst>
                                      </p:cBhvr>
                                      <p:to>
                                        <p:strVal val="visible"/>
                                      </p:to>
                                    </p:set>
                                    <p:animEffect transition="in" filter="barn(inVertical)">
                                      <p:cBhvr>
                                        <p:cTn id="16" dur="500"/>
                                        <p:tgtEl>
                                          <p:spTgt spid="5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13"/>
                                        </p:tgtEl>
                                        <p:attrNameLst>
                                          <p:attrName>style.visibility</p:attrName>
                                        </p:attrNameLst>
                                      </p:cBhvr>
                                      <p:to>
                                        <p:strVal val="visible"/>
                                      </p:to>
                                    </p:set>
                                    <p:animEffect transition="in" filter="barn(inVertical)">
                                      <p:cBhvr>
                                        <p:cTn id="19" dur="500"/>
                                        <p:tgtEl>
                                          <p:spTgt spid="5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10"/>
                                        </p:tgtEl>
                                        <p:attrNameLst>
                                          <p:attrName>style.visibility</p:attrName>
                                        </p:attrNameLst>
                                      </p:cBhvr>
                                      <p:to>
                                        <p:strVal val="visible"/>
                                      </p:to>
                                    </p:set>
                                    <p:animEffect transition="in" filter="barn(inVertical)">
                                      <p:cBhvr>
                                        <p:cTn id="27" dur="500"/>
                                        <p:tgtEl>
                                          <p:spTgt spid="5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21"/>
                                        </p:tgtEl>
                                        <p:attrNameLst>
                                          <p:attrName>style.visibility</p:attrName>
                                        </p:attrNameLst>
                                      </p:cBhvr>
                                      <p:to>
                                        <p:strVal val="visible"/>
                                      </p:to>
                                    </p:set>
                                    <p:animEffect transition="in" filter="barn(inVertical)">
                                      <p:cBhvr>
                                        <p:cTn id="30" dur="500"/>
                                        <p:tgtEl>
                                          <p:spTgt spid="5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11"/>
                                        </p:tgtEl>
                                        <p:attrNameLst>
                                          <p:attrName>style.visibility</p:attrName>
                                        </p:attrNameLst>
                                      </p:cBhvr>
                                      <p:to>
                                        <p:strVal val="visible"/>
                                      </p:to>
                                    </p:set>
                                    <p:animEffect transition="in" filter="barn(inVertical)">
                                      <p:cBhvr>
                                        <p:cTn id="33" dur="500"/>
                                        <p:tgtEl>
                                          <p:spTgt spid="5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barn(inVertical)">
                                      <p:cBhvr>
                                        <p:cTn id="3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 grpId="0" animBg="1"/>
      <p:bldP spid="511" grpId="0" animBg="1"/>
      <p:bldP spid="512" grpId="0" animBg="1"/>
      <p:bldP spid="513" grpId="0" animBg="1"/>
      <p:bldP spid="516" grpId="0"/>
      <p:bldP spid="521" grpId="0"/>
      <p:bldP spid="6" grpId="0" animBg="1"/>
      <p:bldP spid="29" grpId="0" animBg="1"/>
      <p:bldP spid="6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stretch>
            <a:fillRect/>
          </a:stretch>
        </p:blipFill>
        <p:spPr>
          <a:xfrm>
            <a:off x="54596" y="114926"/>
            <a:ext cx="729176" cy="783083"/>
          </a:xfrm>
          <a:prstGeom prst="rect">
            <a:avLst/>
          </a:prstGeom>
        </p:spPr>
      </p:pic>
      <p:grpSp>
        <p:nvGrpSpPr>
          <p:cNvPr id="3" name="Group 2">
            <a:extLst>
              <a:ext uri="{FF2B5EF4-FFF2-40B4-BE49-F238E27FC236}">
                <a16:creationId xmlns:a16="http://schemas.microsoft.com/office/drawing/2014/main" id="{E6F899AF-5C63-4D0A-B723-46F0023CC75A}"/>
              </a:ext>
            </a:extLst>
          </p:cNvPr>
          <p:cNvGrpSpPr/>
          <p:nvPr/>
        </p:nvGrpSpPr>
        <p:grpSpPr>
          <a:xfrm>
            <a:off x="2825261" y="234654"/>
            <a:ext cx="4325815" cy="3915315"/>
            <a:chOff x="177410" y="1790476"/>
            <a:chExt cx="2810412" cy="3004386"/>
          </a:xfrm>
        </p:grpSpPr>
        <p:grpSp>
          <p:nvGrpSpPr>
            <p:cNvPr id="5" name="Group 4">
              <a:extLst>
                <a:ext uri="{FF2B5EF4-FFF2-40B4-BE49-F238E27FC236}">
                  <a16:creationId xmlns:a16="http://schemas.microsoft.com/office/drawing/2014/main" id="{5B251D4D-481D-44A1-B543-DFAC9319FD40}"/>
                </a:ext>
              </a:extLst>
            </p:cNvPr>
            <p:cNvGrpSpPr/>
            <p:nvPr/>
          </p:nvGrpSpPr>
          <p:grpSpPr>
            <a:xfrm>
              <a:off x="177410" y="1790476"/>
              <a:ext cx="2810412" cy="3004386"/>
              <a:chOff x="177410" y="1790476"/>
              <a:chExt cx="2810412" cy="3004386"/>
            </a:xfrm>
          </p:grpSpPr>
          <p:pic>
            <p:nvPicPr>
              <p:cNvPr id="7" name="Picture 6" descr="A picture containing vector graphics&#10;&#10;Description automatically generated">
                <a:extLst>
                  <a:ext uri="{FF2B5EF4-FFF2-40B4-BE49-F238E27FC236}">
                    <a16:creationId xmlns:a16="http://schemas.microsoft.com/office/drawing/2014/main" id="{A326356D-3E5E-43DB-BBBF-A3BFB0927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0271">
                <a:off x="673250" y="1790476"/>
                <a:ext cx="1330306" cy="1322636"/>
              </a:xfrm>
              <a:prstGeom prst="rect">
                <a:avLst/>
              </a:prstGeom>
            </p:spPr>
          </p:pic>
          <p:pic>
            <p:nvPicPr>
              <p:cNvPr id="8" name="Picture 7">
                <a:extLst>
                  <a:ext uri="{FF2B5EF4-FFF2-40B4-BE49-F238E27FC236}">
                    <a16:creationId xmlns:a16="http://schemas.microsoft.com/office/drawing/2014/main" id="{B44D461F-59F1-4C78-9594-20B71D891C0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98" b="90093" l="462" r="94615">
                            <a14:foregroundMark x1="7231" y1="26471" x2="8154" y2="78328"/>
                            <a14:foregroundMark x1="615" y1="40093" x2="7692" y2="46904"/>
                            <a14:foregroundMark x1="7692" y1="46904" x2="7846" y2="46904"/>
                            <a14:foregroundMark x1="5846" y1="90093" x2="56923" y2="86223"/>
                            <a14:foregroundMark x1="56923" y1="86223" x2="86923" y2="89319"/>
                            <a14:foregroundMark x1="94615" y1="25542" x2="93692" y2="31889"/>
                            <a14:foregroundMark x1="23692" y1="61765" x2="50462" y2="50464"/>
                            <a14:foregroundMark x1="12923" y1="37926" x2="85846" y2="81889"/>
                            <a14:foregroundMark x1="73846" y1="40867" x2="70462" y2="69350"/>
                            <a14:foregroundMark x1="9538" y1="83591" x2="50000" y2="60526"/>
                            <a14:foregroundMark x1="50000" y1="60526" x2="50000" y2="60526"/>
                            <a14:backgroundMark x1="8154" y1="15325" x2="10769" y2="18731"/>
                            <a14:backgroundMark x1="8308" y1="13003" x2="11538" y2="14861"/>
                            <a14:backgroundMark x1="10000" y1="21053" x2="27538" y2="10526"/>
                          </a14:backgroundRemoval>
                        </a14:imgEffect>
                      </a14:imgLayer>
                    </a14:imgProps>
                  </a:ext>
                </a:extLst>
              </a:blip>
              <a:stretch>
                <a:fillRect/>
              </a:stretch>
            </p:blipFill>
            <p:spPr>
              <a:xfrm>
                <a:off x="177410" y="2001745"/>
                <a:ext cx="2810412" cy="2793117"/>
              </a:xfrm>
              <a:prstGeom prst="rect">
                <a:avLst/>
              </a:prstGeom>
            </p:spPr>
          </p:pic>
        </p:grpSp>
        <p:sp>
          <p:nvSpPr>
            <p:cNvPr id="6" name="TextBox 5">
              <a:extLst>
                <a:ext uri="{FF2B5EF4-FFF2-40B4-BE49-F238E27FC236}">
                  <a16:creationId xmlns:a16="http://schemas.microsoft.com/office/drawing/2014/main" id="{7C4DDBB4-2BC0-45C4-9020-AF8C03E8F832}"/>
                </a:ext>
              </a:extLst>
            </p:cNvPr>
            <p:cNvSpPr txBox="1"/>
            <p:nvPr/>
          </p:nvSpPr>
          <p:spPr>
            <a:xfrm>
              <a:off x="359218" y="3214068"/>
              <a:ext cx="2224941" cy="826595"/>
            </a:xfrm>
            <a:prstGeom prst="rect">
              <a:avLst/>
            </a:prstGeom>
            <a:noFill/>
          </p:spPr>
          <p:txBody>
            <a:bodyPr wrap="square" rtlCol="0">
              <a:spAutoFit/>
            </a:bodyPr>
            <a:lstStyle/>
            <a:p>
              <a:pPr algn="ctr"/>
              <a:r>
                <a:rPr lang="en-US" sz="3200" dirty="0" err="1">
                  <a:latin typeface="#9Slide07 SVNUT Triumph Press" panose="00000500000000000000" pitchFamily="2" charset="0"/>
                </a:rPr>
                <a:t>Bước</a:t>
              </a:r>
              <a:r>
                <a:rPr lang="en-US" sz="3200" dirty="0">
                  <a:latin typeface="#9Slide07 SVNUT Triumph Press" panose="00000500000000000000" pitchFamily="2" charset="0"/>
                </a:rPr>
                <a:t> 3</a:t>
              </a:r>
            </a:p>
            <a:p>
              <a:pPr algn="ctr"/>
              <a:r>
                <a:rPr lang="en-US" sz="3200" dirty="0" err="1">
                  <a:latin typeface="#9Slide07 SVNUT Triumph Press" panose="00000500000000000000" pitchFamily="2" charset="0"/>
                </a:rPr>
                <a:t>Kiểm</a:t>
              </a:r>
              <a:r>
                <a:rPr lang="en-US" sz="3200" dirty="0">
                  <a:latin typeface="#9Slide07 SVNUT Triumph Press" panose="00000500000000000000" pitchFamily="2" charset="0"/>
                </a:rPr>
                <a:t> </a:t>
              </a:r>
              <a:r>
                <a:rPr lang="en-US" sz="3200" dirty="0" err="1">
                  <a:latin typeface="#9Slide07 SVNUT Triumph Press" panose="00000500000000000000" pitchFamily="2" charset="0"/>
                </a:rPr>
                <a:t>tra</a:t>
              </a:r>
              <a:r>
                <a:rPr lang="en-US" sz="3200" dirty="0">
                  <a:latin typeface="#9Slide07 SVNUT Triumph Press" panose="00000500000000000000" pitchFamily="2" charset="0"/>
                </a:rPr>
                <a:t> </a:t>
              </a:r>
              <a:r>
                <a:rPr lang="en-US" sz="3200" dirty="0" err="1">
                  <a:latin typeface="#9Slide07 SVNUT Triumph Press" panose="00000500000000000000" pitchFamily="2" charset="0"/>
                </a:rPr>
                <a:t>lại</a:t>
              </a:r>
              <a:r>
                <a:rPr lang="en-US" sz="3200" dirty="0">
                  <a:latin typeface="#9Slide07 SVNUT Triumph Press" panose="00000500000000000000" pitchFamily="2" charset="0"/>
                </a:rPr>
                <a:t> </a:t>
              </a:r>
              <a:r>
                <a:rPr lang="en-US" sz="3200" dirty="0" err="1">
                  <a:latin typeface="#9Slide07 SVNUT Triumph Press" panose="00000500000000000000" pitchFamily="2" charset="0"/>
                </a:rPr>
                <a:t>bài</a:t>
              </a:r>
              <a:endParaRPr lang="en-US" sz="3200" dirty="0">
                <a:latin typeface="#9Slide07 SVNUT Triumph Press" panose="00000500000000000000" pitchFamily="2" charset="0"/>
              </a:endParaRPr>
            </a:p>
          </p:txBody>
        </p:sp>
      </p:grpSp>
    </p:spTree>
    <p:extLst>
      <p:ext uri="{BB962C8B-B14F-4D97-AF65-F5344CB8AC3E}">
        <p14:creationId xmlns:p14="http://schemas.microsoft.com/office/powerpoint/2010/main" val="6850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10" name="Google Shape;510;p34"/>
          <p:cNvSpPr/>
          <p:nvPr/>
        </p:nvSpPr>
        <p:spPr>
          <a:xfrm flipH="1">
            <a:off x="685034" y="3415537"/>
            <a:ext cx="1210800" cy="1210800"/>
          </a:xfrm>
          <a:prstGeom prst="ellipse">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34"/>
          <p:cNvSpPr/>
          <p:nvPr/>
        </p:nvSpPr>
        <p:spPr>
          <a:xfrm flipH="1">
            <a:off x="789809" y="3335187"/>
            <a:ext cx="1210800" cy="1210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34"/>
          <p:cNvSpPr/>
          <p:nvPr/>
        </p:nvSpPr>
        <p:spPr>
          <a:xfrm flipH="1">
            <a:off x="755590" y="1749391"/>
            <a:ext cx="1210800" cy="1210800"/>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34"/>
          <p:cNvSpPr/>
          <p:nvPr/>
        </p:nvSpPr>
        <p:spPr>
          <a:xfrm flipH="1">
            <a:off x="860365" y="1694141"/>
            <a:ext cx="1210800" cy="1210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34"/>
          <p:cNvSpPr txBox="1">
            <a:spLocks noGrp="1"/>
          </p:cNvSpPr>
          <p:nvPr>
            <p:ph type="title"/>
          </p:nvPr>
        </p:nvSpPr>
        <p:spPr>
          <a:xfrm>
            <a:off x="851100" y="1937291"/>
            <a:ext cx="1210800" cy="72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521" name="Google Shape;521;p34"/>
          <p:cNvSpPr txBox="1">
            <a:spLocks noGrp="1"/>
          </p:cNvSpPr>
          <p:nvPr>
            <p:ph type="title" idx="6"/>
          </p:nvPr>
        </p:nvSpPr>
        <p:spPr>
          <a:xfrm>
            <a:off x="780544" y="3578308"/>
            <a:ext cx="1210800" cy="72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34"/>
          <p:cNvSpPr/>
          <p:nvPr/>
        </p:nvSpPr>
        <p:spPr>
          <a:xfrm rot="9719309" flipH="1">
            <a:off x="8135061" y="4303499"/>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Cloud 5">
            <a:extLst>
              <a:ext uri="{FF2B5EF4-FFF2-40B4-BE49-F238E27FC236}">
                <a16:creationId xmlns:a16="http://schemas.microsoft.com/office/drawing/2014/main" id="{3200ACAB-0528-4BEC-9625-7358A9A29E9E}"/>
              </a:ext>
            </a:extLst>
          </p:cNvPr>
          <p:cNvSpPr/>
          <p:nvPr/>
        </p:nvSpPr>
        <p:spPr>
          <a:xfrm>
            <a:off x="3059723" y="64834"/>
            <a:ext cx="4130346" cy="1434817"/>
          </a:xfrm>
          <a:prstGeom prst="cloud">
            <a:avLst/>
          </a:prstGeom>
          <a:ln>
            <a:prstDash val="sysDo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noProof="0" dirty="0" err="1">
                <a:solidFill>
                  <a:srgbClr val="DF99A8">
                    <a:lumMod val="75000"/>
                  </a:srgbClr>
                </a:solidFill>
                <a:latin typeface="#9Slide07 SVNUT Triumph Press" panose="00000500000000000000" pitchFamily="2" charset="0"/>
              </a:rPr>
              <a:t>Đánh</a:t>
            </a:r>
            <a:r>
              <a:rPr lang="en-US" sz="3200" noProof="0" dirty="0">
                <a:solidFill>
                  <a:srgbClr val="DF99A8">
                    <a:lumMod val="75000"/>
                  </a:srgbClr>
                </a:solidFill>
                <a:latin typeface="#9Slide07 SVNUT Triumph Press" panose="00000500000000000000" pitchFamily="2" charset="0"/>
              </a:rPr>
              <a:t> </a:t>
            </a:r>
            <a:r>
              <a:rPr lang="en-US" sz="3200" noProof="0" dirty="0" err="1">
                <a:solidFill>
                  <a:srgbClr val="DF99A8">
                    <a:lumMod val="75000"/>
                  </a:srgbClr>
                </a:solidFill>
                <a:latin typeface="#9Slide07 SVNUT Triumph Press" panose="00000500000000000000" pitchFamily="2" charset="0"/>
              </a:rPr>
              <a:t>giá</a:t>
            </a:r>
            <a:r>
              <a:rPr lang="en-US" sz="3200" noProof="0" dirty="0">
                <a:solidFill>
                  <a:srgbClr val="DF99A8">
                    <a:lumMod val="75000"/>
                  </a:srgbClr>
                </a:solidFill>
                <a:latin typeface="#9Slide07 SVNUT Triumph Press" panose="00000500000000000000" pitchFamily="2" charset="0"/>
              </a:rPr>
              <a:t> </a:t>
            </a:r>
            <a:r>
              <a:rPr lang="en-US" sz="3200" noProof="0" dirty="0" err="1">
                <a:solidFill>
                  <a:srgbClr val="DF99A8">
                    <a:lumMod val="75000"/>
                  </a:srgbClr>
                </a:solidFill>
                <a:latin typeface="#9Slide07 SVNUT Triumph Press" panose="00000500000000000000" pitchFamily="2" charset="0"/>
              </a:rPr>
              <a:t>m</a:t>
            </a:r>
            <a:r>
              <a:rPr kumimoji="0" lang="en-US" sz="3200" b="0" i="0" u="none" strike="noStrike" kern="0" cap="none" spc="0" normalizeH="0" baseline="0" noProof="0" dirty="0" err="1">
                <a:ln>
                  <a:noFill/>
                </a:ln>
                <a:solidFill>
                  <a:srgbClr val="DF99A8">
                    <a:lumMod val="75000"/>
                  </a:srgbClr>
                </a:solidFill>
                <a:effectLst/>
                <a:uLnTx/>
                <a:uFillTx/>
                <a:latin typeface="#9Slide07 SVNUT Triumph Press" panose="00000500000000000000" pitchFamily="2" charset="0"/>
                <a:sym typeface="Arial"/>
              </a:rPr>
              <a:t>ục</a:t>
            </a:r>
            <a:r>
              <a:rPr kumimoji="0" lang="en-US" sz="3200" b="0" i="0" u="none" strike="noStrike" kern="0" cap="none" spc="0" normalizeH="0" baseline="0" noProof="0" dirty="0">
                <a:ln>
                  <a:noFill/>
                </a:ln>
                <a:solidFill>
                  <a:srgbClr val="DF99A8">
                    <a:lumMod val="75000"/>
                  </a:srgbClr>
                </a:solidFill>
                <a:effectLst/>
                <a:uLnTx/>
                <a:uFillTx/>
                <a:latin typeface="#9Slide07 SVNUT Triumph Press" panose="00000500000000000000" pitchFamily="2" charset="0"/>
                <a:sym typeface="Arial"/>
              </a:rPr>
              <a:t> </a:t>
            </a:r>
            <a:r>
              <a:rPr kumimoji="0" lang="en-US" sz="3200" b="0" i="0" u="none" strike="noStrike" kern="0" cap="none" spc="0" normalizeH="0" baseline="0" noProof="0" dirty="0" err="1">
                <a:ln>
                  <a:noFill/>
                </a:ln>
                <a:solidFill>
                  <a:srgbClr val="DF99A8">
                    <a:lumMod val="75000"/>
                  </a:srgbClr>
                </a:solidFill>
                <a:effectLst/>
                <a:uLnTx/>
                <a:uFillTx/>
                <a:latin typeface="#9Slide07 SVNUT Triumph Press" panose="00000500000000000000" pitchFamily="2" charset="0"/>
                <a:sym typeface="Arial"/>
              </a:rPr>
              <a:t>tiêu</a:t>
            </a:r>
            <a:endParaRPr kumimoji="0" lang="en-US" sz="3200" b="0" i="0" u="none" strike="noStrike" kern="0" cap="none" spc="0" normalizeH="0" baseline="0" noProof="0" dirty="0">
              <a:ln>
                <a:noFill/>
              </a:ln>
              <a:solidFill>
                <a:srgbClr val="DF99A8">
                  <a:lumMod val="75000"/>
                </a:srgbClr>
              </a:solidFill>
              <a:effectLst/>
              <a:uLnTx/>
              <a:uFillTx/>
              <a:latin typeface="#9Slide07 SVNUT Triumph Press" panose="00000500000000000000" pitchFamily="2"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DF99A8">
                  <a:lumMod val="75000"/>
                </a:srgbClr>
              </a:solidFill>
              <a:effectLst/>
              <a:uLnTx/>
              <a:uFillTx/>
              <a:latin typeface="Arial"/>
              <a:ea typeface="+mn-ea"/>
              <a:cs typeface="+mn-cs"/>
              <a:sym typeface="Arial"/>
            </a:endParaRPr>
          </a:p>
        </p:txBody>
      </p:sp>
      <p:sp>
        <p:nvSpPr>
          <p:cNvPr id="29" name="Rectangle: Rounded Corners 28">
            <a:extLst>
              <a:ext uri="{FF2B5EF4-FFF2-40B4-BE49-F238E27FC236}">
                <a16:creationId xmlns:a16="http://schemas.microsoft.com/office/drawing/2014/main" id="{C879FC73-F660-4B40-BE88-C625D3F84C35}"/>
              </a:ext>
            </a:extLst>
          </p:cNvPr>
          <p:cNvSpPr/>
          <p:nvPr/>
        </p:nvSpPr>
        <p:spPr>
          <a:xfrm>
            <a:off x="2137001" y="1605947"/>
            <a:ext cx="6832550" cy="1478534"/>
          </a:xfrm>
          <a:custGeom>
            <a:avLst/>
            <a:gdLst>
              <a:gd name="connsiteX0" fmla="*/ 0 w 6832550"/>
              <a:gd name="connsiteY0" fmla="*/ 246427 h 1478534"/>
              <a:gd name="connsiteX1" fmla="*/ 246427 w 6832550"/>
              <a:gd name="connsiteY1" fmla="*/ 0 h 1478534"/>
              <a:gd name="connsiteX2" fmla="*/ 759366 w 6832550"/>
              <a:gd name="connsiteY2" fmla="*/ 0 h 1478534"/>
              <a:gd name="connsiteX3" fmla="*/ 1208908 w 6832550"/>
              <a:gd name="connsiteY3" fmla="*/ 0 h 1478534"/>
              <a:gd name="connsiteX4" fmla="*/ 1785244 w 6832550"/>
              <a:gd name="connsiteY4" fmla="*/ 0 h 1478534"/>
              <a:gd name="connsiteX5" fmla="*/ 2488374 w 6832550"/>
              <a:gd name="connsiteY5" fmla="*/ 0 h 1478534"/>
              <a:gd name="connsiteX6" fmla="*/ 3128107 w 6832550"/>
              <a:gd name="connsiteY6" fmla="*/ 0 h 1478534"/>
              <a:gd name="connsiteX7" fmla="*/ 3704443 w 6832550"/>
              <a:gd name="connsiteY7" fmla="*/ 0 h 1478534"/>
              <a:gd name="connsiteX8" fmla="*/ 4217382 w 6832550"/>
              <a:gd name="connsiteY8" fmla="*/ 0 h 1478534"/>
              <a:gd name="connsiteX9" fmla="*/ 4857115 w 6832550"/>
              <a:gd name="connsiteY9" fmla="*/ 0 h 1478534"/>
              <a:gd name="connsiteX10" fmla="*/ 5496848 w 6832550"/>
              <a:gd name="connsiteY10" fmla="*/ 0 h 1478534"/>
              <a:gd name="connsiteX11" fmla="*/ 6586123 w 6832550"/>
              <a:gd name="connsiteY11" fmla="*/ 0 h 1478534"/>
              <a:gd name="connsiteX12" fmla="*/ 6832550 w 6832550"/>
              <a:gd name="connsiteY12" fmla="*/ 246427 h 1478534"/>
              <a:gd name="connsiteX13" fmla="*/ 6832550 w 6832550"/>
              <a:gd name="connsiteY13" fmla="*/ 719553 h 1478534"/>
              <a:gd name="connsiteX14" fmla="*/ 6832550 w 6832550"/>
              <a:gd name="connsiteY14" fmla="*/ 1232107 h 1478534"/>
              <a:gd name="connsiteX15" fmla="*/ 6586123 w 6832550"/>
              <a:gd name="connsiteY15" fmla="*/ 1478534 h 1478534"/>
              <a:gd name="connsiteX16" fmla="*/ 6009787 w 6832550"/>
              <a:gd name="connsiteY16" fmla="*/ 1478534 h 1478534"/>
              <a:gd name="connsiteX17" fmla="*/ 5560245 w 6832550"/>
              <a:gd name="connsiteY17" fmla="*/ 1478534 h 1478534"/>
              <a:gd name="connsiteX18" fmla="*/ 4920512 w 6832550"/>
              <a:gd name="connsiteY18" fmla="*/ 1478534 h 1478534"/>
              <a:gd name="connsiteX19" fmla="*/ 4470970 w 6832550"/>
              <a:gd name="connsiteY19" fmla="*/ 1478534 h 1478534"/>
              <a:gd name="connsiteX20" fmla="*/ 3767840 w 6832550"/>
              <a:gd name="connsiteY20" fmla="*/ 1478534 h 1478534"/>
              <a:gd name="connsiteX21" fmla="*/ 3064710 w 6832550"/>
              <a:gd name="connsiteY21" fmla="*/ 1478534 h 1478534"/>
              <a:gd name="connsiteX22" fmla="*/ 2615168 w 6832550"/>
              <a:gd name="connsiteY22" fmla="*/ 1478534 h 1478534"/>
              <a:gd name="connsiteX23" fmla="*/ 2038832 w 6832550"/>
              <a:gd name="connsiteY23" fmla="*/ 1478534 h 1478534"/>
              <a:gd name="connsiteX24" fmla="*/ 1462496 w 6832550"/>
              <a:gd name="connsiteY24" fmla="*/ 1478534 h 1478534"/>
              <a:gd name="connsiteX25" fmla="*/ 1076351 w 6832550"/>
              <a:gd name="connsiteY25" fmla="*/ 1478534 h 1478534"/>
              <a:gd name="connsiteX26" fmla="*/ 246427 w 6832550"/>
              <a:gd name="connsiteY26" fmla="*/ 1478534 h 1478534"/>
              <a:gd name="connsiteX27" fmla="*/ 0 w 6832550"/>
              <a:gd name="connsiteY27" fmla="*/ 1232107 h 1478534"/>
              <a:gd name="connsiteX28" fmla="*/ 0 w 6832550"/>
              <a:gd name="connsiteY28" fmla="*/ 719553 h 1478534"/>
              <a:gd name="connsiteX29" fmla="*/ 0 w 6832550"/>
              <a:gd name="connsiteY29" fmla="*/ 246427 h 14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32550" h="1478534" fill="none" extrusionOk="0">
                <a:moveTo>
                  <a:pt x="0" y="246427"/>
                </a:moveTo>
                <a:cubicBezTo>
                  <a:pt x="11097" y="93216"/>
                  <a:pt x="109691" y="4104"/>
                  <a:pt x="246427" y="0"/>
                </a:cubicBezTo>
                <a:cubicBezTo>
                  <a:pt x="353942" y="-19399"/>
                  <a:pt x="618395" y="39149"/>
                  <a:pt x="759366" y="0"/>
                </a:cubicBezTo>
                <a:cubicBezTo>
                  <a:pt x="900337" y="-39149"/>
                  <a:pt x="1001363" y="27498"/>
                  <a:pt x="1208908" y="0"/>
                </a:cubicBezTo>
                <a:cubicBezTo>
                  <a:pt x="1416453" y="-27498"/>
                  <a:pt x="1548063" y="51899"/>
                  <a:pt x="1785244" y="0"/>
                </a:cubicBezTo>
                <a:cubicBezTo>
                  <a:pt x="2022425" y="-51899"/>
                  <a:pt x="2317101" y="50816"/>
                  <a:pt x="2488374" y="0"/>
                </a:cubicBezTo>
                <a:cubicBezTo>
                  <a:pt x="2659647" y="-50816"/>
                  <a:pt x="2923332" y="44055"/>
                  <a:pt x="3128107" y="0"/>
                </a:cubicBezTo>
                <a:cubicBezTo>
                  <a:pt x="3332882" y="-44055"/>
                  <a:pt x="3447394" y="52867"/>
                  <a:pt x="3704443" y="0"/>
                </a:cubicBezTo>
                <a:cubicBezTo>
                  <a:pt x="3961492" y="-52867"/>
                  <a:pt x="4001160" y="46796"/>
                  <a:pt x="4217382" y="0"/>
                </a:cubicBezTo>
                <a:cubicBezTo>
                  <a:pt x="4433604" y="-46796"/>
                  <a:pt x="4551440" y="1369"/>
                  <a:pt x="4857115" y="0"/>
                </a:cubicBezTo>
                <a:cubicBezTo>
                  <a:pt x="5162790" y="-1369"/>
                  <a:pt x="5261251" y="46557"/>
                  <a:pt x="5496848" y="0"/>
                </a:cubicBezTo>
                <a:cubicBezTo>
                  <a:pt x="5732445" y="-46557"/>
                  <a:pt x="6216673" y="28735"/>
                  <a:pt x="6586123" y="0"/>
                </a:cubicBezTo>
                <a:cubicBezTo>
                  <a:pt x="6698444" y="24309"/>
                  <a:pt x="6829723" y="84994"/>
                  <a:pt x="6832550" y="246427"/>
                </a:cubicBezTo>
                <a:cubicBezTo>
                  <a:pt x="6850761" y="376372"/>
                  <a:pt x="6798715" y="491850"/>
                  <a:pt x="6832550" y="719553"/>
                </a:cubicBezTo>
                <a:cubicBezTo>
                  <a:pt x="6866385" y="947256"/>
                  <a:pt x="6791330" y="1059274"/>
                  <a:pt x="6832550" y="1232107"/>
                </a:cubicBezTo>
                <a:cubicBezTo>
                  <a:pt x="6833309" y="1342021"/>
                  <a:pt x="6730730" y="1477154"/>
                  <a:pt x="6586123" y="1478534"/>
                </a:cubicBezTo>
                <a:cubicBezTo>
                  <a:pt x="6357056" y="1524262"/>
                  <a:pt x="6150460" y="1419838"/>
                  <a:pt x="6009787" y="1478534"/>
                </a:cubicBezTo>
                <a:cubicBezTo>
                  <a:pt x="5869114" y="1537230"/>
                  <a:pt x="5715914" y="1431770"/>
                  <a:pt x="5560245" y="1478534"/>
                </a:cubicBezTo>
                <a:cubicBezTo>
                  <a:pt x="5404576" y="1525298"/>
                  <a:pt x="5112948" y="1442624"/>
                  <a:pt x="4920512" y="1478534"/>
                </a:cubicBezTo>
                <a:cubicBezTo>
                  <a:pt x="4728076" y="1514444"/>
                  <a:pt x="4693223" y="1432793"/>
                  <a:pt x="4470970" y="1478534"/>
                </a:cubicBezTo>
                <a:cubicBezTo>
                  <a:pt x="4248717" y="1524275"/>
                  <a:pt x="4113503" y="1448127"/>
                  <a:pt x="3767840" y="1478534"/>
                </a:cubicBezTo>
                <a:cubicBezTo>
                  <a:pt x="3422177" y="1508941"/>
                  <a:pt x="3363638" y="1472235"/>
                  <a:pt x="3064710" y="1478534"/>
                </a:cubicBezTo>
                <a:cubicBezTo>
                  <a:pt x="2765782" y="1484833"/>
                  <a:pt x="2741307" y="1462550"/>
                  <a:pt x="2615168" y="1478534"/>
                </a:cubicBezTo>
                <a:cubicBezTo>
                  <a:pt x="2489029" y="1494518"/>
                  <a:pt x="2257379" y="1452187"/>
                  <a:pt x="2038832" y="1478534"/>
                </a:cubicBezTo>
                <a:cubicBezTo>
                  <a:pt x="1820285" y="1504881"/>
                  <a:pt x="1729474" y="1432594"/>
                  <a:pt x="1462496" y="1478534"/>
                </a:cubicBezTo>
                <a:cubicBezTo>
                  <a:pt x="1195518" y="1524474"/>
                  <a:pt x="1202745" y="1473534"/>
                  <a:pt x="1076351" y="1478534"/>
                </a:cubicBezTo>
                <a:cubicBezTo>
                  <a:pt x="949958" y="1483534"/>
                  <a:pt x="463872" y="1433453"/>
                  <a:pt x="246427" y="1478534"/>
                </a:cubicBezTo>
                <a:cubicBezTo>
                  <a:pt x="116507" y="1500109"/>
                  <a:pt x="-27146" y="1397208"/>
                  <a:pt x="0" y="1232107"/>
                </a:cubicBezTo>
                <a:cubicBezTo>
                  <a:pt x="-24199" y="996568"/>
                  <a:pt x="48282" y="910812"/>
                  <a:pt x="0" y="719553"/>
                </a:cubicBezTo>
                <a:cubicBezTo>
                  <a:pt x="-48282" y="528294"/>
                  <a:pt x="28647" y="478447"/>
                  <a:pt x="0" y="246427"/>
                </a:cubicBezTo>
                <a:close/>
              </a:path>
              <a:path w="6832550" h="1478534" stroke="0" extrusionOk="0">
                <a:moveTo>
                  <a:pt x="0" y="246427"/>
                </a:moveTo>
                <a:cubicBezTo>
                  <a:pt x="-26174" y="136947"/>
                  <a:pt x="100568" y="3185"/>
                  <a:pt x="246427" y="0"/>
                </a:cubicBezTo>
                <a:cubicBezTo>
                  <a:pt x="356954" y="-39242"/>
                  <a:pt x="583952" y="2483"/>
                  <a:pt x="695969" y="0"/>
                </a:cubicBezTo>
                <a:cubicBezTo>
                  <a:pt x="807986" y="-2483"/>
                  <a:pt x="982685" y="46896"/>
                  <a:pt x="1208908" y="0"/>
                </a:cubicBezTo>
                <a:cubicBezTo>
                  <a:pt x="1435131" y="-46896"/>
                  <a:pt x="1475325" y="16111"/>
                  <a:pt x="1595053" y="0"/>
                </a:cubicBezTo>
                <a:cubicBezTo>
                  <a:pt x="1714781" y="-16111"/>
                  <a:pt x="1966947" y="66279"/>
                  <a:pt x="2234786" y="0"/>
                </a:cubicBezTo>
                <a:cubicBezTo>
                  <a:pt x="2502625" y="-66279"/>
                  <a:pt x="2648582" y="31944"/>
                  <a:pt x="2811122" y="0"/>
                </a:cubicBezTo>
                <a:cubicBezTo>
                  <a:pt x="2973662" y="-31944"/>
                  <a:pt x="3296908" y="53625"/>
                  <a:pt x="3450855" y="0"/>
                </a:cubicBezTo>
                <a:cubicBezTo>
                  <a:pt x="3604802" y="-53625"/>
                  <a:pt x="3899010" y="75466"/>
                  <a:pt x="4153985" y="0"/>
                </a:cubicBezTo>
                <a:cubicBezTo>
                  <a:pt x="4408960" y="-75466"/>
                  <a:pt x="4461495" y="26563"/>
                  <a:pt x="4730321" y="0"/>
                </a:cubicBezTo>
                <a:cubicBezTo>
                  <a:pt x="4999147" y="-26563"/>
                  <a:pt x="5061605" y="37521"/>
                  <a:pt x="5370054" y="0"/>
                </a:cubicBezTo>
                <a:cubicBezTo>
                  <a:pt x="5678503" y="-37521"/>
                  <a:pt x="5818066" y="16777"/>
                  <a:pt x="6009787" y="0"/>
                </a:cubicBezTo>
                <a:cubicBezTo>
                  <a:pt x="6201508" y="-16777"/>
                  <a:pt x="6418709" y="1805"/>
                  <a:pt x="6586123" y="0"/>
                </a:cubicBezTo>
                <a:cubicBezTo>
                  <a:pt x="6756503" y="-11977"/>
                  <a:pt x="6834060" y="106637"/>
                  <a:pt x="6832550" y="246427"/>
                </a:cubicBezTo>
                <a:cubicBezTo>
                  <a:pt x="6853638" y="354219"/>
                  <a:pt x="6824600" y="599880"/>
                  <a:pt x="6832550" y="729410"/>
                </a:cubicBezTo>
                <a:cubicBezTo>
                  <a:pt x="6840500" y="858940"/>
                  <a:pt x="6830210" y="1089777"/>
                  <a:pt x="6832550" y="1232107"/>
                </a:cubicBezTo>
                <a:cubicBezTo>
                  <a:pt x="6836882" y="1382288"/>
                  <a:pt x="6717547" y="1460012"/>
                  <a:pt x="6586123" y="1478534"/>
                </a:cubicBezTo>
                <a:cubicBezTo>
                  <a:pt x="6325946" y="1487162"/>
                  <a:pt x="6280999" y="1455721"/>
                  <a:pt x="6009787" y="1478534"/>
                </a:cubicBezTo>
                <a:cubicBezTo>
                  <a:pt x="5738575" y="1501347"/>
                  <a:pt x="5592976" y="1442171"/>
                  <a:pt x="5370054" y="1478534"/>
                </a:cubicBezTo>
                <a:cubicBezTo>
                  <a:pt x="5147132" y="1514897"/>
                  <a:pt x="5069675" y="1435888"/>
                  <a:pt x="4983909" y="1478534"/>
                </a:cubicBezTo>
                <a:cubicBezTo>
                  <a:pt x="4898144" y="1521180"/>
                  <a:pt x="4694185" y="1459971"/>
                  <a:pt x="4534367" y="1478534"/>
                </a:cubicBezTo>
                <a:cubicBezTo>
                  <a:pt x="4374549" y="1497097"/>
                  <a:pt x="4169201" y="1450549"/>
                  <a:pt x="3831237" y="1478534"/>
                </a:cubicBezTo>
                <a:cubicBezTo>
                  <a:pt x="3493273" y="1506519"/>
                  <a:pt x="3391852" y="1440793"/>
                  <a:pt x="3254901" y="1478534"/>
                </a:cubicBezTo>
                <a:cubicBezTo>
                  <a:pt x="3117950" y="1516275"/>
                  <a:pt x="2769100" y="1424035"/>
                  <a:pt x="2615168" y="1478534"/>
                </a:cubicBezTo>
                <a:cubicBezTo>
                  <a:pt x="2461236" y="1533033"/>
                  <a:pt x="2239580" y="1440131"/>
                  <a:pt x="2102229" y="1478534"/>
                </a:cubicBezTo>
                <a:cubicBezTo>
                  <a:pt x="1964878" y="1516937"/>
                  <a:pt x="1720216" y="1449545"/>
                  <a:pt x="1462496" y="1478534"/>
                </a:cubicBezTo>
                <a:cubicBezTo>
                  <a:pt x="1204776" y="1507523"/>
                  <a:pt x="1109998" y="1445067"/>
                  <a:pt x="949557" y="1478534"/>
                </a:cubicBezTo>
                <a:cubicBezTo>
                  <a:pt x="789116" y="1512001"/>
                  <a:pt x="391780" y="1410745"/>
                  <a:pt x="246427" y="1478534"/>
                </a:cubicBezTo>
                <a:cubicBezTo>
                  <a:pt x="87348" y="1455012"/>
                  <a:pt x="-5830" y="1385539"/>
                  <a:pt x="0" y="1232107"/>
                </a:cubicBezTo>
                <a:cubicBezTo>
                  <a:pt x="-13991" y="1061660"/>
                  <a:pt x="11990" y="959132"/>
                  <a:pt x="0" y="768837"/>
                </a:cubicBezTo>
                <a:cubicBezTo>
                  <a:pt x="-11990" y="578542"/>
                  <a:pt x="19147" y="430903"/>
                  <a:pt x="0" y="246427"/>
                </a:cubicBezTo>
                <a:close/>
              </a:path>
            </a:pathLst>
          </a:custGeom>
          <a:solidFill>
            <a:srgbClr val="BCEBAC">
              <a:alpha val="80000"/>
            </a:srgbClr>
          </a:solidFill>
          <a:ln>
            <a:extLst>
              <a:ext uri="{C807C97D-BFC1-408E-A445-0C87EB9F89A2}">
                <ask:lineSketchStyleProps xmlns:ask="http://schemas.microsoft.com/office/drawing/2018/sketchyshapes" sd="340394520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a:solidFill>
                <a:schemeClr val="bg2">
                  <a:lumMod val="75000"/>
                </a:schemeClr>
              </a:solidFill>
            </a:endParaRPr>
          </a:p>
          <a:p>
            <a:pPr algn="ctr">
              <a:defRPr/>
            </a:pPr>
            <a:r>
              <a:rPr lang="vi-VN" sz="2800">
                <a:solidFill>
                  <a:schemeClr val="bg2">
                    <a:lumMod val="75000"/>
                  </a:schemeClr>
                </a:solidFill>
              </a:rPr>
              <a:t>Xác </a:t>
            </a:r>
            <a:r>
              <a:rPr lang="vi-VN" sz="2800" dirty="0">
                <a:solidFill>
                  <a:schemeClr val="bg2">
                    <a:lumMod val="75000"/>
                  </a:schemeClr>
                </a:solidFill>
              </a:rPr>
              <a:t>định được bố cục và các hình ảnh so sánh, nhân hóa xuất hiện trong bài văn ở bài tập 1.</a:t>
            </a:r>
            <a:endParaRPr lang="en-US" sz="2800" dirty="0">
              <a:solidFill>
                <a:schemeClr val="bg2">
                  <a:lumMod val="75000"/>
                </a:schemeClr>
              </a:solidFil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a:t>
            </a:r>
            <a:endParaRPr kumimoji="0" lang="en-US" sz="2800" b="0" i="0" u="none" strike="noStrike" kern="0" cap="none" spc="0" normalizeH="0" baseline="0" noProof="0" dirty="0">
              <a:ln>
                <a:noFill/>
              </a:ln>
              <a:solidFill>
                <a:srgbClr val="DF99A8">
                  <a:lumMod val="75000"/>
                </a:srgbClr>
              </a:solidFill>
              <a:effectLst/>
              <a:uLnTx/>
              <a:uFillTx/>
              <a:latin typeface="Arial"/>
              <a:ea typeface="+mn-ea"/>
              <a:cs typeface="+mn-cs"/>
              <a:sym typeface="Arial"/>
            </a:endParaRPr>
          </a:p>
        </p:txBody>
      </p:sp>
      <p:sp>
        <p:nvSpPr>
          <p:cNvPr id="65" name="Rectangle: Rounded Corners 64">
            <a:extLst>
              <a:ext uri="{FF2B5EF4-FFF2-40B4-BE49-F238E27FC236}">
                <a16:creationId xmlns:a16="http://schemas.microsoft.com/office/drawing/2014/main" id="{15E83EE0-E07C-473C-A75D-EF0EE1EF010F}"/>
              </a:ext>
            </a:extLst>
          </p:cNvPr>
          <p:cNvSpPr/>
          <p:nvPr/>
        </p:nvSpPr>
        <p:spPr>
          <a:xfrm>
            <a:off x="2137000" y="3218729"/>
            <a:ext cx="6832549" cy="1478534"/>
          </a:xfrm>
          <a:custGeom>
            <a:avLst/>
            <a:gdLst>
              <a:gd name="connsiteX0" fmla="*/ 0 w 6832549"/>
              <a:gd name="connsiteY0" fmla="*/ 246427 h 1478534"/>
              <a:gd name="connsiteX1" fmla="*/ 246427 w 6832549"/>
              <a:gd name="connsiteY1" fmla="*/ 0 h 1478534"/>
              <a:gd name="connsiteX2" fmla="*/ 886160 w 6832549"/>
              <a:gd name="connsiteY2" fmla="*/ 0 h 1478534"/>
              <a:gd name="connsiteX3" fmla="*/ 1462496 w 6832549"/>
              <a:gd name="connsiteY3" fmla="*/ 0 h 1478534"/>
              <a:gd name="connsiteX4" fmla="*/ 2165626 w 6832549"/>
              <a:gd name="connsiteY4" fmla="*/ 0 h 1478534"/>
              <a:gd name="connsiteX5" fmla="*/ 2805358 w 6832549"/>
              <a:gd name="connsiteY5" fmla="*/ 0 h 1478534"/>
              <a:gd name="connsiteX6" fmla="*/ 3318297 w 6832549"/>
              <a:gd name="connsiteY6" fmla="*/ 0 h 1478534"/>
              <a:gd name="connsiteX7" fmla="*/ 3958030 w 6832549"/>
              <a:gd name="connsiteY7" fmla="*/ 0 h 1478534"/>
              <a:gd name="connsiteX8" fmla="*/ 4597763 w 6832549"/>
              <a:gd name="connsiteY8" fmla="*/ 0 h 1478534"/>
              <a:gd name="connsiteX9" fmla="*/ 5300893 w 6832549"/>
              <a:gd name="connsiteY9" fmla="*/ 0 h 1478534"/>
              <a:gd name="connsiteX10" fmla="*/ 5750435 w 6832549"/>
              <a:gd name="connsiteY10" fmla="*/ 0 h 1478534"/>
              <a:gd name="connsiteX11" fmla="*/ 6586122 w 6832549"/>
              <a:gd name="connsiteY11" fmla="*/ 0 h 1478534"/>
              <a:gd name="connsiteX12" fmla="*/ 6832549 w 6832549"/>
              <a:gd name="connsiteY12" fmla="*/ 246427 h 1478534"/>
              <a:gd name="connsiteX13" fmla="*/ 6832549 w 6832549"/>
              <a:gd name="connsiteY13" fmla="*/ 758981 h 1478534"/>
              <a:gd name="connsiteX14" fmla="*/ 6832549 w 6832549"/>
              <a:gd name="connsiteY14" fmla="*/ 1232107 h 1478534"/>
              <a:gd name="connsiteX15" fmla="*/ 6586122 w 6832549"/>
              <a:gd name="connsiteY15" fmla="*/ 1478534 h 1478534"/>
              <a:gd name="connsiteX16" fmla="*/ 6136580 w 6832549"/>
              <a:gd name="connsiteY16" fmla="*/ 1478534 h 1478534"/>
              <a:gd name="connsiteX17" fmla="*/ 5750435 w 6832549"/>
              <a:gd name="connsiteY17" fmla="*/ 1478534 h 1478534"/>
              <a:gd name="connsiteX18" fmla="*/ 5300893 w 6832549"/>
              <a:gd name="connsiteY18" fmla="*/ 1478534 h 1478534"/>
              <a:gd name="connsiteX19" fmla="*/ 4661160 w 6832549"/>
              <a:gd name="connsiteY19" fmla="*/ 1478534 h 1478534"/>
              <a:gd name="connsiteX20" fmla="*/ 4275015 w 6832549"/>
              <a:gd name="connsiteY20" fmla="*/ 1478534 h 1478534"/>
              <a:gd name="connsiteX21" fmla="*/ 3571885 w 6832549"/>
              <a:gd name="connsiteY21" fmla="*/ 1478534 h 1478534"/>
              <a:gd name="connsiteX22" fmla="*/ 2932152 w 6832549"/>
              <a:gd name="connsiteY22" fmla="*/ 1478534 h 1478534"/>
              <a:gd name="connsiteX23" fmla="*/ 2355816 w 6832549"/>
              <a:gd name="connsiteY23" fmla="*/ 1478534 h 1478534"/>
              <a:gd name="connsiteX24" fmla="*/ 1842877 w 6832549"/>
              <a:gd name="connsiteY24" fmla="*/ 1478534 h 1478534"/>
              <a:gd name="connsiteX25" fmla="*/ 1329939 w 6832549"/>
              <a:gd name="connsiteY25" fmla="*/ 1478534 h 1478534"/>
              <a:gd name="connsiteX26" fmla="*/ 880396 w 6832549"/>
              <a:gd name="connsiteY26" fmla="*/ 1478534 h 1478534"/>
              <a:gd name="connsiteX27" fmla="*/ 246427 w 6832549"/>
              <a:gd name="connsiteY27" fmla="*/ 1478534 h 1478534"/>
              <a:gd name="connsiteX28" fmla="*/ 0 w 6832549"/>
              <a:gd name="connsiteY28" fmla="*/ 1232107 h 1478534"/>
              <a:gd name="connsiteX29" fmla="*/ 0 w 6832549"/>
              <a:gd name="connsiteY29" fmla="*/ 749124 h 1478534"/>
              <a:gd name="connsiteX30" fmla="*/ 0 w 6832549"/>
              <a:gd name="connsiteY30" fmla="*/ 246427 h 14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32549" h="1478534" fill="none" extrusionOk="0">
                <a:moveTo>
                  <a:pt x="0" y="246427"/>
                </a:moveTo>
                <a:cubicBezTo>
                  <a:pt x="-6818" y="112008"/>
                  <a:pt x="112311" y="10992"/>
                  <a:pt x="246427" y="0"/>
                </a:cubicBezTo>
                <a:cubicBezTo>
                  <a:pt x="456536" y="-51552"/>
                  <a:pt x="652468" y="60226"/>
                  <a:pt x="886160" y="0"/>
                </a:cubicBezTo>
                <a:cubicBezTo>
                  <a:pt x="1119852" y="-60226"/>
                  <a:pt x="1177007" y="20835"/>
                  <a:pt x="1462496" y="0"/>
                </a:cubicBezTo>
                <a:cubicBezTo>
                  <a:pt x="1747985" y="-20835"/>
                  <a:pt x="2010220" y="20470"/>
                  <a:pt x="2165626" y="0"/>
                </a:cubicBezTo>
                <a:cubicBezTo>
                  <a:pt x="2321032" y="-20470"/>
                  <a:pt x="2675805" y="74568"/>
                  <a:pt x="2805358" y="0"/>
                </a:cubicBezTo>
                <a:cubicBezTo>
                  <a:pt x="2934911" y="-74568"/>
                  <a:pt x="3166353" y="18822"/>
                  <a:pt x="3318297" y="0"/>
                </a:cubicBezTo>
                <a:cubicBezTo>
                  <a:pt x="3470241" y="-18822"/>
                  <a:pt x="3653034" y="47065"/>
                  <a:pt x="3958030" y="0"/>
                </a:cubicBezTo>
                <a:cubicBezTo>
                  <a:pt x="4263026" y="-47065"/>
                  <a:pt x="4307582" y="50042"/>
                  <a:pt x="4597763" y="0"/>
                </a:cubicBezTo>
                <a:cubicBezTo>
                  <a:pt x="4887944" y="-50042"/>
                  <a:pt x="5021331" y="28636"/>
                  <a:pt x="5300893" y="0"/>
                </a:cubicBezTo>
                <a:cubicBezTo>
                  <a:pt x="5580455" y="-28636"/>
                  <a:pt x="5590583" y="24119"/>
                  <a:pt x="5750435" y="0"/>
                </a:cubicBezTo>
                <a:cubicBezTo>
                  <a:pt x="5910287" y="-24119"/>
                  <a:pt x="6192932" y="17583"/>
                  <a:pt x="6586122" y="0"/>
                </a:cubicBezTo>
                <a:cubicBezTo>
                  <a:pt x="6704202" y="-2585"/>
                  <a:pt x="6835822" y="108409"/>
                  <a:pt x="6832549" y="246427"/>
                </a:cubicBezTo>
                <a:cubicBezTo>
                  <a:pt x="6853916" y="494903"/>
                  <a:pt x="6796759" y="619786"/>
                  <a:pt x="6832549" y="758981"/>
                </a:cubicBezTo>
                <a:cubicBezTo>
                  <a:pt x="6868339" y="898176"/>
                  <a:pt x="6829557" y="1031687"/>
                  <a:pt x="6832549" y="1232107"/>
                </a:cubicBezTo>
                <a:cubicBezTo>
                  <a:pt x="6842687" y="1400096"/>
                  <a:pt x="6725117" y="1482167"/>
                  <a:pt x="6586122" y="1478534"/>
                </a:cubicBezTo>
                <a:cubicBezTo>
                  <a:pt x="6365303" y="1496126"/>
                  <a:pt x="6293368" y="1460814"/>
                  <a:pt x="6136580" y="1478534"/>
                </a:cubicBezTo>
                <a:cubicBezTo>
                  <a:pt x="5979792" y="1496254"/>
                  <a:pt x="5941468" y="1460370"/>
                  <a:pt x="5750435" y="1478534"/>
                </a:cubicBezTo>
                <a:cubicBezTo>
                  <a:pt x="5559402" y="1496698"/>
                  <a:pt x="5508451" y="1477356"/>
                  <a:pt x="5300893" y="1478534"/>
                </a:cubicBezTo>
                <a:cubicBezTo>
                  <a:pt x="5093335" y="1479712"/>
                  <a:pt x="4908601" y="1452622"/>
                  <a:pt x="4661160" y="1478534"/>
                </a:cubicBezTo>
                <a:cubicBezTo>
                  <a:pt x="4413719" y="1504446"/>
                  <a:pt x="4466727" y="1464832"/>
                  <a:pt x="4275015" y="1478534"/>
                </a:cubicBezTo>
                <a:cubicBezTo>
                  <a:pt x="4083304" y="1492236"/>
                  <a:pt x="3843372" y="1397062"/>
                  <a:pt x="3571885" y="1478534"/>
                </a:cubicBezTo>
                <a:cubicBezTo>
                  <a:pt x="3300398" y="1560006"/>
                  <a:pt x="3207887" y="1467449"/>
                  <a:pt x="2932152" y="1478534"/>
                </a:cubicBezTo>
                <a:cubicBezTo>
                  <a:pt x="2656417" y="1489619"/>
                  <a:pt x="2602696" y="1462408"/>
                  <a:pt x="2355816" y="1478534"/>
                </a:cubicBezTo>
                <a:cubicBezTo>
                  <a:pt x="2108936" y="1494660"/>
                  <a:pt x="1964527" y="1474675"/>
                  <a:pt x="1842877" y="1478534"/>
                </a:cubicBezTo>
                <a:cubicBezTo>
                  <a:pt x="1721227" y="1482393"/>
                  <a:pt x="1519154" y="1474073"/>
                  <a:pt x="1329939" y="1478534"/>
                </a:cubicBezTo>
                <a:cubicBezTo>
                  <a:pt x="1140724" y="1482995"/>
                  <a:pt x="1009491" y="1436736"/>
                  <a:pt x="880396" y="1478534"/>
                </a:cubicBezTo>
                <a:cubicBezTo>
                  <a:pt x="751301" y="1520332"/>
                  <a:pt x="562990" y="1437261"/>
                  <a:pt x="246427" y="1478534"/>
                </a:cubicBezTo>
                <a:cubicBezTo>
                  <a:pt x="87412" y="1461948"/>
                  <a:pt x="19167" y="1354119"/>
                  <a:pt x="0" y="1232107"/>
                </a:cubicBezTo>
                <a:cubicBezTo>
                  <a:pt x="-18929" y="1072071"/>
                  <a:pt x="22398" y="871582"/>
                  <a:pt x="0" y="749124"/>
                </a:cubicBezTo>
                <a:cubicBezTo>
                  <a:pt x="-22398" y="626666"/>
                  <a:pt x="15569" y="495782"/>
                  <a:pt x="0" y="246427"/>
                </a:cubicBezTo>
                <a:close/>
              </a:path>
              <a:path w="6832549" h="1478534" stroke="0" extrusionOk="0">
                <a:moveTo>
                  <a:pt x="0" y="246427"/>
                </a:moveTo>
                <a:cubicBezTo>
                  <a:pt x="7519" y="83837"/>
                  <a:pt x="95807" y="464"/>
                  <a:pt x="246427" y="0"/>
                </a:cubicBezTo>
                <a:cubicBezTo>
                  <a:pt x="480844" y="-14491"/>
                  <a:pt x="783313" y="9341"/>
                  <a:pt x="949557" y="0"/>
                </a:cubicBezTo>
                <a:cubicBezTo>
                  <a:pt x="1115801" y="-9341"/>
                  <a:pt x="1352006" y="80605"/>
                  <a:pt x="1652687" y="0"/>
                </a:cubicBezTo>
                <a:cubicBezTo>
                  <a:pt x="1953368" y="-80605"/>
                  <a:pt x="2059460" y="57359"/>
                  <a:pt x="2355816" y="0"/>
                </a:cubicBezTo>
                <a:cubicBezTo>
                  <a:pt x="2652172" y="-57359"/>
                  <a:pt x="2722425" y="22215"/>
                  <a:pt x="2995549" y="0"/>
                </a:cubicBezTo>
                <a:cubicBezTo>
                  <a:pt x="3268673" y="-22215"/>
                  <a:pt x="3303013" y="33803"/>
                  <a:pt x="3381694" y="0"/>
                </a:cubicBezTo>
                <a:cubicBezTo>
                  <a:pt x="3460375" y="-33803"/>
                  <a:pt x="3726923" y="21852"/>
                  <a:pt x="3894633" y="0"/>
                </a:cubicBezTo>
                <a:cubicBezTo>
                  <a:pt x="4062343" y="-21852"/>
                  <a:pt x="4199970" y="41565"/>
                  <a:pt x="4407572" y="0"/>
                </a:cubicBezTo>
                <a:cubicBezTo>
                  <a:pt x="4615174" y="-41565"/>
                  <a:pt x="4739975" y="49768"/>
                  <a:pt x="4920511" y="0"/>
                </a:cubicBezTo>
                <a:cubicBezTo>
                  <a:pt x="5101047" y="-49768"/>
                  <a:pt x="5245819" y="19879"/>
                  <a:pt x="5370053" y="0"/>
                </a:cubicBezTo>
                <a:cubicBezTo>
                  <a:pt x="5494287" y="-19879"/>
                  <a:pt x="5926592" y="77193"/>
                  <a:pt x="6073183" y="0"/>
                </a:cubicBezTo>
                <a:cubicBezTo>
                  <a:pt x="6219774" y="-77193"/>
                  <a:pt x="6409476" y="9811"/>
                  <a:pt x="6586122" y="0"/>
                </a:cubicBezTo>
                <a:cubicBezTo>
                  <a:pt x="6705936" y="-36943"/>
                  <a:pt x="6864955" y="97228"/>
                  <a:pt x="6832549" y="246427"/>
                </a:cubicBezTo>
                <a:cubicBezTo>
                  <a:pt x="6842091" y="434446"/>
                  <a:pt x="6784533" y="635896"/>
                  <a:pt x="6832549" y="749124"/>
                </a:cubicBezTo>
                <a:cubicBezTo>
                  <a:pt x="6880565" y="862352"/>
                  <a:pt x="6776150" y="1123354"/>
                  <a:pt x="6832549" y="1232107"/>
                </a:cubicBezTo>
                <a:cubicBezTo>
                  <a:pt x="6864702" y="1362443"/>
                  <a:pt x="6725278" y="1477444"/>
                  <a:pt x="6586122" y="1478534"/>
                </a:cubicBezTo>
                <a:cubicBezTo>
                  <a:pt x="6368890" y="1554939"/>
                  <a:pt x="6077269" y="1451529"/>
                  <a:pt x="5882992" y="1478534"/>
                </a:cubicBezTo>
                <a:cubicBezTo>
                  <a:pt x="5688715" y="1505539"/>
                  <a:pt x="5539001" y="1476337"/>
                  <a:pt x="5370053" y="1478534"/>
                </a:cubicBezTo>
                <a:cubicBezTo>
                  <a:pt x="5201105" y="1480731"/>
                  <a:pt x="5066107" y="1474388"/>
                  <a:pt x="4857114" y="1478534"/>
                </a:cubicBezTo>
                <a:cubicBezTo>
                  <a:pt x="4648121" y="1482680"/>
                  <a:pt x="4618150" y="1464517"/>
                  <a:pt x="4407572" y="1478534"/>
                </a:cubicBezTo>
                <a:cubicBezTo>
                  <a:pt x="4196994" y="1492551"/>
                  <a:pt x="4090401" y="1429073"/>
                  <a:pt x="3958030" y="1478534"/>
                </a:cubicBezTo>
                <a:cubicBezTo>
                  <a:pt x="3825659" y="1527995"/>
                  <a:pt x="3661374" y="1464536"/>
                  <a:pt x="3571885" y="1478534"/>
                </a:cubicBezTo>
                <a:cubicBezTo>
                  <a:pt x="3482396" y="1492532"/>
                  <a:pt x="3038158" y="1427791"/>
                  <a:pt x="2868755" y="1478534"/>
                </a:cubicBezTo>
                <a:cubicBezTo>
                  <a:pt x="2699352" y="1529277"/>
                  <a:pt x="2577641" y="1432685"/>
                  <a:pt x="2292419" y="1478534"/>
                </a:cubicBezTo>
                <a:cubicBezTo>
                  <a:pt x="2007197" y="1524383"/>
                  <a:pt x="2077327" y="1465902"/>
                  <a:pt x="1906274" y="1478534"/>
                </a:cubicBezTo>
                <a:cubicBezTo>
                  <a:pt x="1735222" y="1491166"/>
                  <a:pt x="1518267" y="1413767"/>
                  <a:pt x="1203145" y="1478534"/>
                </a:cubicBezTo>
                <a:cubicBezTo>
                  <a:pt x="888023" y="1543301"/>
                  <a:pt x="955173" y="1439541"/>
                  <a:pt x="817000" y="1478534"/>
                </a:cubicBezTo>
                <a:cubicBezTo>
                  <a:pt x="678827" y="1517527"/>
                  <a:pt x="485489" y="1453821"/>
                  <a:pt x="246427" y="1478534"/>
                </a:cubicBezTo>
                <a:cubicBezTo>
                  <a:pt x="117381" y="1465566"/>
                  <a:pt x="17638" y="1377362"/>
                  <a:pt x="0" y="1232107"/>
                </a:cubicBezTo>
                <a:cubicBezTo>
                  <a:pt x="-21457" y="1084365"/>
                  <a:pt x="3000" y="850962"/>
                  <a:pt x="0" y="749124"/>
                </a:cubicBezTo>
                <a:cubicBezTo>
                  <a:pt x="-3000" y="647286"/>
                  <a:pt x="26842" y="476063"/>
                  <a:pt x="0" y="246427"/>
                </a:cubicBezTo>
                <a:close/>
              </a:path>
            </a:pathLst>
          </a:custGeom>
          <a:solidFill>
            <a:srgbClr val="BCEBAC">
              <a:alpha val="80000"/>
            </a:srgbClr>
          </a:solidFill>
          <a:ln>
            <a:extLst>
              <a:ext uri="{C807C97D-BFC1-408E-A445-0C87EB9F89A2}">
                <ask:lineSketchStyleProps xmlns:ask="http://schemas.microsoft.com/office/drawing/2018/sketchyshapes" sd="11816416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Viết được đoạn văn tả đồ vật quen thuộc theo yêu cầu của</a:t>
            </a:r>
            <a:r>
              <a:rPr kumimoji="0" lang="en-US"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 </a:t>
            </a:r>
            <a:r>
              <a:rPr kumimoji="0" lang="en-US" sz="2800" b="0" i="0" u="none" strike="noStrike" kern="0" cap="none" spc="0" normalizeH="0" baseline="0" noProof="0" dirty="0" err="1">
                <a:ln>
                  <a:noFill/>
                </a:ln>
                <a:solidFill>
                  <a:srgbClr val="DF99A8">
                    <a:lumMod val="75000"/>
                  </a:srgbClr>
                </a:solidFill>
                <a:effectLst/>
                <a:uLnTx/>
                <a:uFillTx/>
                <a:latin typeface="Arial" panose="020B0604020202020204" pitchFamily="34" charset="0"/>
                <a:ea typeface="+mn-ea"/>
                <a:cs typeface="+mn-cs"/>
                <a:sym typeface="Arial"/>
              </a:rPr>
              <a:t>bài</a:t>
            </a:r>
            <a:r>
              <a:rPr kumimoji="0" lang="en-US"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 </a:t>
            </a:r>
            <a:r>
              <a:rPr kumimoji="0" lang="en-US" sz="2800" b="0" i="0" u="none" strike="noStrike" kern="0" cap="none" spc="0" normalizeH="0" baseline="0" noProof="0" dirty="0" err="1">
                <a:ln>
                  <a:noFill/>
                </a:ln>
                <a:solidFill>
                  <a:srgbClr val="DF99A8">
                    <a:lumMod val="75000"/>
                  </a:srgbClr>
                </a:solidFill>
                <a:effectLst/>
                <a:uLnTx/>
                <a:uFillTx/>
                <a:latin typeface="Arial" panose="020B0604020202020204" pitchFamily="34" charset="0"/>
                <a:ea typeface="+mn-ea"/>
                <a:cs typeface="+mn-cs"/>
                <a:sym typeface="Arial"/>
              </a:rPr>
              <a:t>tập</a:t>
            </a:r>
            <a:r>
              <a:rPr kumimoji="0" lang="en-US"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 2</a:t>
            </a:r>
            <a:r>
              <a:rPr kumimoji="0" lang="vi-VN"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a:t>
            </a:r>
            <a:endParaRPr kumimoji="0" lang="en-US" sz="2800" b="0" i="0" u="none" strike="noStrike" kern="0" cap="none" spc="0" normalizeH="0" baseline="0" noProof="0" dirty="0">
              <a:ln>
                <a:noFill/>
              </a:ln>
              <a:solidFill>
                <a:srgbClr val="DF99A8">
                  <a:lumMod val="75000"/>
                </a:srgbClr>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58A9BCF4-FD2F-48F5-A0EB-6ADFFF3D6326}"/>
              </a:ext>
            </a:extLst>
          </p:cNvPr>
          <p:cNvPicPr>
            <a:picLocks noChangeAspect="1"/>
          </p:cNvPicPr>
          <p:nvPr/>
        </p:nvPicPr>
        <p:blipFill>
          <a:blip r:embed="rId4"/>
          <a:stretch>
            <a:fillRect/>
          </a:stretch>
        </p:blipFill>
        <p:spPr>
          <a:xfrm>
            <a:off x="612220" y="1555256"/>
            <a:ext cx="1478534" cy="1478534"/>
          </a:xfrm>
          <a:prstGeom prst="rect">
            <a:avLst/>
          </a:prstGeom>
        </p:spPr>
      </p:pic>
      <p:pic>
        <p:nvPicPr>
          <p:cNvPr id="24" name="Picture 23">
            <a:extLst>
              <a:ext uri="{FF2B5EF4-FFF2-40B4-BE49-F238E27FC236}">
                <a16:creationId xmlns:a16="http://schemas.microsoft.com/office/drawing/2014/main" id="{BE8514A2-5165-454D-A337-E27660B7DEDB}"/>
              </a:ext>
            </a:extLst>
          </p:cNvPr>
          <p:cNvPicPr>
            <a:picLocks noChangeAspect="1"/>
          </p:cNvPicPr>
          <p:nvPr/>
        </p:nvPicPr>
        <p:blipFill>
          <a:blip r:embed="rId4"/>
          <a:stretch>
            <a:fillRect/>
          </a:stretch>
        </p:blipFill>
        <p:spPr>
          <a:xfrm>
            <a:off x="590271" y="3218729"/>
            <a:ext cx="1478534" cy="1478534"/>
          </a:xfrm>
          <a:prstGeom prst="rect">
            <a:avLst/>
          </a:prstGeom>
        </p:spPr>
      </p:pic>
    </p:spTree>
    <p:extLst>
      <p:ext uri="{BB962C8B-B14F-4D97-AF65-F5344CB8AC3E}">
        <p14:creationId xmlns:p14="http://schemas.microsoft.com/office/powerpoint/2010/main" val="20056332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12"/>
                                        </p:tgtEl>
                                        <p:attrNameLst>
                                          <p:attrName>style.visibility</p:attrName>
                                        </p:attrNameLst>
                                      </p:cBhvr>
                                      <p:to>
                                        <p:strVal val="visible"/>
                                      </p:to>
                                    </p:set>
                                    <p:animEffect transition="in" filter="barn(inVertical)">
                                      <p:cBhvr>
                                        <p:cTn id="13" dur="500"/>
                                        <p:tgtEl>
                                          <p:spTgt spid="5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16"/>
                                        </p:tgtEl>
                                        <p:attrNameLst>
                                          <p:attrName>style.visibility</p:attrName>
                                        </p:attrNameLst>
                                      </p:cBhvr>
                                      <p:to>
                                        <p:strVal val="visible"/>
                                      </p:to>
                                    </p:set>
                                    <p:animEffect transition="in" filter="barn(inVertical)">
                                      <p:cBhvr>
                                        <p:cTn id="16" dur="500"/>
                                        <p:tgtEl>
                                          <p:spTgt spid="5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13"/>
                                        </p:tgtEl>
                                        <p:attrNameLst>
                                          <p:attrName>style.visibility</p:attrName>
                                        </p:attrNameLst>
                                      </p:cBhvr>
                                      <p:to>
                                        <p:strVal val="visible"/>
                                      </p:to>
                                    </p:set>
                                    <p:animEffect transition="in" filter="barn(inVertical)">
                                      <p:cBhvr>
                                        <p:cTn id="19" dur="500"/>
                                        <p:tgtEl>
                                          <p:spTgt spid="5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10"/>
                                        </p:tgtEl>
                                        <p:attrNameLst>
                                          <p:attrName>style.visibility</p:attrName>
                                        </p:attrNameLst>
                                      </p:cBhvr>
                                      <p:to>
                                        <p:strVal val="visible"/>
                                      </p:to>
                                    </p:set>
                                    <p:animEffect transition="in" filter="barn(inVertical)">
                                      <p:cBhvr>
                                        <p:cTn id="34" dur="500"/>
                                        <p:tgtEl>
                                          <p:spTgt spid="51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21"/>
                                        </p:tgtEl>
                                        <p:attrNameLst>
                                          <p:attrName>style.visibility</p:attrName>
                                        </p:attrNameLst>
                                      </p:cBhvr>
                                      <p:to>
                                        <p:strVal val="visible"/>
                                      </p:to>
                                    </p:set>
                                    <p:animEffect transition="in" filter="barn(inVertical)">
                                      <p:cBhvr>
                                        <p:cTn id="37" dur="500"/>
                                        <p:tgtEl>
                                          <p:spTgt spid="5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11"/>
                                        </p:tgtEl>
                                        <p:attrNameLst>
                                          <p:attrName>style.visibility</p:attrName>
                                        </p:attrNameLst>
                                      </p:cBhvr>
                                      <p:to>
                                        <p:strVal val="visible"/>
                                      </p:to>
                                    </p:set>
                                    <p:animEffect transition="in" filter="barn(inVertical)">
                                      <p:cBhvr>
                                        <p:cTn id="40" dur="500"/>
                                        <p:tgtEl>
                                          <p:spTgt spid="5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barn(inVertical)">
                                      <p:cBhvr>
                                        <p:cTn id="43" dur="500"/>
                                        <p:tgtEl>
                                          <p:spTgt spid="6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 grpId="0" animBg="1"/>
      <p:bldP spid="511" grpId="0" animBg="1"/>
      <p:bldP spid="512" grpId="0" animBg="1"/>
      <p:bldP spid="513" grpId="0" animBg="1"/>
      <p:bldP spid="516" grpId="0"/>
      <p:bldP spid="521" grpId="0"/>
      <p:bldP spid="6" grpId="0" animBg="1"/>
      <p:bldP spid="29" grpId="0" animBg="1"/>
      <p:bldP spid="6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36"/>
          <p:cNvSpPr txBox="1">
            <a:spLocks noGrp="1"/>
          </p:cNvSpPr>
          <p:nvPr>
            <p:ph type="title"/>
          </p:nvPr>
        </p:nvSpPr>
        <p:spPr>
          <a:xfrm>
            <a:off x="1071322" y="1447249"/>
            <a:ext cx="7245979" cy="1931417"/>
          </a:xfrm>
          <a:prstGeom prst="rect">
            <a:avLst/>
          </a:prstGeom>
        </p:spPr>
        <p:txBody>
          <a:bodyPr spcFirstLastPara="1" wrap="square" lIns="274300" tIns="91425" rIns="274300" bIns="91425" anchor="ctr" anchorCtr="0">
            <a:noAutofit/>
          </a:bodyPr>
          <a:lstStyle/>
          <a:p>
            <a:pPr marL="0" lvl="0" indent="0" rtl="0">
              <a:spcBef>
                <a:spcPts val="0"/>
              </a:spcBef>
              <a:spcAft>
                <a:spcPts val="0"/>
              </a:spcAft>
              <a:buNone/>
            </a:pPr>
            <a:r>
              <a:rPr lang="en" sz="2800" b="1" dirty="0">
                <a:solidFill>
                  <a:srgbClr val="FFFF00"/>
                </a:solidFill>
                <a:effectLst>
                  <a:outerShdw blurRad="38100" dist="38100" dir="2700000" algn="tl">
                    <a:srgbClr val="000000">
                      <a:alpha val="43137"/>
                    </a:srgbClr>
                  </a:outerShdw>
                </a:effectLst>
                <a:latin typeface="+mj-lt"/>
              </a:rPr>
              <a:t>Dặn dò:</a:t>
            </a:r>
            <a:br>
              <a:rPr lang="en" sz="2800" dirty="0">
                <a:latin typeface="+mj-lt"/>
              </a:rPr>
            </a:br>
            <a:r>
              <a:rPr lang="en" sz="2800" dirty="0">
                <a:solidFill>
                  <a:srgbClr val="000000"/>
                </a:solidFill>
                <a:latin typeface="+mj-lt"/>
              </a:rPr>
              <a:t>- Chữa lỗi và viết lại đoạn văn.</a:t>
            </a:r>
            <a:br>
              <a:rPr lang="en" sz="2800" dirty="0">
                <a:solidFill>
                  <a:srgbClr val="000000"/>
                </a:solidFill>
                <a:latin typeface="+mj-lt"/>
              </a:rPr>
            </a:br>
            <a:r>
              <a:rPr lang="en" sz="2800" dirty="0">
                <a:solidFill>
                  <a:srgbClr val="000000"/>
                </a:solidFill>
                <a:latin typeface="+mj-lt"/>
              </a:rPr>
              <a:t>- Chuẩn bị bài tập làm văn “Ôn tập tả đồ vật” – tiết 2.</a:t>
            </a:r>
            <a:endParaRPr sz="2800" dirty="0">
              <a:solidFill>
                <a:srgbClr val="000000"/>
              </a:solidFill>
              <a:latin typeface="+mj-lt"/>
            </a:endParaRPr>
          </a:p>
        </p:txBody>
      </p:sp>
      <p:sp>
        <p:nvSpPr>
          <p:cNvPr id="642" name="Google Shape;642;p36"/>
          <p:cNvSpPr/>
          <p:nvPr/>
        </p:nvSpPr>
        <p:spPr>
          <a:xfrm flipH="1">
            <a:off x="6985841" y="536346"/>
            <a:ext cx="1850935" cy="1113155"/>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6"/>
          <p:cNvSpPr/>
          <p:nvPr/>
        </p:nvSpPr>
        <p:spPr>
          <a:xfrm>
            <a:off x="772376" y="2652564"/>
            <a:ext cx="526575" cy="50765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6"/>
          <p:cNvSpPr/>
          <p:nvPr/>
        </p:nvSpPr>
        <p:spPr>
          <a:xfrm>
            <a:off x="392749" y="3820252"/>
            <a:ext cx="1850935" cy="1113155"/>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6"/>
          <p:cNvSpPr/>
          <p:nvPr/>
        </p:nvSpPr>
        <p:spPr>
          <a:xfrm>
            <a:off x="1018638" y="606850"/>
            <a:ext cx="219000" cy="219000"/>
          </a:xfrm>
          <a:prstGeom prst="ellipse">
            <a:avLst/>
          </a:pr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6"/>
          <p:cNvSpPr/>
          <p:nvPr/>
        </p:nvSpPr>
        <p:spPr>
          <a:xfrm>
            <a:off x="7790726" y="4300038"/>
            <a:ext cx="526575" cy="50765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6"/>
          <p:cNvSpPr/>
          <p:nvPr/>
        </p:nvSpPr>
        <p:spPr>
          <a:xfrm>
            <a:off x="8267000" y="3738226"/>
            <a:ext cx="327549" cy="3157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6"/>
          <p:cNvSpPr/>
          <p:nvPr/>
        </p:nvSpPr>
        <p:spPr>
          <a:xfrm rot="10800000">
            <a:off x="8682079" y="4384677"/>
            <a:ext cx="219000" cy="219000"/>
          </a:xfrm>
          <a:prstGeom prst="ellipse">
            <a:avLst/>
          </a:pr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6"/>
          <p:cNvSpPr/>
          <p:nvPr/>
        </p:nvSpPr>
        <p:spPr>
          <a:xfrm>
            <a:off x="300896" y="235326"/>
            <a:ext cx="526575" cy="50765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图片 10">
            <a:extLst>
              <a:ext uri="{FF2B5EF4-FFF2-40B4-BE49-F238E27FC236}">
                <a16:creationId xmlns:a16="http://schemas.microsoft.com/office/drawing/2014/main" id="{0FC77055-8E48-44B4-9ACA-0CFADC5CF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129" y="3439716"/>
            <a:ext cx="4779169"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图片 20">
            <a:extLst>
              <a:ext uri="{FF2B5EF4-FFF2-40B4-BE49-F238E27FC236}">
                <a16:creationId xmlns:a16="http://schemas.microsoft.com/office/drawing/2014/main" id="{FD2247A7-D96C-47E0-BA14-EF1BDD27DC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16" y="70248"/>
            <a:ext cx="1945482" cy="144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a:extLst>
              <a:ext uri="{FF2B5EF4-FFF2-40B4-BE49-F238E27FC236}">
                <a16:creationId xmlns:a16="http://schemas.microsoft.com/office/drawing/2014/main" id="{ADC63B86-8D14-4E12-98A0-E08D0209C357}"/>
              </a:ext>
            </a:extLst>
          </p:cNvPr>
          <p:cNvSpPr txBox="1">
            <a:spLocks noChangeArrowheads="1"/>
          </p:cNvSpPr>
          <p:nvPr/>
        </p:nvSpPr>
        <p:spPr bwMode="auto">
          <a:xfrm>
            <a:off x="1032272" y="635794"/>
            <a:ext cx="730924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en-GB" altLang="zh-CN" sz="4500" b="1">
                <a:latin typeface="Arial" panose="020B0604020202020204" pitchFamily="34" charset="0"/>
                <a:ea typeface="字魂7号-温暖童稚体"/>
                <a:cs typeface="Arial" panose="020B0604020202020204" pitchFamily="34" charset="0"/>
              </a:rPr>
              <a:t>Cảm ơn các thầy cô giáo và các em!</a:t>
            </a:r>
            <a:endParaRPr lang="zh-CN" altLang="en-US" sz="4500" b="1">
              <a:latin typeface="Arial" panose="020B0604020202020204" pitchFamily="34" charset="0"/>
              <a:ea typeface="字魂7号-温暖童稚体"/>
              <a:cs typeface="Arial" panose="020B0604020202020204" pitchFamily="34" charset="0"/>
            </a:endParaRPr>
          </a:p>
        </p:txBody>
      </p:sp>
      <p:pic>
        <p:nvPicPr>
          <p:cNvPr id="33797" name="图片 12">
            <a:extLst>
              <a:ext uri="{FF2B5EF4-FFF2-40B4-BE49-F238E27FC236}">
                <a16:creationId xmlns:a16="http://schemas.microsoft.com/office/drawing/2014/main" id="{CCC23C43-A1E9-4735-B208-F8182B294D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1416" y="1160860"/>
            <a:ext cx="3883819" cy="388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图片 4">
            <a:extLst>
              <a:ext uri="{FF2B5EF4-FFF2-40B4-BE49-F238E27FC236}">
                <a16:creationId xmlns:a16="http://schemas.microsoft.com/office/drawing/2014/main" id="{E9ACA251-5FD0-4645-93F8-22E2F13305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1569" y="2125267"/>
            <a:ext cx="4352925" cy="307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9" name="组合 16">
            <a:extLst>
              <a:ext uri="{FF2B5EF4-FFF2-40B4-BE49-F238E27FC236}">
                <a16:creationId xmlns:a16="http://schemas.microsoft.com/office/drawing/2014/main" id="{D74CE6ED-BE7E-4E2E-AF6B-DBB4375A66DE}"/>
              </a:ext>
            </a:extLst>
          </p:cNvPr>
          <p:cNvGrpSpPr>
            <a:grpSpLocks/>
          </p:cNvGrpSpPr>
          <p:nvPr/>
        </p:nvGrpSpPr>
        <p:grpSpPr bwMode="auto">
          <a:xfrm>
            <a:off x="6765131" y="2569369"/>
            <a:ext cx="2609850" cy="1841897"/>
            <a:chOff x="3393422" y="3429000"/>
            <a:chExt cx="3117731" cy="2201738"/>
          </a:xfrm>
        </p:grpSpPr>
        <p:pic>
          <p:nvPicPr>
            <p:cNvPr id="33806" name="图片 6">
              <a:extLst>
                <a:ext uri="{FF2B5EF4-FFF2-40B4-BE49-F238E27FC236}">
                  <a16:creationId xmlns:a16="http://schemas.microsoft.com/office/drawing/2014/main" id="{A1177FDF-EBC8-4932-BF78-DF4E1793B9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图片 13">
              <a:extLst>
                <a:ext uri="{FF2B5EF4-FFF2-40B4-BE49-F238E27FC236}">
                  <a16:creationId xmlns:a16="http://schemas.microsoft.com/office/drawing/2014/main" id="{CA7A4442-E7BF-408F-8BB5-F940D2C0AD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800" name="图片 14">
            <a:extLst>
              <a:ext uri="{FF2B5EF4-FFF2-40B4-BE49-F238E27FC236}">
                <a16:creationId xmlns:a16="http://schemas.microsoft.com/office/drawing/2014/main" id="{1DC284B7-5F75-4C39-9359-1A418D23DF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7782" y="4020742"/>
            <a:ext cx="813197" cy="92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图片 15">
            <a:extLst>
              <a:ext uri="{FF2B5EF4-FFF2-40B4-BE49-F238E27FC236}">
                <a16:creationId xmlns:a16="http://schemas.microsoft.com/office/drawing/2014/main" id="{D1919301-C588-432B-B48E-8E3278445C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42696">
            <a:off x="5656660" y="4382691"/>
            <a:ext cx="500063" cy="56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图片 9">
            <a:extLst>
              <a:ext uri="{FF2B5EF4-FFF2-40B4-BE49-F238E27FC236}">
                <a16:creationId xmlns:a16="http://schemas.microsoft.com/office/drawing/2014/main" id="{8FA33A76-CDBD-4AEC-A4FE-23C00BE019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7154" y="3995738"/>
            <a:ext cx="1212056" cy="100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图片 17">
            <a:extLst>
              <a:ext uri="{FF2B5EF4-FFF2-40B4-BE49-F238E27FC236}">
                <a16:creationId xmlns:a16="http://schemas.microsoft.com/office/drawing/2014/main" id="{013FE20B-D763-4268-93A1-8E5BF17684F5}"/>
              </a:ext>
            </a:extLst>
          </p:cNvPr>
          <p:cNvPicPr>
            <a:picLocks noChangeAspect="1" noChangeArrowheads="1"/>
          </p:cNvPicPr>
          <p:nvPr/>
        </p:nvPicPr>
        <p:blipFill>
          <a:blip r:embed="rId11">
            <a:clrChange>
              <a:clrFrom>
                <a:srgbClr val="EFEDE0"/>
              </a:clrFrom>
              <a:clrTo>
                <a:srgbClr val="EFEDE0">
                  <a:alpha val="0"/>
                </a:srgbClr>
              </a:clrTo>
            </a:clrChange>
            <a:extLst>
              <a:ext uri="{28A0092B-C50C-407E-A947-70E740481C1C}">
                <a14:useLocalDpi xmlns:a14="http://schemas.microsoft.com/office/drawing/2010/main" val="0"/>
              </a:ext>
            </a:extLst>
          </a:blip>
          <a:srcRect l="65437" t="3641" r="24667" b="81693"/>
          <a:stretch>
            <a:fillRect/>
          </a:stretch>
        </p:blipFill>
        <p:spPr bwMode="auto">
          <a:xfrm>
            <a:off x="3118248" y="1596629"/>
            <a:ext cx="592931" cy="54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图片 19">
            <a:extLst>
              <a:ext uri="{FF2B5EF4-FFF2-40B4-BE49-F238E27FC236}">
                <a16:creationId xmlns:a16="http://schemas.microsoft.com/office/drawing/2014/main" id="{CEEAC220-5199-4520-9771-C94C89EFBF26}"/>
              </a:ext>
            </a:extLst>
          </p:cNvPr>
          <p:cNvPicPr>
            <a:picLocks noChangeAspect="1" noChangeArrowheads="1"/>
          </p:cNvPicPr>
          <p:nvPr/>
        </p:nvPicPr>
        <p:blipFill>
          <a:blip r:embed="rId11">
            <a:clrChange>
              <a:clrFrom>
                <a:srgbClr val="EFEDE0"/>
              </a:clrFrom>
              <a:clrTo>
                <a:srgbClr val="EFEDE0">
                  <a:alpha val="0"/>
                </a:srgbClr>
              </a:clrTo>
            </a:clrChange>
            <a:extLst>
              <a:ext uri="{28A0092B-C50C-407E-A947-70E740481C1C}">
                <a14:useLocalDpi xmlns:a14="http://schemas.microsoft.com/office/drawing/2010/main" val="0"/>
              </a:ext>
            </a:extLst>
          </a:blip>
          <a:srcRect l="65437" t="3641" r="24667" b="81693"/>
          <a:stretch>
            <a:fillRect/>
          </a:stretch>
        </p:blipFill>
        <p:spPr bwMode="auto">
          <a:xfrm>
            <a:off x="7553326" y="160735"/>
            <a:ext cx="592931" cy="55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图片 22">
            <a:extLst>
              <a:ext uri="{FF2B5EF4-FFF2-40B4-BE49-F238E27FC236}">
                <a16:creationId xmlns:a16="http://schemas.microsoft.com/office/drawing/2014/main" id="{4167C86E-F769-4A98-B491-FC07A75C5600}"/>
              </a:ext>
            </a:extLst>
          </p:cNvPr>
          <p:cNvPicPr>
            <a:picLocks noChangeAspect="1" noChangeArrowheads="1"/>
          </p:cNvPicPr>
          <p:nvPr/>
        </p:nvPicPr>
        <p:blipFill>
          <a:blip r:embed="rId11">
            <a:clrChange>
              <a:clrFrom>
                <a:srgbClr val="EFEDE0"/>
              </a:clrFrom>
              <a:clrTo>
                <a:srgbClr val="EFEDE0">
                  <a:alpha val="0"/>
                </a:srgbClr>
              </a:clrTo>
            </a:clrChange>
            <a:extLst>
              <a:ext uri="{28A0092B-C50C-407E-A947-70E740481C1C}">
                <a14:useLocalDpi xmlns:a14="http://schemas.microsoft.com/office/drawing/2010/main" val="0"/>
              </a:ext>
            </a:extLst>
          </a:blip>
          <a:srcRect l="65437" t="3641" r="24667" b="81693"/>
          <a:stretch>
            <a:fillRect/>
          </a:stretch>
        </p:blipFill>
        <p:spPr bwMode="auto">
          <a:xfrm>
            <a:off x="340519" y="3013472"/>
            <a:ext cx="65841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72"/>
        <p:cNvGrpSpPr/>
        <p:nvPr/>
      </p:nvGrpSpPr>
      <p:grpSpPr>
        <a:xfrm>
          <a:off x="0" y="0"/>
          <a:ext cx="0" cy="0"/>
          <a:chOff x="0" y="0"/>
          <a:chExt cx="0" cy="0"/>
        </a:xfrm>
      </p:grpSpPr>
      <p:grpSp>
        <p:nvGrpSpPr>
          <p:cNvPr id="104" name="Group 103">
            <a:extLst>
              <a:ext uri="{FF2B5EF4-FFF2-40B4-BE49-F238E27FC236}">
                <a16:creationId xmlns:a16="http://schemas.microsoft.com/office/drawing/2014/main" id="{CE16C2CF-4CA7-4CD7-A84D-E95F0BB35001}"/>
              </a:ext>
            </a:extLst>
          </p:cNvPr>
          <p:cNvGrpSpPr/>
          <p:nvPr/>
        </p:nvGrpSpPr>
        <p:grpSpPr>
          <a:xfrm>
            <a:off x="93784" y="1524000"/>
            <a:ext cx="4267200" cy="4388826"/>
            <a:chOff x="1215534" y="1705219"/>
            <a:chExt cx="4050782" cy="4371731"/>
          </a:xfrm>
        </p:grpSpPr>
        <p:pic>
          <p:nvPicPr>
            <p:cNvPr id="103" name="Picture 102">
              <a:extLst>
                <a:ext uri="{FF2B5EF4-FFF2-40B4-BE49-F238E27FC236}">
                  <a16:creationId xmlns:a16="http://schemas.microsoft.com/office/drawing/2014/main" id="{03FE6C29-BE91-494C-9A71-682AD1A8CCF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3438" r="95625">
                          <a14:foregroundMark x1="3438" y1="41875" x2="18438" y2="44375"/>
                          <a14:foregroundMark x1="89375" y1="46250" x2="95625" y2="45313"/>
                        </a14:backgroundRemoval>
                      </a14:imgEffect>
                    </a14:imgLayer>
                  </a14:imgProps>
                </a:ext>
              </a:extLst>
            </a:blip>
            <a:stretch>
              <a:fillRect/>
            </a:stretch>
          </p:blipFill>
          <p:spPr>
            <a:xfrm>
              <a:off x="1758461" y="3028950"/>
              <a:ext cx="3048000" cy="3048000"/>
            </a:xfrm>
            <a:prstGeom prst="rect">
              <a:avLst/>
            </a:prstGeom>
          </p:spPr>
        </p:pic>
        <p:pic>
          <p:nvPicPr>
            <p:cNvPr id="102" name="Picture 101">
              <a:extLst>
                <a:ext uri="{FF2B5EF4-FFF2-40B4-BE49-F238E27FC236}">
                  <a16:creationId xmlns:a16="http://schemas.microsoft.com/office/drawing/2014/main" id="{ECEAB529-24FC-4CDA-B11C-95DFA0B5BB7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184" b="96208" l="9585" r="89617">
                          <a14:foregroundMark x1="22843" y1="87425" x2="67891" y2="91617"/>
                          <a14:foregroundMark x1="67891" y1="91617" x2="77157" y2="90220"/>
                          <a14:foregroundMark x1="77157" y1="90220" x2="77955" y2="90220"/>
                          <a14:foregroundMark x1="23642" y1="91018" x2="52236" y2="91018"/>
                          <a14:foregroundMark x1="33546" y1="92615" x2="60863" y2="96407"/>
                          <a14:foregroundMark x1="60863" y1="96407" x2="68051" y2="93812"/>
                          <a14:foregroundMark x1="18371" y1="46507" x2="18530" y2="48902"/>
                          <a14:foregroundMark x1="38818" y1="9182" x2="50000" y2="8184"/>
                          <a14:foregroundMark x1="50000" y1="8184" x2="61182" y2="8583"/>
                        </a14:backgroundRemoval>
                      </a14:imgEffect>
                    </a14:imgLayer>
                  </a14:imgProps>
                </a:ext>
              </a:extLst>
            </a:blip>
            <a:stretch>
              <a:fillRect/>
            </a:stretch>
          </p:blipFill>
          <p:spPr>
            <a:xfrm>
              <a:off x="1215534" y="1705219"/>
              <a:ext cx="4050782" cy="3241919"/>
            </a:xfrm>
            <a:prstGeom prst="rect">
              <a:avLst/>
            </a:prstGeom>
          </p:spPr>
        </p:pic>
      </p:grpSp>
      <p:sp>
        <p:nvSpPr>
          <p:cNvPr id="105" name="Speech Bubble: Oval 104">
            <a:extLst>
              <a:ext uri="{FF2B5EF4-FFF2-40B4-BE49-F238E27FC236}">
                <a16:creationId xmlns:a16="http://schemas.microsoft.com/office/drawing/2014/main" id="{6AA534FE-1C4A-4E20-8ADE-B9FD52B25655}"/>
              </a:ext>
            </a:extLst>
          </p:cNvPr>
          <p:cNvSpPr/>
          <p:nvPr/>
        </p:nvSpPr>
        <p:spPr>
          <a:xfrm>
            <a:off x="2508739" y="0"/>
            <a:ext cx="4677507" cy="2227385"/>
          </a:xfrm>
          <a:prstGeom prst="wedgeEllipseCallout">
            <a:avLst>
              <a:gd name="adj1" fmla="val -49314"/>
              <a:gd name="adj2" fmla="val 61334"/>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t>Ôi</a:t>
            </a:r>
            <a:r>
              <a:rPr lang="en-US" sz="2800" dirty="0"/>
              <a:t> </a:t>
            </a:r>
            <a:r>
              <a:rPr lang="en-US" sz="2800" dirty="0" err="1"/>
              <a:t>sao</a:t>
            </a:r>
            <a:r>
              <a:rPr lang="en-US" sz="2800" dirty="0"/>
              <a:t> </a:t>
            </a:r>
            <a:r>
              <a:rPr lang="en-US" sz="2800" dirty="0" err="1"/>
              <a:t>viết</a:t>
            </a:r>
            <a:r>
              <a:rPr lang="en-US" sz="2800" dirty="0"/>
              <a:t> </a:t>
            </a:r>
            <a:r>
              <a:rPr lang="en-US" sz="2800" dirty="0" err="1"/>
              <a:t>văn</a:t>
            </a:r>
            <a:r>
              <a:rPr lang="en-US" sz="2800" dirty="0"/>
              <a:t> </a:t>
            </a:r>
            <a:r>
              <a:rPr lang="en-US" sz="2800" dirty="0" err="1"/>
              <a:t>miêu</a:t>
            </a:r>
            <a:r>
              <a:rPr lang="en-US" sz="2800" dirty="0"/>
              <a:t> </a:t>
            </a:r>
            <a:r>
              <a:rPr lang="en-US" sz="2800" dirty="0" err="1"/>
              <a:t>tả</a:t>
            </a:r>
            <a:r>
              <a:rPr lang="en-US" sz="2800" dirty="0"/>
              <a:t> </a:t>
            </a:r>
            <a:r>
              <a:rPr lang="en-US" sz="2800" dirty="0" err="1"/>
              <a:t>đồ</a:t>
            </a:r>
            <a:r>
              <a:rPr lang="en-US" sz="2800" dirty="0"/>
              <a:t> </a:t>
            </a:r>
            <a:r>
              <a:rPr lang="en-US" sz="2800" dirty="0" err="1"/>
              <a:t>vật</a:t>
            </a:r>
            <a:r>
              <a:rPr lang="en-US" sz="2800" dirty="0"/>
              <a:t> </a:t>
            </a:r>
            <a:r>
              <a:rPr lang="en-US" sz="2800" dirty="0" err="1"/>
              <a:t>khó</a:t>
            </a:r>
            <a:r>
              <a:rPr lang="en-US" sz="2800" dirty="0"/>
              <a:t> </a:t>
            </a:r>
            <a:r>
              <a:rPr lang="en-US" sz="2800" dirty="0" err="1"/>
              <a:t>thế</a:t>
            </a:r>
            <a:r>
              <a:rPr lang="en-US" sz="2800" dirty="0"/>
              <a:t> </a:t>
            </a:r>
            <a:r>
              <a:rPr lang="en-US" sz="2800" dirty="0" err="1"/>
              <a:t>nhỉ</a:t>
            </a:r>
            <a:r>
              <a:rPr lang="en-US" sz="2800" dirty="0"/>
              <a:t>? </a:t>
            </a:r>
            <a:r>
              <a:rPr lang="en-US" sz="2800" dirty="0" err="1"/>
              <a:t>Mình</a:t>
            </a:r>
            <a:r>
              <a:rPr lang="en-US" sz="2800" dirty="0"/>
              <a:t> </a:t>
            </a:r>
            <a:r>
              <a:rPr lang="en-US" sz="2800" dirty="0" err="1"/>
              <a:t>bỏ</a:t>
            </a:r>
            <a:r>
              <a:rPr lang="en-US" sz="2800" dirty="0"/>
              <a:t> </a:t>
            </a:r>
            <a:r>
              <a:rPr lang="en-US" sz="2800" dirty="0" err="1"/>
              <a:t>cuộc</a:t>
            </a:r>
            <a:r>
              <a:rPr lang="en-US" sz="2800" dirty="0"/>
              <a:t> </a:t>
            </a:r>
            <a:r>
              <a:rPr lang="en-US" sz="2800" dirty="0" err="1"/>
              <a:t>mất</a:t>
            </a:r>
            <a:r>
              <a:rPr lang="en-US" sz="2800" dirty="0"/>
              <a:t> </a:t>
            </a:r>
            <a:r>
              <a:rPr lang="en-US" sz="2800" dirty="0" err="1"/>
              <a:t>thôi</a:t>
            </a:r>
            <a:r>
              <a:rPr lang="en-US" sz="2800" dirty="0"/>
              <a:t> </a:t>
            </a:r>
            <a:r>
              <a:rPr lang="en-US" sz="2800" dirty="0">
                <a:sym typeface="Wingdings" panose="05000000000000000000" pitchFamily="2" charset="2"/>
              </a:rPr>
              <a:t></a:t>
            </a:r>
            <a:endParaRPr lang="en-US" sz="2800" dirty="0"/>
          </a:p>
        </p:txBody>
      </p:sp>
      <p:sp>
        <p:nvSpPr>
          <p:cNvPr id="208" name="Speech Bubble: Oval 207">
            <a:extLst>
              <a:ext uri="{FF2B5EF4-FFF2-40B4-BE49-F238E27FC236}">
                <a16:creationId xmlns:a16="http://schemas.microsoft.com/office/drawing/2014/main" id="{21FDC879-BC6E-4A20-B77E-863D583ABC91}"/>
              </a:ext>
            </a:extLst>
          </p:cNvPr>
          <p:cNvSpPr/>
          <p:nvPr/>
        </p:nvSpPr>
        <p:spPr>
          <a:xfrm>
            <a:off x="2732662" y="-38932"/>
            <a:ext cx="3545577" cy="2227385"/>
          </a:xfrm>
          <a:prstGeom prst="wedgeEllipseCallout">
            <a:avLst>
              <a:gd name="adj1" fmla="val 13342"/>
              <a:gd name="adj2" fmla="val 71861"/>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t>Đừng</a:t>
            </a:r>
            <a:r>
              <a:rPr lang="en-US" sz="2800" dirty="0"/>
              <a:t> lo Mimi, </a:t>
            </a:r>
            <a:r>
              <a:rPr lang="en-US" sz="2800" dirty="0" err="1"/>
              <a:t>chị</a:t>
            </a:r>
            <a:r>
              <a:rPr lang="en-US" sz="2800" dirty="0"/>
              <a:t> </a:t>
            </a:r>
            <a:r>
              <a:rPr lang="en-US" sz="2800" dirty="0" err="1"/>
              <a:t>sẽ</a:t>
            </a:r>
            <a:r>
              <a:rPr lang="en-US" sz="2800" dirty="0"/>
              <a:t> </a:t>
            </a:r>
            <a:r>
              <a:rPr lang="en-US" sz="2800" dirty="0" err="1"/>
              <a:t>giúp</a:t>
            </a:r>
            <a:r>
              <a:rPr lang="en-US" sz="2800" dirty="0"/>
              <a:t> </a:t>
            </a:r>
            <a:r>
              <a:rPr lang="en-US" sz="2800" dirty="0" err="1"/>
              <a:t>em</a:t>
            </a:r>
            <a:r>
              <a:rPr lang="en-US" sz="2800" dirty="0"/>
              <a:t>. ^^</a:t>
            </a:r>
          </a:p>
        </p:txBody>
      </p:sp>
      <p:grpSp>
        <p:nvGrpSpPr>
          <p:cNvPr id="209" name="Google Shape;2109;p65">
            <a:extLst>
              <a:ext uri="{FF2B5EF4-FFF2-40B4-BE49-F238E27FC236}">
                <a16:creationId xmlns:a16="http://schemas.microsoft.com/office/drawing/2014/main" id="{4D99CB22-21A2-4ACD-B85D-DB8E353AD28E}"/>
              </a:ext>
            </a:extLst>
          </p:cNvPr>
          <p:cNvGrpSpPr/>
          <p:nvPr/>
        </p:nvGrpSpPr>
        <p:grpSpPr>
          <a:xfrm>
            <a:off x="9148266" y="1515622"/>
            <a:ext cx="1957753" cy="3162300"/>
            <a:chOff x="7021150" y="1817150"/>
            <a:chExt cx="1568494" cy="2359847"/>
          </a:xfrm>
        </p:grpSpPr>
        <p:sp>
          <p:nvSpPr>
            <p:cNvPr id="210" name="Google Shape;2110;p65">
              <a:extLst>
                <a:ext uri="{FF2B5EF4-FFF2-40B4-BE49-F238E27FC236}">
                  <a16:creationId xmlns:a16="http://schemas.microsoft.com/office/drawing/2014/main" id="{078AB510-C419-4C7E-9F00-E48CF691C8CE}"/>
                </a:ext>
              </a:extLst>
            </p:cNvPr>
            <p:cNvSpPr/>
            <p:nvPr/>
          </p:nvSpPr>
          <p:spPr>
            <a:xfrm>
              <a:off x="7800960" y="3820430"/>
              <a:ext cx="184673" cy="260830"/>
            </a:xfrm>
            <a:custGeom>
              <a:avLst/>
              <a:gdLst/>
              <a:ahLst/>
              <a:cxnLst/>
              <a:rect l="l" t="t" r="r" b="b"/>
              <a:pathLst>
                <a:path w="3181" h="4493" extrusionOk="0">
                  <a:moveTo>
                    <a:pt x="1332" y="0"/>
                  </a:moveTo>
                  <a:cubicBezTo>
                    <a:pt x="1332" y="0"/>
                    <a:pt x="287" y="479"/>
                    <a:pt x="125" y="1562"/>
                  </a:cubicBezTo>
                  <a:cubicBezTo>
                    <a:pt x="0" y="2443"/>
                    <a:pt x="738" y="2941"/>
                    <a:pt x="738" y="2941"/>
                  </a:cubicBezTo>
                  <a:cubicBezTo>
                    <a:pt x="738" y="2941"/>
                    <a:pt x="1600" y="4187"/>
                    <a:pt x="1696" y="4340"/>
                  </a:cubicBezTo>
                  <a:cubicBezTo>
                    <a:pt x="1741" y="4425"/>
                    <a:pt x="1852" y="4492"/>
                    <a:pt x="1980" y="4492"/>
                  </a:cubicBezTo>
                  <a:cubicBezTo>
                    <a:pt x="2095" y="4492"/>
                    <a:pt x="2223" y="4438"/>
                    <a:pt x="2328" y="4292"/>
                  </a:cubicBezTo>
                  <a:cubicBezTo>
                    <a:pt x="2548" y="3976"/>
                    <a:pt x="2999" y="2232"/>
                    <a:pt x="3085" y="1629"/>
                  </a:cubicBezTo>
                  <a:cubicBezTo>
                    <a:pt x="3181" y="1016"/>
                    <a:pt x="3018" y="527"/>
                    <a:pt x="2836" y="460"/>
                  </a:cubicBezTo>
                  <a:cubicBezTo>
                    <a:pt x="2654" y="393"/>
                    <a:pt x="1332" y="0"/>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1;p65">
              <a:extLst>
                <a:ext uri="{FF2B5EF4-FFF2-40B4-BE49-F238E27FC236}">
                  <a16:creationId xmlns:a16="http://schemas.microsoft.com/office/drawing/2014/main" id="{A220D259-1A0D-4600-B449-2F0E86D37666}"/>
                </a:ext>
              </a:extLst>
            </p:cNvPr>
            <p:cNvSpPr/>
            <p:nvPr/>
          </p:nvSpPr>
          <p:spPr>
            <a:xfrm>
              <a:off x="7793703" y="3813289"/>
              <a:ext cx="198606" cy="274704"/>
            </a:xfrm>
            <a:custGeom>
              <a:avLst/>
              <a:gdLst/>
              <a:ahLst/>
              <a:cxnLst/>
              <a:rect l="l" t="t" r="r" b="b"/>
              <a:pathLst>
                <a:path w="3421" h="4732" extrusionOk="0">
                  <a:moveTo>
                    <a:pt x="1466" y="248"/>
                  </a:moveTo>
                  <a:cubicBezTo>
                    <a:pt x="1706" y="315"/>
                    <a:pt x="2760" y="631"/>
                    <a:pt x="2922" y="688"/>
                  </a:cubicBezTo>
                  <a:cubicBezTo>
                    <a:pt x="3009" y="727"/>
                    <a:pt x="3191" y="1129"/>
                    <a:pt x="3095" y="1723"/>
                  </a:cubicBezTo>
                  <a:cubicBezTo>
                    <a:pt x="3009" y="2365"/>
                    <a:pt x="2558" y="4061"/>
                    <a:pt x="2357" y="4338"/>
                  </a:cubicBezTo>
                  <a:cubicBezTo>
                    <a:pt x="2300" y="4434"/>
                    <a:pt x="2204" y="4492"/>
                    <a:pt x="2099" y="4492"/>
                  </a:cubicBezTo>
                  <a:cubicBezTo>
                    <a:pt x="2022" y="4482"/>
                    <a:pt x="1964" y="4453"/>
                    <a:pt x="1926" y="4396"/>
                  </a:cubicBezTo>
                  <a:cubicBezTo>
                    <a:pt x="1830" y="4243"/>
                    <a:pt x="997" y="3035"/>
                    <a:pt x="968" y="2988"/>
                  </a:cubicBezTo>
                  <a:cubicBezTo>
                    <a:pt x="959" y="2978"/>
                    <a:pt x="949" y="2959"/>
                    <a:pt x="930" y="2959"/>
                  </a:cubicBezTo>
                  <a:cubicBezTo>
                    <a:pt x="901" y="2940"/>
                    <a:pt x="250" y="2489"/>
                    <a:pt x="374" y="1694"/>
                  </a:cubicBezTo>
                  <a:cubicBezTo>
                    <a:pt x="508" y="803"/>
                    <a:pt x="1284" y="343"/>
                    <a:pt x="1466" y="248"/>
                  </a:cubicBezTo>
                  <a:close/>
                  <a:moveTo>
                    <a:pt x="1452" y="1"/>
                  </a:moveTo>
                  <a:cubicBezTo>
                    <a:pt x="1438" y="1"/>
                    <a:pt x="1423" y="3"/>
                    <a:pt x="1409" y="8"/>
                  </a:cubicBezTo>
                  <a:cubicBezTo>
                    <a:pt x="1361" y="27"/>
                    <a:pt x="307" y="525"/>
                    <a:pt x="135" y="1665"/>
                  </a:cubicBezTo>
                  <a:cubicBezTo>
                    <a:pt x="0" y="2537"/>
                    <a:pt x="652" y="3045"/>
                    <a:pt x="776" y="3141"/>
                  </a:cubicBezTo>
                  <a:cubicBezTo>
                    <a:pt x="1083" y="3572"/>
                    <a:pt x="1648" y="4396"/>
                    <a:pt x="1715" y="4520"/>
                  </a:cubicBezTo>
                  <a:cubicBezTo>
                    <a:pt x="1792" y="4645"/>
                    <a:pt x="1926" y="4722"/>
                    <a:pt x="2079" y="4731"/>
                  </a:cubicBezTo>
                  <a:lnTo>
                    <a:pt x="2099" y="4731"/>
                  </a:lnTo>
                  <a:cubicBezTo>
                    <a:pt x="2281" y="4722"/>
                    <a:pt x="2453" y="4635"/>
                    <a:pt x="2549" y="4482"/>
                  </a:cubicBezTo>
                  <a:cubicBezTo>
                    <a:pt x="2798" y="4137"/>
                    <a:pt x="3248" y="2327"/>
                    <a:pt x="3334" y="1771"/>
                  </a:cubicBezTo>
                  <a:cubicBezTo>
                    <a:pt x="3421" y="1158"/>
                    <a:pt x="3277" y="573"/>
                    <a:pt x="2999" y="478"/>
                  </a:cubicBezTo>
                  <a:cubicBezTo>
                    <a:pt x="2808" y="401"/>
                    <a:pt x="1552" y="27"/>
                    <a:pt x="1495" y="8"/>
                  </a:cubicBezTo>
                  <a:cubicBezTo>
                    <a:pt x="1481" y="3"/>
                    <a:pt x="1466" y="1"/>
                    <a:pt x="1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12;p65">
              <a:extLst>
                <a:ext uri="{FF2B5EF4-FFF2-40B4-BE49-F238E27FC236}">
                  <a16:creationId xmlns:a16="http://schemas.microsoft.com/office/drawing/2014/main" id="{0B08EA55-B68D-4BC5-AE1C-E63A889ED87F}"/>
                </a:ext>
              </a:extLst>
            </p:cNvPr>
            <p:cNvSpPr/>
            <p:nvPr/>
          </p:nvSpPr>
          <p:spPr>
            <a:xfrm>
              <a:off x="7430504" y="3584026"/>
              <a:ext cx="478954" cy="413856"/>
            </a:xfrm>
            <a:custGeom>
              <a:avLst/>
              <a:gdLst/>
              <a:ahLst/>
              <a:cxnLst/>
              <a:rect l="l" t="t" r="r" b="b"/>
              <a:pathLst>
                <a:path w="8250" h="7129" extrusionOk="0">
                  <a:moveTo>
                    <a:pt x="1" y="0"/>
                  </a:moveTo>
                  <a:cubicBezTo>
                    <a:pt x="154" y="1572"/>
                    <a:pt x="2127" y="5021"/>
                    <a:pt x="2702" y="5509"/>
                  </a:cubicBezTo>
                  <a:cubicBezTo>
                    <a:pt x="3287" y="6007"/>
                    <a:pt x="5845" y="7023"/>
                    <a:pt x="7320" y="7128"/>
                  </a:cubicBezTo>
                  <a:cubicBezTo>
                    <a:pt x="8000" y="6141"/>
                    <a:pt x="8192" y="4628"/>
                    <a:pt x="8249" y="4273"/>
                  </a:cubicBezTo>
                  <a:cubicBezTo>
                    <a:pt x="7952" y="3928"/>
                    <a:pt x="7234" y="3373"/>
                    <a:pt x="7234" y="3373"/>
                  </a:cubicBezTo>
                  <a:cubicBezTo>
                    <a:pt x="7167" y="2223"/>
                    <a:pt x="6937" y="1083"/>
                    <a:pt x="6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13;p65">
              <a:extLst>
                <a:ext uri="{FF2B5EF4-FFF2-40B4-BE49-F238E27FC236}">
                  <a16:creationId xmlns:a16="http://schemas.microsoft.com/office/drawing/2014/main" id="{A9860419-5186-4D32-BB8A-9F8902E62150}"/>
                </a:ext>
              </a:extLst>
            </p:cNvPr>
            <p:cNvSpPr/>
            <p:nvPr/>
          </p:nvSpPr>
          <p:spPr>
            <a:xfrm>
              <a:off x="7423305" y="3577349"/>
              <a:ext cx="492829" cy="427731"/>
            </a:xfrm>
            <a:custGeom>
              <a:avLst/>
              <a:gdLst/>
              <a:ahLst/>
              <a:cxnLst/>
              <a:rect l="l" t="t" r="r" b="b"/>
              <a:pathLst>
                <a:path w="8489" h="7368" extrusionOk="0">
                  <a:moveTo>
                    <a:pt x="6582" y="240"/>
                  </a:moveTo>
                  <a:cubicBezTo>
                    <a:pt x="6946" y="1294"/>
                    <a:pt x="7166" y="2386"/>
                    <a:pt x="7233" y="3497"/>
                  </a:cubicBezTo>
                  <a:cubicBezTo>
                    <a:pt x="7233" y="3526"/>
                    <a:pt x="7252" y="3564"/>
                    <a:pt x="7281" y="3583"/>
                  </a:cubicBezTo>
                  <a:cubicBezTo>
                    <a:pt x="7616" y="3842"/>
                    <a:pt x="7942" y="4120"/>
                    <a:pt x="8239" y="4427"/>
                  </a:cubicBezTo>
                  <a:cubicBezTo>
                    <a:pt x="8076" y="5595"/>
                    <a:pt x="7779" y="6505"/>
                    <a:pt x="7377" y="7119"/>
                  </a:cubicBezTo>
                  <a:cubicBezTo>
                    <a:pt x="5940" y="6994"/>
                    <a:pt x="3439" y="5998"/>
                    <a:pt x="2903" y="5538"/>
                  </a:cubicBezTo>
                  <a:cubicBezTo>
                    <a:pt x="2366" y="5078"/>
                    <a:pt x="498" y="1859"/>
                    <a:pt x="259" y="240"/>
                  </a:cubicBezTo>
                  <a:close/>
                  <a:moveTo>
                    <a:pt x="115" y="0"/>
                  </a:moveTo>
                  <a:cubicBezTo>
                    <a:pt x="86" y="0"/>
                    <a:pt x="58" y="10"/>
                    <a:pt x="29" y="39"/>
                  </a:cubicBezTo>
                  <a:cubicBezTo>
                    <a:pt x="10" y="68"/>
                    <a:pt x="0" y="96"/>
                    <a:pt x="0" y="135"/>
                  </a:cubicBezTo>
                  <a:cubicBezTo>
                    <a:pt x="153" y="1744"/>
                    <a:pt x="2175" y="5231"/>
                    <a:pt x="2740" y="5720"/>
                  </a:cubicBezTo>
                  <a:cubicBezTo>
                    <a:pt x="3344" y="6237"/>
                    <a:pt x="5940" y="7262"/>
                    <a:pt x="7434" y="7368"/>
                  </a:cubicBezTo>
                  <a:lnTo>
                    <a:pt x="7444" y="7368"/>
                  </a:lnTo>
                  <a:cubicBezTo>
                    <a:pt x="7482" y="7368"/>
                    <a:pt x="7521" y="7349"/>
                    <a:pt x="7540" y="7310"/>
                  </a:cubicBezTo>
                  <a:cubicBezTo>
                    <a:pt x="7990" y="6668"/>
                    <a:pt x="8306" y="5701"/>
                    <a:pt x="8479" y="4436"/>
                  </a:cubicBezTo>
                  <a:lnTo>
                    <a:pt x="8479" y="4407"/>
                  </a:lnTo>
                  <a:cubicBezTo>
                    <a:pt x="8488" y="4369"/>
                    <a:pt x="8479" y="4340"/>
                    <a:pt x="8450" y="4312"/>
                  </a:cubicBezTo>
                  <a:cubicBezTo>
                    <a:pt x="8153" y="3995"/>
                    <a:pt x="7818" y="3698"/>
                    <a:pt x="7463" y="3430"/>
                  </a:cubicBezTo>
                  <a:cubicBezTo>
                    <a:pt x="7396" y="2290"/>
                    <a:pt x="7156" y="1160"/>
                    <a:pt x="6773" y="77"/>
                  </a:cubicBezTo>
                  <a:cubicBezTo>
                    <a:pt x="6754" y="29"/>
                    <a:pt x="6716" y="0"/>
                    <a:pt x="6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14;p65">
              <a:extLst>
                <a:ext uri="{FF2B5EF4-FFF2-40B4-BE49-F238E27FC236}">
                  <a16:creationId xmlns:a16="http://schemas.microsoft.com/office/drawing/2014/main" id="{6A811350-64EE-4726-AAFF-42D3956F542C}"/>
                </a:ext>
              </a:extLst>
            </p:cNvPr>
            <p:cNvSpPr/>
            <p:nvPr/>
          </p:nvSpPr>
          <p:spPr>
            <a:xfrm>
              <a:off x="7583482" y="3983044"/>
              <a:ext cx="266472" cy="186987"/>
            </a:xfrm>
            <a:custGeom>
              <a:avLst/>
              <a:gdLst/>
              <a:ahLst/>
              <a:cxnLst/>
              <a:rect l="l" t="t" r="r" b="b"/>
              <a:pathLst>
                <a:path w="4590" h="3221" extrusionOk="0">
                  <a:moveTo>
                    <a:pt x="2842" y="1"/>
                  </a:moveTo>
                  <a:cubicBezTo>
                    <a:pt x="2762" y="1"/>
                    <a:pt x="2680" y="6"/>
                    <a:pt x="2596" y="16"/>
                  </a:cubicBezTo>
                  <a:cubicBezTo>
                    <a:pt x="1629" y="140"/>
                    <a:pt x="1341" y="1069"/>
                    <a:pt x="1341" y="1069"/>
                  </a:cubicBezTo>
                  <a:cubicBezTo>
                    <a:pt x="1341" y="1069"/>
                    <a:pt x="288" y="2334"/>
                    <a:pt x="153" y="2478"/>
                  </a:cubicBezTo>
                  <a:cubicBezTo>
                    <a:pt x="10" y="2622"/>
                    <a:pt x="0" y="2986"/>
                    <a:pt x="393" y="3129"/>
                  </a:cubicBezTo>
                  <a:cubicBezTo>
                    <a:pt x="569" y="3195"/>
                    <a:pt x="1079" y="3221"/>
                    <a:pt x="1642" y="3221"/>
                  </a:cubicBezTo>
                  <a:cubicBezTo>
                    <a:pt x="2306" y="3221"/>
                    <a:pt x="3044" y="3185"/>
                    <a:pt x="3401" y="3139"/>
                  </a:cubicBezTo>
                  <a:cubicBezTo>
                    <a:pt x="4062" y="3053"/>
                    <a:pt x="4532" y="2736"/>
                    <a:pt x="4551" y="2526"/>
                  </a:cubicBezTo>
                  <a:cubicBezTo>
                    <a:pt x="4560" y="2315"/>
                    <a:pt x="4589" y="820"/>
                    <a:pt x="4589" y="820"/>
                  </a:cubicBezTo>
                  <a:cubicBezTo>
                    <a:pt x="4589" y="820"/>
                    <a:pt x="3894" y="1"/>
                    <a:pt x="28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15;p65">
              <a:extLst>
                <a:ext uri="{FF2B5EF4-FFF2-40B4-BE49-F238E27FC236}">
                  <a16:creationId xmlns:a16="http://schemas.microsoft.com/office/drawing/2014/main" id="{C9F01CEE-E9B1-4520-BDD6-B9DD7353D127}"/>
                </a:ext>
              </a:extLst>
            </p:cNvPr>
            <p:cNvSpPr/>
            <p:nvPr/>
          </p:nvSpPr>
          <p:spPr>
            <a:xfrm>
              <a:off x="7578431" y="3976252"/>
              <a:ext cx="278722" cy="200746"/>
            </a:xfrm>
            <a:custGeom>
              <a:avLst/>
              <a:gdLst/>
              <a:ahLst/>
              <a:cxnLst/>
              <a:rect l="l" t="t" r="r" b="b"/>
              <a:pathLst>
                <a:path w="4801" h="3458" extrusionOk="0">
                  <a:moveTo>
                    <a:pt x="2932" y="238"/>
                  </a:moveTo>
                  <a:cubicBezTo>
                    <a:pt x="3804" y="238"/>
                    <a:pt x="4417" y="832"/>
                    <a:pt x="4552" y="976"/>
                  </a:cubicBezTo>
                  <a:cubicBezTo>
                    <a:pt x="4552" y="1234"/>
                    <a:pt x="4523" y="2451"/>
                    <a:pt x="4513" y="2633"/>
                  </a:cubicBezTo>
                  <a:cubicBezTo>
                    <a:pt x="4504" y="2739"/>
                    <a:pt x="4140" y="3045"/>
                    <a:pt x="3469" y="3131"/>
                  </a:cubicBezTo>
                  <a:cubicBezTo>
                    <a:pt x="3102" y="3182"/>
                    <a:pt x="2387" y="3214"/>
                    <a:pt x="1747" y="3214"/>
                  </a:cubicBezTo>
                  <a:cubicBezTo>
                    <a:pt x="1185" y="3214"/>
                    <a:pt x="680" y="3190"/>
                    <a:pt x="518" y="3131"/>
                  </a:cubicBezTo>
                  <a:cubicBezTo>
                    <a:pt x="394" y="3103"/>
                    <a:pt x="308" y="3016"/>
                    <a:pt x="279" y="2892"/>
                  </a:cubicBezTo>
                  <a:cubicBezTo>
                    <a:pt x="250" y="2825"/>
                    <a:pt x="269" y="2739"/>
                    <a:pt x="317" y="2681"/>
                  </a:cubicBezTo>
                  <a:cubicBezTo>
                    <a:pt x="461" y="2537"/>
                    <a:pt x="1476" y="1311"/>
                    <a:pt x="1515" y="1263"/>
                  </a:cubicBezTo>
                  <a:cubicBezTo>
                    <a:pt x="1524" y="1254"/>
                    <a:pt x="1534" y="1234"/>
                    <a:pt x="1534" y="1225"/>
                  </a:cubicBezTo>
                  <a:cubicBezTo>
                    <a:pt x="1553" y="1186"/>
                    <a:pt x="1821" y="372"/>
                    <a:pt x="2693" y="257"/>
                  </a:cubicBezTo>
                  <a:cubicBezTo>
                    <a:pt x="2779" y="248"/>
                    <a:pt x="2856" y="238"/>
                    <a:pt x="2932" y="238"/>
                  </a:cubicBezTo>
                  <a:close/>
                  <a:moveTo>
                    <a:pt x="2936" y="1"/>
                  </a:moveTo>
                  <a:cubicBezTo>
                    <a:pt x="2848" y="1"/>
                    <a:pt x="2757" y="6"/>
                    <a:pt x="2664" y="18"/>
                  </a:cubicBezTo>
                  <a:cubicBezTo>
                    <a:pt x="1716" y="142"/>
                    <a:pt x="1371" y="976"/>
                    <a:pt x="1313" y="1129"/>
                  </a:cubicBezTo>
                  <a:cubicBezTo>
                    <a:pt x="949" y="1570"/>
                    <a:pt x="260" y="2403"/>
                    <a:pt x="154" y="2509"/>
                  </a:cubicBezTo>
                  <a:cubicBezTo>
                    <a:pt x="49" y="2633"/>
                    <a:pt x="1" y="2796"/>
                    <a:pt x="39" y="2949"/>
                  </a:cubicBezTo>
                  <a:cubicBezTo>
                    <a:pt x="97" y="3150"/>
                    <a:pt x="240" y="3304"/>
                    <a:pt x="442" y="3361"/>
                  </a:cubicBezTo>
                  <a:cubicBezTo>
                    <a:pt x="633" y="3428"/>
                    <a:pt x="1151" y="3457"/>
                    <a:pt x="1716" y="3457"/>
                  </a:cubicBezTo>
                  <a:cubicBezTo>
                    <a:pt x="2319" y="3457"/>
                    <a:pt x="2913" y="3428"/>
                    <a:pt x="3507" y="3371"/>
                  </a:cubicBezTo>
                  <a:cubicBezTo>
                    <a:pt x="4178" y="3285"/>
                    <a:pt x="4734" y="2959"/>
                    <a:pt x="4753" y="2652"/>
                  </a:cubicBezTo>
                  <a:cubicBezTo>
                    <a:pt x="4772" y="2442"/>
                    <a:pt x="4801" y="995"/>
                    <a:pt x="4801" y="937"/>
                  </a:cubicBezTo>
                  <a:cubicBezTo>
                    <a:pt x="4801" y="909"/>
                    <a:pt x="4791" y="880"/>
                    <a:pt x="4772" y="861"/>
                  </a:cubicBezTo>
                  <a:cubicBezTo>
                    <a:pt x="4736" y="816"/>
                    <a:pt x="4028" y="1"/>
                    <a:pt x="2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16;p65">
              <a:extLst>
                <a:ext uri="{FF2B5EF4-FFF2-40B4-BE49-F238E27FC236}">
                  <a16:creationId xmlns:a16="http://schemas.microsoft.com/office/drawing/2014/main" id="{0698B7C3-8274-443D-98F8-280E8CC243DC}"/>
                </a:ext>
              </a:extLst>
            </p:cNvPr>
            <p:cNvSpPr/>
            <p:nvPr/>
          </p:nvSpPr>
          <p:spPr>
            <a:xfrm>
              <a:off x="7629056" y="3607945"/>
              <a:ext cx="493409" cy="463491"/>
            </a:xfrm>
            <a:custGeom>
              <a:avLst/>
              <a:gdLst/>
              <a:ahLst/>
              <a:cxnLst/>
              <a:rect l="l" t="t" r="r" b="b"/>
              <a:pathLst>
                <a:path w="8499" h="7984" extrusionOk="0">
                  <a:moveTo>
                    <a:pt x="1783" y="0"/>
                  </a:moveTo>
                  <a:cubicBezTo>
                    <a:pt x="1783" y="0"/>
                    <a:pt x="566" y="2376"/>
                    <a:pt x="394" y="3497"/>
                  </a:cubicBezTo>
                  <a:cubicBezTo>
                    <a:pt x="212" y="4618"/>
                    <a:pt x="1" y="7511"/>
                    <a:pt x="49" y="7645"/>
                  </a:cubicBezTo>
                  <a:cubicBezTo>
                    <a:pt x="84" y="7744"/>
                    <a:pt x="1197" y="7984"/>
                    <a:pt x="2525" y="7984"/>
                  </a:cubicBezTo>
                  <a:cubicBezTo>
                    <a:pt x="2998" y="7984"/>
                    <a:pt x="3498" y="7953"/>
                    <a:pt x="3986" y="7875"/>
                  </a:cubicBezTo>
                  <a:cubicBezTo>
                    <a:pt x="4465" y="7799"/>
                    <a:pt x="5203" y="5337"/>
                    <a:pt x="5203" y="5337"/>
                  </a:cubicBezTo>
                  <a:cubicBezTo>
                    <a:pt x="6295" y="4781"/>
                    <a:pt x="7560" y="3823"/>
                    <a:pt x="8029" y="2731"/>
                  </a:cubicBezTo>
                  <a:cubicBezTo>
                    <a:pt x="8498" y="1648"/>
                    <a:pt x="8489" y="0"/>
                    <a:pt x="8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17;p65">
              <a:extLst>
                <a:ext uri="{FF2B5EF4-FFF2-40B4-BE49-F238E27FC236}">
                  <a16:creationId xmlns:a16="http://schemas.microsoft.com/office/drawing/2014/main" id="{976C41D2-46ED-4E70-88E4-2B1648399E7B}"/>
                </a:ext>
              </a:extLst>
            </p:cNvPr>
            <p:cNvSpPr/>
            <p:nvPr/>
          </p:nvSpPr>
          <p:spPr>
            <a:xfrm>
              <a:off x="7621277" y="3600688"/>
              <a:ext cx="507865" cy="477830"/>
            </a:xfrm>
            <a:custGeom>
              <a:avLst/>
              <a:gdLst/>
              <a:ahLst/>
              <a:cxnLst/>
              <a:rect l="l" t="t" r="r" b="b"/>
              <a:pathLst>
                <a:path w="8748" h="8231" extrusionOk="0">
                  <a:moveTo>
                    <a:pt x="8498" y="250"/>
                  </a:moveTo>
                  <a:cubicBezTo>
                    <a:pt x="8489" y="643"/>
                    <a:pt x="8431" y="1926"/>
                    <a:pt x="8048" y="2817"/>
                  </a:cubicBezTo>
                  <a:cubicBezTo>
                    <a:pt x="7598" y="3881"/>
                    <a:pt x="6324" y="4829"/>
                    <a:pt x="5279" y="5356"/>
                  </a:cubicBezTo>
                  <a:cubicBezTo>
                    <a:pt x="5251" y="5375"/>
                    <a:pt x="5231" y="5395"/>
                    <a:pt x="5222" y="5433"/>
                  </a:cubicBezTo>
                  <a:cubicBezTo>
                    <a:pt x="4877" y="6583"/>
                    <a:pt x="4350" y="7838"/>
                    <a:pt x="4101" y="7885"/>
                  </a:cubicBezTo>
                  <a:cubicBezTo>
                    <a:pt x="3622" y="7962"/>
                    <a:pt x="3130" y="7992"/>
                    <a:pt x="2664" y="7992"/>
                  </a:cubicBezTo>
                  <a:cubicBezTo>
                    <a:pt x="1500" y="7992"/>
                    <a:pt x="503" y="7806"/>
                    <a:pt x="298" y="7703"/>
                  </a:cubicBezTo>
                  <a:cubicBezTo>
                    <a:pt x="288" y="7330"/>
                    <a:pt x="470" y="4734"/>
                    <a:pt x="642" y="3641"/>
                  </a:cubicBezTo>
                  <a:cubicBezTo>
                    <a:pt x="796" y="2655"/>
                    <a:pt x="1802" y="633"/>
                    <a:pt x="1993" y="250"/>
                  </a:cubicBezTo>
                  <a:close/>
                  <a:moveTo>
                    <a:pt x="1917" y="1"/>
                  </a:moveTo>
                  <a:cubicBezTo>
                    <a:pt x="1878" y="1"/>
                    <a:pt x="1830" y="30"/>
                    <a:pt x="1811" y="68"/>
                  </a:cubicBezTo>
                  <a:cubicBezTo>
                    <a:pt x="1763" y="164"/>
                    <a:pt x="585" y="2473"/>
                    <a:pt x="403" y="3603"/>
                  </a:cubicBezTo>
                  <a:cubicBezTo>
                    <a:pt x="250" y="4628"/>
                    <a:pt x="1" y="7608"/>
                    <a:pt x="68" y="7809"/>
                  </a:cubicBezTo>
                  <a:cubicBezTo>
                    <a:pt x="135" y="8010"/>
                    <a:pt x="1064" y="8125"/>
                    <a:pt x="1457" y="8163"/>
                  </a:cubicBezTo>
                  <a:cubicBezTo>
                    <a:pt x="1859" y="8211"/>
                    <a:pt x="2262" y="8230"/>
                    <a:pt x="2654" y="8230"/>
                  </a:cubicBezTo>
                  <a:cubicBezTo>
                    <a:pt x="3153" y="8230"/>
                    <a:pt x="3651" y="8192"/>
                    <a:pt x="4139" y="8115"/>
                  </a:cubicBezTo>
                  <a:cubicBezTo>
                    <a:pt x="4637" y="8029"/>
                    <a:pt x="5241" y="6190"/>
                    <a:pt x="5442" y="5538"/>
                  </a:cubicBezTo>
                  <a:cubicBezTo>
                    <a:pt x="6007" y="5251"/>
                    <a:pt x="7674" y="4283"/>
                    <a:pt x="8278" y="2904"/>
                  </a:cubicBezTo>
                  <a:cubicBezTo>
                    <a:pt x="8747" y="1812"/>
                    <a:pt x="8747" y="192"/>
                    <a:pt x="8747" y="125"/>
                  </a:cubicBezTo>
                  <a:cubicBezTo>
                    <a:pt x="8747" y="58"/>
                    <a:pt x="8690" y="1"/>
                    <a:pt x="86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18;p65">
              <a:extLst>
                <a:ext uri="{FF2B5EF4-FFF2-40B4-BE49-F238E27FC236}">
                  <a16:creationId xmlns:a16="http://schemas.microsoft.com/office/drawing/2014/main" id="{1150BBCA-115A-407A-9C2A-E6062A764241}"/>
                </a:ext>
              </a:extLst>
            </p:cNvPr>
            <p:cNvSpPr/>
            <p:nvPr/>
          </p:nvSpPr>
          <p:spPr>
            <a:xfrm>
              <a:off x="7847115" y="3894741"/>
              <a:ext cx="93469" cy="30303"/>
            </a:xfrm>
            <a:custGeom>
              <a:avLst/>
              <a:gdLst/>
              <a:ahLst/>
              <a:cxnLst/>
              <a:rect l="l" t="t" r="r" b="b"/>
              <a:pathLst>
                <a:path w="1610" h="522" extrusionOk="0">
                  <a:moveTo>
                    <a:pt x="42" y="0"/>
                  </a:moveTo>
                  <a:cubicBezTo>
                    <a:pt x="29" y="0"/>
                    <a:pt x="17" y="9"/>
                    <a:pt x="10" y="23"/>
                  </a:cubicBezTo>
                  <a:cubicBezTo>
                    <a:pt x="0" y="42"/>
                    <a:pt x="10" y="71"/>
                    <a:pt x="29" y="80"/>
                  </a:cubicBezTo>
                  <a:cubicBezTo>
                    <a:pt x="249" y="186"/>
                    <a:pt x="479" y="272"/>
                    <a:pt x="709" y="349"/>
                  </a:cubicBezTo>
                  <a:cubicBezTo>
                    <a:pt x="834" y="387"/>
                    <a:pt x="949" y="416"/>
                    <a:pt x="1073" y="445"/>
                  </a:cubicBezTo>
                  <a:cubicBezTo>
                    <a:pt x="1198" y="473"/>
                    <a:pt x="1313" y="502"/>
                    <a:pt x="1437" y="521"/>
                  </a:cubicBezTo>
                  <a:lnTo>
                    <a:pt x="1456" y="521"/>
                  </a:lnTo>
                  <a:cubicBezTo>
                    <a:pt x="1610" y="521"/>
                    <a:pt x="1610" y="282"/>
                    <a:pt x="1456" y="282"/>
                  </a:cubicBezTo>
                  <a:cubicBezTo>
                    <a:pt x="1341" y="282"/>
                    <a:pt x="1217" y="262"/>
                    <a:pt x="1102" y="253"/>
                  </a:cubicBezTo>
                  <a:cubicBezTo>
                    <a:pt x="997" y="234"/>
                    <a:pt x="872" y="215"/>
                    <a:pt x="757" y="195"/>
                  </a:cubicBezTo>
                  <a:cubicBezTo>
                    <a:pt x="518" y="148"/>
                    <a:pt x="288" y="80"/>
                    <a:pt x="58" y="4"/>
                  </a:cubicBezTo>
                  <a:cubicBezTo>
                    <a:pt x="53" y="1"/>
                    <a:pt x="47" y="0"/>
                    <a:pt x="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19;p65">
              <a:extLst>
                <a:ext uri="{FF2B5EF4-FFF2-40B4-BE49-F238E27FC236}">
                  <a16:creationId xmlns:a16="http://schemas.microsoft.com/office/drawing/2014/main" id="{64B54668-71E4-4AE2-A4E4-845FC5BA125E}"/>
                </a:ext>
              </a:extLst>
            </p:cNvPr>
            <p:cNvSpPr/>
            <p:nvPr/>
          </p:nvSpPr>
          <p:spPr>
            <a:xfrm>
              <a:off x="7891586" y="3865017"/>
              <a:ext cx="42380" cy="32916"/>
            </a:xfrm>
            <a:custGeom>
              <a:avLst/>
              <a:gdLst/>
              <a:ahLst/>
              <a:cxnLst/>
              <a:rect l="l" t="t" r="r" b="b"/>
              <a:pathLst>
                <a:path w="730" h="567" extrusionOk="0">
                  <a:moveTo>
                    <a:pt x="58" y="1"/>
                  </a:moveTo>
                  <a:cubicBezTo>
                    <a:pt x="49" y="1"/>
                    <a:pt x="39" y="3"/>
                    <a:pt x="29" y="8"/>
                  </a:cubicBezTo>
                  <a:cubicBezTo>
                    <a:pt x="10" y="27"/>
                    <a:pt x="1" y="56"/>
                    <a:pt x="20" y="75"/>
                  </a:cubicBezTo>
                  <a:cubicBezTo>
                    <a:pt x="77" y="171"/>
                    <a:pt x="154" y="248"/>
                    <a:pt x="231" y="324"/>
                  </a:cubicBezTo>
                  <a:cubicBezTo>
                    <a:pt x="307" y="401"/>
                    <a:pt x="393" y="477"/>
                    <a:pt x="480" y="545"/>
                  </a:cubicBezTo>
                  <a:cubicBezTo>
                    <a:pt x="489" y="554"/>
                    <a:pt x="499" y="554"/>
                    <a:pt x="499" y="554"/>
                  </a:cubicBezTo>
                  <a:cubicBezTo>
                    <a:pt x="519" y="563"/>
                    <a:pt x="538" y="567"/>
                    <a:pt x="555" y="567"/>
                  </a:cubicBezTo>
                  <a:cubicBezTo>
                    <a:pt x="673" y="567"/>
                    <a:pt x="729" y="392"/>
                    <a:pt x="604" y="334"/>
                  </a:cubicBezTo>
                  <a:cubicBezTo>
                    <a:pt x="508" y="295"/>
                    <a:pt x="422" y="248"/>
                    <a:pt x="336" y="190"/>
                  </a:cubicBezTo>
                  <a:cubicBezTo>
                    <a:pt x="250" y="142"/>
                    <a:pt x="163" y="75"/>
                    <a:pt x="87" y="8"/>
                  </a:cubicBezTo>
                  <a:cubicBezTo>
                    <a:pt x="77" y="3"/>
                    <a:pt x="68"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120;p65">
              <a:extLst>
                <a:ext uri="{FF2B5EF4-FFF2-40B4-BE49-F238E27FC236}">
                  <a16:creationId xmlns:a16="http://schemas.microsoft.com/office/drawing/2014/main" id="{F0830BB6-6A97-4853-BEB8-F70F8182C3C8}"/>
                </a:ext>
              </a:extLst>
            </p:cNvPr>
            <p:cNvSpPr/>
            <p:nvPr/>
          </p:nvSpPr>
          <p:spPr>
            <a:xfrm>
              <a:off x="7104577" y="3305822"/>
              <a:ext cx="180261" cy="135959"/>
            </a:xfrm>
            <a:custGeom>
              <a:avLst/>
              <a:gdLst/>
              <a:ahLst/>
              <a:cxnLst/>
              <a:rect l="l" t="t" r="r" b="b"/>
              <a:pathLst>
                <a:path w="3105" h="2342" extrusionOk="0">
                  <a:moveTo>
                    <a:pt x="1441" y="0"/>
                  </a:moveTo>
                  <a:cubicBezTo>
                    <a:pt x="1426" y="0"/>
                    <a:pt x="1412" y="1"/>
                    <a:pt x="1399" y="2"/>
                  </a:cubicBezTo>
                  <a:cubicBezTo>
                    <a:pt x="1217" y="12"/>
                    <a:pt x="556" y="50"/>
                    <a:pt x="470" y="146"/>
                  </a:cubicBezTo>
                  <a:cubicBezTo>
                    <a:pt x="374" y="242"/>
                    <a:pt x="422" y="481"/>
                    <a:pt x="489" y="558"/>
                  </a:cubicBezTo>
                  <a:cubicBezTo>
                    <a:pt x="403" y="577"/>
                    <a:pt x="58" y="721"/>
                    <a:pt x="29" y="884"/>
                  </a:cubicBezTo>
                  <a:cubicBezTo>
                    <a:pt x="1" y="1056"/>
                    <a:pt x="393" y="1803"/>
                    <a:pt x="671" y="2033"/>
                  </a:cubicBezTo>
                  <a:cubicBezTo>
                    <a:pt x="897" y="2235"/>
                    <a:pt x="1048" y="2342"/>
                    <a:pt x="1331" y="2342"/>
                  </a:cubicBezTo>
                  <a:cubicBezTo>
                    <a:pt x="1384" y="2342"/>
                    <a:pt x="1441" y="2338"/>
                    <a:pt x="1505" y="2330"/>
                  </a:cubicBezTo>
                  <a:cubicBezTo>
                    <a:pt x="1907" y="2282"/>
                    <a:pt x="2626" y="1909"/>
                    <a:pt x="2970" y="1468"/>
                  </a:cubicBezTo>
                  <a:cubicBezTo>
                    <a:pt x="3105" y="1296"/>
                    <a:pt x="2616" y="692"/>
                    <a:pt x="2300" y="395"/>
                  </a:cubicBezTo>
                  <a:cubicBezTo>
                    <a:pt x="1997" y="119"/>
                    <a:pt x="1636" y="0"/>
                    <a:pt x="14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121;p65">
              <a:extLst>
                <a:ext uri="{FF2B5EF4-FFF2-40B4-BE49-F238E27FC236}">
                  <a16:creationId xmlns:a16="http://schemas.microsoft.com/office/drawing/2014/main" id="{53EF3D55-B429-42A1-A34E-8F2BC4B6C480}"/>
                </a:ext>
              </a:extLst>
            </p:cNvPr>
            <p:cNvSpPr/>
            <p:nvPr/>
          </p:nvSpPr>
          <p:spPr>
            <a:xfrm>
              <a:off x="7096217" y="3298623"/>
              <a:ext cx="201973" cy="150298"/>
            </a:xfrm>
            <a:custGeom>
              <a:avLst/>
              <a:gdLst/>
              <a:ahLst/>
              <a:cxnLst/>
              <a:rect l="l" t="t" r="r" b="b"/>
              <a:pathLst>
                <a:path w="3479" h="2589" extrusionOk="0">
                  <a:moveTo>
                    <a:pt x="1572" y="241"/>
                  </a:moveTo>
                  <a:cubicBezTo>
                    <a:pt x="1869" y="270"/>
                    <a:pt x="2147" y="404"/>
                    <a:pt x="2367" y="615"/>
                  </a:cubicBezTo>
                  <a:cubicBezTo>
                    <a:pt x="2731" y="960"/>
                    <a:pt x="3047" y="1420"/>
                    <a:pt x="3028" y="1525"/>
                  </a:cubicBezTo>
                  <a:cubicBezTo>
                    <a:pt x="2712" y="1927"/>
                    <a:pt x="2022" y="2291"/>
                    <a:pt x="1639" y="2339"/>
                  </a:cubicBezTo>
                  <a:cubicBezTo>
                    <a:pt x="1586" y="2345"/>
                    <a:pt x="1538" y="2348"/>
                    <a:pt x="1494" y="2348"/>
                  </a:cubicBezTo>
                  <a:cubicBezTo>
                    <a:pt x="1248" y="2348"/>
                    <a:pt x="1111" y="2258"/>
                    <a:pt x="892" y="2071"/>
                  </a:cubicBezTo>
                  <a:cubicBezTo>
                    <a:pt x="624" y="1851"/>
                    <a:pt x="279" y="1161"/>
                    <a:pt x="288" y="1036"/>
                  </a:cubicBezTo>
                  <a:cubicBezTo>
                    <a:pt x="298" y="960"/>
                    <a:pt x="547" y="835"/>
                    <a:pt x="652" y="806"/>
                  </a:cubicBezTo>
                  <a:cubicBezTo>
                    <a:pt x="691" y="797"/>
                    <a:pt x="729" y="768"/>
                    <a:pt x="739" y="730"/>
                  </a:cubicBezTo>
                  <a:cubicBezTo>
                    <a:pt x="758" y="692"/>
                    <a:pt x="748" y="644"/>
                    <a:pt x="719" y="615"/>
                  </a:cubicBezTo>
                  <a:cubicBezTo>
                    <a:pt x="681" y="538"/>
                    <a:pt x="662" y="442"/>
                    <a:pt x="691" y="356"/>
                  </a:cubicBezTo>
                  <a:cubicBezTo>
                    <a:pt x="748" y="318"/>
                    <a:pt x="1007" y="280"/>
                    <a:pt x="1447" y="251"/>
                  </a:cubicBezTo>
                  <a:lnTo>
                    <a:pt x="1553" y="241"/>
                  </a:lnTo>
                  <a:close/>
                  <a:moveTo>
                    <a:pt x="1578" y="0"/>
                  </a:moveTo>
                  <a:cubicBezTo>
                    <a:pt x="1563" y="0"/>
                    <a:pt x="1548" y="1"/>
                    <a:pt x="1534" y="2"/>
                  </a:cubicBezTo>
                  <a:lnTo>
                    <a:pt x="1438" y="11"/>
                  </a:lnTo>
                  <a:cubicBezTo>
                    <a:pt x="825" y="59"/>
                    <a:pt x="604" y="98"/>
                    <a:pt x="518" y="184"/>
                  </a:cubicBezTo>
                  <a:cubicBezTo>
                    <a:pt x="432" y="308"/>
                    <a:pt x="413" y="471"/>
                    <a:pt x="461" y="615"/>
                  </a:cubicBezTo>
                  <a:cubicBezTo>
                    <a:pt x="307" y="682"/>
                    <a:pt x="87" y="806"/>
                    <a:pt x="49" y="989"/>
                  </a:cubicBezTo>
                  <a:cubicBezTo>
                    <a:pt x="1" y="1238"/>
                    <a:pt x="451" y="2014"/>
                    <a:pt x="729" y="2253"/>
                  </a:cubicBezTo>
                  <a:cubicBezTo>
                    <a:pt x="968" y="2454"/>
                    <a:pt x="1150" y="2588"/>
                    <a:pt x="1476" y="2588"/>
                  </a:cubicBezTo>
                  <a:cubicBezTo>
                    <a:pt x="1534" y="2588"/>
                    <a:pt x="1601" y="2579"/>
                    <a:pt x="1658" y="2569"/>
                  </a:cubicBezTo>
                  <a:cubicBezTo>
                    <a:pt x="2109" y="2521"/>
                    <a:pt x="2856" y="2129"/>
                    <a:pt x="3210" y="1669"/>
                  </a:cubicBezTo>
                  <a:cubicBezTo>
                    <a:pt x="3478" y="1333"/>
                    <a:pt x="2530" y="442"/>
                    <a:pt x="2520" y="433"/>
                  </a:cubicBezTo>
                  <a:cubicBezTo>
                    <a:pt x="2214" y="144"/>
                    <a:pt x="1822" y="0"/>
                    <a:pt x="1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122;p65">
              <a:extLst>
                <a:ext uri="{FF2B5EF4-FFF2-40B4-BE49-F238E27FC236}">
                  <a16:creationId xmlns:a16="http://schemas.microsoft.com/office/drawing/2014/main" id="{F016F067-CAC2-4D7A-BA69-1C12757B7CE5}"/>
                </a:ext>
              </a:extLst>
            </p:cNvPr>
            <p:cNvSpPr/>
            <p:nvPr/>
          </p:nvSpPr>
          <p:spPr>
            <a:xfrm>
              <a:off x="7113159" y="3393233"/>
              <a:ext cx="28468" cy="19282"/>
            </a:xfrm>
            <a:custGeom>
              <a:avLst/>
              <a:gdLst/>
              <a:ahLst/>
              <a:cxnLst/>
              <a:rect l="l" t="t" r="r" b="b"/>
              <a:pathLst>
                <a:path w="530" h="359" extrusionOk="0">
                  <a:moveTo>
                    <a:pt x="175" y="1"/>
                  </a:moveTo>
                  <a:cubicBezTo>
                    <a:pt x="53" y="1"/>
                    <a:pt x="0" y="189"/>
                    <a:pt x="137" y="240"/>
                  </a:cubicBezTo>
                  <a:lnTo>
                    <a:pt x="434" y="355"/>
                  </a:lnTo>
                  <a:cubicBezTo>
                    <a:pt x="441" y="357"/>
                    <a:pt x="449" y="358"/>
                    <a:pt x="456" y="358"/>
                  </a:cubicBezTo>
                  <a:cubicBezTo>
                    <a:pt x="477" y="358"/>
                    <a:pt x="496" y="350"/>
                    <a:pt x="510" y="336"/>
                  </a:cubicBezTo>
                  <a:cubicBezTo>
                    <a:pt x="529" y="307"/>
                    <a:pt x="529" y="268"/>
                    <a:pt x="510" y="249"/>
                  </a:cubicBezTo>
                  <a:lnTo>
                    <a:pt x="501" y="249"/>
                  </a:lnTo>
                  <a:lnTo>
                    <a:pt x="271" y="48"/>
                  </a:lnTo>
                  <a:lnTo>
                    <a:pt x="261" y="29"/>
                  </a:lnTo>
                  <a:cubicBezTo>
                    <a:pt x="251" y="29"/>
                    <a:pt x="232" y="19"/>
                    <a:pt x="223" y="10"/>
                  </a:cubicBezTo>
                  <a:cubicBezTo>
                    <a:pt x="206" y="4"/>
                    <a:pt x="190" y="1"/>
                    <a:pt x="17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123;p65">
              <a:extLst>
                <a:ext uri="{FF2B5EF4-FFF2-40B4-BE49-F238E27FC236}">
                  <a16:creationId xmlns:a16="http://schemas.microsoft.com/office/drawing/2014/main" id="{4FE8C38B-3669-4FEA-8A33-A8C5605BD52B}"/>
                </a:ext>
              </a:extLst>
            </p:cNvPr>
            <p:cNvSpPr/>
            <p:nvPr/>
          </p:nvSpPr>
          <p:spPr>
            <a:xfrm>
              <a:off x="7159092" y="3041086"/>
              <a:ext cx="517851" cy="401027"/>
            </a:xfrm>
            <a:custGeom>
              <a:avLst/>
              <a:gdLst/>
              <a:ahLst/>
              <a:cxnLst/>
              <a:rect l="l" t="t" r="r" b="b"/>
              <a:pathLst>
                <a:path w="8920" h="6908" extrusionOk="0">
                  <a:moveTo>
                    <a:pt x="5661" y="0"/>
                  </a:moveTo>
                  <a:cubicBezTo>
                    <a:pt x="5258" y="0"/>
                    <a:pt x="4872" y="95"/>
                    <a:pt x="4551" y="309"/>
                  </a:cubicBezTo>
                  <a:cubicBezTo>
                    <a:pt x="3679" y="874"/>
                    <a:pt x="307" y="3662"/>
                    <a:pt x="211" y="3748"/>
                  </a:cubicBezTo>
                  <a:cubicBezTo>
                    <a:pt x="29" y="3901"/>
                    <a:pt x="0" y="4169"/>
                    <a:pt x="125" y="4371"/>
                  </a:cubicBezTo>
                  <a:cubicBezTo>
                    <a:pt x="317" y="4648"/>
                    <a:pt x="1677" y="6603"/>
                    <a:pt x="1869" y="6737"/>
                  </a:cubicBezTo>
                  <a:cubicBezTo>
                    <a:pt x="2012" y="6849"/>
                    <a:pt x="2189" y="6907"/>
                    <a:pt x="2371" y="6907"/>
                  </a:cubicBezTo>
                  <a:cubicBezTo>
                    <a:pt x="2408" y="6907"/>
                    <a:pt x="2445" y="6905"/>
                    <a:pt x="2482" y="6900"/>
                  </a:cubicBezTo>
                  <a:cubicBezTo>
                    <a:pt x="2654" y="6871"/>
                    <a:pt x="7425" y="4304"/>
                    <a:pt x="7971" y="3777"/>
                  </a:cubicBezTo>
                  <a:cubicBezTo>
                    <a:pt x="8517" y="3250"/>
                    <a:pt x="8920" y="1909"/>
                    <a:pt x="7607" y="692"/>
                  </a:cubicBezTo>
                  <a:cubicBezTo>
                    <a:pt x="7071" y="270"/>
                    <a:pt x="6343" y="0"/>
                    <a:pt x="5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124;p65">
              <a:extLst>
                <a:ext uri="{FF2B5EF4-FFF2-40B4-BE49-F238E27FC236}">
                  <a16:creationId xmlns:a16="http://schemas.microsoft.com/office/drawing/2014/main" id="{CF59DE44-3C54-4F06-8BB6-19D915ADFD41}"/>
                </a:ext>
              </a:extLst>
            </p:cNvPr>
            <p:cNvSpPr/>
            <p:nvPr/>
          </p:nvSpPr>
          <p:spPr>
            <a:xfrm>
              <a:off x="7151312" y="3034120"/>
              <a:ext cx="499331" cy="415308"/>
            </a:xfrm>
            <a:custGeom>
              <a:avLst/>
              <a:gdLst/>
              <a:ahLst/>
              <a:cxnLst/>
              <a:rect l="l" t="t" r="r" b="b"/>
              <a:pathLst>
                <a:path w="8601" h="7154" extrusionOk="0">
                  <a:moveTo>
                    <a:pt x="5795" y="0"/>
                  </a:moveTo>
                  <a:cubicBezTo>
                    <a:pt x="5350" y="0"/>
                    <a:pt x="4942" y="111"/>
                    <a:pt x="4618" y="323"/>
                  </a:cubicBezTo>
                  <a:cubicBezTo>
                    <a:pt x="3765" y="888"/>
                    <a:pt x="374" y="3676"/>
                    <a:pt x="259" y="3791"/>
                  </a:cubicBezTo>
                  <a:cubicBezTo>
                    <a:pt x="39" y="3983"/>
                    <a:pt x="0" y="4309"/>
                    <a:pt x="163" y="4548"/>
                  </a:cubicBezTo>
                  <a:cubicBezTo>
                    <a:pt x="249" y="4682"/>
                    <a:pt x="1696" y="6800"/>
                    <a:pt x="1936" y="6953"/>
                  </a:cubicBezTo>
                  <a:cubicBezTo>
                    <a:pt x="2108" y="7077"/>
                    <a:pt x="2309" y="7144"/>
                    <a:pt x="2510" y="7154"/>
                  </a:cubicBezTo>
                  <a:cubicBezTo>
                    <a:pt x="2558" y="7154"/>
                    <a:pt x="2606" y="7154"/>
                    <a:pt x="2644" y="7144"/>
                  </a:cubicBezTo>
                  <a:cubicBezTo>
                    <a:pt x="2855" y="7097"/>
                    <a:pt x="7569" y="4558"/>
                    <a:pt x="8182" y="4002"/>
                  </a:cubicBezTo>
                  <a:lnTo>
                    <a:pt x="8479" y="3839"/>
                  </a:lnTo>
                  <a:cubicBezTo>
                    <a:pt x="8601" y="3774"/>
                    <a:pt x="8529" y="3612"/>
                    <a:pt x="8417" y="3612"/>
                  </a:cubicBezTo>
                  <a:cubicBezTo>
                    <a:pt x="8397" y="3612"/>
                    <a:pt x="8376" y="3617"/>
                    <a:pt x="8354" y="3628"/>
                  </a:cubicBezTo>
                  <a:lnTo>
                    <a:pt x="8048" y="3791"/>
                  </a:lnTo>
                  <a:cubicBezTo>
                    <a:pt x="8048" y="3801"/>
                    <a:pt x="8038" y="3810"/>
                    <a:pt x="8029" y="3810"/>
                  </a:cubicBezTo>
                  <a:cubicBezTo>
                    <a:pt x="7502" y="4318"/>
                    <a:pt x="2817" y="6838"/>
                    <a:pt x="2597" y="6905"/>
                  </a:cubicBezTo>
                  <a:cubicBezTo>
                    <a:pt x="2572" y="6907"/>
                    <a:pt x="2548" y="6909"/>
                    <a:pt x="2523" y="6909"/>
                  </a:cubicBezTo>
                  <a:cubicBezTo>
                    <a:pt x="2359" y="6909"/>
                    <a:pt x="2203" y="6853"/>
                    <a:pt x="2070" y="6761"/>
                  </a:cubicBezTo>
                  <a:cubicBezTo>
                    <a:pt x="1907" y="6637"/>
                    <a:pt x="623" y="4807"/>
                    <a:pt x="364" y="4424"/>
                  </a:cubicBezTo>
                  <a:cubicBezTo>
                    <a:pt x="269" y="4270"/>
                    <a:pt x="297" y="4069"/>
                    <a:pt x="431" y="3954"/>
                  </a:cubicBezTo>
                  <a:cubicBezTo>
                    <a:pt x="556" y="3839"/>
                    <a:pt x="3909" y="1080"/>
                    <a:pt x="4743" y="524"/>
                  </a:cubicBezTo>
                  <a:cubicBezTo>
                    <a:pt x="5029" y="337"/>
                    <a:pt x="5394" y="239"/>
                    <a:pt x="5794" y="239"/>
                  </a:cubicBezTo>
                  <a:cubicBezTo>
                    <a:pt x="6049" y="239"/>
                    <a:pt x="6319" y="279"/>
                    <a:pt x="6592" y="362"/>
                  </a:cubicBezTo>
                  <a:cubicBezTo>
                    <a:pt x="6606" y="366"/>
                    <a:pt x="6619" y="368"/>
                    <a:pt x="6632" y="368"/>
                  </a:cubicBezTo>
                  <a:cubicBezTo>
                    <a:pt x="6755" y="368"/>
                    <a:pt x="6798" y="175"/>
                    <a:pt x="6659" y="132"/>
                  </a:cubicBezTo>
                  <a:cubicBezTo>
                    <a:pt x="6364" y="43"/>
                    <a:pt x="6072" y="0"/>
                    <a:pt x="57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125;p65">
              <a:extLst>
                <a:ext uri="{FF2B5EF4-FFF2-40B4-BE49-F238E27FC236}">
                  <a16:creationId xmlns:a16="http://schemas.microsoft.com/office/drawing/2014/main" id="{E667EB02-09D3-4557-8887-05B8A2B7F791}"/>
                </a:ext>
              </a:extLst>
            </p:cNvPr>
            <p:cNvSpPr/>
            <p:nvPr/>
          </p:nvSpPr>
          <p:spPr>
            <a:xfrm>
              <a:off x="7182430" y="3178621"/>
              <a:ext cx="155820" cy="188206"/>
            </a:xfrm>
            <a:custGeom>
              <a:avLst/>
              <a:gdLst/>
              <a:ahLst/>
              <a:cxnLst/>
              <a:rect l="l" t="t" r="r" b="b"/>
              <a:pathLst>
                <a:path w="2684" h="3242" extrusionOk="0">
                  <a:moveTo>
                    <a:pt x="1166" y="1"/>
                  </a:moveTo>
                  <a:cubicBezTo>
                    <a:pt x="1131" y="1"/>
                    <a:pt x="1096" y="13"/>
                    <a:pt x="1064" y="38"/>
                  </a:cubicBezTo>
                  <a:cubicBezTo>
                    <a:pt x="978" y="95"/>
                    <a:pt x="183" y="718"/>
                    <a:pt x="116" y="795"/>
                  </a:cubicBezTo>
                  <a:cubicBezTo>
                    <a:pt x="20" y="900"/>
                    <a:pt x="1" y="1044"/>
                    <a:pt x="68" y="1168"/>
                  </a:cubicBezTo>
                  <a:cubicBezTo>
                    <a:pt x="413" y="2145"/>
                    <a:pt x="1352" y="3190"/>
                    <a:pt x="1409" y="3228"/>
                  </a:cubicBezTo>
                  <a:cubicBezTo>
                    <a:pt x="1423" y="3237"/>
                    <a:pt x="1479" y="3241"/>
                    <a:pt x="1557" y="3241"/>
                  </a:cubicBezTo>
                  <a:cubicBezTo>
                    <a:pt x="1804" y="3241"/>
                    <a:pt x="2273" y="3200"/>
                    <a:pt x="2367" y="3142"/>
                  </a:cubicBezTo>
                  <a:cubicBezTo>
                    <a:pt x="2492" y="3065"/>
                    <a:pt x="2683" y="2452"/>
                    <a:pt x="2674" y="2107"/>
                  </a:cubicBezTo>
                  <a:cubicBezTo>
                    <a:pt x="2137" y="1571"/>
                    <a:pt x="1332" y="134"/>
                    <a:pt x="1332" y="134"/>
                  </a:cubicBezTo>
                  <a:cubicBezTo>
                    <a:pt x="1307" y="50"/>
                    <a:pt x="1238" y="1"/>
                    <a:pt x="1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126;p65">
              <a:extLst>
                <a:ext uri="{FF2B5EF4-FFF2-40B4-BE49-F238E27FC236}">
                  <a16:creationId xmlns:a16="http://schemas.microsoft.com/office/drawing/2014/main" id="{D26A5626-31AE-45BC-A244-29C29B9AA388}"/>
                </a:ext>
              </a:extLst>
            </p:cNvPr>
            <p:cNvSpPr/>
            <p:nvPr/>
          </p:nvSpPr>
          <p:spPr>
            <a:xfrm>
              <a:off x="7174651" y="3171654"/>
              <a:ext cx="169695" cy="201849"/>
            </a:xfrm>
            <a:custGeom>
              <a:avLst/>
              <a:gdLst/>
              <a:ahLst/>
              <a:cxnLst/>
              <a:rect l="l" t="t" r="r" b="b"/>
              <a:pathLst>
                <a:path w="2923" h="3477" extrusionOk="0">
                  <a:moveTo>
                    <a:pt x="1297" y="240"/>
                  </a:moveTo>
                  <a:cubicBezTo>
                    <a:pt x="1302" y="240"/>
                    <a:pt x="1308" y="241"/>
                    <a:pt x="1313" y="244"/>
                  </a:cubicBezTo>
                  <a:cubicBezTo>
                    <a:pt x="1332" y="244"/>
                    <a:pt x="1351" y="282"/>
                    <a:pt x="1351" y="292"/>
                  </a:cubicBezTo>
                  <a:lnTo>
                    <a:pt x="1351" y="311"/>
                  </a:lnTo>
                  <a:cubicBezTo>
                    <a:pt x="1390" y="368"/>
                    <a:pt x="2137" y="1710"/>
                    <a:pt x="2683" y="2285"/>
                  </a:cubicBezTo>
                  <a:cubicBezTo>
                    <a:pt x="2683" y="2610"/>
                    <a:pt x="2511" y="3099"/>
                    <a:pt x="2444" y="3166"/>
                  </a:cubicBezTo>
                  <a:cubicBezTo>
                    <a:pt x="2211" y="3214"/>
                    <a:pt x="1971" y="3235"/>
                    <a:pt x="1731" y="3235"/>
                  </a:cubicBezTo>
                  <a:cubicBezTo>
                    <a:pt x="1684" y="3235"/>
                    <a:pt x="1638" y="3235"/>
                    <a:pt x="1591" y="3233"/>
                  </a:cubicBezTo>
                  <a:cubicBezTo>
                    <a:pt x="1447" y="3099"/>
                    <a:pt x="623" y="2141"/>
                    <a:pt x="307" y="1250"/>
                  </a:cubicBezTo>
                  <a:cubicBezTo>
                    <a:pt x="250" y="1087"/>
                    <a:pt x="298" y="1039"/>
                    <a:pt x="336" y="1001"/>
                  </a:cubicBezTo>
                  <a:cubicBezTo>
                    <a:pt x="403" y="924"/>
                    <a:pt x="1169" y="321"/>
                    <a:pt x="1265" y="254"/>
                  </a:cubicBezTo>
                  <a:cubicBezTo>
                    <a:pt x="1272" y="247"/>
                    <a:pt x="1284" y="240"/>
                    <a:pt x="1297" y="240"/>
                  </a:cubicBezTo>
                  <a:close/>
                  <a:moveTo>
                    <a:pt x="1286" y="0"/>
                  </a:moveTo>
                  <a:cubicBezTo>
                    <a:pt x="1226" y="0"/>
                    <a:pt x="1167" y="20"/>
                    <a:pt x="1122" y="52"/>
                  </a:cubicBezTo>
                  <a:cubicBezTo>
                    <a:pt x="1045" y="110"/>
                    <a:pt x="231" y="742"/>
                    <a:pt x="144" y="838"/>
                  </a:cubicBezTo>
                  <a:cubicBezTo>
                    <a:pt x="29" y="972"/>
                    <a:pt x="1" y="1164"/>
                    <a:pt x="77" y="1327"/>
                  </a:cubicBezTo>
                  <a:cubicBezTo>
                    <a:pt x="422" y="2323"/>
                    <a:pt x="1371" y="3396"/>
                    <a:pt x="1476" y="3453"/>
                  </a:cubicBezTo>
                  <a:cubicBezTo>
                    <a:pt x="1532" y="3467"/>
                    <a:pt x="1588" y="3476"/>
                    <a:pt x="1648" y="3476"/>
                  </a:cubicBezTo>
                  <a:cubicBezTo>
                    <a:pt x="1670" y="3476"/>
                    <a:pt x="1692" y="3475"/>
                    <a:pt x="1716" y="3472"/>
                  </a:cubicBezTo>
                  <a:cubicBezTo>
                    <a:pt x="2003" y="3472"/>
                    <a:pt x="2463" y="3425"/>
                    <a:pt x="2559" y="3367"/>
                  </a:cubicBezTo>
                  <a:cubicBezTo>
                    <a:pt x="2741" y="3252"/>
                    <a:pt x="2923" y="2553"/>
                    <a:pt x="2923" y="2227"/>
                  </a:cubicBezTo>
                  <a:cubicBezTo>
                    <a:pt x="2923" y="2198"/>
                    <a:pt x="2903" y="2170"/>
                    <a:pt x="2884" y="2141"/>
                  </a:cubicBezTo>
                  <a:cubicBezTo>
                    <a:pt x="2377" y="1633"/>
                    <a:pt x="1620" y="292"/>
                    <a:pt x="1562" y="196"/>
                  </a:cubicBezTo>
                  <a:cubicBezTo>
                    <a:pt x="1534" y="110"/>
                    <a:pt x="1457" y="43"/>
                    <a:pt x="1371" y="14"/>
                  </a:cubicBezTo>
                  <a:cubicBezTo>
                    <a:pt x="1343" y="5"/>
                    <a:pt x="1314" y="0"/>
                    <a:pt x="1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127;p65">
              <a:extLst>
                <a:ext uri="{FF2B5EF4-FFF2-40B4-BE49-F238E27FC236}">
                  <a16:creationId xmlns:a16="http://schemas.microsoft.com/office/drawing/2014/main" id="{A388971B-C629-4DA2-B5C2-1CCD3E4766DE}"/>
                </a:ext>
              </a:extLst>
            </p:cNvPr>
            <p:cNvSpPr/>
            <p:nvPr/>
          </p:nvSpPr>
          <p:spPr>
            <a:xfrm>
              <a:off x="7254768" y="3294965"/>
              <a:ext cx="47837" cy="39650"/>
            </a:xfrm>
            <a:custGeom>
              <a:avLst/>
              <a:gdLst/>
              <a:ahLst/>
              <a:cxnLst/>
              <a:rect l="l" t="t" r="r" b="b"/>
              <a:pathLst>
                <a:path w="824" h="683" extrusionOk="0">
                  <a:moveTo>
                    <a:pt x="415" y="0"/>
                  </a:moveTo>
                  <a:cubicBezTo>
                    <a:pt x="374" y="0"/>
                    <a:pt x="331" y="9"/>
                    <a:pt x="288" y="26"/>
                  </a:cubicBezTo>
                  <a:cubicBezTo>
                    <a:pt x="0" y="141"/>
                    <a:pt x="0" y="534"/>
                    <a:pt x="278" y="659"/>
                  </a:cubicBezTo>
                  <a:cubicBezTo>
                    <a:pt x="320" y="675"/>
                    <a:pt x="363" y="683"/>
                    <a:pt x="405" y="683"/>
                  </a:cubicBezTo>
                  <a:cubicBezTo>
                    <a:pt x="537" y="683"/>
                    <a:pt x="661" y="607"/>
                    <a:pt x="719" y="477"/>
                  </a:cubicBezTo>
                  <a:cubicBezTo>
                    <a:pt x="824" y="242"/>
                    <a:pt x="642" y="0"/>
                    <a:pt x="4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128;p65">
              <a:extLst>
                <a:ext uri="{FF2B5EF4-FFF2-40B4-BE49-F238E27FC236}">
                  <a16:creationId xmlns:a16="http://schemas.microsoft.com/office/drawing/2014/main" id="{177B3BC2-D65F-4F62-8C30-1EDAB3CEBEE9}"/>
                </a:ext>
              </a:extLst>
            </p:cNvPr>
            <p:cNvSpPr/>
            <p:nvPr/>
          </p:nvSpPr>
          <p:spPr>
            <a:xfrm>
              <a:off x="7245827" y="3287824"/>
              <a:ext cx="65370" cy="53757"/>
            </a:xfrm>
            <a:custGeom>
              <a:avLst/>
              <a:gdLst/>
              <a:ahLst/>
              <a:cxnLst/>
              <a:rect l="l" t="t" r="r" b="b"/>
              <a:pathLst>
                <a:path w="1126" h="926" extrusionOk="0">
                  <a:moveTo>
                    <a:pt x="566" y="245"/>
                  </a:moveTo>
                  <a:cubicBezTo>
                    <a:pt x="662" y="245"/>
                    <a:pt x="739" y="303"/>
                    <a:pt x="777" y="379"/>
                  </a:cubicBezTo>
                  <a:cubicBezTo>
                    <a:pt x="796" y="437"/>
                    <a:pt x="796" y="494"/>
                    <a:pt x="777" y="552"/>
                  </a:cubicBezTo>
                  <a:cubicBezTo>
                    <a:pt x="742" y="637"/>
                    <a:pt x="659" y="685"/>
                    <a:pt x="576" y="685"/>
                  </a:cubicBezTo>
                  <a:cubicBezTo>
                    <a:pt x="546" y="685"/>
                    <a:pt x="517" y="679"/>
                    <a:pt x="490" y="667"/>
                  </a:cubicBezTo>
                  <a:cubicBezTo>
                    <a:pt x="375" y="628"/>
                    <a:pt x="317" y="494"/>
                    <a:pt x="365" y="379"/>
                  </a:cubicBezTo>
                  <a:cubicBezTo>
                    <a:pt x="384" y="331"/>
                    <a:pt x="432" y="284"/>
                    <a:pt x="490" y="264"/>
                  </a:cubicBezTo>
                  <a:cubicBezTo>
                    <a:pt x="509" y="255"/>
                    <a:pt x="537" y="245"/>
                    <a:pt x="566" y="245"/>
                  </a:cubicBezTo>
                  <a:close/>
                  <a:moveTo>
                    <a:pt x="566" y="0"/>
                  </a:moveTo>
                  <a:cubicBezTo>
                    <a:pt x="510" y="0"/>
                    <a:pt x="452" y="11"/>
                    <a:pt x="394" y="34"/>
                  </a:cubicBezTo>
                  <a:cubicBezTo>
                    <a:pt x="11" y="188"/>
                    <a:pt x="1" y="734"/>
                    <a:pt x="384" y="887"/>
                  </a:cubicBezTo>
                  <a:cubicBezTo>
                    <a:pt x="442" y="916"/>
                    <a:pt x="509" y="925"/>
                    <a:pt x="566" y="925"/>
                  </a:cubicBezTo>
                  <a:cubicBezTo>
                    <a:pt x="748" y="925"/>
                    <a:pt x="911" y="820"/>
                    <a:pt x="988" y="648"/>
                  </a:cubicBezTo>
                  <a:cubicBezTo>
                    <a:pt x="1126" y="331"/>
                    <a:pt x="878" y="0"/>
                    <a:pt x="5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129;p65">
              <a:extLst>
                <a:ext uri="{FF2B5EF4-FFF2-40B4-BE49-F238E27FC236}">
                  <a16:creationId xmlns:a16="http://schemas.microsoft.com/office/drawing/2014/main" id="{B540020A-0763-49D3-9728-489DD609A76C}"/>
                </a:ext>
              </a:extLst>
            </p:cNvPr>
            <p:cNvSpPr/>
            <p:nvPr/>
          </p:nvSpPr>
          <p:spPr>
            <a:xfrm>
              <a:off x="7400489" y="2918937"/>
              <a:ext cx="759243" cy="765538"/>
            </a:xfrm>
            <a:custGeom>
              <a:avLst/>
              <a:gdLst/>
              <a:ahLst/>
              <a:cxnLst/>
              <a:rect l="l" t="t" r="r" b="b"/>
              <a:pathLst>
                <a:path w="13078" h="13187" extrusionOk="0">
                  <a:moveTo>
                    <a:pt x="5268" y="0"/>
                  </a:moveTo>
                  <a:cubicBezTo>
                    <a:pt x="4183" y="0"/>
                    <a:pt x="3003" y="39"/>
                    <a:pt x="2146" y="171"/>
                  </a:cubicBezTo>
                  <a:cubicBezTo>
                    <a:pt x="2146" y="171"/>
                    <a:pt x="527" y="4377"/>
                    <a:pt x="0" y="11811"/>
                  </a:cubicBezTo>
                  <a:cubicBezTo>
                    <a:pt x="19" y="12050"/>
                    <a:pt x="182" y="13095"/>
                    <a:pt x="5528" y="13181"/>
                  </a:cubicBezTo>
                  <a:cubicBezTo>
                    <a:pt x="5764" y="13185"/>
                    <a:pt x="5994" y="13187"/>
                    <a:pt x="6216" y="13187"/>
                  </a:cubicBezTo>
                  <a:cubicBezTo>
                    <a:pt x="11021" y="13187"/>
                    <a:pt x="12583" y="12333"/>
                    <a:pt x="12665" y="12223"/>
                  </a:cubicBezTo>
                  <a:cubicBezTo>
                    <a:pt x="13077" y="11667"/>
                    <a:pt x="12301" y="5526"/>
                    <a:pt x="11200" y="2614"/>
                  </a:cubicBezTo>
                  <a:cubicBezTo>
                    <a:pt x="10203" y="1435"/>
                    <a:pt x="8105" y="75"/>
                    <a:pt x="8105" y="75"/>
                  </a:cubicBezTo>
                  <a:cubicBezTo>
                    <a:pt x="8105" y="75"/>
                    <a:pt x="6780" y="0"/>
                    <a:pt x="52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130;p65">
              <a:extLst>
                <a:ext uri="{FF2B5EF4-FFF2-40B4-BE49-F238E27FC236}">
                  <a16:creationId xmlns:a16="http://schemas.microsoft.com/office/drawing/2014/main" id="{25FC76F1-9828-46BE-8D03-0B6AE509496E}"/>
                </a:ext>
              </a:extLst>
            </p:cNvPr>
            <p:cNvSpPr/>
            <p:nvPr/>
          </p:nvSpPr>
          <p:spPr>
            <a:xfrm>
              <a:off x="7393813" y="2912260"/>
              <a:ext cx="775383" cy="779123"/>
            </a:xfrm>
            <a:custGeom>
              <a:avLst/>
              <a:gdLst/>
              <a:ahLst/>
              <a:cxnLst/>
              <a:rect l="l" t="t" r="r" b="b"/>
              <a:pathLst>
                <a:path w="13356" h="13421" extrusionOk="0">
                  <a:moveTo>
                    <a:pt x="5391" y="235"/>
                  </a:moveTo>
                  <a:cubicBezTo>
                    <a:pt x="6757" y="235"/>
                    <a:pt x="7971" y="294"/>
                    <a:pt x="8182" y="305"/>
                  </a:cubicBezTo>
                  <a:cubicBezTo>
                    <a:pt x="8421" y="468"/>
                    <a:pt x="10289" y="1704"/>
                    <a:pt x="11209" y="2786"/>
                  </a:cubicBezTo>
                  <a:cubicBezTo>
                    <a:pt x="12368" y="5862"/>
                    <a:pt x="13020" y="11801"/>
                    <a:pt x="12685" y="12252"/>
                  </a:cubicBezTo>
                  <a:cubicBezTo>
                    <a:pt x="12675" y="12261"/>
                    <a:pt x="11322" y="13178"/>
                    <a:pt x="6374" y="13178"/>
                  </a:cubicBezTo>
                  <a:cubicBezTo>
                    <a:pt x="6139" y="13178"/>
                    <a:pt x="5895" y="13176"/>
                    <a:pt x="5643" y="13171"/>
                  </a:cubicBezTo>
                  <a:cubicBezTo>
                    <a:pt x="757" y="13095"/>
                    <a:pt x="269" y="12204"/>
                    <a:pt x="240" y="11916"/>
                  </a:cubicBezTo>
                  <a:cubicBezTo>
                    <a:pt x="719" y="5095"/>
                    <a:pt x="2146" y="956"/>
                    <a:pt x="2347" y="391"/>
                  </a:cubicBezTo>
                  <a:cubicBezTo>
                    <a:pt x="3191" y="270"/>
                    <a:pt x="4336" y="235"/>
                    <a:pt x="5391" y="235"/>
                  </a:cubicBezTo>
                  <a:close/>
                  <a:moveTo>
                    <a:pt x="5361" y="0"/>
                  </a:moveTo>
                  <a:cubicBezTo>
                    <a:pt x="4276" y="0"/>
                    <a:pt x="3100" y="39"/>
                    <a:pt x="2252" y="171"/>
                  </a:cubicBezTo>
                  <a:lnTo>
                    <a:pt x="2185" y="190"/>
                  </a:lnTo>
                  <a:lnTo>
                    <a:pt x="2156" y="248"/>
                  </a:lnTo>
                  <a:cubicBezTo>
                    <a:pt x="2137" y="295"/>
                    <a:pt x="518" y="4559"/>
                    <a:pt x="0" y="11916"/>
                  </a:cubicBezTo>
                  <a:lnTo>
                    <a:pt x="0" y="11935"/>
                  </a:lnTo>
                  <a:cubicBezTo>
                    <a:pt x="67" y="12846"/>
                    <a:pt x="2012" y="13363"/>
                    <a:pt x="5643" y="13420"/>
                  </a:cubicBezTo>
                  <a:lnTo>
                    <a:pt x="6323" y="13420"/>
                  </a:lnTo>
                  <a:cubicBezTo>
                    <a:pt x="11104" y="13420"/>
                    <a:pt x="12752" y="12577"/>
                    <a:pt x="12876" y="12405"/>
                  </a:cubicBezTo>
                  <a:cubicBezTo>
                    <a:pt x="13355" y="11763"/>
                    <a:pt x="12522" y="5545"/>
                    <a:pt x="11430" y="2681"/>
                  </a:cubicBezTo>
                  <a:lnTo>
                    <a:pt x="11420" y="2662"/>
                  </a:lnTo>
                  <a:lnTo>
                    <a:pt x="11410" y="2652"/>
                  </a:lnTo>
                  <a:cubicBezTo>
                    <a:pt x="10414" y="1474"/>
                    <a:pt x="8373" y="152"/>
                    <a:pt x="8287" y="94"/>
                  </a:cubicBezTo>
                  <a:lnTo>
                    <a:pt x="8258" y="75"/>
                  </a:lnTo>
                  <a:lnTo>
                    <a:pt x="8230" y="75"/>
                  </a:lnTo>
                  <a:cubicBezTo>
                    <a:pt x="8207" y="75"/>
                    <a:pt x="6873" y="0"/>
                    <a:pt x="5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131;p65">
              <a:extLst>
                <a:ext uri="{FF2B5EF4-FFF2-40B4-BE49-F238E27FC236}">
                  <a16:creationId xmlns:a16="http://schemas.microsoft.com/office/drawing/2014/main" id="{5183C66E-7306-4672-AFA2-5C13E458F39D}"/>
                </a:ext>
              </a:extLst>
            </p:cNvPr>
            <p:cNvSpPr/>
            <p:nvPr/>
          </p:nvSpPr>
          <p:spPr>
            <a:xfrm>
              <a:off x="7344871" y="2997777"/>
              <a:ext cx="144093" cy="609087"/>
            </a:xfrm>
            <a:custGeom>
              <a:avLst/>
              <a:gdLst/>
              <a:ahLst/>
              <a:cxnLst/>
              <a:rect l="l" t="t" r="r" b="b"/>
              <a:pathLst>
                <a:path w="2482" h="10492" extrusionOk="0">
                  <a:moveTo>
                    <a:pt x="2482" y="1"/>
                  </a:moveTo>
                  <a:cubicBezTo>
                    <a:pt x="2481" y="1"/>
                    <a:pt x="2481" y="1"/>
                    <a:pt x="2481" y="1"/>
                  </a:cubicBezTo>
                  <a:lnTo>
                    <a:pt x="2481" y="1"/>
                  </a:lnTo>
                  <a:cubicBezTo>
                    <a:pt x="2481" y="1"/>
                    <a:pt x="2481" y="1"/>
                    <a:pt x="2482" y="1"/>
                  </a:cubicBezTo>
                  <a:close/>
                  <a:moveTo>
                    <a:pt x="2481" y="1"/>
                  </a:moveTo>
                  <a:cubicBezTo>
                    <a:pt x="1916" y="307"/>
                    <a:pt x="1351" y="1055"/>
                    <a:pt x="1351" y="1055"/>
                  </a:cubicBezTo>
                  <a:cubicBezTo>
                    <a:pt x="1351" y="1055"/>
                    <a:pt x="1054" y="2128"/>
                    <a:pt x="728" y="3622"/>
                  </a:cubicBezTo>
                  <a:cubicBezTo>
                    <a:pt x="403" y="5117"/>
                    <a:pt x="0" y="9581"/>
                    <a:pt x="29" y="9859"/>
                  </a:cubicBezTo>
                  <a:cubicBezTo>
                    <a:pt x="58" y="10146"/>
                    <a:pt x="173" y="10271"/>
                    <a:pt x="326" y="10309"/>
                  </a:cubicBezTo>
                  <a:cubicBezTo>
                    <a:pt x="680" y="10415"/>
                    <a:pt x="1044" y="10472"/>
                    <a:pt x="1418" y="10491"/>
                  </a:cubicBezTo>
                  <a:cubicBezTo>
                    <a:pt x="1792" y="10491"/>
                    <a:pt x="1878" y="10271"/>
                    <a:pt x="1897" y="10118"/>
                  </a:cubicBezTo>
                  <a:cubicBezTo>
                    <a:pt x="1916" y="9964"/>
                    <a:pt x="2050" y="6736"/>
                    <a:pt x="2194" y="4618"/>
                  </a:cubicBezTo>
                  <a:cubicBezTo>
                    <a:pt x="2309" y="2802"/>
                    <a:pt x="2471" y="12"/>
                    <a:pt x="2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132;p65">
              <a:extLst>
                <a:ext uri="{FF2B5EF4-FFF2-40B4-BE49-F238E27FC236}">
                  <a16:creationId xmlns:a16="http://schemas.microsoft.com/office/drawing/2014/main" id="{24905343-7D6A-4CDD-BA4D-E45365F07031}"/>
                </a:ext>
              </a:extLst>
            </p:cNvPr>
            <p:cNvSpPr/>
            <p:nvPr/>
          </p:nvSpPr>
          <p:spPr>
            <a:xfrm>
              <a:off x="7337092" y="2990287"/>
              <a:ext cx="159129" cy="623252"/>
            </a:xfrm>
            <a:custGeom>
              <a:avLst/>
              <a:gdLst/>
              <a:ahLst/>
              <a:cxnLst/>
              <a:rect l="l" t="t" r="r" b="b"/>
              <a:pathLst>
                <a:path w="2741" h="10736" extrusionOk="0">
                  <a:moveTo>
                    <a:pt x="2619" y="0"/>
                  </a:moveTo>
                  <a:cubicBezTo>
                    <a:pt x="2599" y="0"/>
                    <a:pt x="2577" y="5"/>
                    <a:pt x="2558" y="15"/>
                  </a:cubicBezTo>
                  <a:cubicBezTo>
                    <a:pt x="2012" y="321"/>
                    <a:pt x="1485" y="982"/>
                    <a:pt x="1399" y="1088"/>
                  </a:cubicBezTo>
                  <a:lnTo>
                    <a:pt x="1131" y="1279"/>
                  </a:lnTo>
                  <a:cubicBezTo>
                    <a:pt x="1083" y="1318"/>
                    <a:pt x="1064" y="1394"/>
                    <a:pt x="1102" y="1452"/>
                  </a:cubicBezTo>
                  <a:cubicBezTo>
                    <a:pt x="1132" y="1482"/>
                    <a:pt x="1170" y="1501"/>
                    <a:pt x="1209" y="1501"/>
                  </a:cubicBezTo>
                  <a:cubicBezTo>
                    <a:pt x="1231" y="1501"/>
                    <a:pt x="1253" y="1495"/>
                    <a:pt x="1274" y="1481"/>
                  </a:cubicBezTo>
                  <a:lnTo>
                    <a:pt x="1552" y="1279"/>
                  </a:lnTo>
                  <a:cubicBezTo>
                    <a:pt x="1562" y="1270"/>
                    <a:pt x="1571" y="1260"/>
                    <a:pt x="1581" y="1251"/>
                  </a:cubicBezTo>
                  <a:cubicBezTo>
                    <a:pt x="1840" y="915"/>
                    <a:pt x="2146" y="609"/>
                    <a:pt x="2481" y="350"/>
                  </a:cubicBezTo>
                  <a:lnTo>
                    <a:pt x="2481" y="350"/>
                  </a:lnTo>
                  <a:cubicBezTo>
                    <a:pt x="2433" y="1059"/>
                    <a:pt x="2319" y="3234"/>
                    <a:pt x="2213" y="4738"/>
                  </a:cubicBezTo>
                  <a:cubicBezTo>
                    <a:pt x="2098" y="6252"/>
                    <a:pt x="2002" y="8331"/>
                    <a:pt x="1954" y="9451"/>
                  </a:cubicBezTo>
                  <a:cubicBezTo>
                    <a:pt x="1935" y="9883"/>
                    <a:pt x="1907" y="10189"/>
                    <a:pt x="1907" y="10237"/>
                  </a:cubicBezTo>
                  <a:cubicBezTo>
                    <a:pt x="1897" y="10409"/>
                    <a:pt x="1772" y="10496"/>
                    <a:pt x="1552" y="10496"/>
                  </a:cubicBezTo>
                  <a:cubicBezTo>
                    <a:pt x="1198" y="10477"/>
                    <a:pt x="843" y="10419"/>
                    <a:pt x="498" y="10323"/>
                  </a:cubicBezTo>
                  <a:cubicBezTo>
                    <a:pt x="412" y="10294"/>
                    <a:pt x="307" y="10247"/>
                    <a:pt x="278" y="9978"/>
                  </a:cubicBezTo>
                  <a:cubicBezTo>
                    <a:pt x="249" y="9710"/>
                    <a:pt x="661" y="5227"/>
                    <a:pt x="977" y="3770"/>
                  </a:cubicBezTo>
                  <a:cubicBezTo>
                    <a:pt x="1000" y="3681"/>
                    <a:pt x="928" y="3625"/>
                    <a:pt x="857" y="3625"/>
                  </a:cubicBezTo>
                  <a:cubicBezTo>
                    <a:pt x="805" y="3625"/>
                    <a:pt x="754" y="3654"/>
                    <a:pt x="738" y="3722"/>
                  </a:cubicBezTo>
                  <a:cubicBezTo>
                    <a:pt x="412" y="5198"/>
                    <a:pt x="0" y="9681"/>
                    <a:pt x="38" y="10007"/>
                  </a:cubicBezTo>
                  <a:cubicBezTo>
                    <a:pt x="67" y="10304"/>
                    <a:pt x="201" y="10486"/>
                    <a:pt x="422" y="10553"/>
                  </a:cubicBezTo>
                  <a:cubicBezTo>
                    <a:pt x="786" y="10659"/>
                    <a:pt x="1169" y="10716"/>
                    <a:pt x="1543" y="10735"/>
                  </a:cubicBezTo>
                  <a:cubicBezTo>
                    <a:pt x="2060" y="10735"/>
                    <a:pt x="2137" y="10371"/>
                    <a:pt x="2146" y="10247"/>
                  </a:cubicBezTo>
                  <a:cubicBezTo>
                    <a:pt x="2156" y="10199"/>
                    <a:pt x="2165" y="9959"/>
                    <a:pt x="2184" y="9451"/>
                  </a:cubicBezTo>
                  <a:cubicBezTo>
                    <a:pt x="2242" y="8340"/>
                    <a:pt x="2338" y="6252"/>
                    <a:pt x="2453" y="4747"/>
                  </a:cubicBezTo>
                  <a:cubicBezTo>
                    <a:pt x="2558" y="2918"/>
                    <a:pt x="2730" y="120"/>
                    <a:pt x="2730" y="120"/>
                  </a:cubicBezTo>
                  <a:cubicBezTo>
                    <a:pt x="2740" y="82"/>
                    <a:pt x="2711" y="34"/>
                    <a:pt x="2673" y="15"/>
                  </a:cubicBezTo>
                  <a:cubicBezTo>
                    <a:pt x="2659" y="5"/>
                    <a:pt x="2639" y="0"/>
                    <a:pt x="2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133;p65">
              <a:extLst>
                <a:ext uri="{FF2B5EF4-FFF2-40B4-BE49-F238E27FC236}">
                  <a16:creationId xmlns:a16="http://schemas.microsoft.com/office/drawing/2014/main" id="{64C8B6DD-477C-4AE8-9218-847B8F2CD5C0}"/>
                </a:ext>
              </a:extLst>
            </p:cNvPr>
            <p:cNvSpPr/>
            <p:nvPr/>
          </p:nvSpPr>
          <p:spPr>
            <a:xfrm>
              <a:off x="7427717" y="2874756"/>
              <a:ext cx="173062" cy="391158"/>
            </a:xfrm>
            <a:custGeom>
              <a:avLst/>
              <a:gdLst/>
              <a:ahLst/>
              <a:cxnLst/>
              <a:rect l="l" t="t" r="r" b="b"/>
              <a:pathLst>
                <a:path w="2981" h="6738" extrusionOk="0">
                  <a:moveTo>
                    <a:pt x="2050" y="0"/>
                  </a:moveTo>
                  <a:cubicBezTo>
                    <a:pt x="1592" y="0"/>
                    <a:pt x="1246" y="169"/>
                    <a:pt x="968" y="501"/>
                  </a:cubicBezTo>
                  <a:cubicBezTo>
                    <a:pt x="528" y="1018"/>
                    <a:pt x="1" y="3193"/>
                    <a:pt x="767" y="6737"/>
                  </a:cubicBezTo>
                  <a:cubicBezTo>
                    <a:pt x="1275" y="4409"/>
                    <a:pt x="2099" y="1440"/>
                    <a:pt x="2980" y="175"/>
                  </a:cubicBezTo>
                  <a:cubicBezTo>
                    <a:pt x="2626" y="58"/>
                    <a:pt x="2319" y="0"/>
                    <a:pt x="20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134;p65">
              <a:extLst>
                <a:ext uri="{FF2B5EF4-FFF2-40B4-BE49-F238E27FC236}">
                  <a16:creationId xmlns:a16="http://schemas.microsoft.com/office/drawing/2014/main" id="{456AA60E-CF5C-4A04-9B19-E89E23CD3752}"/>
                </a:ext>
              </a:extLst>
            </p:cNvPr>
            <p:cNvSpPr/>
            <p:nvPr/>
          </p:nvSpPr>
          <p:spPr>
            <a:xfrm>
              <a:off x="7421041" y="2867615"/>
              <a:ext cx="186937" cy="405555"/>
            </a:xfrm>
            <a:custGeom>
              <a:avLst/>
              <a:gdLst/>
              <a:ahLst/>
              <a:cxnLst/>
              <a:rect l="l" t="t" r="r" b="b"/>
              <a:pathLst>
                <a:path w="3220" h="6986" extrusionOk="0">
                  <a:moveTo>
                    <a:pt x="2143" y="240"/>
                  </a:moveTo>
                  <a:cubicBezTo>
                    <a:pt x="2154" y="240"/>
                    <a:pt x="2165" y="240"/>
                    <a:pt x="2175" y="241"/>
                  </a:cubicBezTo>
                  <a:cubicBezTo>
                    <a:pt x="2425" y="241"/>
                    <a:pt x="2674" y="288"/>
                    <a:pt x="2913" y="365"/>
                  </a:cubicBezTo>
                  <a:cubicBezTo>
                    <a:pt x="2022" y="1764"/>
                    <a:pt x="1265" y="4647"/>
                    <a:pt x="892" y="6286"/>
                  </a:cubicBezTo>
                  <a:cubicBezTo>
                    <a:pt x="288" y="3048"/>
                    <a:pt x="805" y="1131"/>
                    <a:pt x="1170" y="700"/>
                  </a:cubicBezTo>
                  <a:cubicBezTo>
                    <a:pt x="1412" y="402"/>
                    <a:pt x="1772" y="240"/>
                    <a:pt x="2143" y="240"/>
                  </a:cubicBezTo>
                  <a:close/>
                  <a:moveTo>
                    <a:pt x="2161" y="1"/>
                  </a:moveTo>
                  <a:cubicBezTo>
                    <a:pt x="1675" y="1"/>
                    <a:pt x="1295" y="179"/>
                    <a:pt x="987" y="547"/>
                  </a:cubicBezTo>
                  <a:cubicBezTo>
                    <a:pt x="499" y="1122"/>
                    <a:pt x="1" y="3354"/>
                    <a:pt x="767" y="6889"/>
                  </a:cubicBezTo>
                  <a:cubicBezTo>
                    <a:pt x="777" y="6947"/>
                    <a:pt x="825" y="6985"/>
                    <a:pt x="882" y="6985"/>
                  </a:cubicBezTo>
                  <a:cubicBezTo>
                    <a:pt x="940" y="6985"/>
                    <a:pt x="987" y="6947"/>
                    <a:pt x="997" y="6899"/>
                  </a:cubicBezTo>
                  <a:cubicBezTo>
                    <a:pt x="1323" y="5423"/>
                    <a:pt x="2175" y="1831"/>
                    <a:pt x="3201" y="365"/>
                  </a:cubicBezTo>
                  <a:cubicBezTo>
                    <a:pt x="3220" y="336"/>
                    <a:pt x="3220" y="298"/>
                    <a:pt x="3210" y="260"/>
                  </a:cubicBezTo>
                  <a:cubicBezTo>
                    <a:pt x="3201" y="221"/>
                    <a:pt x="3172" y="193"/>
                    <a:pt x="3133" y="183"/>
                  </a:cubicBezTo>
                  <a:cubicBezTo>
                    <a:pt x="2768" y="62"/>
                    <a:pt x="2446" y="1"/>
                    <a:pt x="2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135;p65">
              <a:extLst>
                <a:ext uri="{FF2B5EF4-FFF2-40B4-BE49-F238E27FC236}">
                  <a16:creationId xmlns:a16="http://schemas.microsoft.com/office/drawing/2014/main" id="{8C2356F0-1FC3-4EBA-BBB2-6236B08F88DB}"/>
                </a:ext>
              </a:extLst>
            </p:cNvPr>
            <p:cNvSpPr/>
            <p:nvPr/>
          </p:nvSpPr>
          <p:spPr>
            <a:xfrm>
              <a:off x="7552886" y="2916614"/>
              <a:ext cx="225311" cy="154071"/>
            </a:xfrm>
            <a:custGeom>
              <a:avLst/>
              <a:gdLst/>
              <a:ahLst/>
              <a:cxnLst/>
              <a:rect l="l" t="t" r="r" b="b"/>
              <a:pathLst>
                <a:path w="3881" h="2654" extrusionOk="0">
                  <a:moveTo>
                    <a:pt x="2357" y="0"/>
                  </a:moveTo>
                  <a:cubicBezTo>
                    <a:pt x="1418" y="0"/>
                    <a:pt x="460" y="594"/>
                    <a:pt x="230" y="1322"/>
                  </a:cubicBezTo>
                  <a:cubicBezTo>
                    <a:pt x="0" y="2050"/>
                    <a:pt x="575" y="2654"/>
                    <a:pt x="1514" y="2654"/>
                  </a:cubicBezTo>
                  <a:cubicBezTo>
                    <a:pt x="2453" y="2654"/>
                    <a:pt x="3401" y="2060"/>
                    <a:pt x="3641" y="1322"/>
                  </a:cubicBezTo>
                  <a:cubicBezTo>
                    <a:pt x="3880" y="594"/>
                    <a:pt x="3296" y="0"/>
                    <a:pt x="2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136;p65">
              <a:extLst>
                <a:ext uri="{FF2B5EF4-FFF2-40B4-BE49-F238E27FC236}">
                  <a16:creationId xmlns:a16="http://schemas.microsoft.com/office/drawing/2014/main" id="{644BA122-70E4-432C-97BD-208481693EFE}"/>
                </a:ext>
              </a:extLst>
            </p:cNvPr>
            <p:cNvSpPr/>
            <p:nvPr/>
          </p:nvSpPr>
          <p:spPr>
            <a:xfrm>
              <a:off x="7552886" y="2909357"/>
              <a:ext cx="224731" cy="168004"/>
            </a:xfrm>
            <a:custGeom>
              <a:avLst/>
              <a:gdLst/>
              <a:ahLst/>
              <a:cxnLst/>
              <a:rect l="l" t="t" r="r" b="b"/>
              <a:pathLst>
                <a:path w="3871" h="2894" extrusionOk="0">
                  <a:moveTo>
                    <a:pt x="2357" y="240"/>
                  </a:moveTo>
                  <a:cubicBezTo>
                    <a:pt x="2836" y="240"/>
                    <a:pt x="3229" y="403"/>
                    <a:pt x="3430" y="681"/>
                  </a:cubicBezTo>
                  <a:cubicBezTo>
                    <a:pt x="3583" y="891"/>
                    <a:pt x="3622" y="1169"/>
                    <a:pt x="3526" y="1409"/>
                  </a:cubicBezTo>
                  <a:cubicBezTo>
                    <a:pt x="3315" y="2099"/>
                    <a:pt x="2405" y="2654"/>
                    <a:pt x="1514" y="2654"/>
                  </a:cubicBezTo>
                  <a:cubicBezTo>
                    <a:pt x="1035" y="2654"/>
                    <a:pt x="642" y="2491"/>
                    <a:pt x="441" y="2214"/>
                  </a:cubicBezTo>
                  <a:cubicBezTo>
                    <a:pt x="288" y="2003"/>
                    <a:pt x="249" y="1735"/>
                    <a:pt x="336" y="1485"/>
                  </a:cubicBezTo>
                  <a:cubicBezTo>
                    <a:pt x="556" y="805"/>
                    <a:pt x="1456" y="240"/>
                    <a:pt x="2357" y="240"/>
                  </a:cubicBezTo>
                  <a:close/>
                  <a:moveTo>
                    <a:pt x="2357" y="1"/>
                  </a:moveTo>
                  <a:cubicBezTo>
                    <a:pt x="1370" y="1"/>
                    <a:pt x="364" y="633"/>
                    <a:pt x="115" y="1409"/>
                  </a:cubicBezTo>
                  <a:cubicBezTo>
                    <a:pt x="0" y="1735"/>
                    <a:pt x="58" y="2079"/>
                    <a:pt x="249" y="2357"/>
                  </a:cubicBezTo>
                  <a:cubicBezTo>
                    <a:pt x="498" y="2702"/>
                    <a:pt x="958" y="2894"/>
                    <a:pt x="1514" y="2894"/>
                  </a:cubicBezTo>
                  <a:cubicBezTo>
                    <a:pt x="2501" y="2894"/>
                    <a:pt x="3507" y="2261"/>
                    <a:pt x="3756" y="1485"/>
                  </a:cubicBezTo>
                  <a:cubicBezTo>
                    <a:pt x="3871" y="1169"/>
                    <a:pt x="3823" y="815"/>
                    <a:pt x="3622" y="547"/>
                  </a:cubicBezTo>
                  <a:cubicBezTo>
                    <a:pt x="3372" y="202"/>
                    <a:pt x="2913" y="1"/>
                    <a:pt x="23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137;p65">
              <a:extLst>
                <a:ext uri="{FF2B5EF4-FFF2-40B4-BE49-F238E27FC236}">
                  <a16:creationId xmlns:a16="http://schemas.microsoft.com/office/drawing/2014/main" id="{1CF91943-7BCF-416C-95A1-6D0C0894EF1A}"/>
                </a:ext>
              </a:extLst>
            </p:cNvPr>
            <p:cNvSpPr/>
            <p:nvPr/>
          </p:nvSpPr>
          <p:spPr>
            <a:xfrm>
              <a:off x="8239226" y="3299668"/>
              <a:ext cx="141886" cy="171139"/>
            </a:xfrm>
            <a:custGeom>
              <a:avLst/>
              <a:gdLst/>
              <a:ahLst/>
              <a:cxnLst/>
              <a:rect l="l" t="t" r="r" b="b"/>
              <a:pathLst>
                <a:path w="2444" h="2948" extrusionOk="0">
                  <a:moveTo>
                    <a:pt x="841" y="1"/>
                  </a:moveTo>
                  <a:cubicBezTo>
                    <a:pt x="628" y="1"/>
                    <a:pt x="292" y="658"/>
                    <a:pt x="154" y="1057"/>
                  </a:cubicBezTo>
                  <a:cubicBezTo>
                    <a:pt x="0" y="1469"/>
                    <a:pt x="48" y="1871"/>
                    <a:pt x="134" y="2034"/>
                  </a:cubicBezTo>
                  <a:cubicBezTo>
                    <a:pt x="230" y="2206"/>
                    <a:pt x="518" y="2791"/>
                    <a:pt x="642" y="2839"/>
                  </a:cubicBezTo>
                  <a:cubicBezTo>
                    <a:pt x="659" y="2845"/>
                    <a:pt x="678" y="2848"/>
                    <a:pt x="697" y="2848"/>
                  </a:cubicBezTo>
                  <a:cubicBezTo>
                    <a:pt x="819" y="2848"/>
                    <a:pt x="974" y="2731"/>
                    <a:pt x="1016" y="2657"/>
                  </a:cubicBezTo>
                  <a:cubicBezTo>
                    <a:pt x="1060" y="2719"/>
                    <a:pt x="1288" y="2948"/>
                    <a:pt x="1458" y="2948"/>
                  </a:cubicBezTo>
                  <a:cubicBezTo>
                    <a:pt x="1471" y="2948"/>
                    <a:pt x="1483" y="2947"/>
                    <a:pt x="1495" y="2944"/>
                  </a:cubicBezTo>
                  <a:cubicBezTo>
                    <a:pt x="1667" y="2906"/>
                    <a:pt x="2194" y="2254"/>
                    <a:pt x="2300" y="1909"/>
                  </a:cubicBezTo>
                  <a:cubicBezTo>
                    <a:pt x="2405" y="1555"/>
                    <a:pt x="2443" y="1363"/>
                    <a:pt x="2232" y="1018"/>
                  </a:cubicBezTo>
                  <a:cubicBezTo>
                    <a:pt x="2031" y="664"/>
                    <a:pt x="1409" y="147"/>
                    <a:pt x="862" y="3"/>
                  </a:cubicBezTo>
                  <a:cubicBezTo>
                    <a:pt x="855" y="1"/>
                    <a:pt x="848"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138;p65">
              <a:extLst>
                <a:ext uri="{FF2B5EF4-FFF2-40B4-BE49-F238E27FC236}">
                  <a16:creationId xmlns:a16="http://schemas.microsoft.com/office/drawing/2014/main" id="{D29B708F-0A2A-4EE1-B374-C5BF319E1739}"/>
                </a:ext>
              </a:extLst>
            </p:cNvPr>
            <p:cNvSpPr/>
            <p:nvPr/>
          </p:nvSpPr>
          <p:spPr>
            <a:xfrm>
              <a:off x="8232550" y="3293339"/>
              <a:ext cx="155239" cy="184491"/>
            </a:xfrm>
            <a:custGeom>
              <a:avLst/>
              <a:gdLst/>
              <a:ahLst/>
              <a:cxnLst/>
              <a:rect l="l" t="t" r="r" b="b"/>
              <a:pathLst>
                <a:path w="2674" h="3178" extrusionOk="0">
                  <a:moveTo>
                    <a:pt x="958" y="227"/>
                  </a:moveTo>
                  <a:cubicBezTo>
                    <a:pt x="1447" y="361"/>
                    <a:pt x="2060" y="850"/>
                    <a:pt x="2252" y="1185"/>
                  </a:cubicBezTo>
                  <a:cubicBezTo>
                    <a:pt x="2424" y="1482"/>
                    <a:pt x="2405" y="1645"/>
                    <a:pt x="2309" y="1970"/>
                  </a:cubicBezTo>
                  <a:cubicBezTo>
                    <a:pt x="2204" y="2306"/>
                    <a:pt x="1706" y="2890"/>
                    <a:pt x="1591" y="2928"/>
                  </a:cubicBezTo>
                  <a:cubicBezTo>
                    <a:pt x="1584" y="2931"/>
                    <a:pt x="1577" y="2932"/>
                    <a:pt x="1569" y="2932"/>
                  </a:cubicBezTo>
                  <a:cubicBezTo>
                    <a:pt x="1473" y="2932"/>
                    <a:pt x="1289" y="2778"/>
                    <a:pt x="1227" y="2689"/>
                  </a:cubicBezTo>
                  <a:cubicBezTo>
                    <a:pt x="1207" y="2660"/>
                    <a:pt x="1169" y="2641"/>
                    <a:pt x="1131" y="2641"/>
                  </a:cubicBezTo>
                  <a:lnTo>
                    <a:pt x="1131" y="2632"/>
                  </a:lnTo>
                  <a:cubicBezTo>
                    <a:pt x="1092" y="2632"/>
                    <a:pt x="1054" y="2660"/>
                    <a:pt x="1035" y="2699"/>
                  </a:cubicBezTo>
                  <a:cubicBezTo>
                    <a:pt x="1009" y="2750"/>
                    <a:pt x="881" y="2826"/>
                    <a:pt x="829" y="2826"/>
                  </a:cubicBezTo>
                  <a:cubicBezTo>
                    <a:pt x="823" y="2826"/>
                    <a:pt x="818" y="2825"/>
                    <a:pt x="815" y="2823"/>
                  </a:cubicBezTo>
                  <a:cubicBezTo>
                    <a:pt x="757" y="2785"/>
                    <a:pt x="623" y="2564"/>
                    <a:pt x="412" y="2172"/>
                  </a:cubicBezTo>
                  <a:lnTo>
                    <a:pt x="364" y="2085"/>
                  </a:lnTo>
                  <a:cubicBezTo>
                    <a:pt x="297" y="1942"/>
                    <a:pt x="249" y="1568"/>
                    <a:pt x="384" y="1194"/>
                  </a:cubicBezTo>
                  <a:cubicBezTo>
                    <a:pt x="556" y="715"/>
                    <a:pt x="853" y="246"/>
                    <a:pt x="958" y="227"/>
                  </a:cubicBezTo>
                  <a:close/>
                  <a:moveTo>
                    <a:pt x="955" y="0"/>
                  </a:moveTo>
                  <a:cubicBezTo>
                    <a:pt x="558" y="0"/>
                    <a:pt x="144" y="1118"/>
                    <a:pt x="144" y="1127"/>
                  </a:cubicBezTo>
                  <a:cubicBezTo>
                    <a:pt x="0" y="1549"/>
                    <a:pt x="39" y="1999"/>
                    <a:pt x="144" y="2200"/>
                  </a:cubicBezTo>
                  <a:lnTo>
                    <a:pt x="192" y="2287"/>
                  </a:lnTo>
                  <a:cubicBezTo>
                    <a:pt x="479" y="2833"/>
                    <a:pt x="594" y="3015"/>
                    <a:pt x="719" y="3063"/>
                  </a:cubicBezTo>
                  <a:cubicBezTo>
                    <a:pt x="746" y="3068"/>
                    <a:pt x="775" y="3071"/>
                    <a:pt x="803" y="3071"/>
                  </a:cubicBezTo>
                  <a:cubicBezTo>
                    <a:pt x="923" y="3071"/>
                    <a:pt x="1046" y="3023"/>
                    <a:pt x="1131" y="2938"/>
                  </a:cubicBezTo>
                  <a:cubicBezTo>
                    <a:pt x="1236" y="3043"/>
                    <a:pt x="1418" y="3178"/>
                    <a:pt x="1581" y="3178"/>
                  </a:cubicBezTo>
                  <a:lnTo>
                    <a:pt x="1629" y="3178"/>
                  </a:lnTo>
                  <a:cubicBezTo>
                    <a:pt x="1878" y="3120"/>
                    <a:pt x="2424" y="2402"/>
                    <a:pt x="2529" y="2057"/>
                  </a:cubicBezTo>
                  <a:cubicBezTo>
                    <a:pt x="2635" y="1702"/>
                    <a:pt x="2673" y="1453"/>
                    <a:pt x="2453" y="1070"/>
                  </a:cubicBezTo>
                  <a:cubicBezTo>
                    <a:pt x="2223" y="687"/>
                    <a:pt x="1581" y="150"/>
                    <a:pt x="1006" y="7"/>
                  </a:cubicBezTo>
                  <a:cubicBezTo>
                    <a:pt x="989" y="2"/>
                    <a:pt x="97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139;p65">
              <a:extLst>
                <a:ext uri="{FF2B5EF4-FFF2-40B4-BE49-F238E27FC236}">
                  <a16:creationId xmlns:a16="http://schemas.microsoft.com/office/drawing/2014/main" id="{95E0064C-FCD2-4400-BD57-8E021E382AB8}"/>
                </a:ext>
              </a:extLst>
            </p:cNvPr>
            <p:cNvSpPr/>
            <p:nvPr/>
          </p:nvSpPr>
          <p:spPr>
            <a:xfrm>
              <a:off x="8290374" y="3432616"/>
              <a:ext cx="15094" cy="29723"/>
            </a:xfrm>
            <a:custGeom>
              <a:avLst/>
              <a:gdLst/>
              <a:ahLst/>
              <a:cxnLst/>
              <a:rect l="l" t="t" r="r" b="b"/>
              <a:pathLst>
                <a:path w="260" h="512" extrusionOk="0">
                  <a:moveTo>
                    <a:pt x="171" y="1"/>
                  </a:moveTo>
                  <a:cubicBezTo>
                    <a:pt x="143" y="1"/>
                    <a:pt x="115" y="16"/>
                    <a:pt x="106" y="50"/>
                  </a:cubicBezTo>
                  <a:lnTo>
                    <a:pt x="106" y="60"/>
                  </a:lnTo>
                  <a:lnTo>
                    <a:pt x="20" y="347"/>
                  </a:lnTo>
                  <a:lnTo>
                    <a:pt x="1" y="347"/>
                  </a:lnTo>
                  <a:cubicBezTo>
                    <a:pt x="1" y="367"/>
                    <a:pt x="1" y="376"/>
                    <a:pt x="1" y="395"/>
                  </a:cubicBezTo>
                  <a:cubicBezTo>
                    <a:pt x="1" y="457"/>
                    <a:pt x="50" y="511"/>
                    <a:pt x="118" y="511"/>
                  </a:cubicBezTo>
                  <a:cubicBezTo>
                    <a:pt x="124" y="511"/>
                    <a:pt x="129" y="511"/>
                    <a:pt x="135" y="510"/>
                  </a:cubicBezTo>
                  <a:cubicBezTo>
                    <a:pt x="202" y="510"/>
                    <a:pt x="259" y="453"/>
                    <a:pt x="250" y="386"/>
                  </a:cubicBezTo>
                  <a:lnTo>
                    <a:pt x="240" y="60"/>
                  </a:lnTo>
                  <a:cubicBezTo>
                    <a:pt x="240" y="23"/>
                    <a:pt x="205" y="1"/>
                    <a:pt x="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140;p65">
              <a:extLst>
                <a:ext uri="{FF2B5EF4-FFF2-40B4-BE49-F238E27FC236}">
                  <a16:creationId xmlns:a16="http://schemas.microsoft.com/office/drawing/2014/main" id="{31900D83-20CC-4557-892C-FE2FD0C7DB79}"/>
                </a:ext>
              </a:extLst>
            </p:cNvPr>
            <p:cNvSpPr/>
            <p:nvPr/>
          </p:nvSpPr>
          <p:spPr>
            <a:xfrm>
              <a:off x="7768101" y="3001724"/>
              <a:ext cx="433903" cy="616924"/>
            </a:xfrm>
            <a:custGeom>
              <a:avLst/>
              <a:gdLst/>
              <a:ahLst/>
              <a:cxnLst/>
              <a:rect l="l" t="t" r="r" b="b"/>
              <a:pathLst>
                <a:path w="7474" h="10627" extrusionOk="0">
                  <a:moveTo>
                    <a:pt x="3043" y="0"/>
                  </a:moveTo>
                  <a:cubicBezTo>
                    <a:pt x="2591" y="0"/>
                    <a:pt x="2098" y="43"/>
                    <a:pt x="1859" y="105"/>
                  </a:cubicBezTo>
                  <a:cubicBezTo>
                    <a:pt x="1428" y="211"/>
                    <a:pt x="1" y="1772"/>
                    <a:pt x="30" y="3966"/>
                  </a:cubicBezTo>
                  <a:cubicBezTo>
                    <a:pt x="221" y="6256"/>
                    <a:pt x="1074" y="10011"/>
                    <a:pt x="1131" y="10260"/>
                  </a:cubicBezTo>
                  <a:cubicBezTo>
                    <a:pt x="1185" y="10494"/>
                    <a:pt x="1348" y="10626"/>
                    <a:pt x="1857" y="10626"/>
                  </a:cubicBezTo>
                  <a:cubicBezTo>
                    <a:pt x="1892" y="10626"/>
                    <a:pt x="1927" y="10626"/>
                    <a:pt x="1965" y="10624"/>
                  </a:cubicBezTo>
                  <a:cubicBezTo>
                    <a:pt x="2549" y="10605"/>
                    <a:pt x="5117" y="10260"/>
                    <a:pt x="6017" y="10107"/>
                  </a:cubicBezTo>
                  <a:cubicBezTo>
                    <a:pt x="6908" y="9944"/>
                    <a:pt x="7425" y="9839"/>
                    <a:pt x="7454" y="9571"/>
                  </a:cubicBezTo>
                  <a:cubicBezTo>
                    <a:pt x="7473" y="9312"/>
                    <a:pt x="6295" y="2682"/>
                    <a:pt x="6161" y="2222"/>
                  </a:cubicBezTo>
                  <a:cubicBezTo>
                    <a:pt x="6027" y="1753"/>
                    <a:pt x="4254" y="268"/>
                    <a:pt x="3929" y="105"/>
                  </a:cubicBezTo>
                  <a:cubicBezTo>
                    <a:pt x="3780" y="31"/>
                    <a:pt x="3426" y="0"/>
                    <a:pt x="30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141;p65">
              <a:extLst>
                <a:ext uri="{FF2B5EF4-FFF2-40B4-BE49-F238E27FC236}">
                  <a16:creationId xmlns:a16="http://schemas.microsoft.com/office/drawing/2014/main" id="{407C0031-EC98-430F-8E09-F2FA4B2ECA30}"/>
                </a:ext>
              </a:extLst>
            </p:cNvPr>
            <p:cNvSpPr/>
            <p:nvPr/>
          </p:nvSpPr>
          <p:spPr>
            <a:xfrm>
              <a:off x="7760902" y="2994874"/>
              <a:ext cx="447778" cy="630334"/>
            </a:xfrm>
            <a:custGeom>
              <a:avLst/>
              <a:gdLst/>
              <a:ahLst/>
              <a:cxnLst/>
              <a:rect l="l" t="t" r="r" b="b"/>
              <a:pathLst>
                <a:path w="7713" h="10858" extrusionOk="0">
                  <a:moveTo>
                    <a:pt x="3168" y="245"/>
                  </a:moveTo>
                  <a:cubicBezTo>
                    <a:pt x="3532" y="245"/>
                    <a:pt x="3865" y="273"/>
                    <a:pt x="3995" y="338"/>
                  </a:cubicBezTo>
                  <a:cubicBezTo>
                    <a:pt x="4340" y="491"/>
                    <a:pt x="6045" y="1976"/>
                    <a:pt x="6170" y="2369"/>
                  </a:cubicBezTo>
                  <a:cubicBezTo>
                    <a:pt x="6304" y="2848"/>
                    <a:pt x="7454" y="9411"/>
                    <a:pt x="7454" y="9679"/>
                  </a:cubicBezTo>
                  <a:cubicBezTo>
                    <a:pt x="7444" y="9861"/>
                    <a:pt x="6706" y="9995"/>
                    <a:pt x="6112" y="10101"/>
                  </a:cubicBezTo>
                  <a:cubicBezTo>
                    <a:pt x="5183" y="10273"/>
                    <a:pt x="2673" y="10599"/>
                    <a:pt x="2079" y="10618"/>
                  </a:cubicBezTo>
                  <a:cubicBezTo>
                    <a:pt x="2042" y="10619"/>
                    <a:pt x="2006" y="10620"/>
                    <a:pt x="1972" y="10620"/>
                  </a:cubicBezTo>
                  <a:cubicBezTo>
                    <a:pt x="1484" y="10620"/>
                    <a:pt x="1406" y="10493"/>
                    <a:pt x="1370" y="10350"/>
                  </a:cubicBezTo>
                  <a:cubicBezTo>
                    <a:pt x="1361" y="10321"/>
                    <a:pt x="479" y="6431"/>
                    <a:pt x="269" y="4075"/>
                  </a:cubicBezTo>
                  <a:cubicBezTo>
                    <a:pt x="249" y="1881"/>
                    <a:pt x="1677" y="424"/>
                    <a:pt x="2012" y="348"/>
                  </a:cubicBezTo>
                  <a:cubicBezTo>
                    <a:pt x="2247" y="285"/>
                    <a:pt x="2730" y="245"/>
                    <a:pt x="3168" y="245"/>
                  </a:cubicBezTo>
                  <a:close/>
                  <a:moveTo>
                    <a:pt x="3155" y="1"/>
                  </a:moveTo>
                  <a:cubicBezTo>
                    <a:pt x="2689" y="1"/>
                    <a:pt x="2192" y="46"/>
                    <a:pt x="1955" y="108"/>
                  </a:cubicBezTo>
                  <a:cubicBezTo>
                    <a:pt x="1466" y="233"/>
                    <a:pt x="0" y="1842"/>
                    <a:pt x="29" y="4084"/>
                  </a:cubicBezTo>
                  <a:lnTo>
                    <a:pt x="29" y="4094"/>
                  </a:lnTo>
                  <a:cubicBezTo>
                    <a:pt x="240" y="6460"/>
                    <a:pt x="1131" y="10369"/>
                    <a:pt x="1140" y="10407"/>
                  </a:cubicBezTo>
                  <a:cubicBezTo>
                    <a:pt x="1217" y="10723"/>
                    <a:pt x="1466" y="10857"/>
                    <a:pt x="1974" y="10857"/>
                  </a:cubicBezTo>
                  <a:lnTo>
                    <a:pt x="2089" y="10857"/>
                  </a:lnTo>
                  <a:cubicBezTo>
                    <a:pt x="2702" y="10838"/>
                    <a:pt x="5298" y="10493"/>
                    <a:pt x="6160" y="10340"/>
                  </a:cubicBezTo>
                  <a:cubicBezTo>
                    <a:pt x="7147" y="10168"/>
                    <a:pt x="7664" y="10062"/>
                    <a:pt x="7693" y="9698"/>
                  </a:cubicBezTo>
                  <a:cubicBezTo>
                    <a:pt x="7712" y="9392"/>
                    <a:pt x="6496" y="2637"/>
                    <a:pt x="6390" y="2302"/>
                  </a:cubicBezTo>
                  <a:cubicBezTo>
                    <a:pt x="6237" y="1775"/>
                    <a:pt x="4426" y="271"/>
                    <a:pt x="4101" y="118"/>
                  </a:cubicBezTo>
                  <a:cubicBezTo>
                    <a:pt x="3929" y="34"/>
                    <a:pt x="3553" y="1"/>
                    <a:pt x="315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142;p65">
              <a:extLst>
                <a:ext uri="{FF2B5EF4-FFF2-40B4-BE49-F238E27FC236}">
                  <a16:creationId xmlns:a16="http://schemas.microsoft.com/office/drawing/2014/main" id="{FC775992-FF98-44E1-B259-3F479748E958}"/>
                </a:ext>
              </a:extLst>
            </p:cNvPr>
            <p:cNvSpPr/>
            <p:nvPr/>
          </p:nvSpPr>
          <p:spPr>
            <a:xfrm>
              <a:off x="7779770" y="3146284"/>
              <a:ext cx="101828" cy="184839"/>
            </a:xfrm>
            <a:custGeom>
              <a:avLst/>
              <a:gdLst/>
              <a:ahLst/>
              <a:cxnLst/>
              <a:rect l="l" t="t" r="r" b="b"/>
              <a:pathLst>
                <a:path w="1754" h="3184" extrusionOk="0">
                  <a:moveTo>
                    <a:pt x="451" y="1"/>
                  </a:moveTo>
                  <a:lnTo>
                    <a:pt x="1" y="576"/>
                  </a:lnTo>
                  <a:cubicBezTo>
                    <a:pt x="490" y="1792"/>
                    <a:pt x="1016" y="2951"/>
                    <a:pt x="1103" y="3114"/>
                  </a:cubicBezTo>
                  <a:cubicBezTo>
                    <a:pt x="1125" y="3162"/>
                    <a:pt x="1193" y="3184"/>
                    <a:pt x="1274" y="3184"/>
                  </a:cubicBezTo>
                  <a:cubicBezTo>
                    <a:pt x="1473" y="3184"/>
                    <a:pt x="1754" y="3051"/>
                    <a:pt x="1658" y="2827"/>
                  </a:cubicBezTo>
                  <a:lnTo>
                    <a:pt x="4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143;p65">
              <a:extLst>
                <a:ext uri="{FF2B5EF4-FFF2-40B4-BE49-F238E27FC236}">
                  <a16:creationId xmlns:a16="http://schemas.microsoft.com/office/drawing/2014/main" id="{3470DDB1-ACF9-4E26-91DD-00A88C7D6587}"/>
                </a:ext>
              </a:extLst>
            </p:cNvPr>
            <p:cNvSpPr/>
            <p:nvPr/>
          </p:nvSpPr>
          <p:spPr>
            <a:xfrm>
              <a:off x="7771990" y="3139085"/>
              <a:ext cx="114659" cy="199178"/>
            </a:xfrm>
            <a:custGeom>
              <a:avLst/>
              <a:gdLst/>
              <a:ahLst/>
              <a:cxnLst/>
              <a:rect l="l" t="t" r="r" b="b"/>
              <a:pathLst>
                <a:path w="1975" h="3431" extrusionOk="0">
                  <a:moveTo>
                    <a:pt x="547" y="355"/>
                  </a:moveTo>
                  <a:lnTo>
                    <a:pt x="1677" y="2989"/>
                  </a:lnTo>
                  <a:cubicBezTo>
                    <a:pt x="1687" y="3028"/>
                    <a:pt x="1697" y="3066"/>
                    <a:pt x="1639" y="3114"/>
                  </a:cubicBezTo>
                  <a:cubicBezTo>
                    <a:pt x="1571" y="3159"/>
                    <a:pt x="1491" y="3187"/>
                    <a:pt x="1408" y="3187"/>
                  </a:cubicBezTo>
                  <a:cubicBezTo>
                    <a:pt x="1386" y="3187"/>
                    <a:pt x="1364" y="3185"/>
                    <a:pt x="1342" y="3181"/>
                  </a:cubicBezTo>
                  <a:cubicBezTo>
                    <a:pt x="1275" y="3047"/>
                    <a:pt x="758" y="1935"/>
                    <a:pt x="269" y="719"/>
                  </a:cubicBezTo>
                  <a:lnTo>
                    <a:pt x="547" y="355"/>
                  </a:lnTo>
                  <a:close/>
                  <a:moveTo>
                    <a:pt x="580" y="0"/>
                  </a:moveTo>
                  <a:cubicBezTo>
                    <a:pt x="547" y="0"/>
                    <a:pt x="514" y="15"/>
                    <a:pt x="489" y="48"/>
                  </a:cubicBezTo>
                  <a:lnTo>
                    <a:pt x="39" y="623"/>
                  </a:lnTo>
                  <a:cubicBezTo>
                    <a:pt x="10" y="661"/>
                    <a:pt x="1" y="700"/>
                    <a:pt x="20" y="747"/>
                  </a:cubicBezTo>
                  <a:cubicBezTo>
                    <a:pt x="499" y="1916"/>
                    <a:pt x="1026" y="3095"/>
                    <a:pt x="1122" y="3286"/>
                  </a:cubicBezTo>
                  <a:cubicBezTo>
                    <a:pt x="1184" y="3375"/>
                    <a:pt x="1279" y="3431"/>
                    <a:pt x="1384" y="3431"/>
                  </a:cubicBezTo>
                  <a:cubicBezTo>
                    <a:pt x="1393" y="3431"/>
                    <a:pt x="1401" y="3431"/>
                    <a:pt x="1409" y="3430"/>
                  </a:cubicBezTo>
                  <a:cubicBezTo>
                    <a:pt x="1505" y="3420"/>
                    <a:pt x="1591" y="3401"/>
                    <a:pt x="1677" y="3363"/>
                  </a:cubicBezTo>
                  <a:cubicBezTo>
                    <a:pt x="1888" y="3267"/>
                    <a:pt x="1974" y="3085"/>
                    <a:pt x="1898" y="2903"/>
                  </a:cubicBezTo>
                  <a:lnTo>
                    <a:pt x="691" y="77"/>
                  </a:lnTo>
                  <a:cubicBezTo>
                    <a:pt x="669" y="27"/>
                    <a:pt x="625" y="0"/>
                    <a:pt x="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144;p65">
              <a:extLst>
                <a:ext uri="{FF2B5EF4-FFF2-40B4-BE49-F238E27FC236}">
                  <a16:creationId xmlns:a16="http://schemas.microsoft.com/office/drawing/2014/main" id="{D214EB42-16F0-46BC-8159-159B8AC6200D}"/>
                </a:ext>
              </a:extLst>
            </p:cNvPr>
            <p:cNvSpPr/>
            <p:nvPr/>
          </p:nvSpPr>
          <p:spPr>
            <a:xfrm>
              <a:off x="7754748" y="2841838"/>
              <a:ext cx="275413" cy="390171"/>
            </a:xfrm>
            <a:custGeom>
              <a:avLst/>
              <a:gdLst/>
              <a:ahLst/>
              <a:cxnLst/>
              <a:rect l="l" t="t" r="r" b="b"/>
              <a:pathLst>
                <a:path w="4744" h="6721" extrusionOk="0">
                  <a:moveTo>
                    <a:pt x="2630" y="0"/>
                  </a:moveTo>
                  <a:cubicBezTo>
                    <a:pt x="2610" y="0"/>
                    <a:pt x="2589" y="2"/>
                    <a:pt x="2568" y="4"/>
                  </a:cubicBezTo>
                  <a:cubicBezTo>
                    <a:pt x="2041" y="71"/>
                    <a:pt x="1371" y="426"/>
                    <a:pt x="873" y="1480"/>
                  </a:cubicBezTo>
                  <a:cubicBezTo>
                    <a:pt x="375" y="2543"/>
                    <a:pt x="1" y="5436"/>
                    <a:pt x="260" y="6720"/>
                  </a:cubicBezTo>
                  <a:cubicBezTo>
                    <a:pt x="260" y="6720"/>
                    <a:pt x="1419" y="4478"/>
                    <a:pt x="2501" y="3587"/>
                  </a:cubicBezTo>
                  <a:cubicBezTo>
                    <a:pt x="2980" y="3204"/>
                    <a:pt x="3555" y="2955"/>
                    <a:pt x="4159" y="2859"/>
                  </a:cubicBezTo>
                  <a:cubicBezTo>
                    <a:pt x="4159" y="2859"/>
                    <a:pt x="4743" y="2217"/>
                    <a:pt x="4628" y="1700"/>
                  </a:cubicBezTo>
                  <a:cubicBezTo>
                    <a:pt x="4504" y="1183"/>
                    <a:pt x="3795" y="943"/>
                    <a:pt x="3795" y="943"/>
                  </a:cubicBezTo>
                  <a:cubicBezTo>
                    <a:pt x="3454" y="750"/>
                    <a:pt x="3123" y="0"/>
                    <a:pt x="26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145;p65">
              <a:extLst>
                <a:ext uri="{FF2B5EF4-FFF2-40B4-BE49-F238E27FC236}">
                  <a16:creationId xmlns:a16="http://schemas.microsoft.com/office/drawing/2014/main" id="{5563BE51-E0E8-454A-B258-BF221778B9FD}"/>
                </a:ext>
              </a:extLst>
            </p:cNvPr>
            <p:cNvSpPr/>
            <p:nvPr/>
          </p:nvSpPr>
          <p:spPr>
            <a:xfrm>
              <a:off x="7748652" y="2835104"/>
              <a:ext cx="289811" cy="404103"/>
            </a:xfrm>
            <a:custGeom>
              <a:avLst/>
              <a:gdLst/>
              <a:ahLst/>
              <a:cxnLst/>
              <a:rect l="l" t="t" r="r" b="b"/>
              <a:pathLst>
                <a:path w="4992" h="6961" extrusionOk="0">
                  <a:moveTo>
                    <a:pt x="2740" y="235"/>
                  </a:moveTo>
                  <a:cubicBezTo>
                    <a:pt x="2990" y="235"/>
                    <a:pt x="3210" y="494"/>
                    <a:pt x="3421" y="743"/>
                  </a:cubicBezTo>
                  <a:cubicBezTo>
                    <a:pt x="3536" y="906"/>
                    <a:pt x="3689" y="1050"/>
                    <a:pt x="3852" y="1165"/>
                  </a:cubicBezTo>
                  <a:lnTo>
                    <a:pt x="3871" y="1165"/>
                  </a:lnTo>
                  <a:cubicBezTo>
                    <a:pt x="3871" y="1174"/>
                    <a:pt x="4513" y="1394"/>
                    <a:pt x="4618" y="1845"/>
                  </a:cubicBezTo>
                  <a:cubicBezTo>
                    <a:pt x="4714" y="2238"/>
                    <a:pt x="4312" y="2736"/>
                    <a:pt x="4206" y="2860"/>
                  </a:cubicBezTo>
                  <a:cubicBezTo>
                    <a:pt x="3593" y="2966"/>
                    <a:pt x="3018" y="3224"/>
                    <a:pt x="2530" y="3608"/>
                  </a:cubicBezTo>
                  <a:cubicBezTo>
                    <a:pt x="1677" y="4307"/>
                    <a:pt x="796" y="5792"/>
                    <a:pt x="432" y="6453"/>
                  </a:cubicBezTo>
                  <a:cubicBezTo>
                    <a:pt x="307" y="5112"/>
                    <a:pt x="633" y="2621"/>
                    <a:pt x="1083" y="1644"/>
                  </a:cubicBezTo>
                  <a:cubicBezTo>
                    <a:pt x="1581" y="590"/>
                    <a:pt x="2233" y="293"/>
                    <a:pt x="2693" y="235"/>
                  </a:cubicBezTo>
                  <a:close/>
                  <a:moveTo>
                    <a:pt x="2741" y="1"/>
                  </a:moveTo>
                  <a:cubicBezTo>
                    <a:pt x="2715" y="1"/>
                    <a:pt x="2690" y="2"/>
                    <a:pt x="2664" y="5"/>
                  </a:cubicBezTo>
                  <a:cubicBezTo>
                    <a:pt x="2146" y="72"/>
                    <a:pt x="1409" y="389"/>
                    <a:pt x="872" y="1548"/>
                  </a:cubicBezTo>
                  <a:cubicBezTo>
                    <a:pt x="345" y="2669"/>
                    <a:pt x="0" y="5600"/>
                    <a:pt x="240" y="6865"/>
                  </a:cubicBezTo>
                  <a:cubicBezTo>
                    <a:pt x="250" y="6913"/>
                    <a:pt x="297" y="6951"/>
                    <a:pt x="345" y="6961"/>
                  </a:cubicBezTo>
                  <a:lnTo>
                    <a:pt x="365" y="6961"/>
                  </a:lnTo>
                  <a:cubicBezTo>
                    <a:pt x="412" y="6961"/>
                    <a:pt x="451" y="6932"/>
                    <a:pt x="480" y="6894"/>
                  </a:cubicBezTo>
                  <a:cubicBezTo>
                    <a:pt x="489" y="6865"/>
                    <a:pt x="1639" y="4661"/>
                    <a:pt x="2693" y="3799"/>
                  </a:cubicBezTo>
                  <a:cubicBezTo>
                    <a:pt x="3152" y="3435"/>
                    <a:pt x="3708" y="3186"/>
                    <a:pt x="4283" y="3090"/>
                  </a:cubicBezTo>
                  <a:cubicBezTo>
                    <a:pt x="4312" y="3090"/>
                    <a:pt x="4340" y="3071"/>
                    <a:pt x="4360" y="3052"/>
                  </a:cubicBezTo>
                  <a:cubicBezTo>
                    <a:pt x="4388" y="3023"/>
                    <a:pt x="4992" y="2362"/>
                    <a:pt x="4858" y="1787"/>
                  </a:cubicBezTo>
                  <a:cubicBezTo>
                    <a:pt x="4733" y="1251"/>
                    <a:pt x="4063" y="983"/>
                    <a:pt x="3967" y="954"/>
                  </a:cubicBezTo>
                  <a:cubicBezTo>
                    <a:pt x="3823" y="848"/>
                    <a:pt x="3708" y="733"/>
                    <a:pt x="3603" y="599"/>
                  </a:cubicBezTo>
                  <a:cubicBezTo>
                    <a:pt x="3370" y="313"/>
                    <a:pt x="3103" y="1"/>
                    <a:pt x="2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146;p65">
              <a:extLst>
                <a:ext uri="{FF2B5EF4-FFF2-40B4-BE49-F238E27FC236}">
                  <a16:creationId xmlns:a16="http://schemas.microsoft.com/office/drawing/2014/main" id="{00B7B953-2D01-4AC2-8EFF-8E81D3175EBF}"/>
                </a:ext>
              </a:extLst>
            </p:cNvPr>
            <p:cNvSpPr/>
            <p:nvPr/>
          </p:nvSpPr>
          <p:spPr>
            <a:xfrm>
              <a:off x="7860990" y="3028198"/>
              <a:ext cx="472800" cy="424015"/>
            </a:xfrm>
            <a:custGeom>
              <a:avLst/>
              <a:gdLst/>
              <a:ahLst/>
              <a:cxnLst/>
              <a:rect l="l" t="t" r="r" b="b"/>
              <a:pathLst>
                <a:path w="8144" h="7304" extrusionOk="0">
                  <a:moveTo>
                    <a:pt x="2343" y="0"/>
                  </a:moveTo>
                  <a:cubicBezTo>
                    <a:pt x="1626" y="0"/>
                    <a:pt x="725" y="410"/>
                    <a:pt x="279" y="1671"/>
                  </a:cubicBezTo>
                  <a:cubicBezTo>
                    <a:pt x="1" y="2725"/>
                    <a:pt x="259" y="4066"/>
                    <a:pt x="1131" y="4641"/>
                  </a:cubicBezTo>
                  <a:cubicBezTo>
                    <a:pt x="2003" y="5206"/>
                    <a:pt x="5893" y="7208"/>
                    <a:pt x="6008" y="7256"/>
                  </a:cubicBezTo>
                  <a:cubicBezTo>
                    <a:pt x="6072" y="7288"/>
                    <a:pt x="6141" y="7304"/>
                    <a:pt x="6210" y="7304"/>
                  </a:cubicBezTo>
                  <a:cubicBezTo>
                    <a:pt x="6365" y="7304"/>
                    <a:pt x="6518" y="7226"/>
                    <a:pt x="6611" y="7093"/>
                  </a:cubicBezTo>
                  <a:cubicBezTo>
                    <a:pt x="6793" y="6806"/>
                    <a:pt x="8058" y="4784"/>
                    <a:pt x="8096" y="4554"/>
                  </a:cubicBezTo>
                  <a:cubicBezTo>
                    <a:pt x="8144" y="4344"/>
                    <a:pt x="8115" y="4114"/>
                    <a:pt x="8010" y="3922"/>
                  </a:cubicBezTo>
                  <a:cubicBezTo>
                    <a:pt x="7904" y="3778"/>
                    <a:pt x="3670" y="416"/>
                    <a:pt x="2971" y="119"/>
                  </a:cubicBezTo>
                  <a:cubicBezTo>
                    <a:pt x="2797" y="45"/>
                    <a:pt x="2580" y="0"/>
                    <a:pt x="2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147;p65">
              <a:extLst>
                <a:ext uri="{FF2B5EF4-FFF2-40B4-BE49-F238E27FC236}">
                  <a16:creationId xmlns:a16="http://schemas.microsoft.com/office/drawing/2014/main" id="{236EACE3-DC4C-4413-9FBD-F74A48C11077}"/>
                </a:ext>
              </a:extLst>
            </p:cNvPr>
            <p:cNvSpPr/>
            <p:nvPr/>
          </p:nvSpPr>
          <p:spPr>
            <a:xfrm>
              <a:off x="7864822" y="3015484"/>
              <a:ext cx="476806" cy="443405"/>
            </a:xfrm>
            <a:custGeom>
              <a:avLst/>
              <a:gdLst/>
              <a:ahLst/>
              <a:cxnLst/>
              <a:rect l="l" t="t" r="r" b="b"/>
              <a:pathLst>
                <a:path w="8213" h="7638" extrusionOk="0">
                  <a:moveTo>
                    <a:pt x="2635" y="0"/>
                  </a:moveTo>
                  <a:cubicBezTo>
                    <a:pt x="2601" y="0"/>
                    <a:pt x="2568" y="18"/>
                    <a:pt x="2541" y="50"/>
                  </a:cubicBezTo>
                  <a:cubicBezTo>
                    <a:pt x="2502" y="98"/>
                    <a:pt x="2512" y="175"/>
                    <a:pt x="2560" y="213"/>
                  </a:cubicBezTo>
                  <a:lnTo>
                    <a:pt x="2838" y="433"/>
                  </a:lnTo>
                  <a:cubicBezTo>
                    <a:pt x="2847" y="433"/>
                    <a:pt x="2857" y="443"/>
                    <a:pt x="2866" y="443"/>
                  </a:cubicBezTo>
                  <a:cubicBezTo>
                    <a:pt x="3527" y="721"/>
                    <a:pt x="7695" y="4036"/>
                    <a:pt x="7848" y="4208"/>
                  </a:cubicBezTo>
                  <a:cubicBezTo>
                    <a:pt x="7944" y="4381"/>
                    <a:pt x="7963" y="4572"/>
                    <a:pt x="7925" y="4754"/>
                  </a:cubicBezTo>
                  <a:cubicBezTo>
                    <a:pt x="7877" y="4955"/>
                    <a:pt x="6708" y="6852"/>
                    <a:pt x="6449" y="7245"/>
                  </a:cubicBezTo>
                  <a:cubicBezTo>
                    <a:pt x="6385" y="7347"/>
                    <a:pt x="6275" y="7403"/>
                    <a:pt x="6163" y="7403"/>
                  </a:cubicBezTo>
                  <a:cubicBezTo>
                    <a:pt x="6107" y="7403"/>
                    <a:pt x="6050" y="7389"/>
                    <a:pt x="5999" y="7360"/>
                  </a:cubicBezTo>
                  <a:cubicBezTo>
                    <a:pt x="5836" y="7303"/>
                    <a:pt x="1975" y="5310"/>
                    <a:pt x="1132" y="4754"/>
                  </a:cubicBezTo>
                  <a:cubicBezTo>
                    <a:pt x="663" y="4448"/>
                    <a:pt x="347" y="3854"/>
                    <a:pt x="251" y="3126"/>
                  </a:cubicBezTo>
                  <a:cubicBezTo>
                    <a:pt x="242" y="3051"/>
                    <a:pt x="188" y="3017"/>
                    <a:pt x="133" y="3017"/>
                  </a:cubicBezTo>
                  <a:cubicBezTo>
                    <a:pt x="67" y="3017"/>
                    <a:pt x="1" y="3066"/>
                    <a:pt x="11" y="3154"/>
                  </a:cubicBezTo>
                  <a:cubicBezTo>
                    <a:pt x="117" y="3949"/>
                    <a:pt x="471" y="4601"/>
                    <a:pt x="1008" y="4955"/>
                  </a:cubicBezTo>
                  <a:cubicBezTo>
                    <a:pt x="1851" y="5511"/>
                    <a:pt x="5759" y="7532"/>
                    <a:pt x="5903" y="7590"/>
                  </a:cubicBezTo>
                  <a:cubicBezTo>
                    <a:pt x="5989" y="7619"/>
                    <a:pt x="6085" y="7638"/>
                    <a:pt x="6171" y="7638"/>
                  </a:cubicBezTo>
                  <a:cubicBezTo>
                    <a:pt x="6373" y="7638"/>
                    <a:pt x="6545" y="7542"/>
                    <a:pt x="6650" y="7370"/>
                  </a:cubicBezTo>
                  <a:cubicBezTo>
                    <a:pt x="6737" y="7245"/>
                    <a:pt x="8107" y="5070"/>
                    <a:pt x="8155" y="4793"/>
                  </a:cubicBezTo>
                  <a:cubicBezTo>
                    <a:pt x="8212" y="4553"/>
                    <a:pt x="8174" y="4294"/>
                    <a:pt x="8049" y="4074"/>
                  </a:cubicBezTo>
                  <a:cubicBezTo>
                    <a:pt x="7925" y="3902"/>
                    <a:pt x="3728" y="577"/>
                    <a:pt x="2972" y="232"/>
                  </a:cubicBezTo>
                  <a:lnTo>
                    <a:pt x="2713" y="31"/>
                  </a:lnTo>
                  <a:cubicBezTo>
                    <a:pt x="2688" y="10"/>
                    <a:pt x="2661" y="0"/>
                    <a:pt x="2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148;p65">
              <a:extLst>
                <a:ext uri="{FF2B5EF4-FFF2-40B4-BE49-F238E27FC236}">
                  <a16:creationId xmlns:a16="http://schemas.microsoft.com/office/drawing/2014/main" id="{7FA43F09-2F86-476A-9FC2-83612BC8B899}"/>
                </a:ext>
              </a:extLst>
            </p:cNvPr>
            <p:cNvSpPr/>
            <p:nvPr/>
          </p:nvSpPr>
          <p:spPr>
            <a:xfrm>
              <a:off x="8102388" y="3270698"/>
              <a:ext cx="169695" cy="177408"/>
            </a:xfrm>
            <a:custGeom>
              <a:avLst/>
              <a:gdLst/>
              <a:ahLst/>
              <a:cxnLst/>
              <a:rect l="l" t="t" r="r" b="b"/>
              <a:pathLst>
                <a:path w="2923" h="3056" extrusionOk="0">
                  <a:moveTo>
                    <a:pt x="2252" y="0"/>
                  </a:moveTo>
                  <a:cubicBezTo>
                    <a:pt x="2004" y="0"/>
                    <a:pt x="1614" y="62"/>
                    <a:pt x="1390" y="157"/>
                  </a:cubicBezTo>
                  <a:cubicBezTo>
                    <a:pt x="1102" y="876"/>
                    <a:pt x="96" y="2178"/>
                    <a:pt x="96" y="2178"/>
                  </a:cubicBezTo>
                  <a:cubicBezTo>
                    <a:pt x="1" y="2255"/>
                    <a:pt x="10" y="2408"/>
                    <a:pt x="125" y="2466"/>
                  </a:cubicBezTo>
                  <a:cubicBezTo>
                    <a:pt x="211" y="2523"/>
                    <a:pt x="1102" y="3002"/>
                    <a:pt x="1198" y="3031"/>
                  </a:cubicBezTo>
                  <a:cubicBezTo>
                    <a:pt x="1234" y="3045"/>
                    <a:pt x="1272" y="3056"/>
                    <a:pt x="1313" y="3056"/>
                  </a:cubicBezTo>
                  <a:cubicBezTo>
                    <a:pt x="1384" y="3056"/>
                    <a:pt x="1466" y="3026"/>
                    <a:pt x="1562" y="2935"/>
                  </a:cubicBezTo>
                  <a:cubicBezTo>
                    <a:pt x="2319" y="2236"/>
                    <a:pt x="2903" y="962"/>
                    <a:pt x="2913" y="885"/>
                  </a:cubicBezTo>
                  <a:cubicBezTo>
                    <a:pt x="2923" y="808"/>
                    <a:pt x="2568" y="119"/>
                    <a:pt x="2463" y="32"/>
                  </a:cubicBezTo>
                  <a:cubicBezTo>
                    <a:pt x="2429" y="10"/>
                    <a:pt x="2352" y="0"/>
                    <a:pt x="2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149;p65">
              <a:extLst>
                <a:ext uri="{FF2B5EF4-FFF2-40B4-BE49-F238E27FC236}">
                  <a16:creationId xmlns:a16="http://schemas.microsoft.com/office/drawing/2014/main" id="{D379B893-928A-4768-A4A7-D103BA8A3697}"/>
                </a:ext>
              </a:extLst>
            </p:cNvPr>
            <p:cNvSpPr/>
            <p:nvPr/>
          </p:nvSpPr>
          <p:spPr>
            <a:xfrm>
              <a:off x="8096814" y="3263789"/>
              <a:ext cx="182525" cy="191225"/>
            </a:xfrm>
            <a:custGeom>
              <a:avLst/>
              <a:gdLst/>
              <a:ahLst/>
              <a:cxnLst/>
              <a:rect l="l" t="t" r="r" b="b"/>
              <a:pathLst>
                <a:path w="3144" h="3294" extrusionOk="0">
                  <a:moveTo>
                    <a:pt x="2350" y="233"/>
                  </a:moveTo>
                  <a:cubicBezTo>
                    <a:pt x="2413" y="233"/>
                    <a:pt x="2461" y="238"/>
                    <a:pt x="2482" y="247"/>
                  </a:cubicBezTo>
                  <a:cubicBezTo>
                    <a:pt x="2654" y="477"/>
                    <a:pt x="2789" y="736"/>
                    <a:pt x="2894" y="1004"/>
                  </a:cubicBezTo>
                  <a:cubicBezTo>
                    <a:pt x="2817" y="1186"/>
                    <a:pt x="2271" y="2326"/>
                    <a:pt x="1572" y="2968"/>
                  </a:cubicBezTo>
                  <a:cubicBezTo>
                    <a:pt x="1500" y="3040"/>
                    <a:pt x="1447" y="3059"/>
                    <a:pt x="1404" y="3059"/>
                  </a:cubicBezTo>
                  <a:cubicBezTo>
                    <a:pt x="1377" y="3059"/>
                    <a:pt x="1354" y="3052"/>
                    <a:pt x="1332" y="3045"/>
                  </a:cubicBezTo>
                  <a:cubicBezTo>
                    <a:pt x="1237" y="3006"/>
                    <a:pt x="374" y="2547"/>
                    <a:pt x="279" y="2479"/>
                  </a:cubicBezTo>
                  <a:cubicBezTo>
                    <a:pt x="269" y="2479"/>
                    <a:pt x="259" y="2460"/>
                    <a:pt x="250" y="2441"/>
                  </a:cubicBezTo>
                  <a:cubicBezTo>
                    <a:pt x="250" y="2422"/>
                    <a:pt x="269" y="2393"/>
                    <a:pt x="288" y="2384"/>
                  </a:cubicBezTo>
                  <a:lnTo>
                    <a:pt x="288" y="2374"/>
                  </a:lnTo>
                  <a:cubicBezTo>
                    <a:pt x="336" y="2317"/>
                    <a:pt x="1275" y="1100"/>
                    <a:pt x="1581" y="372"/>
                  </a:cubicBezTo>
                  <a:cubicBezTo>
                    <a:pt x="1805" y="278"/>
                    <a:pt x="2154" y="233"/>
                    <a:pt x="2350" y="233"/>
                  </a:cubicBezTo>
                  <a:close/>
                  <a:moveTo>
                    <a:pt x="2328" y="0"/>
                  </a:moveTo>
                  <a:cubicBezTo>
                    <a:pt x="2039" y="0"/>
                    <a:pt x="1642" y="79"/>
                    <a:pt x="1438" y="171"/>
                  </a:cubicBezTo>
                  <a:cubicBezTo>
                    <a:pt x="1409" y="180"/>
                    <a:pt x="1380" y="209"/>
                    <a:pt x="1371" y="238"/>
                  </a:cubicBezTo>
                  <a:cubicBezTo>
                    <a:pt x="1102" y="899"/>
                    <a:pt x="173" y="2135"/>
                    <a:pt x="106" y="2221"/>
                  </a:cubicBezTo>
                  <a:cubicBezTo>
                    <a:pt x="39" y="2288"/>
                    <a:pt x="1" y="2384"/>
                    <a:pt x="10" y="2470"/>
                  </a:cubicBezTo>
                  <a:cubicBezTo>
                    <a:pt x="20" y="2566"/>
                    <a:pt x="77" y="2642"/>
                    <a:pt x="154" y="2690"/>
                  </a:cubicBezTo>
                  <a:cubicBezTo>
                    <a:pt x="231" y="2738"/>
                    <a:pt x="1131" y="3227"/>
                    <a:pt x="1256" y="3265"/>
                  </a:cubicBezTo>
                  <a:cubicBezTo>
                    <a:pt x="1304" y="3284"/>
                    <a:pt x="1352" y="3294"/>
                    <a:pt x="1399" y="3294"/>
                  </a:cubicBezTo>
                  <a:cubicBezTo>
                    <a:pt x="1534" y="3284"/>
                    <a:pt x="1649" y="3227"/>
                    <a:pt x="1735" y="3131"/>
                  </a:cubicBezTo>
                  <a:cubicBezTo>
                    <a:pt x="2511" y="2422"/>
                    <a:pt x="3114" y="1129"/>
                    <a:pt x="3133" y="1014"/>
                  </a:cubicBezTo>
                  <a:cubicBezTo>
                    <a:pt x="3143" y="889"/>
                    <a:pt x="2760" y="151"/>
                    <a:pt x="2626" y="56"/>
                  </a:cubicBezTo>
                  <a:cubicBezTo>
                    <a:pt x="2569" y="17"/>
                    <a:pt x="2459" y="0"/>
                    <a:pt x="2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150;p65">
              <a:extLst>
                <a:ext uri="{FF2B5EF4-FFF2-40B4-BE49-F238E27FC236}">
                  <a16:creationId xmlns:a16="http://schemas.microsoft.com/office/drawing/2014/main" id="{C22F6D84-FD47-4C9B-843D-E9AF793DF12C}"/>
                </a:ext>
              </a:extLst>
            </p:cNvPr>
            <p:cNvSpPr/>
            <p:nvPr/>
          </p:nvSpPr>
          <p:spPr>
            <a:xfrm>
              <a:off x="8192491" y="3309247"/>
              <a:ext cx="46212" cy="39127"/>
            </a:xfrm>
            <a:custGeom>
              <a:avLst/>
              <a:gdLst/>
              <a:ahLst/>
              <a:cxnLst/>
              <a:rect l="l" t="t" r="r" b="b"/>
              <a:pathLst>
                <a:path w="796" h="674" extrusionOk="0">
                  <a:moveTo>
                    <a:pt x="451" y="1"/>
                  </a:moveTo>
                  <a:cubicBezTo>
                    <a:pt x="154" y="1"/>
                    <a:pt x="1" y="365"/>
                    <a:pt x="211" y="576"/>
                  </a:cubicBezTo>
                  <a:cubicBezTo>
                    <a:pt x="282" y="643"/>
                    <a:pt x="367" y="673"/>
                    <a:pt x="451" y="673"/>
                  </a:cubicBezTo>
                  <a:cubicBezTo>
                    <a:pt x="628" y="673"/>
                    <a:pt x="796" y="538"/>
                    <a:pt x="796" y="336"/>
                  </a:cubicBezTo>
                  <a:cubicBezTo>
                    <a:pt x="796" y="144"/>
                    <a:pt x="642" y="1"/>
                    <a:pt x="4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151;p65">
              <a:extLst>
                <a:ext uri="{FF2B5EF4-FFF2-40B4-BE49-F238E27FC236}">
                  <a16:creationId xmlns:a16="http://schemas.microsoft.com/office/drawing/2014/main" id="{1A144BCD-C9F0-40DD-8356-CBF22239FB7D}"/>
                </a:ext>
              </a:extLst>
            </p:cNvPr>
            <p:cNvSpPr/>
            <p:nvPr/>
          </p:nvSpPr>
          <p:spPr>
            <a:xfrm>
              <a:off x="8183028" y="3301990"/>
              <a:ext cx="62351" cy="53466"/>
            </a:xfrm>
            <a:custGeom>
              <a:avLst/>
              <a:gdLst/>
              <a:ahLst/>
              <a:cxnLst/>
              <a:rect l="l" t="t" r="r" b="b"/>
              <a:pathLst>
                <a:path w="1074" h="921" extrusionOk="0">
                  <a:moveTo>
                    <a:pt x="614" y="241"/>
                  </a:moveTo>
                  <a:cubicBezTo>
                    <a:pt x="738" y="241"/>
                    <a:pt x="834" y="337"/>
                    <a:pt x="834" y="461"/>
                  </a:cubicBezTo>
                  <a:cubicBezTo>
                    <a:pt x="834" y="591"/>
                    <a:pt x="729" y="681"/>
                    <a:pt x="616" y="681"/>
                  </a:cubicBezTo>
                  <a:cubicBezTo>
                    <a:pt x="562" y="681"/>
                    <a:pt x="507" y="661"/>
                    <a:pt x="461" y="614"/>
                  </a:cubicBezTo>
                  <a:cubicBezTo>
                    <a:pt x="317" y="480"/>
                    <a:pt x="422" y="241"/>
                    <a:pt x="614" y="241"/>
                  </a:cubicBezTo>
                  <a:close/>
                  <a:moveTo>
                    <a:pt x="610" y="0"/>
                  </a:moveTo>
                  <a:cubicBezTo>
                    <a:pt x="496" y="0"/>
                    <a:pt x="381" y="42"/>
                    <a:pt x="288" y="135"/>
                  </a:cubicBezTo>
                  <a:cubicBezTo>
                    <a:pt x="1" y="423"/>
                    <a:pt x="211" y="921"/>
                    <a:pt x="614" y="921"/>
                  </a:cubicBezTo>
                  <a:cubicBezTo>
                    <a:pt x="872" y="921"/>
                    <a:pt x="1074" y="710"/>
                    <a:pt x="1074" y="461"/>
                  </a:cubicBezTo>
                  <a:cubicBezTo>
                    <a:pt x="1074" y="183"/>
                    <a:pt x="846" y="0"/>
                    <a:pt x="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152;p65">
              <a:extLst>
                <a:ext uri="{FF2B5EF4-FFF2-40B4-BE49-F238E27FC236}">
                  <a16:creationId xmlns:a16="http://schemas.microsoft.com/office/drawing/2014/main" id="{00466FEF-0340-4588-8BFA-6A5C5D359008}"/>
                </a:ext>
              </a:extLst>
            </p:cNvPr>
            <p:cNvSpPr/>
            <p:nvPr/>
          </p:nvSpPr>
          <p:spPr>
            <a:xfrm>
              <a:off x="7872137" y="3341526"/>
              <a:ext cx="190827" cy="218626"/>
            </a:xfrm>
            <a:custGeom>
              <a:avLst/>
              <a:gdLst/>
              <a:ahLst/>
              <a:cxnLst/>
              <a:rect l="l" t="t" r="r" b="b"/>
              <a:pathLst>
                <a:path w="3287" h="3766" extrusionOk="0">
                  <a:moveTo>
                    <a:pt x="163" y="0"/>
                  </a:moveTo>
                  <a:cubicBezTo>
                    <a:pt x="0" y="0"/>
                    <a:pt x="0" y="240"/>
                    <a:pt x="163" y="240"/>
                  </a:cubicBezTo>
                  <a:lnTo>
                    <a:pt x="518" y="240"/>
                  </a:lnTo>
                  <a:cubicBezTo>
                    <a:pt x="642" y="594"/>
                    <a:pt x="1227" y="1993"/>
                    <a:pt x="2980" y="3229"/>
                  </a:cubicBezTo>
                  <a:lnTo>
                    <a:pt x="3037" y="3660"/>
                  </a:lnTo>
                  <a:cubicBezTo>
                    <a:pt x="3037" y="3718"/>
                    <a:pt x="3095" y="3765"/>
                    <a:pt x="3152" y="3765"/>
                  </a:cubicBezTo>
                  <a:lnTo>
                    <a:pt x="3171" y="3756"/>
                  </a:lnTo>
                  <a:cubicBezTo>
                    <a:pt x="3238" y="3746"/>
                    <a:pt x="3286" y="3689"/>
                    <a:pt x="3277" y="3622"/>
                  </a:cubicBezTo>
                  <a:lnTo>
                    <a:pt x="3219" y="3143"/>
                  </a:lnTo>
                  <a:cubicBezTo>
                    <a:pt x="3210" y="3114"/>
                    <a:pt x="3200" y="3085"/>
                    <a:pt x="3171" y="3066"/>
                  </a:cubicBezTo>
                  <a:cubicBezTo>
                    <a:pt x="1207" y="1696"/>
                    <a:pt x="728" y="96"/>
                    <a:pt x="728" y="87"/>
                  </a:cubicBezTo>
                  <a:cubicBezTo>
                    <a:pt x="719" y="29"/>
                    <a:pt x="661"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153;p65">
              <a:extLst>
                <a:ext uri="{FF2B5EF4-FFF2-40B4-BE49-F238E27FC236}">
                  <a16:creationId xmlns:a16="http://schemas.microsoft.com/office/drawing/2014/main" id="{6208FD03-E5E9-4140-BA9A-C722104F57E6}"/>
                </a:ext>
              </a:extLst>
            </p:cNvPr>
            <p:cNvSpPr/>
            <p:nvPr/>
          </p:nvSpPr>
          <p:spPr>
            <a:xfrm>
              <a:off x="8152432" y="2245719"/>
              <a:ext cx="437212" cy="766583"/>
            </a:xfrm>
            <a:custGeom>
              <a:avLst/>
              <a:gdLst/>
              <a:ahLst/>
              <a:cxnLst/>
              <a:rect l="l" t="t" r="r" b="b"/>
              <a:pathLst>
                <a:path w="7531" h="13205" extrusionOk="0">
                  <a:moveTo>
                    <a:pt x="1919" y="1"/>
                  </a:moveTo>
                  <a:cubicBezTo>
                    <a:pt x="1456" y="1"/>
                    <a:pt x="1052" y="118"/>
                    <a:pt x="796" y="299"/>
                  </a:cubicBezTo>
                  <a:cubicBezTo>
                    <a:pt x="212" y="2493"/>
                    <a:pt x="1" y="4773"/>
                    <a:pt x="154" y="7044"/>
                  </a:cubicBezTo>
                  <a:cubicBezTo>
                    <a:pt x="346" y="9966"/>
                    <a:pt x="537" y="11317"/>
                    <a:pt x="959" y="11757"/>
                  </a:cubicBezTo>
                  <a:cubicBezTo>
                    <a:pt x="968" y="11768"/>
                    <a:pt x="986" y="11773"/>
                    <a:pt x="1011" y="11773"/>
                  </a:cubicBezTo>
                  <a:cubicBezTo>
                    <a:pt x="1195" y="11773"/>
                    <a:pt x="1757" y="11508"/>
                    <a:pt x="1993" y="11154"/>
                  </a:cubicBezTo>
                  <a:cubicBezTo>
                    <a:pt x="2415" y="12227"/>
                    <a:pt x="3402" y="12782"/>
                    <a:pt x="3507" y="12811"/>
                  </a:cubicBezTo>
                  <a:cubicBezTo>
                    <a:pt x="3513" y="12813"/>
                    <a:pt x="3519" y="12813"/>
                    <a:pt x="3524" y="12813"/>
                  </a:cubicBezTo>
                  <a:cubicBezTo>
                    <a:pt x="3627" y="12813"/>
                    <a:pt x="3753" y="12573"/>
                    <a:pt x="3862" y="12093"/>
                  </a:cubicBezTo>
                  <a:cubicBezTo>
                    <a:pt x="3862" y="12093"/>
                    <a:pt x="4551" y="13156"/>
                    <a:pt x="4762" y="13204"/>
                  </a:cubicBezTo>
                  <a:cubicBezTo>
                    <a:pt x="4764" y="13204"/>
                    <a:pt x="4766" y="13204"/>
                    <a:pt x="4769" y="13204"/>
                  </a:cubicBezTo>
                  <a:cubicBezTo>
                    <a:pt x="4992" y="13204"/>
                    <a:pt x="5913" y="11358"/>
                    <a:pt x="6017" y="9822"/>
                  </a:cubicBezTo>
                  <a:cubicBezTo>
                    <a:pt x="6017" y="9822"/>
                    <a:pt x="6636" y="10463"/>
                    <a:pt x="6926" y="10463"/>
                  </a:cubicBezTo>
                  <a:cubicBezTo>
                    <a:pt x="6965" y="10463"/>
                    <a:pt x="6998" y="10452"/>
                    <a:pt x="7023" y="10426"/>
                  </a:cubicBezTo>
                  <a:cubicBezTo>
                    <a:pt x="7234" y="10205"/>
                    <a:pt x="7531" y="4419"/>
                    <a:pt x="4868" y="2301"/>
                  </a:cubicBezTo>
                  <a:cubicBezTo>
                    <a:pt x="4260" y="577"/>
                    <a:pt x="2946" y="1"/>
                    <a:pt x="19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154;p65">
              <a:extLst>
                <a:ext uri="{FF2B5EF4-FFF2-40B4-BE49-F238E27FC236}">
                  <a16:creationId xmlns:a16="http://schemas.microsoft.com/office/drawing/2014/main" id="{1D345599-0831-458A-8249-53C7FEEBEB1A}"/>
                </a:ext>
              </a:extLst>
            </p:cNvPr>
            <p:cNvSpPr/>
            <p:nvPr/>
          </p:nvSpPr>
          <p:spPr>
            <a:xfrm>
              <a:off x="8152432" y="2245719"/>
              <a:ext cx="300435" cy="596373"/>
            </a:xfrm>
            <a:custGeom>
              <a:avLst/>
              <a:gdLst/>
              <a:ahLst/>
              <a:cxnLst/>
              <a:rect l="l" t="t" r="r" b="b"/>
              <a:pathLst>
                <a:path w="5175" h="10273" extrusionOk="0">
                  <a:moveTo>
                    <a:pt x="1919" y="1"/>
                  </a:moveTo>
                  <a:cubicBezTo>
                    <a:pt x="1456" y="1"/>
                    <a:pt x="1052" y="118"/>
                    <a:pt x="796" y="299"/>
                  </a:cubicBezTo>
                  <a:cubicBezTo>
                    <a:pt x="212" y="2493"/>
                    <a:pt x="1" y="4773"/>
                    <a:pt x="154" y="7044"/>
                  </a:cubicBezTo>
                  <a:cubicBezTo>
                    <a:pt x="250" y="8462"/>
                    <a:pt x="346" y="9515"/>
                    <a:pt x="461" y="10272"/>
                  </a:cubicBezTo>
                  <a:cubicBezTo>
                    <a:pt x="3450" y="8711"/>
                    <a:pt x="5174" y="4467"/>
                    <a:pt x="4868" y="2301"/>
                  </a:cubicBezTo>
                  <a:cubicBezTo>
                    <a:pt x="4260" y="577"/>
                    <a:pt x="2946" y="1"/>
                    <a:pt x="19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155;p65">
              <a:extLst>
                <a:ext uri="{FF2B5EF4-FFF2-40B4-BE49-F238E27FC236}">
                  <a16:creationId xmlns:a16="http://schemas.microsoft.com/office/drawing/2014/main" id="{7F9C91B6-CFB7-4209-9D27-2E62C239D12F}"/>
                </a:ext>
              </a:extLst>
            </p:cNvPr>
            <p:cNvSpPr/>
            <p:nvPr/>
          </p:nvSpPr>
          <p:spPr>
            <a:xfrm>
              <a:off x="8145756" y="2239159"/>
              <a:ext cx="432800" cy="780342"/>
            </a:xfrm>
            <a:custGeom>
              <a:avLst/>
              <a:gdLst/>
              <a:ahLst/>
              <a:cxnLst/>
              <a:rect l="l" t="t" r="r" b="b"/>
              <a:pathLst>
                <a:path w="7455" h="13442" extrusionOk="0">
                  <a:moveTo>
                    <a:pt x="2025" y="240"/>
                  </a:moveTo>
                  <a:cubicBezTo>
                    <a:pt x="2286" y="240"/>
                    <a:pt x="2571" y="280"/>
                    <a:pt x="2865" y="374"/>
                  </a:cubicBezTo>
                  <a:cubicBezTo>
                    <a:pt x="3517" y="575"/>
                    <a:pt x="4389" y="1112"/>
                    <a:pt x="4868" y="2462"/>
                  </a:cubicBezTo>
                  <a:cubicBezTo>
                    <a:pt x="4877" y="2482"/>
                    <a:pt x="4887" y="2501"/>
                    <a:pt x="4906" y="2520"/>
                  </a:cubicBezTo>
                  <a:cubicBezTo>
                    <a:pt x="7454" y="4541"/>
                    <a:pt x="7234" y="10031"/>
                    <a:pt x="7052" y="10462"/>
                  </a:cubicBezTo>
                  <a:cubicBezTo>
                    <a:pt x="7048" y="10463"/>
                    <a:pt x="7045" y="10463"/>
                    <a:pt x="7040" y="10463"/>
                  </a:cubicBezTo>
                  <a:cubicBezTo>
                    <a:pt x="6929" y="10463"/>
                    <a:pt x="6569" y="10219"/>
                    <a:pt x="6218" y="9868"/>
                  </a:cubicBezTo>
                  <a:cubicBezTo>
                    <a:pt x="6196" y="9842"/>
                    <a:pt x="6166" y="9830"/>
                    <a:pt x="6137" y="9830"/>
                  </a:cubicBezTo>
                  <a:cubicBezTo>
                    <a:pt x="6080" y="9830"/>
                    <a:pt x="6024" y="9875"/>
                    <a:pt x="6017" y="9945"/>
                  </a:cubicBezTo>
                  <a:cubicBezTo>
                    <a:pt x="5921" y="11372"/>
                    <a:pt x="5097" y="12991"/>
                    <a:pt x="4877" y="13192"/>
                  </a:cubicBezTo>
                  <a:cubicBezTo>
                    <a:pt x="4743" y="13097"/>
                    <a:pt x="4369" y="12589"/>
                    <a:pt x="4082" y="12148"/>
                  </a:cubicBezTo>
                  <a:cubicBezTo>
                    <a:pt x="4053" y="12110"/>
                    <a:pt x="4015" y="12091"/>
                    <a:pt x="3977" y="12091"/>
                  </a:cubicBezTo>
                  <a:lnTo>
                    <a:pt x="3957" y="12100"/>
                  </a:lnTo>
                  <a:cubicBezTo>
                    <a:pt x="3910" y="12100"/>
                    <a:pt x="3871" y="12138"/>
                    <a:pt x="3862" y="12186"/>
                  </a:cubicBezTo>
                  <a:cubicBezTo>
                    <a:pt x="3747" y="12637"/>
                    <a:pt x="3660" y="12771"/>
                    <a:pt x="3632" y="12809"/>
                  </a:cubicBezTo>
                  <a:cubicBezTo>
                    <a:pt x="2990" y="12455"/>
                    <a:pt x="2492" y="11899"/>
                    <a:pt x="2223" y="11228"/>
                  </a:cubicBezTo>
                  <a:cubicBezTo>
                    <a:pt x="2202" y="11181"/>
                    <a:pt x="2154" y="11153"/>
                    <a:pt x="2108" y="11153"/>
                  </a:cubicBezTo>
                  <a:cubicBezTo>
                    <a:pt x="2070" y="11153"/>
                    <a:pt x="2034" y="11171"/>
                    <a:pt x="2013" y="11209"/>
                  </a:cubicBezTo>
                  <a:cubicBezTo>
                    <a:pt x="1792" y="11487"/>
                    <a:pt x="1486" y="11688"/>
                    <a:pt x="1141" y="11774"/>
                  </a:cubicBezTo>
                  <a:cubicBezTo>
                    <a:pt x="748" y="11305"/>
                    <a:pt x="556" y="9715"/>
                    <a:pt x="384" y="7157"/>
                  </a:cubicBezTo>
                  <a:cubicBezTo>
                    <a:pt x="240" y="4915"/>
                    <a:pt x="451" y="2664"/>
                    <a:pt x="1016" y="489"/>
                  </a:cubicBezTo>
                  <a:cubicBezTo>
                    <a:pt x="1236" y="346"/>
                    <a:pt x="1597" y="240"/>
                    <a:pt x="2025" y="240"/>
                  </a:cubicBezTo>
                  <a:close/>
                  <a:moveTo>
                    <a:pt x="2034" y="1"/>
                  </a:moveTo>
                  <a:cubicBezTo>
                    <a:pt x="1532" y="1"/>
                    <a:pt x="1107" y="136"/>
                    <a:pt x="844" y="326"/>
                  </a:cubicBezTo>
                  <a:cubicBezTo>
                    <a:pt x="825" y="336"/>
                    <a:pt x="806" y="364"/>
                    <a:pt x="796" y="383"/>
                  </a:cubicBezTo>
                  <a:cubicBezTo>
                    <a:pt x="221" y="2597"/>
                    <a:pt x="1" y="4886"/>
                    <a:pt x="144" y="7176"/>
                  </a:cubicBezTo>
                  <a:cubicBezTo>
                    <a:pt x="365" y="10347"/>
                    <a:pt x="566" y="11516"/>
                    <a:pt x="988" y="11966"/>
                  </a:cubicBezTo>
                  <a:cubicBezTo>
                    <a:pt x="1027" y="11998"/>
                    <a:pt x="1074" y="12016"/>
                    <a:pt x="1121" y="12016"/>
                  </a:cubicBezTo>
                  <a:cubicBezTo>
                    <a:pt x="1131" y="12016"/>
                    <a:pt x="1141" y="12016"/>
                    <a:pt x="1150" y="12014"/>
                  </a:cubicBezTo>
                  <a:cubicBezTo>
                    <a:pt x="1361" y="11995"/>
                    <a:pt x="1802" y="11784"/>
                    <a:pt x="2080" y="11497"/>
                  </a:cubicBezTo>
                  <a:cubicBezTo>
                    <a:pt x="2549" y="12512"/>
                    <a:pt x="3469" y="13010"/>
                    <a:pt x="3584" y="13049"/>
                  </a:cubicBezTo>
                  <a:cubicBezTo>
                    <a:pt x="3598" y="13051"/>
                    <a:pt x="3612" y="13052"/>
                    <a:pt x="3625" y="13052"/>
                  </a:cubicBezTo>
                  <a:cubicBezTo>
                    <a:pt x="3665" y="13052"/>
                    <a:pt x="3701" y="13041"/>
                    <a:pt x="3737" y="13020"/>
                  </a:cubicBezTo>
                  <a:cubicBezTo>
                    <a:pt x="3785" y="13001"/>
                    <a:pt x="3900" y="12934"/>
                    <a:pt x="4024" y="12503"/>
                  </a:cubicBezTo>
                  <a:cubicBezTo>
                    <a:pt x="4302" y="12905"/>
                    <a:pt x="4666" y="13394"/>
                    <a:pt x="4848" y="13441"/>
                  </a:cubicBezTo>
                  <a:lnTo>
                    <a:pt x="4887" y="13441"/>
                  </a:lnTo>
                  <a:cubicBezTo>
                    <a:pt x="4935" y="13441"/>
                    <a:pt x="4983" y="13422"/>
                    <a:pt x="5021" y="13403"/>
                  </a:cubicBezTo>
                  <a:cubicBezTo>
                    <a:pt x="5347" y="13154"/>
                    <a:pt x="6075" y="11573"/>
                    <a:pt x="6238" y="10213"/>
                  </a:cubicBezTo>
                  <a:cubicBezTo>
                    <a:pt x="6458" y="10414"/>
                    <a:pt x="6812" y="10701"/>
                    <a:pt x="7052" y="10701"/>
                  </a:cubicBezTo>
                  <a:cubicBezTo>
                    <a:pt x="7119" y="10701"/>
                    <a:pt x="7186" y="10682"/>
                    <a:pt x="7234" y="10634"/>
                  </a:cubicBezTo>
                  <a:cubicBezTo>
                    <a:pt x="7378" y="10481"/>
                    <a:pt x="7435" y="9303"/>
                    <a:pt x="7358" y="8163"/>
                  </a:cubicBezTo>
                  <a:cubicBezTo>
                    <a:pt x="7253" y="6591"/>
                    <a:pt x="6812" y="3746"/>
                    <a:pt x="5088" y="2357"/>
                  </a:cubicBezTo>
                  <a:cubicBezTo>
                    <a:pt x="4686" y="1236"/>
                    <a:pt x="3929" y="460"/>
                    <a:pt x="2942" y="144"/>
                  </a:cubicBezTo>
                  <a:cubicBezTo>
                    <a:pt x="2624" y="44"/>
                    <a:pt x="2317"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156;p65">
              <a:extLst>
                <a:ext uri="{FF2B5EF4-FFF2-40B4-BE49-F238E27FC236}">
                  <a16:creationId xmlns:a16="http://schemas.microsoft.com/office/drawing/2014/main" id="{7BCD0A08-02C9-4057-AA83-5E0E8546056B}"/>
                </a:ext>
              </a:extLst>
            </p:cNvPr>
            <p:cNvSpPr/>
            <p:nvPr/>
          </p:nvSpPr>
          <p:spPr>
            <a:xfrm>
              <a:off x="8124101" y="2259188"/>
              <a:ext cx="201393" cy="215839"/>
            </a:xfrm>
            <a:custGeom>
              <a:avLst/>
              <a:gdLst/>
              <a:ahLst/>
              <a:cxnLst/>
              <a:rect l="l" t="t" r="r" b="b"/>
              <a:pathLst>
                <a:path w="3469" h="3718" extrusionOk="0">
                  <a:moveTo>
                    <a:pt x="1734" y="0"/>
                  </a:moveTo>
                  <a:cubicBezTo>
                    <a:pt x="776" y="0"/>
                    <a:pt x="0" y="834"/>
                    <a:pt x="0" y="1859"/>
                  </a:cubicBezTo>
                  <a:cubicBezTo>
                    <a:pt x="0" y="2884"/>
                    <a:pt x="776" y="3717"/>
                    <a:pt x="1734" y="3717"/>
                  </a:cubicBezTo>
                  <a:cubicBezTo>
                    <a:pt x="2692" y="3717"/>
                    <a:pt x="3468" y="2884"/>
                    <a:pt x="3468" y="1859"/>
                  </a:cubicBezTo>
                  <a:cubicBezTo>
                    <a:pt x="3468" y="834"/>
                    <a:pt x="2692" y="0"/>
                    <a:pt x="1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157;p65">
              <a:extLst>
                <a:ext uri="{FF2B5EF4-FFF2-40B4-BE49-F238E27FC236}">
                  <a16:creationId xmlns:a16="http://schemas.microsoft.com/office/drawing/2014/main" id="{8542371E-DF08-4F00-B9F7-82993ACE1579}"/>
                </a:ext>
              </a:extLst>
            </p:cNvPr>
            <p:cNvSpPr/>
            <p:nvPr/>
          </p:nvSpPr>
          <p:spPr>
            <a:xfrm>
              <a:off x="8117424" y="2252512"/>
              <a:ext cx="214745" cy="229714"/>
            </a:xfrm>
            <a:custGeom>
              <a:avLst/>
              <a:gdLst/>
              <a:ahLst/>
              <a:cxnLst/>
              <a:rect l="l" t="t" r="r" b="b"/>
              <a:pathLst>
                <a:path w="3699" h="3957" extrusionOk="0">
                  <a:moveTo>
                    <a:pt x="1849" y="240"/>
                  </a:moveTo>
                  <a:cubicBezTo>
                    <a:pt x="2740" y="240"/>
                    <a:pt x="3459" y="1025"/>
                    <a:pt x="3459" y="1983"/>
                  </a:cubicBezTo>
                  <a:cubicBezTo>
                    <a:pt x="3459" y="2941"/>
                    <a:pt x="2750" y="3727"/>
                    <a:pt x="1849" y="3727"/>
                  </a:cubicBezTo>
                  <a:cubicBezTo>
                    <a:pt x="958" y="3727"/>
                    <a:pt x="240" y="2941"/>
                    <a:pt x="240" y="1983"/>
                  </a:cubicBezTo>
                  <a:cubicBezTo>
                    <a:pt x="240" y="1025"/>
                    <a:pt x="958" y="249"/>
                    <a:pt x="1849" y="249"/>
                  </a:cubicBezTo>
                  <a:lnTo>
                    <a:pt x="1849" y="240"/>
                  </a:lnTo>
                  <a:close/>
                  <a:moveTo>
                    <a:pt x="1849" y="0"/>
                  </a:moveTo>
                  <a:cubicBezTo>
                    <a:pt x="824" y="0"/>
                    <a:pt x="0" y="891"/>
                    <a:pt x="0" y="1983"/>
                  </a:cubicBezTo>
                  <a:cubicBezTo>
                    <a:pt x="0" y="3075"/>
                    <a:pt x="824" y="3957"/>
                    <a:pt x="1849" y="3957"/>
                  </a:cubicBezTo>
                  <a:cubicBezTo>
                    <a:pt x="2874" y="3957"/>
                    <a:pt x="3698" y="3075"/>
                    <a:pt x="3698" y="1983"/>
                  </a:cubicBezTo>
                  <a:cubicBezTo>
                    <a:pt x="3698" y="891"/>
                    <a:pt x="2874" y="0"/>
                    <a:pt x="1849"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158;p65">
              <a:extLst>
                <a:ext uri="{FF2B5EF4-FFF2-40B4-BE49-F238E27FC236}">
                  <a16:creationId xmlns:a16="http://schemas.microsoft.com/office/drawing/2014/main" id="{C4181C92-8374-437C-8C80-47C2E9D2C7F6}"/>
                </a:ext>
              </a:extLst>
            </p:cNvPr>
            <p:cNvSpPr/>
            <p:nvPr/>
          </p:nvSpPr>
          <p:spPr>
            <a:xfrm>
              <a:off x="7167452" y="2046936"/>
              <a:ext cx="1055092" cy="965413"/>
            </a:xfrm>
            <a:custGeom>
              <a:avLst/>
              <a:gdLst/>
              <a:ahLst/>
              <a:cxnLst/>
              <a:rect l="l" t="t" r="r" b="b"/>
              <a:pathLst>
                <a:path w="18174" h="16630" extrusionOk="0">
                  <a:moveTo>
                    <a:pt x="8534" y="0"/>
                  </a:moveTo>
                  <a:cubicBezTo>
                    <a:pt x="8234" y="0"/>
                    <a:pt x="7928" y="9"/>
                    <a:pt x="7616" y="25"/>
                  </a:cubicBezTo>
                  <a:cubicBezTo>
                    <a:pt x="2941" y="265"/>
                    <a:pt x="1361" y="2095"/>
                    <a:pt x="632" y="4854"/>
                  </a:cubicBezTo>
                  <a:cubicBezTo>
                    <a:pt x="0" y="7249"/>
                    <a:pt x="604" y="9548"/>
                    <a:pt x="585" y="10046"/>
                  </a:cubicBezTo>
                  <a:cubicBezTo>
                    <a:pt x="288" y="11004"/>
                    <a:pt x="125" y="11962"/>
                    <a:pt x="345" y="12652"/>
                  </a:cubicBezTo>
                  <a:cubicBezTo>
                    <a:pt x="1083" y="14884"/>
                    <a:pt x="4675" y="16561"/>
                    <a:pt x="7990" y="16628"/>
                  </a:cubicBezTo>
                  <a:cubicBezTo>
                    <a:pt x="8030" y="16629"/>
                    <a:pt x="8071" y="16629"/>
                    <a:pt x="8111" y="16629"/>
                  </a:cubicBezTo>
                  <a:cubicBezTo>
                    <a:pt x="10521" y="16629"/>
                    <a:pt x="13943" y="15248"/>
                    <a:pt x="14735" y="14070"/>
                  </a:cubicBezTo>
                  <a:cubicBezTo>
                    <a:pt x="15932" y="13313"/>
                    <a:pt x="18174" y="9031"/>
                    <a:pt x="16967" y="5208"/>
                  </a:cubicBezTo>
                  <a:cubicBezTo>
                    <a:pt x="15849" y="1640"/>
                    <a:pt x="12745" y="0"/>
                    <a:pt x="8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159;p65">
              <a:extLst>
                <a:ext uri="{FF2B5EF4-FFF2-40B4-BE49-F238E27FC236}">
                  <a16:creationId xmlns:a16="http://schemas.microsoft.com/office/drawing/2014/main" id="{A726108D-5CE7-4286-A894-EF6100DABE6C}"/>
                </a:ext>
              </a:extLst>
            </p:cNvPr>
            <p:cNvSpPr/>
            <p:nvPr/>
          </p:nvSpPr>
          <p:spPr>
            <a:xfrm>
              <a:off x="7681887" y="2646248"/>
              <a:ext cx="258693" cy="188148"/>
            </a:xfrm>
            <a:custGeom>
              <a:avLst/>
              <a:gdLst/>
              <a:ahLst/>
              <a:cxnLst/>
              <a:rect l="l" t="t" r="r" b="b"/>
              <a:pathLst>
                <a:path w="4456" h="3241" extrusionOk="0">
                  <a:moveTo>
                    <a:pt x="2190" y="0"/>
                  </a:moveTo>
                  <a:cubicBezTo>
                    <a:pt x="1006" y="0"/>
                    <a:pt x="39" y="699"/>
                    <a:pt x="20" y="1572"/>
                  </a:cubicBezTo>
                  <a:cubicBezTo>
                    <a:pt x="1" y="2473"/>
                    <a:pt x="978" y="3220"/>
                    <a:pt x="2195" y="3239"/>
                  </a:cubicBezTo>
                  <a:cubicBezTo>
                    <a:pt x="2219" y="3240"/>
                    <a:pt x="2242" y="3240"/>
                    <a:pt x="2266" y="3240"/>
                  </a:cubicBezTo>
                  <a:cubicBezTo>
                    <a:pt x="3451" y="3240"/>
                    <a:pt x="4418" y="2541"/>
                    <a:pt x="4437" y="1668"/>
                  </a:cubicBezTo>
                  <a:cubicBezTo>
                    <a:pt x="4456" y="767"/>
                    <a:pt x="3488" y="20"/>
                    <a:pt x="2262" y="1"/>
                  </a:cubicBezTo>
                  <a:cubicBezTo>
                    <a:pt x="2238" y="0"/>
                    <a:pt x="2214"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160;p65">
              <a:extLst>
                <a:ext uri="{FF2B5EF4-FFF2-40B4-BE49-F238E27FC236}">
                  <a16:creationId xmlns:a16="http://schemas.microsoft.com/office/drawing/2014/main" id="{2F92E09A-BE93-45D1-ADF3-B143EE54F632}"/>
                </a:ext>
              </a:extLst>
            </p:cNvPr>
            <p:cNvSpPr/>
            <p:nvPr/>
          </p:nvSpPr>
          <p:spPr>
            <a:xfrm>
              <a:off x="7175754" y="2634056"/>
              <a:ext cx="194194" cy="188613"/>
            </a:xfrm>
            <a:custGeom>
              <a:avLst/>
              <a:gdLst/>
              <a:ahLst/>
              <a:cxnLst/>
              <a:rect l="l" t="t" r="r" b="b"/>
              <a:pathLst>
                <a:path w="3345" h="3249" extrusionOk="0">
                  <a:moveTo>
                    <a:pt x="1160" y="0"/>
                  </a:moveTo>
                  <a:cubicBezTo>
                    <a:pt x="901" y="0"/>
                    <a:pt x="643" y="29"/>
                    <a:pt x="394" y="86"/>
                  </a:cubicBezTo>
                  <a:cubicBezTo>
                    <a:pt x="135" y="987"/>
                    <a:pt x="1" y="1888"/>
                    <a:pt x="212" y="2539"/>
                  </a:cubicBezTo>
                  <a:cubicBezTo>
                    <a:pt x="288" y="2769"/>
                    <a:pt x="384" y="2980"/>
                    <a:pt x="509" y="3181"/>
                  </a:cubicBezTo>
                  <a:cubicBezTo>
                    <a:pt x="700" y="3219"/>
                    <a:pt x="892" y="3248"/>
                    <a:pt x="1093" y="3248"/>
                  </a:cubicBezTo>
                  <a:cubicBezTo>
                    <a:pt x="1117" y="3249"/>
                    <a:pt x="1141" y="3249"/>
                    <a:pt x="1164" y="3249"/>
                  </a:cubicBezTo>
                  <a:cubicBezTo>
                    <a:pt x="2349" y="3249"/>
                    <a:pt x="3316" y="2550"/>
                    <a:pt x="3325" y="1677"/>
                  </a:cubicBezTo>
                  <a:cubicBezTo>
                    <a:pt x="3344" y="776"/>
                    <a:pt x="2367" y="29"/>
                    <a:pt x="11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161;p65">
              <a:extLst>
                <a:ext uri="{FF2B5EF4-FFF2-40B4-BE49-F238E27FC236}">
                  <a16:creationId xmlns:a16="http://schemas.microsoft.com/office/drawing/2014/main" id="{9EE59C86-8F31-4150-998F-BA169A26C9B3}"/>
                </a:ext>
              </a:extLst>
            </p:cNvPr>
            <p:cNvSpPr/>
            <p:nvPr/>
          </p:nvSpPr>
          <p:spPr>
            <a:xfrm>
              <a:off x="7168555" y="2040840"/>
              <a:ext cx="1061768" cy="978649"/>
            </a:xfrm>
            <a:custGeom>
              <a:avLst/>
              <a:gdLst/>
              <a:ahLst/>
              <a:cxnLst/>
              <a:rect l="l" t="t" r="r" b="b"/>
              <a:pathLst>
                <a:path w="18289" h="16858" extrusionOk="0">
                  <a:moveTo>
                    <a:pt x="8527" y="226"/>
                  </a:moveTo>
                  <a:cubicBezTo>
                    <a:pt x="12924" y="226"/>
                    <a:pt x="15789" y="1989"/>
                    <a:pt x="16842" y="5351"/>
                  </a:cubicBezTo>
                  <a:cubicBezTo>
                    <a:pt x="18002" y="9030"/>
                    <a:pt x="15846" y="13322"/>
                    <a:pt x="14658" y="14070"/>
                  </a:cubicBezTo>
                  <a:lnTo>
                    <a:pt x="14639" y="14089"/>
                  </a:lnTo>
                  <a:lnTo>
                    <a:pt x="14620" y="14108"/>
                  </a:lnTo>
                  <a:cubicBezTo>
                    <a:pt x="13896" y="15198"/>
                    <a:pt x="10584" y="16610"/>
                    <a:pt x="8125" y="16610"/>
                  </a:cubicBezTo>
                  <a:cubicBezTo>
                    <a:pt x="8077" y="16610"/>
                    <a:pt x="8028" y="16609"/>
                    <a:pt x="7981" y="16608"/>
                  </a:cubicBezTo>
                  <a:cubicBezTo>
                    <a:pt x="4513" y="16541"/>
                    <a:pt x="1131" y="14788"/>
                    <a:pt x="451" y="12719"/>
                  </a:cubicBezTo>
                  <a:cubicBezTo>
                    <a:pt x="269" y="12134"/>
                    <a:pt x="345" y="11282"/>
                    <a:pt x="690" y="10180"/>
                  </a:cubicBezTo>
                  <a:lnTo>
                    <a:pt x="690" y="10151"/>
                  </a:lnTo>
                  <a:cubicBezTo>
                    <a:pt x="680" y="9950"/>
                    <a:pt x="661" y="9749"/>
                    <a:pt x="623" y="9548"/>
                  </a:cubicBezTo>
                  <a:cubicBezTo>
                    <a:pt x="498" y="8599"/>
                    <a:pt x="249" y="6827"/>
                    <a:pt x="738" y="4987"/>
                  </a:cubicBezTo>
                  <a:cubicBezTo>
                    <a:pt x="1351" y="2688"/>
                    <a:pt x="2606" y="513"/>
                    <a:pt x="7607" y="255"/>
                  </a:cubicBezTo>
                  <a:cubicBezTo>
                    <a:pt x="7923" y="236"/>
                    <a:pt x="8230" y="226"/>
                    <a:pt x="8527" y="226"/>
                  </a:cubicBezTo>
                  <a:close/>
                  <a:moveTo>
                    <a:pt x="8514" y="1"/>
                  </a:moveTo>
                  <a:cubicBezTo>
                    <a:pt x="8218" y="1"/>
                    <a:pt x="7915" y="9"/>
                    <a:pt x="7607" y="25"/>
                  </a:cubicBezTo>
                  <a:cubicBezTo>
                    <a:pt x="2453" y="283"/>
                    <a:pt x="1150" y="2535"/>
                    <a:pt x="508" y="4930"/>
                  </a:cubicBezTo>
                  <a:cubicBezTo>
                    <a:pt x="0" y="6808"/>
                    <a:pt x="259" y="8618"/>
                    <a:pt x="393" y="9586"/>
                  </a:cubicBezTo>
                  <a:cubicBezTo>
                    <a:pt x="422" y="9835"/>
                    <a:pt x="451" y="10027"/>
                    <a:pt x="451" y="10132"/>
                  </a:cubicBezTo>
                  <a:cubicBezTo>
                    <a:pt x="96" y="11272"/>
                    <a:pt x="19" y="12173"/>
                    <a:pt x="221" y="12795"/>
                  </a:cubicBezTo>
                  <a:cubicBezTo>
                    <a:pt x="939" y="14961"/>
                    <a:pt x="4417" y="16781"/>
                    <a:pt x="7981" y="16857"/>
                  </a:cubicBezTo>
                  <a:lnTo>
                    <a:pt x="8105" y="16857"/>
                  </a:lnTo>
                  <a:cubicBezTo>
                    <a:pt x="10481" y="16848"/>
                    <a:pt x="13930" y="15526"/>
                    <a:pt x="14811" y="14261"/>
                  </a:cubicBezTo>
                  <a:cubicBezTo>
                    <a:pt x="16086" y="13428"/>
                    <a:pt x="18289" y="9117"/>
                    <a:pt x="17082" y="5284"/>
                  </a:cubicBezTo>
                  <a:cubicBezTo>
                    <a:pt x="16488" y="3397"/>
                    <a:pt x="15338" y="1989"/>
                    <a:pt x="13652" y="1098"/>
                  </a:cubicBezTo>
                  <a:cubicBezTo>
                    <a:pt x="12257" y="371"/>
                    <a:pt x="10533" y="1"/>
                    <a:pt x="8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162;p65">
              <a:extLst>
                <a:ext uri="{FF2B5EF4-FFF2-40B4-BE49-F238E27FC236}">
                  <a16:creationId xmlns:a16="http://schemas.microsoft.com/office/drawing/2014/main" id="{77C7CD3D-0B11-425E-9E4C-5FE1FE352279}"/>
                </a:ext>
              </a:extLst>
            </p:cNvPr>
            <p:cNvSpPr/>
            <p:nvPr/>
          </p:nvSpPr>
          <p:spPr>
            <a:xfrm>
              <a:off x="7317585" y="1939300"/>
              <a:ext cx="1006209" cy="880540"/>
            </a:xfrm>
            <a:custGeom>
              <a:avLst/>
              <a:gdLst/>
              <a:ahLst/>
              <a:cxnLst/>
              <a:rect l="l" t="t" r="r" b="b"/>
              <a:pathLst>
                <a:path w="17332" h="15168" extrusionOk="0">
                  <a:moveTo>
                    <a:pt x="6023" y="0"/>
                  </a:moveTo>
                  <a:cubicBezTo>
                    <a:pt x="3455" y="0"/>
                    <a:pt x="1028" y="646"/>
                    <a:pt x="1" y="1506"/>
                  </a:cubicBezTo>
                  <a:cubicBezTo>
                    <a:pt x="9409" y="3316"/>
                    <a:pt x="11392" y="9457"/>
                    <a:pt x="11392" y="9457"/>
                  </a:cubicBezTo>
                  <a:lnTo>
                    <a:pt x="13183" y="15167"/>
                  </a:lnTo>
                  <a:lnTo>
                    <a:pt x="14141" y="15167"/>
                  </a:lnTo>
                  <a:cubicBezTo>
                    <a:pt x="16862" y="13701"/>
                    <a:pt x="17331" y="8882"/>
                    <a:pt x="16316" y="6344"/>
                  </a:cubicBezTo>
                  <a:cubicBezTo>
                    <a:pt x="15291" y="3795"/>
                    <a:pt x="13269" y="1582"/>
                    <a:pt x="9696" y="500"/>
                  </a:cubicBezTo>
                  <a:cubicBezTo>
                    <a:pt x="8533" y="150"/>
                    <a:pt x="7262" y="0"/>
                    <a:pt x="60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163;p65">
              <a:extLst>
                <a:ext uri="{FF2B5EF4-FFF2-40B4-BE49-F238E27FC236}">
                  <a16:creationId xmlns:a16="http://schemas.microsoft.com/office/drawing/2014/main" id="{DE55E1E0-BC27-438C-BD9A-F82C2829CEC8}"/>
                </a:ext>
              </a:extLst>
            </p:cNvPr>
            <p:cNvSpPr/>
            <p:nvPr/>
          </p:nvSpPr>
          <p:spPr>
            <a:xfrm>
              <a:off x="7954983" y="2359277"/>
              <a:ext cx="361044" cy="460589"/>
            </a:xfrm>
            <a:custGeom>
              <a:avLst/>
              <a:gdLst/>
              <a:ahLst/>
              <a:cxnLst/>
              <a:rect l="l" t="t" r="r" b="b"/>
              <a:pathLst>
                <a:path w="6219" h="7934" extrusionOk="0">
                  <a:moveTo>
                    <a:pt x="5605" y="1"/>
                  </a:moveTo>
                  <a:lnTo>
                    <a:pt x="5605" y="1"/>
                  </a:lnTo>
                  <a:cubicBezTo>
                    <a:pt x="4580" y="269"/>
                    <a:pt x="2137" y="892"/>
                    <a:pt x="1" y="1323"/>
                  </a:cubicBezTo>
                  <a:cubicBezTo>
                    <a:pt x="164" y="1610"/>
                    <a:pt x="298" y="1907"/>
                    <a:pt x="413" y="2223"/>
                  </a:cubicBezTo>
                  <a:lnTo>
                    <a:pt x="2204" y="7933"/>
                  </a:lnTo>
                  <a:lnTo>
                    <a:pt x="3162" y="7933"/>
                  </a:lnTo>
                  <a:cubicBezTo>
                    <a:pt x="5586" y="6630"/>
                    <a:pt x="6218" y="2654"/>
                    <a:pt x="56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164;p65">
              <a:extLst>
                <a:ext uri="{FF2B5EF4-FFF2-40B4-BE49-F238E27FC236}">
                  <a16:creationId xmlns:a16="http://schemas.microsoft.com/office/drawing/2014/main" id="{3D18B49A-6A04-4C9C-ABCF-23A6297DA54B}"/>
                </a:ext>
              </a:extLst>
            </p:cNvPr>
            <p:cNvSpPr/>
            <p:nvPr/>
          </p:nvSpPr>
          <p:spPr>
            <a:xfrm>
              <a:off x="7309805" y="1932449"/>
              <a:ext cx="1020665" cy="894067"/>
            </a:xfrm>
            <a:custGeom>
              <a:avLst/>
              <a:gdLst/>
              <a:ahLst/>
              <a:cxnLst/>
              <a:rect l="l" t="t" r="r" b="b"/>
              <a:pathLst>
                <a:path w="17581" h="15401" extrusionOk="0">
                  <a:moveTo>
                    <a:pt x="6171" y="245"/>
                  </a:moveTo>
                  <a:cubicBezTo>
                    <a:pt x="7407" y="245"/>
                    <a:pt x="8665" y="393"/>
                    <a:pt x="9792" y="733"/>
                  </a:cubicBezTo>
                  <a:cubicBezTo>
                    <a:pt x="12982" y="1700"/>
                    <a:pt x="15185" y="3635"/>
                    <a:pt x="16335" y="6500"/>
                  </a:cubicBezTo>
                  <a:cubicBezTo>
                    <a:pt x="17331" y="8991"/>
                    <a:pt x="16891" y="13714"/>
                    <a:pt x="14247" y="15161"/>
                  </a:cubicBezTo>
                  <a:lnTo>
                    <a:pt x="13403" y="15161"/>
                  </a:lnTo>
                  <a:lnTo>
                    <a:pt x="11631" y="9537"/>
                  </a:lnTo>
                  <a:cubicBezTo>
                    <a:pt x="11612" y="9470"/>
                    <a:pt x="11123" y="7956"/>
                    <a:pt x="9447" y="6193"/>
                  </a:cubicBezTo>
                  <a:cubicBezTo>
                    <a:pt x="7933" y="4603"/>
                    <a:pt x="5145" y="2524"/>
                    <a:pt x="413" y="1557"/>
                  </a:cubicBezTo>
                  <a:cubicBezTo>
                    <a:pt x="1538" y="783"/>
                    <a:pt x="3813" y="245"/>
                    <a:pt x="6171" y="245"/>
                  </a:cubicBezTo>
                  <a:close/>
                  <a:moveTo>
                    <a:pt x="6121" y="1"/>
                  </a:moveTo>
                  <a:cubicBezTo>
                    <a:pt x="3567" y="1"/>
                    <a:pt x="1131" y="634"/>
                    <a:pt x="49" y="1537"/>
                  </a:cubicBezTo>
                  <a:cubicBezTo>
                    <a:pt x="10" y="1566"/>
                    <a:pt x="1" y="1614"/>
                    <a:pt x="10" y="1652"/>
                  </a:cubicBezTo>
                  <a:cubicBezTo>
                    <a:pt x="20" y="1700"/>
                    <a:pt x="58" y="1729"/>
                    <a:pt x="106" y="1739"/>
                  </a:cubicBezTo>
                  <a:cubicBezTo>
                    <a:pt x="4925" y="2668"/>
                    <a:pt x="7742" y="4756"/>
                    <a:pt x="9255" y="6347"/>
                  </a:cubicBezTo>
                  <a:cubicBezTo>
                    <a:pt x="10893" y="8071"/>
                    <a:pt x="11401" y="9594"/>
                    <a:pt x="11401" y="9604"/>
                  </a:cubicBezTo>
                  <a:lnTo>
                    <a:pt x="13202" y="15314"/>
                  </a:lnTo>
                  <a:cubicBezTo>
                    <a:pt x="13212" y="15371"/>
                    <a:pt x="13260" y="15400"/>
                    <a:pt x="13317" y="15400"/>
                  </a:cubicBezTo>
                  <a:lnTo>
                    <a:pt x="14275" y="15400"/>
                  </a:lnTo>
                  <a:cubicBezTo>
                    <a:pt x="14294" y="15400"/>
                    <a:pt x="14314" y="15400"/>
                    <a:pt x="14323" y="15390"/>
                  </a:cubicBezTo>
                  <a:cubicBezTo>
                    <a:pt x="17101" y="13896"/>
                    <a:pt x="17580" y="8991"/>
                    <a:pt x="16555" y="6414"/>
                  </a:cubicBezTo>
                  <a:cubicBezTo>
                    <a:pt x="15377" y="3482"/>
                    <a:pt x="13126" y="1489"/>
                    <a:pt x="9859" y="512"/>
                  </a:cubicBezTo>
                  <a:cubicBezTo>
                    <a:pt x="8684" y="157"/>
                    <a:pt x="7388" y="1"/>
                    <a:pt x="6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165;p65">
              <a:extLst>
                <a:ext uri="{FF2B5EF4-FFF2-40B4-BE49-F238E27FC236}">
                  <a16:creationId xmlns:a16="http://schemas.microsoft.com/office/drawing/2014/main" id="{9FA1991C-5ED1-4811-8CAE-9890BC529FF3}"/>
                </a:ext>
              </a:extLst>
            </p:cNvPr>
            <p:cNvSpPr/>
            <p:nvPr/>
          </p:nvSpPr>
          <p:spPr>
            <a:xfrm>
              <a:off x="8012285" y="2644622"/>
              <a:ext cx="185254" cy="224141"/>
            </a:xfrm>
            <a:custGeom>
              <a:avLst/>
              <a:gdLst/>
              <a:ahLst/>
              <a:cxnLst/>
              <a:rect l="l" t="t" r="r" b="b"/>
              <a:pathLst>
                <a:path w="3191" h="3861" extrusionOk="0">
                  <a:moveTo>
                    <a:pt x="1860" y="0"/>
                  </a:moveTo>
                  <a:cubicBezTo>
                    <a:pt x="1487" y="0"/>
                    <a:pt x="1068" y="144"/>
                    <a:pt x="738" y="489"/>
                  </a:cubicBezTo>
                  <a:lnTo>
                    <a:pt x="1" y="3727"/>
                  </a:lnTo>
                  <a:cubicBezTo>
                    <a:pt x="211" y="3817"/>
                    <a:pt x="437" y="3861"/>
                    <a:pt x="668" y="3861"/>
                  </a:cubicBezTo>
                  <a:cubicBezTo>
                    <a:pt x="1374" y="3861"/>
                    <a:pt x="2118" y="3453"/>
                    <a:pt x="2558" y="2702"/>
                  </a:cubicBezTo>
                  <a:cubicBezTo>
                    <a:pt x="3191" y="1610"/>
                    <a:pt x="3085" y="805"/>
                    <a:pt x="2645" y="297"/>
                  </a:cubicBezTo>
                  <a:cubicBezTo>
                    <a:pt x="2483" y="113"/>
                    <a:pt x="2189" y="0"/>
                    <a:pt x="1860" y="0"/>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166;p65">
              <a:extLst>
                <a:ext uri="{FF2B5EF4-FFF2-40B4-BE49-F238E27FC236}">
                  <a16:creationId xmlns:a16="http://schemas.microsoft.com/office/drawing/2014/main" id="{2D91EF4A-299A-4FB9-9AF4-0297C4311382}"/>
                </a:ext>
              </a:extLst>
            </p:cNvPr>
            <p:cNvSpPr/>
            <p:nvPr/>
          </p:nvSpPr>
          <p:spPr>
            <a:xfrm>
              <a:off x="8058672" y="2704071"/>
              <a:ext cx="77155" cy="85744"/>
            </a:xfrm>
            <a:custGeom>
              <a:avLst/>
              <a:gdLst/>
              <a:ahLst/>
              <a:cxnLst/>
              <a:rect l="l" t="t" r="r" b="b"/>
              <a:pathLst>
                <a:path w="1329" h="1477" extrusionOk="0">
                  <a:moveTo>
                    <a:pt x="1202" y="0"/>
                  </a:moveTo>
                  <a:cubicBezTo>
                    <a:pt x="1196" y="0"/>
                    <a:pt x="1190" y="1"/>
                    <a:pt x="1185" y="1"/>
                  </a:cubicBezTo>
                  <a:cubicBezTo>
                    <a:pt x="1156" y="1"/>
                    <a:pt x="437" y="107"/>
                    <a:pt x="35" y="1170"/>
                  </a:cubicBezTo>
                  <a:cubicBezTo>
                    <a:pt x="0" y="1254"/>
                    <a:pt x="67" y="1328"/>
                    <a:pt x="143" y="1328"/>
                  </a:cubicBezTo>
                  <a:cubicBezTo>
                    <a:pt x="172" y="1328"/>
                    <a:pt x="201" y="1318"/>
                    <a:pt x="227" y="1295"/>
                  </a:cubicBezTo>
                  <a:cubicBezTo>
                    <a:pt x="340" y="1196"/>
                    <a:pt x="484" y="1138"/>
                    <a:pt x="633" y="1138"/>
                  </a:cubicBezTo>
                  <a:cubicBezTo>
                    <a:pt x="686" y="1138"/>
                    <a:pt x="739" y="1146"/>
                    <a:pt x="792" y="1161"/>
                  </a:cubicBezTo>
                  <a:cubicBezTo>
                    <a:pt x="916" y="1189"/>
                    <a:pt x="1012" y="1276"/>
                    <a:pt x="1060" y="1391"/>
                  </a:cubicBezTo>
                  <a:cubicBezTo>
                    <a:pt x="1070" y="1448"/>
                    <a:pt x="1127" y="1477"/>
                    <a:pt x="1175" y="1477"/>
                  </a:cubicBezTo>
                  <a:lnTo>
                    <a:pt x="1204" y="1477"/>
                  </a:lnTo>
                  <a:cubicBezTo>
                    <a:pt x="1271" y="1458"/>
                    <a:pt x="1309" y="1391"/>
                    <a:pt x="1290" y="1323"/>
                  </a:cubicBezTo>
                  <a:cubicBezTo>
                    <a:pt x="1223" y="1132"/>
                    <a:pt x="1060" y="979"/>
                    <a:pt x="859" y="931"/>
                  </a:cubicBezTo>
                  <a:cubicBezTo>
                    <a:pt x="782" y="912"/>
                    <a:pt x="706" y="902"/>
                    <a:pt x="629" y="902"/>
                  </a:cubicBezTo>
                  <a:cubicBezTo>
                    <a:pt x="552" y="902"/>
                    <a:pt x="476" y="912"/>
                    <a:pt x="399" y="931"/>
                  </a:cubicBezTo>
                  <a:cubicBezTo>
                    <a:pt x="744" y="308"/>
                    <a:pt x="1194" y="231"/>
                    <a:pt x="1213" y="231"/>
                  </a:cubicBezTo>
                  <a:cubicBezTo>
                    <a:pt x="1280" y="222"/>
                    <a:pt x="1328" y="164"/>
                    <a:pt x="1319" y="107"/>
                  </a:cubicBezTo>
                  <a:cubicBezTo>
                    <a:pt x="1310" y="45"/>
                    <a:pt x="1261" y="0"/>
                    <a:pt x="1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167;p65">
              <a:extLst>
                <a:ext uri="{FF2B5EF4-FFF2-40B4-BE49-F238E27FC236}">
                  <a16:creationId xmlns:a16="http://schemas.microsoft.com/office/drawing/2014/main" id="{84A53764-DAE7-4547-888D-45892051BE6D}"/>
                </a:ext>
              </a:extLst>
            </p:cNvPr>
            <p:cNvSpPr/>
            <p:nvPr/>
          </p:nvSpPr>
          <p:spPr>
            <a:xfrm>
              <a:off x="8002125" y="2637365"/>
              <a:ext cx="210449" cy="238131"/>
            </a:xfrm>
            <a:custGeom>
              <a:avLst/>
              <a:gdLst/>
              <a:ahLst/>
              <a:cxnLst/>
              <a:rect l="l" t="t" r="r" b="b"/>
              <a:pathLst>
                <a:path w="3625" h="4102" extrusionOk="0">
                  <a:moveTo>
                    <a:pt x="2038" y="0"/>
                  </a:moveTo>
                  <a:cubicBezTo>
                    <a:pt x="1572" y="0"/>
                    <a:pt x="1135" y="191"/>
                    <a:pt x="817" y="528"/>
                  </a:cubicBezTo>
                  <a:cubicBezTo>
                    <a:pt x="730" y="615"/>
                    <a:pt x="808" y="730"/>
                    <a:pt x="902" y="730"/>
                  </a:cubicBezTo>
                  <a:cubicBezTo>
                    <a:pt x="931" y="730"/>
                    <a:pt x="962" y="718"/>
                    <a:pt x="990" y="691"/>
                  </a:cubicBezTo>
                  <a:cubicBezTo>
                    <a:pt x="1268" y="403"/>
                    <a:pt x="1660" y="240"/>
                    <a:pt x="2063" y="240"/>
                  </a:cubicBezTo>
                  <a:cubicBezTo>
                    <a:pt x="2312" y="240"/>
                    <a:pt x="2542" y="326"/>
                    <a:pt x="2714" y="499"/>
                  </a:cubicBezTo>
                  <a:cubicBezTo>
                    <a:pt x="3193" y="1035"/>
                    <a:pt x="3136" y="1859"/>
                    <a:pt x="2618" y="2769"/>
                  </a:cubicBezTo>
                  <a:cubicBezTo>
                    <a:pt x="2218" y="3454"/>
                    <a:pt x="1523" y="3862"/>
                    <a:pt x="847" y="3862"/>
                  </a:cubicBezTo>
                  <a:cubicBezTo>
                    <a:pt x="634" y="3862"/>
                    <a:pt x="423" y="3822"/>
                    <a:pt x="223" y="3737"/>
                  </a:cubicBezTo>
                  <a:cubicBezTo>
                    <a:pt x="206" y="3731"/>
                    <a:pt x="190" y="3728"/>
                    <a:pt x="174" y="3728"/>
                  </a:cubicBezTo>
                  <a:cubicBezTo>
                    <a:pt x="54" y="3728"/>
                    <a:pt x="0" y="3908"/>
                    <a:pt x="128" y="3967"/>
                  </a:cubicBezTo>
                  <a:cubicBezTo>
                    <a:pt x="358" y="4053"/>
                    <a:pt x="597" y="4101"/>
                    <a:pt x="846" y="4101"/>
                  </a:cubicBezTo>
                  <a:cubicBezTo>
                    <a:pt x="1613" y="4101"/>
                    <a:pt x="2389" y="3651"/>
                    <a:pt x="2820" y="2884"/>
                  </a:cubicBezTo>
                  <a:cubicBezTo>
                    <a:pt x="3624" y="1514"/>
                    <a:pt x="3212" y="700"/>
                    <a:pt x="2896" y="336"/>
                  </a:cubicBezTo>
                  <a:cubicBezTo>
                    <a:pt x="2676" y="116"/>
                    <a:pt x="2379" y="1"/>
                    <a:pt x="2072" y="1"/>
                  </a:cubicBezTo>
                  <a:cubicBezTo>
                    <a:pt x="2061" y="1"/>
                    <a:pt x="2050" y="0"/>
                    <a:pt x="2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168;p65">
              <a:extLst>
                <a:ext uri="{FF2B5EF4-FFF2-40B4-BE49-F238E27FC236}">
                  <a16:creationId xmlns:a16="http://schemas.microsoft.com/office/drawing/2014/main" id="{34558CA8-8342-41F2-811B-8D31AF34677D}"/>
                </a:ext>
              </a:extLst>
            </p:cNvPr>
            <p:cNvSpPr/>
            <p:nvPr/>
          </p:nvSpPr>
          <p:spPr>
            <a:xfrm>
              <a:off x="7426034" y="2792549"/>
              <a:ext cx="279825" cy="162025"/>
            </a:xfrm>
            <a:custGeom>
              <a:avLst/>
              <a:gdLst/>
              <a:ahLst/>
              <a:cxnLst/>
              <a:rect l="l" t="t" r="r" b="b"/>
              <a:pathLst>
                <a:path w="4820" h="2791" extrusionOk="0">
                  <a:moveTo>
                    <a:pt x="3469" y="1"/>
                  </a:moveTo>
                  <a:cubicBezTo>
                    <a:pt x="3047" y="1"/>
                    <a:pt x="1036" y="413"/>
                    <a:pt x="585" y="528"/>
                  </a:cubicBezTo>
                  <a:cubicBezTo>
                    <a:pt x="135" y="643"/>
                    <a:pt x="1" y="911"/>
                    <a:pt x="20" y="987"/>
                  </a:cubicBezTo>
                  <a:cubicBezTo>
                    <a:pt x="255" y="2335"/>
                    <a:pt x="1290" y="2791"/>
                    <a:pt x="2315" y="2791"/>
                  </a:cubicBezTo>
                  <a:cubicBezTo>
                    <a:pt x="2587" y="2791"/>
                    <a:pt x="2859" y="2759"/>
                    <a:pt x="3115" y="2702"/>
                  </a:cubicBezTo>
                  <a:cubicBezTo>
                    <a:pt x="4178" y="2482"/>
                    <a:pt x="4820" y="1763"/>
                    <a:pt x="4628" y="997"/>
                  </a:cubicBezTo>
                  <a:cubicBezTo>
                    <a:pt x="4437" y="240"/>
                    <a:pt x="3900" y="1"/>
                    <a:pt x="3469" y="1"/>
                  </a:cubicBezTo>
                  <a:close/>
                </a:path>
              </a:pathLst>
            </a:custGeom>
            <a:solidFill>
              <a:srgbClr val="C559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169;p65">
              <a:extLst>
                <a:ext uri="{FF2B5EF4-FFF2-40B4-BE49-F238E27FC236}">
                  <a16:creationId xmlns:a16="http://schemas.microsoft.com/office/drawing/2014/main" id="{EED6CCD3-5584-4F67-94D8-B88971A5F1D2}"/>
                </a:ext>
              </a:extLst>
            </p:cNvPr>
            <p:cNvSpPr/>
            <p:nvPr/>
          </p:nvSpPr>
          <p:spPr>
            <a:xfrm>
              <a:off x="7483335" y="2850953"/>
              <a:ext cx="220319" cy="103566"/>
            </a:xfrm>
            <a:custGeom>
              <a:avLst/>
              <a:gdLst/>
              <a:ahLst/>
              <a:cxnLst/>
              <a:rect l="l" t="t" r="r" b="b"/>
              <a:pathLst>
                <a:path w="3795" h="1784" extrusionOk="0">
                  <a:moveTo>
                    <a:pt x="2980" y="1"/>
                  </a:moveTo>
                  <a:cubicBezTo>
                    <a:pt x="1616" y="1"/>
                    <a:pt x="412" y="782"/>
                    <a:pt x="1" y="1457"/>
                  </a:cubicBezTo>
                  <a:cubicBezTo>
                    <a:pt x="396" y="1688"/>
                    <a:pt x="869" y="1784"/>
                    <a:pt x="1338" y="1784"/>
                  </a:cubicBezTo>
                  <a:cubicBezTo>
                    <a:pt x="1607" y="1784"/>
                    <a:pt x="1876" y="1752"/>
                    <a:pt x="2128" y="1696"/>
                  </a:cubicBezTo>
                  <a:cubicBezTo>
                    <a:pt x="3153" y="1476"/>
                    <a:pt x="3794" y="805"/>
                    <a:pt x="3660" y="68"/>
                  </a:cubicBezTo>
                  <a:cubicBezTo>
                    <a:pt x="3431" y="22"/>
                    <a:pt x="3203" y="1"/>
                    <a:pt x="2980" y="1"/>
                  </a:cubicBezTo>
                  <a:close/>
                </a:path>
              </a:pathLst>
            </a:custGeom>
            <a:solidFill>
              <a:srgbClr val="E9B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170;p65">
              <a:extLst>
                <a:ext uri="{FF2B5EF4-FFF2-40B4-BE49-F238E27FC236}">
                  <a16:creationId xmlns:a16="http://schemas.microsoft.com/office/drawing/2014/main" id="{7C689A1C-2200-4E4A-A5AF-04A94871CE6A}"/>
                </a:ext>
              </a:extLst>
            </p:cNvPr>
            <p:cNvSpPr/>
            <p:nvPr/>
          </p:nvSpPr>
          <p:spPr>
            <a:xfrm>
              <a:off x="7479445" y="2847470"/>
              <a:ext cx="221015" cy="91955"/>
            </a:xfrm>
            <a:custGeom>
              <a:avLst/>
              <a:gdLst/>
              <a:ahLst/>
              <a:cxnLst/>
              <a:rect l="l" t="t" r="r" b="b"/>
              <a:pathLst>
                <a:path w="3807" h="1584" extrusionOk="0">
                  <a:moveTo>
                    <a:pt x="3026" y="0"/>
                  </a:moveTo>
                  <a:cubicBezTo>
                    <a:pt x="1646" y="0"/>
                    <a:pt x="439" y="790"/>
                    <a:pt x="20" y="1488"/>
                  </a:cubicBezTo>
                  <a:cubicBezTo>
                    <a:pt x="1" y="1517"/>
                    <a:pt x="10" y="1555"/>
                    <a:pt x="39" y="1574"/>
                  </a:cubicBezTo>
                  <a:cubicBezTo>
                    <a:pt x="49" y="1574"/>
                    <a:pt x="58" y="1584"/>
                    <a:pt x="68" y="1584"/>
                  </a:cubicBezTo>
                  <a:cubicBezTo>
                    <a:pt x="87" y="1574"/>
                    <a:pt x="106" y="1565"/>
                    <a:pt x="116" y="1555"/>
                  </a:cubicBezTo>
                  <a:cubicBezTo>
                    <a:pt x="512" y="895"/>
                    <a:pt x="1711" y="121"/>
                    <a:pt x="3052" y="121"/>
                  </a:cubicBezTo>
                  <a:cubicBezTo>
                    <a:pt x="3268" y="121"/>
                    <a:pt x="3488" y="141"/>
                    <a:pt x="3708" y="185"/>
                  </a:cubicBezTo>
                  <a:cubicBezTo>
                    <a:pt x="3714" y="187"/>
                    <a:pt x="3720" y="187"/>
                    <a:pt x="3725" y="187"/>
                  </a:cubicBezTo>
                  <a:cubicBezTo>
                    <a:pt x="3789" y="187"/>
                    <a:pt x="3807" y="88"/>
                    <a:pt x="3727" y="70"/>
                  </a:cubicBezTo>
                  <a:cubicBezTo>
                    <a:pt x="3491" y="22"/>
                    <a:pt x="3256" y="0"/>
                    <a:pt x="3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171;p65">
              <a:extLst>
                <a:ext uri="{FF2B5EF4-FFF2-40B4-BE49-F238E27FC236}">
                  <a16:creationId xmlns:a16="http://schemas.microsoft.com/office/drawing/2014/main" id="{15FA451D-80D0-4B36-9F8D-E95A5E6E3F2E}"/>
                </a:ext>
              </a:extLst>
            </p:cNvPr>
            <p:cNvSpPr/>
            <p:nvPr/>
          </p:nvSpPr>
          <p:spPr>
            <a:xfrm>
              <a:off x="7436077" y="2792026"/>
              <a:ext cx="219738" cy="48242"/>
            </a:xfrm>
            <a:custGeom>
              <a:avLst/>
              <a:gdLst/>
              <a:ahLst/>
              <a:cxnLst/>
              <a:rect l="l" t="t" r="r" b="b"/>
              <a:pathLst>
                <a:path w="3785" h="831" extrusionOk="0">
                  <a:moveTo>
                    <a:pt x="3296" y="0"/>
                  </a:moveTo>
                  <a:cubicBezTo>
                    <a:pt x="2874" y="10"/>
                    <a:pt x="863" y="431"/>
                    <a:pt x="412" y="537"/>
                  </a:cubicBezTo>
                  <a:cubicBezTo>
                    <a:pt x="269" y="565"/>
                    <a:pt x="125" y="632"/>
                    <a:pt x="0" y="728"/>
                  </a:cubicBezTo>
                  <a:cubicBezTo>
                    <a:pt x="197" y="796"/>
                    <a:pt x="509" y="830"/>
                    <a:pt x="877" y="830"/>
                  </a:cubicBezTo>
                  <a:cubicBezTo>
                    <a:pt x="1816" y="830"/>
                    <a:pt x="3117" y="604"/>
                    <a:pt x="3785" y="115"/>
                  </a:cubicBezTo>
                  <a:cubicBezTo>
                    <a:pt x="3631" y="38"/>
                    <a:pt x="3468" y="0"/>
                    <a:pt x="3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172;p65">
              <a:extLst>
                <a:ext uri="{FF2B5EF4-FFF2-40B4-BE49-F238E27FC236}">
                  <a16:creationId xmlns:a16="http://schemas.microsoft.com/office/drawing/2014/main" id="{8DCC4221-1753-4991-91CD-8538B9C4DDA3}"/>
                </a:ext>
              </a:extLst>
            </p:cNvPr>
            <p:cNvSpPr/>
            <p:nvPr/>
          </p:nvSpPr>
          <p:spPr>
            <a:xfrm>
              <a:off x="7432188" y="2795103"/>
              <a:ext cx="227518" cy="48764"/>
            </a:xfrm>
            <a:custGeom>
              <a:avLst/>
              <a:gdLst/>
              <a:ahLst/>
              <a:cxnLst/>
              <a:rect l="l" t="t" r="r" b="b"/>
              <a:pathLst>
                <a:path w="3919" h="840" extrusionOk="0">
                  <a:moveTo>
                    <a:pt x="3855" y="1"/>
                  </a:moveTo>
                  <a:cubicBezTo>
                    <a:pt x="3841" y="1"/>
                    <a:pt x="3826" y="6"/>
                    <a:pt x="3813" y="14"/>
                  </a:cubicBezTo>
                  <a:cubicBezTo>
                    <a:pt x="3145" y="505"/>
                    <a:pt x="1871" y="719"/>
                    <a:pt x="957" y="719"/>
                  </a:cubicBezTo>
                  <a:cubicBezTo>
                    <a:pt x="586" y="719"/>
                    <a:pt x="274" y="684"/>
                    <a:pt x="87" y="618"/>
                  </a:cubicBezTo>
                  <a:cubicBezTo>
                    <a:pt x="81" y="616"/>
                    <a:pt x="76" y="615"/>
                    <a:pt x="71" y="615"/>
                  </a:cubicBezTo>
                  <a:cubicBezTo>
                    <a:pt x="45" y="615"/>
                    <a:pt x="18" y="632"/>
                    <a:pt x="10" y="656"/>
                  </a:cubicBezTo>
                  <a:cubicBezTo>
                    <a:pt x="0" y="685"/>
                    <a:pt x="19" y="723"/>
                    <a:pt x="48" y="733"/>
                  </a:cubicBezTo>
                  <a:cubicBezTo>
                    <a:pt x="307" y="802"/>
                    <a:pt x="573" y="839"/>
                    <a:pt x="840" y="839"/>
                  </a:cubicBezTo>
                  <a:cubicBezTo>
                    <a:pt x="870" y="839"/>
                    <a:pt x="900" y="839"/>
                    <a:pt x="930" y="838"/>
                  </a:cubicBezTo>
                  <a:cubicBezTo>
                    <a:pt x="1897" y="838"/>
                    <a:pt x="3229" y="599"/>
                    <a:pt x="3890" y="110"/>
                  </a:cubicBezTo>
                  <a:cubicBezTo>
                    <a:pt x="3909" y="91"/>
                    <a:pt x="3919" y="52"/>
                    <a:pt x="3899" y="24"/>
                  </a:cubicBezTo>
                  <a:cubicBezTo>
                    <a:pt x="3889" y="8"/>
                    <a:pt x="3873" y="1"/>
                    <a:pt x="3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173;p65">
              <a:extLst>
                <a:ext uri="{FF2B5EF4-FFF2-40B4-BE49-F238E27FC236}">
                  <a16:creationId xmlns:a16="http://schemas.microsoft.com/office/drawing/2014/main" id="{6EC932E7-3EC6-4B98-A834-5BB246A3A57A}"/>
                </a:ext>
              </a:extLst>
            </p:cNvPr>
            <p:cNvSpPr/>
            <p:nvPr/>
          </p:nvSpPr>
          <p:spPr>
            <a:xfrm>
              <a:off x="7422144" y="2789239"/>
              <a:ext cx="280406" cy="169165"/>
            </a:xfrm>
            <a:custGeom>
              <a:avLst/>
              <a:gdLst/>
              <a:ahLst/>
              <a:cxnLst/>
              <a:rect l="l" t="t" r="r" b="b"/>
              <a:pathLst>
                <a:path w="4830" h="2914" extrusionOk="0">
                  <a:moveTo>
                    <a:pt x="3546" y="115"/>
                  </a:moveTo>
                  <a:cubicBezTo>
                    <a:pt x="3747" y="115"/>
                    <a:pt x="4417" y="182"/>
                    <a:pt x="4638" y="1073"/>
                  </a:cubicBezTo>
                  <a:cubicBezTo>
                    <a:pt x="4714" y="1351"/>
                    <a:pt x="4666" y="1648"/>
                    <a:pt x="4513" y="1887"/>
                  </a:cubicBezTo>
                  <a:cubicBezTo>
                    <a:pt x="4264" y="2271"/>
                    <a:pt x="3776" y="2577"/>
                    <a:pt x="3172" y="2702"/>
                  </a:cubicBezTo>
                  <a:cubicBezTo>
                    <a:pt x="2905" y="2760"/>
                    <a:pt x="2641" y="2789"/>
                    <a:pt x="2388" y="2789"/>
                  </a:cubicBezTo>
                  <a:cubicBezTo>
                    <a:pt x="1850" y="2789"/>
                    <a:pt x="1359" y="2659"/>
                    <a:pt x="988" y="2405"/>
                  </a:cubicBezTo>
                  <a:cubicBezTo>
                    <a:pt x="537" y="2108"/>
                    <a:pt x="260" y="1648"/>
                    <a:pt x="145" y="1035"/>
                  </a:cubicBezTo>
                  <a:cubicBezTo>
                    <a:pt x="135" y="977"/>
                    <a:pt x="250" y="747"/>
                    <a:pt x="672" y="642"/>
                  </a:cubicBezTo>
                  <a:cubicBezTo>
                    <a:pt x="1179" y="518"/>
                    <a:pt x="3124" y="115"/>
                    <a:pt x="3546" y="115"/>
                  </a:cubicBezTo>
                  <a:close/>
                  <a:moveTo>
                    <a:pt x="3536" y="0"/>
                  </a:moveTo>
                  <a:cubicBezTo>
                    <a:pt x="3095" y="0"/>
                    <a:pt x="1055" y="422"/>
                    <a:pt x="643" y="527"/>
                  </a:cubicBezTo>
                  <a:cubicBezTo>
                    <a:pt x="164" y="642"/>
                    <a:pt x="1" y="929"/>
                    <a:pt x="30" y="1054"/>
                  </a:cubicBezTo>
                  <a:cubicBezTo>
                    <a:pt x="145" y="1696"/>
                    <a:pt x="442" y="2184"/>
                    <a:pt x="921" y="2510"/>
                  </a:cubicBezTo>
                  <a:cubicBezTo>
                    <a:pt x="1347" y="2779"/>
                    <a:pt x="1835" y="2913"/>
                    <a:pt x="2343" y="2913"/>
                  </a:cubicBezTo>
                  <a:cubicBezTo>
                    <a:pt x="2361" y="2913"/>
                    <a:pt x="2378" y="2913"/>
                    <a:pt x="2396" y="2913"/>
                  </a:cubicBezTo>
                  <a:cubicBezTo>
                    <a:pt x="2664" y="2913"/>
                    <a:pt x="2932" y="2884"/>
                    <a:pt x="3191" y="2826"/>
                  </a:cubicBezTo>
                  <a:cubicBezTo>
                    <a:pt x="3833" y="2683"/>
                    <a:pt x="4350" y="2367"/>
                    <a:pt x="4609" y="1945"/>
                  </a:cubicBezTo>
                  <a:cubicBezTo>
                    <a:pt x="4781" y="1677"/>
                    <a:pt x="4829" y="1351"/>
                    <a:pt x="4753" y="1044"/>
                  </a:cubicBezTo>
                  <a:cubicBezTo>
                    <a:pt x="4504" y="77"/>
                    <a:pt x="3766" y="0"/>
                    <a:pt x="3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174;p65">
              <a:extLst>
                <a:ext uri="{FF2B5EF4-FFF2-40B4-BE49-F238E27FC236}">
                  <a16:creationId xmlns:a16="http://schemas.microsoft.com/office/drawing/2014/main" id="{46CC1EE7-E3DD-4236-B679-B4EAADF8E0F1}"/>
                </a:ext>
              </a:extLst>
            </p:cNvPr>
            <p:cNvSpPr/>
            <p:nvPr/>
          </p:nvSpPr>
          <p:spPr>
            <a:xfrm>
              <a:off x="7423305" y="2710748"/>
              <a:ext cx="28969" cy="50157"/>
            </a:xfrm>
            <a:custGeom>
              <a:avLst/>
              <a:gdLst/>
              <a:ahLst/>
              <a:cxnLst/>
              <a:rect l="l" t="t" r="r" b="b"/>
              <a:pathLst>
                <a:path w="499" h="864" extrusionOk="0">
                  <a:moveTo>
                    <a:pt x="258" y="1"/>
                  </a:moveTo>
                  <a:cubicBezTo>
                    <a:pt x="237" y="1"/>
                    <a:pt x="214" y="7"/>
                    <a:pt x="192" y="21"/>
                  </a:cubicBezTo>
                  <a:cubicBezTo>
                    <a:pt x="67" y="116"/>
                    <a:pt x="0" y="260"/>
                    <a:pt x="0" y="413"/>
                  </a:cubicBezTo>
                  <a:cubicBezTo>
                    <a:pt x="19" y="595"/>
                    <a:pt x="125" y="758"/>
                    <a:pt x="287" y="844"/>
                  </a:cubicBezTo>
                  <a:cubicBezTo>
                    <a:pt x="307" y="864"/>
                    <a:pt x="335" y="864"/>
                    <a:pt x="355" y="864"/>
                  </a:cubicBezTo>
                  <a:cubicBezTo>
                    <a:pt x="393" y="864"/>
                    <a:pt x="431" y="844"/>
                    <a:pt x="460" y="816"/>
                  </a:cubicBezTo>
                  <a:cubicBezTo>
                    <a:pt x="498" y="758"/>
                    <a:pt x="479" y="682"/>
                    <a:pt x="422" y="643"/>
                  </a:cubicBezTo>
                  <a:cubicBezTo>
                    <a:pt x="345" y="595"/>
                    <a:pt x="240" y="500"/>
                    <a:pt x="240" y="404"/>
                  </a:cubicBezTo>
                  <a:cubicBezTo>
                    <a:pt x="240" y="327"/>
                    <a:pt x="278" y="260"/>
                    <a:pt x="335" y="212"/>
                  </a:cubicBezTo>
                  <a:cubicBezTo>
                    <a:pt x="430" y="126"/>
                    <a:pt x="356" y="1"/>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175;p65">
              <a:extLst>
                <a:ext uri="{FF2B5EF4-FFF2-40B4-BE49-F238E27FC236}">
                  <a16:creationId xmlns:a16="http://schemas.microsoft.com/office/drawing/2014/main" id="{06F8B0C1-E599-4FD0-978F-3388280D2EEA}"/>
                </a:ext>
              </a:extLst>
            </p:cNvPr>
            <p:cNvSpPr/>
            <p:nvPr/>
          </p:nvSpPr>
          <p:spPr>
            <a:xfrm>
              <a:off x="7766475" y="2686306"/>
              <a:ext cx="84006" cy="28272"/>
            </a:xfrm>
            <a:custGeom>
              <a:avLst/>
              <a:gdLst/>
              <a:ahLst/>
              <a:cxnLst/>
              <a:rect l="l" t="t" r="r" b="b"/>
              <a:pathLst>
                <a:path w="1447" h="487" extrusionOk="0">
                  <a:moveTo>
                    <a:pt x="1341" y="1"/>
                  </a:moveTo>
                  <a:cubicBezTo>
                    <a:pt x="1111" y="30"/>
                    <a:pt x="881" y="68"/>
                    <a:pt x="652" y="135"/>
                  </a:cubicBezTo>
                  <a:cubicBezTo>
                    <a:pt x="546" y="173"/>
                    <a:pt x="431" y="212"/>
                    <a:pt x="326" y="259"/>
                  </a:cubicBezTo>
                  <a:cubicBezTo>
                    <a:pt x="220" y="307"/>
                    <a:pt x="115" y="355"/>
                    <a:pt x="19" y="422"/>
                  </a:cubicBezTo>
                  <a:cubicBezTo>
                    <a:pt x="0" y="432"/>
                    <a:pt x="0" y="451"/>
                    <a:pt x="10" y="470"/>
                  </a:cubicBezTo>
                  <a:cubicBezTo>
                    <a:pt x="15" y="481"/>
                    <a:pt x="24" y="486"/>
                    <a:pt x="34" y="486"/>
                  </a:cubicBezTo>
                  <a:cubicBezTo>
                    <a:pt x="42" y="486"/>
                    <a:pt x="50" y="484"/>
                    <a:pt x="58" y="480"/>
                  </a:cubicBezTo>
                  <a:cubicBezTo>
                    <a:pt x="153" y="432"/>
                    <a:pt x="259" y="384"/>
                    <a:pt x="364" y="346"/>
                  </a:cubicBezTo>
                  <a:cubicBezTo>
                    <a:pt x="469" y="317"/>
                    <a:pt x="575" y="279"/>
                    <a:pt x="690" y="259"/>
                  </a:cubicBezTo>
                  <a:cubicBezTo>
                    <a:pt x="795" y="231"/>
                    <a:pt x="910" y="221"/>
                    <a:pt x="1016" y="202"/>
                  </a:cubicBezTo>
                  <a:cubicBezTo>
                    <a:pt x="1131" y="192"/>
                    <a:pt x="1245" y="183"/>
                    <a:pt x="1360" y="183"/>
                  </a:cubicBezTo>
                  <a:cubicBezTo>
                    <a:pt x="1418" y="173"/>
                    <a:pt x="1447" y="135"/>
                    <a:pt x="1447" y="87"/>
                  </a:cubicBezTo>
                  <a:cubicBezTo>
                    <a:pt x="1437" y="30"/>
                    <a:pt x="1399" y="1"/>
                    <a:pt x="1341"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176;p65">
              <a:extLst>
                <a:ext uri="{FF2B5EF4-FFF2-40B4-BE49-F238E27FC236}">
                  <a16:creationId xmlns:a16="http://schemas.microsoft.com/office/drawing/2014/main" id="{1ECEC276-F122-42D9-AA26-DF036E984132}"/>
                </a:ext>
              </a:extLst>
            </p:cNvPr>
            <p:cNvSpPr/>
            <p:nvPr/>
          </p:nvSpPr>
          <p:spPr>
            <a:xfrm>
              <a:off x="7790917" y="2709122"/>
              <a:ext cx="59564" cy="18635"/>
            </a:xfrm>
            <a:custGeom>
              <a:avLst/>
              <a:gdLst/>
              <a:ahLst/>
              <a:cxnLst/>
              <a:rect l="l" t="t" r="r" b="b"/>
              <a:pathLst>
                <a:path w="1026" h="321" extrusionOk="0">
                  <a:moveTo>
                    <a:pt x="920" y="1"/>
                  </a:moveTo>
                  <a:cubicBezTo>
                    <a:pt x="767" y="20"/>
                    <a:pt x="614" y="39"/>
                    <a:pt x="460" y="87"/>
                  </a:cubicBezTo>
                  <a:cubicBezTo>
                    <a:pt x="307" y="125"/>
                    <a:pt x="163" y="183"/>
                    <a:pt x="20" y="250"/>
                  </a:cubicBezTo>
                  <a:cubicBezTo>
                    <a:pt x="10" y="259"/>
                    <a:pt x="1" y="278"/>
                    <a:pt x="10" y="298"/>
                  </a:cubicBezTo>
                  <a:cubicBezTo>
                    <a:pt x="17" y="312"/>
                    <a:pt x="29" y="321"/>
                    <a:pt x="39" y="321"/>
                  </a:cubicBezTo>
                  <a:cubicBezTo>
                    <a:pt x="43" y="321"/>
                    <a:pt x="46" y="319"/>
                    <a:pt x="48" y="317"/>
                  </a:cubicBezTo>
                  <a:cubicBezTo>
                    <a:pt x="192" y="259"/>
                    <a:pt x="336" y="221"/>
                    <a:pt x="489" y="202"/>
                  </a:cubicBezTo>
                  <a:cubicBezTo>
                    <a:pt x="594" y="188"/>
                    <a:pt x="700" y="179"/>
                    <a:pt x="809" y="179"/>
                  </a:cubicBezTo>
                  <a:cubicBezTo>
                    <a:pt x="848" y="179"/>
                    <a:pt x="889" y="180"/>
                    <a:pt x="930" y="183"/>
                  </a:cubicBezTo>
                  <a:lnTo>
                    <a:pt x="939" y="183"/>
                  </a:lnTo>
                  <a:cubicBezTo>
                    <a:pt x="987" y="183"/>
                    <a:pt x="1026" y="135"/>
                    <a:pt x="1016" y="87"/>
                  </a:cubicBezTo>
                  <a:cubicBezTo>
                    <a:pt x="1016" y="39"/>
                    <a:pt x="968" y="1"/>
                    <a:pt x="920"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177;p65">
              <a:extLst>
                <a:ext uri="{FF2B5EF4-FFF2-40B4-BE49-F238E27FC236}">
                  <a16:creationId xmlns:a16="http://schemas.microsoft.com/office/drawing/2014/main" id="{7280F57B-3807-4735-B60A-6537900ECCA1}"/>
                </a:ext>
              </a:extLst>
            </p:cNvPr>
            <p:cNvSpPr/>
            <p:nvPr/>
          </p:nvSpPr>
          <p:spPr>
            <a:xfrm>
              <a:off x="7815416" y="2732403"/>
              <a:ext cx="34543" cy="10159"/>
            </a:xfrm>
            <a:custGeom>
              <a:avLst/>
              <a:gdLst/>
              <a:ahLst/>
              <a:cxnLst/>
              <a:rect l="l" t="t" r="r" b="b"/>
              <a:pathLst>
                <a:path w="595" h="175" extrusionOk="0">
                  <a:moveTo>
                    <a:pt x="520" y="1"/>
                  </a:moveTo>
                  <a:cubicBezTo>
                    <a:pt x="516" y="1"/>
                    <a:pt x="512" y="1"/>
                    <a:pt x="508" y="2"/>
                  </a:cubicBezTo>
                  <a:cubicBezTo>
                    <a:pt x="345" y="2"/>
                    <a:pt x="182" y="21"/>
                    <a:pt x="29" y="79"/>
                  </a:cubicBezTo>
                  <a:cubicBezTo>
                    <a:pt x="10" y="79"/>
                    <a:pt x="0" y="98"/>
                    <a:pt x="0" y="107"/>
                  </a:cubicBezTo>
                  <a:cubicBezTo>
                    <a:pt x="10" y="127"/>
                    <a:pt x="19" y="146"/>
                    <a:pt x="38" y="146"/>
                  </a:cubicBezTo>
                  <a:cubicBezTo>
                    <a:pt x="77" y="143"/>
                    <a:pt x="114" y="142"/>
                    <a:pt x="152" y="142"/>
                  </a:cubicBezTo>
                  <a:cubicBezTo>
                    <a:pt x="264" y="142"/>
                    <a:pt x="371" y="153"/>
                    <a:pt x="479" y="174"/>
                  </a:cubicBezTo>
                  <a:lnTo>
                    <a:pt x="508" y="174"/>
                  </a:lnTo>
                  <a:cubicBezTo>
                    <a:pt x="556" y="174"/>
                    <a:pt x="594" y="136"/>
                    <a:pt x="594" y="88"/>
                  </a:cubicBezTo>
                  <a:cubicBezTo>
                    <a:pt x="594" y="44"/>
                    <a:pt x="562" y="1"/>
                    <a:pt x="520"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178;p65">
              <a:extLst>
                <a:ext uri="{FF2B5EF4-FFF2-40B4-BE49-F238E27FC236}">
                  <a16:creationId xmlns:a16="http://schemas.microsoft.com/office/drawing/2014/main" id="{32C6622E-C2A5-4479-9164-24DBDED40925}"/>
                </a:ext>
              </a:extLst>
            </p:cNvPr>
            <p:cNvSpPr/>
            <p:nvPr/>
          </p:nvSpPr>
          <p:spPr>
            <a:xfrm>
              <a:off x="7226959" y="2673418"/>
              <a:ext cx="54746" cy="30710"/>
            </a:xfrm>
            <a:custGeom>
              <a:avLst/>
              <a:gdLst/>
              <a:ahLst/>
              <a:cxnLst/>
              <a:rect l="l" t="t" r="r" b="b"/>
              <a:pathLst>
                <a:path w="943" h="529" extrusionOk="0">
                  <a:moveTo>
                    <a:pt x="91" y="1"/>
                  </a:moveTo>
                  <a:cubicBezTo>
                    <a:pt x="48" y="1"/>
                    <a:pt x="10" y="36"/>
                    <a:pt x="10" y="79"/>
                  </a:cubicBezTo>
                  <a:cubicBezTo>
                    <a:pt x="0" y="127"/>
                    <a:pt x="39" y="175"/>
                    <a:pt x="96" y="175"/>
                  </a:cubicBezTo>
                  <a:cubicBezTo>
                    <a:pt x="230" y="194"/>
                    <a:pt x="374" y="223"/>
                    <a:pt x="508" y="280"/>
                  </a:cubicBezTo>
                  <a:cubicBezTo>
                    <a:pt x="642" y="338"/>
                    <a:pt x="767" y="424"/>
                    <a:pt x="872" y="520"/>
                  </a:cubicBezTo>
                  <a:cubicBezTo>
                    <a:pt x="878" y="526"/>
                    <a:pt x="885" y="529"/>
                    <a:pt x="892" y="529"/>
                  </a:cubicBezTo>
                  <a:cubicBezTo>
                    <a:pt x="918" y="529"/>
                    <a:pt x="942" y="494"/>
                    <a:pt x="920" y="472"/>
                  </a:cubicBezTo>
                  <a:cubicBezTo>
                    <a:pt x="824" y="347"/>
                    <a:pt x="700" y="252"/>
                    <a:pt x="565" y="175"/>
                  </a:cubicBezTo>
                  <a:cubicBezTo>
                    <a:pt x="422" y="89"/>
                    <a:pt x="278" y="31"/>
                    <a:pt x="115" y="2"/>
                  </a:cubicBezTo>
                  <a:lnTo>
                    <a:pt x="106" y="2"/>
                  </a:lnTo>
                  <a:cubicBezTo>
                    <a:pt x="101" y="1"/>
                    <a:pt x="96" y="1"/>
                    <a:pt x="91"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179;p65">
              <a:extLst>
                <a:ext uri="{FF2B5EF4-FFF2-40B4-BE49-F238E27FC236}">
                  <a16:creationId xmlns:a16="http://schemas.microsoft.com/office/drawing/2014/main" id="{C7BE8F72-1B0A-40D8-9435-7DD9E6EDCF9F}"/>
                </a:ext>
              </a:extLst>
            </p:cNvPr>
            <p:cNvSpPr/>
            <p:nvPr/>
          </p:nvSpPr>
          <p:spPr>
            <a:xfrm>
              <a:off x="7225043" y="2696292"/>
              <a:ext cx="41451" cy="20144"/>
            </a:xfrm>
            <a:custGeom>
              <a:avLst/>
              <a:gdLst/>
              <a:ahLst/>
              <a:cxnLst/>
              <a:rect l="l" t="t" r="r" b="b"/>
              <a:pathLst>
                <a:path w="714" h="347" extrusionOk="0">
                  <a:moveTo>
                    <a:pt x="113" y="0"/>
                  </a:moveTo>
                  <a:cubicBezTo>
                    <a:pt x="0" y="0"/>
                    <a:pt x="0" y="184"/>
                    <a:pt x="113" y="184"/>
                  </a:cubicBezTo>
                  <a:cubicBezTo>
                    <a:pt x="118" y="184"/>
                    <a:pt x="123" y="184"/>
                    <a:pt x="129" y="183"/>
                  </a:cubicBezTo>
                  <a:cubicBezTo>
                    <a:pt x="215" y="183"/>
                    <a:pt x="311" y="193"/>
                    <a:pt x="397" y="222"/>
                  </a:cubicBezTo>
                  <a:cubicBezTo>
                    <a:pt x="483" y="250"/>
                    <a:pt x="570" y="289"/>
                    <a:pt x="646" y="346"/>
                  </a:cubicBezTo>
                  <a:lnTo>
                    <a:pt x="656" y="337"/>
                  </a:lnTo>
                  <a:cubicBezTo>
                    <a:pt x="661" y="341"/>
                    <a:pt x="668" y="344"/>
                    <a:pt x="675" y="344"/>
                  </a:cubicBezTo>
                  <a:cubicBezTo>
                    <a:pt x="682" y="344"/>
                    <a:pt x="689" y="341"/>
                    <a:pt x="694" y="337"/>
                  </a:cubicBezTo>
                  <a:cubicBezTo>
                    <a:pt x="713" y="327"/>
                    <a:pt x="713" y="298"/>
                    <a:pt x="694" y="289"/>
                  </a:cubicBezTo>
                  <a:cubicBezTo>
                    <a:pt x="618" y="212"/>
                    <a:pt x="541" y="155"/>
                    <a:pt x="445" y="107"/>
                  </a:cubicBezTo>
                  <a:cubicBezTo>
                    <a:pt x="349" y="59"/>
                    <a:pt x="244" y="20"/>
                    <a:pt x="148" y="1"/>
                  </a:cubicBezTo>
                  <a:lnTo>
                    <a:pt x="129" y="1"/>
                  </a:lnTo>
                  <a:cubicBezTo>
                    <a:pt x="123" y="0"/>
                    <a:pt x="118" y="0"/>
                    <a:pt x="113"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80;p65">
              <a:extLst>
                <a:ext uri="{FF2B5EF4-FFF2-40B4-BE49-F238E27FC236}">
                  <a16:creationId xmlns:a16="http://schemas.microsoft.com/office/drawing/2014/main" id="{3A27565F-A2BC-4906-A2EE-7084EFF6F6A2}"/>
                </a:ext>
              </a:extLst>
            </p:cNvPr>
            <p:cNvSpPr/>
            <p:nvPr/>
          </p:nvSpPr>
          <p:spPr>
            <a:xfrm>
              <a:off x="7223360" y="2719688"/>
              <a:ext cx="27576" cy="10566"/>
            </a:xfrm>
            <a:custGeom>
              <a:avLst/>
              <a:gdLst/>
              <a:ahLst/>
              <a:cxnLst/>
              <a:rect l="l" t="t" r="r" b="b"/>
              <a:pathLst>
                <a:path w="475" h="182" extrusionOk="0">
                  <a:moveTo>
                    <a:pt x="139" y="1"/>
                  </a:moveTo>
                  <a:cubicBezTo>
                    <a:pt x="120" y="1"/>
                    <a:pt x="110" y="1"/>
                    <a:pt x="101" y="10"/>
                  </a:cubicBezTo>
                  <a:cubicBezTo>
                    <a:pt x="0" y="52"/>
                    <a:pt x="39" y="182"/>
                    <a:pt x="127" y="182"/>
                  </a:cubicBezTo>
                  <a:cubicBezTo>
                    <a:pt x="139" y="182"/>
                    <a:pt x="153" y="179"/>
                    <a:pt x="168" y="173"/>
                  </a:cubicBezTo>
                  <a:cubicBezTo>
                    <a:pt x="222" y="155"/>
                    <a:pt x="277" y="148"/>
                    <a:pt x="332" y="148"/>
                  </a:cubicBezTo>
                  <a:cubicBezTo>
                    <a:pt x="363" y="148"/>
                    <a:pt x="395" y="150"/>
                    <a:pt x="426" y="154"/>
                  </a:cubicBezTo>
                  <a:cubicBezTo>
                    <a:pt x="445" y="154"/>
                    <a:pt x="455" y="154"/>
                    <a:pt x="465" y="135"/>
                  </a:cubicBezTo>
                  <a:cubicBezTo>
                    <a:pt x="474" y="125"/>
                    <a:pt x="465" y="106"/>
                    <a:pt x="445" y="96"/>
                  </a:cubicBezTo>
                  <a:cubicBezTo>
                    <a:pt x="359" y="39"/>
                    <a:pt x="254" y="1"/>
                    <a:pt x="139"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181;p65">
              <a:extLst>
                <a:ext uri="{FF2B5EF4-FFF2-40B4-BE49-F238E27FC236}">
                  <a16:creationId xmlns:a16="http://schemas.microsoft.com/office/drawing/2014/main" id="{55141B18-A17E-4776-BA81-CF4C729E9183}"/>
                </a:ext>
              </a:extLst>
            </p:cNvPr>
            <p:cNvSpPr/>
            <p:nvPr/>
          </p:nvSpPr>
          <p:spPr>
            <a:xfrm>
              <a:off x="7617387" y="2448045"/>
              <a:ext cx="130275" cy="54221"/>
            </a:xfrm>
            <a:custGeom>
              <a:avLst/>
              <a:gdLst/>
              <a:ahLst/>
              <a:cxnLst/>
              <a:rect l="l" t="t" r="r" b="b"/>
              <a:pathLst>
                <a:path w="2244" h="934" extrusionOk="0">
                  <a:moveTo>
                    <a:pt x="1143" y="1"/>
                  </a:moveTo>
                  <a:cubicBezTo>
                    <a:pt x="951" y="1"/>
                    <a:pt x="764" y="21"/>
                    <a:pt x="614" y="72"/>
                  </a:cubicBezTo>
                  <a:cubicBezTo>
                    <a:pt x="374" y="158"/>
                    <a:pt x="1" y="934"/>
                    <a:pt x="173" y="934"/>
                  </a:cubicBezTo>
                  <a:cubicBezTo>
                    <a:pt x="959" y="915"/>
                    <a:pt x="2118" y="301"/>
                    <a:pt x="2194" y="215"/>
                  </a:cubicBezTo>
                  <a:cubicBezTo>
                    <a:pt x="2244" y="152"/>
                    <a:pt x="1673"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182;p65">
              <a:extLst>
                <a:ext uri="{FF2B5EF4-FFF2-40B4-BE49-F238E27FC236}">
                  <a16:creationId xmlns:a16="http://schemas.microsoft.com/office/drawing/2014/main" id="{CC8A7DA3-6D80-430F-AA54-6AFE3E13A827}"/>
                </a:ext>
              </a:extLst>
            </p:cNvPr>
            <p:cNvSpPr/>
            <p:nvPr/>
          </p:nvSpPr>
          <p:spPr>
            <a:xfrm>
              <a:off x="7302548" y="2440962"/>
              <a:ext cx="100609" cy="56311"/>
            </a:xfrm>
            <a:custGeom>
              <a:avLst/>
              <a:gdLst/>
              <a:ahLst/>
              <a:cxnLst/>
              <a:rect l="l" t="t" r="r" b="b"/>
              <a:pathLst>
                <a:path w="1733" h="970" extrusionOk="0">
                  <a:moveTo>
                    <a:pt x="779" y="1"/>
                  </a:moveTo>
                  <a:cubicBezTo>
                    <a:pt x="390" y="1"/>
                    <a:pt x="0" y="119"/>
                    <a:pt x="39" y="184"/>
                  </a:cubicBezTo>
                  <a:cubicBezTo>
                    <a:pt x="87" y="270"/>
                    <a:pt x="978" y="931"/>
                    <a:pt x="1611" y="970"/>
                  </a:cubicBezTo>
                  <a:cubicBezTo>
                    <a:pt x="1611" y="970"/>
                    <a:pt x="1612" y="970"/>
                    <a:pt x="1613" y="970"/>
                  </a:cubicBezTo>
                  <a:cubicBezTo>
                    <a:pt x="1732" y="970"/>
                    <a:pt x="1475" y="193"/>
                    <a:pt x="1285" y="98"/>
                  </a:cubicBezTo>
                  <a:cubicBezTo>
                    <a:pt x="1147" y="27"/>
                    <a:pt x="963" y="1"/>
                    <a:pt x="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83;p65">
              <a:extLst>
                <a:ext uri="{FF2B5EF4-FFF2-40B4-BE49-F238E27FC236}">
                  <a16:creationId xmlns:a16="http://schemas.microsoft.com/office/drawing/2014/main" id="{BDEEE022-2871-413B-B6CC-6EBE630E9145}"/>
                </a:ext>
              </a:extLst>
            </p:cNvPr>
            <p:cNvSpPr/>
            <p:nvPr/>
          </p:nvSpPr>
          <p:spPr>
            <a:xfrm>
              <a:off x="7216915" y="2507204"/>
              <a:ext cx="174687" cy="174332"/>
            </a:xfrm>
            <a:custGeom>
              <a:avLst/>
              <a:gdLst/>
              <a:ahLst/>
              <a:cxnLst/>
              <a:rect l="l" t="t" r="r" b="b"/>
              <a:pathLst>
                <a:path w="3009" h="3003" extrusionOk="0">
                  <a:moveTo>
                    <a:pt x="1452" y="0"/>
                  </a:moveTo>
                  <a:cubicBezTo>
                    <a:pt x="1441" y="0"/>
                    <a:pt x="1430" y="1"/>
                    <a:pt x="1419" y="1"/>
                  </a:cubicBezTo>
                  <a:cubicBezTo>
                    <a:pt x="259" y="49"/>
                    <a:pt x="1" y="1131"/>
                    <a:pt x="30" y="1620"/>
                  </a:cubicBezTo>
                  <a:cubicBezTo>
                    <a:pt x="58" y="2118"/>
                    <a:pt x="298" y="2798"/>
                    <a:pt x="911" y="2942"/>
                  </a:cubicBezTo>
                  <a:cubicBezTo>
                    <a:pt x="1075" y="2981"/>
                    <a:pt x="1264" y="3003"/>
                    <a:pt x="1459" y="3003"/>
                  </a:cubicBezTo>
                  <a:cubicBezTo>
                    <a:pt x="1981" y="3003"/>
                    <a:pt x="2547" y="2849"/>
                    <a:pt x="2798" y="2473"/>
                  </a:cubicBezTo>
                  <a:cubicBezTo>
                    <a:pt x="3009" y="1687"/>
                    <a:pt x="2856" y="1112"/>
                    <a:pt x="2635" y="796"/>
                  </a:cubicBezTo>
                  <a:cubicBezTo>
                    <a:pt x="2429" y="486"/>
                    <a:pt x="2028" y="0"/>
                    <a:pt x="14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84;p65">
              <a:extLst>
                <a:ext uri="{FF2B5EF4-FFF2-40B4-BE49-F238E27FC236}">
                  <a16:creationId xmlns:a16="http://schemas.microsoft.com/office/drawing/2014/main" id="{BF739899-CB54-43C2-AE16-9C2660F69A28}"/>
                </a:ext>
              </a:extLst>
            </p:cNvPr>
            <p:cNvSpPr/>
            <p:nvPr/>
          </p:nvSpPr>
          <p:spPr>
            <a:xfrm>
              <a:off x="7196364" y="2497857"/>
              <a:ext cx="195820" cy="121794"/>
            </a:xfrm>
            <a:custGeom>
              <a:avLst/>
              <a:gdLst/>
              <a:ahLst/>
              <a:cxnLst/>
              <a:rect l="l" t="t" r="r" b="b"/>
              <a:pathLst>
                <a:path w="3373" h="2098" extrusionOk="0">
                  <a:moveTo>
                    <a:pt x="1685" y="1"/>
                  </a:moveTo>
                  <a:cubicBezTo>
                    <a:pt x="1599" y="1"/>
                    <a:pt x="1510" y="6"/>
                    <a:pt x="1418" y="18"/>
                  </a:cubicBezTo>
                  <a:cubicBezTo>
                    <a:pt x="269" y="181"/>
                    <a:pt x="0" y="1570"/>
                    <a:pt x="0" y="1570"/>
                  </a:cubicBezTo>
                  <a:cubicBezTo>
                    <a:pt x="0" y="1570"/>
                    <a:pt x="211" y="1848"/>
                    <a:pt x="403" y="1906"/>
                  </a:cubicBezTo>
                  <a:cubicBezTo>
                    <a:pt x="356" y="1175"/>
                    <a:pt x="786" y="343"/>
                    <a:pt x="1755" y="343"/>
                  </a:cubicBezTo>
                  <a:cubicBezTo>
                    <a:pt x="1777" y="343"/>
                    <a:pt x="1798" y="343"/>
                    <a:pt x="1821" y="344"/>
                  </a:cubicBezTo>
                  <a:cubicBezTo>
                    <a:pt x="2836" y="382"/>
                    <a:pt x="3305" y="1609"/>
                    <a:pt x="3373" y="2097"/>
                  </a:cubicBezTo>
                  <a:cubicBezTo>
                    <a:pt x="3346" y="934"/>
                    <a:pt x="2776" y="1"/>
                    <a:pt x="1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5;p65">
              <a:extLst>
                <a:ext uri="{FF2B5EF4-FFF2-40B4-BE49-F238E27FC236}">
                  <a16:creationId xmlns:a16="http://schemas.microsoft.com/office/drawing/2014/main" id="{991E5F0B-9527-423F-9084-32A300F64173}"/>
                </a:ext>
              </a:extLst>
            </p:cNvPr>
            <p:cNvSpPr/>
            <p:nvPr/>
          </p:nvSpPr>
          <p:spPr>
            <a:xfrm>
              <a:off x="7220805" y="2511616"/>
              <a:ext cx="126328" cy="162605"/>
            </a:xfrm>
            <a:custGeom>
              <a:avLst/>
              <a:gdLst/>
              <a:ahLst/>
              <a:cxnLst/>
              <a:rect l="l" t="t" r="r" b="b"/>
              <a:pathLst>
                <a:path w="2176" h="2801" extrusionOk="0">
                  <a:moveTo>
                    <a:pt x="1111" y="1"/>
                  </a:moveTo>
                  <a:cubicBezTo>
                    <a:pt x="553" y="1"/>
                    <a:pt x="77" y="594"/>
                    <a:pt x="39" y="1352"/>
                  </a:cubicBezTo>
                  <a:cubicBezTo>
                    <a:pt x="1" y="2128"/>
                    <a:pt x="432" y="2770"/>
                    <a:pt x="1016" y="2799"/>
                  </a:cubicBezTo>
                  <a:cubicBezTo>
                    <a:pt x="1030" y="2800"/>
                    <a:pt x="1043" y="2800"/>
                    <a:pt x="1056" y="2800"/>
                  </a:cubicBezTo>
                  <a:cubicBezTo>
                    <a:pt x="1623" y="2800"/>
                    <a:pt x="2090" y="2207"/>
                    <a:pt x="2137" y="1458"/>
                  </a:cubicBezTo>
                  <a:cubicBezTo>
                    <a:pt x="2176" y="682"/>
                    <a:pt x="1735" y="30"/>
                    <a:pt x="1150" y="2"/>
                  </a:cubicBezTo>
                  <a:cubicBezTo>
                    <a:pt x="1137" y="1"/>
                    <a:pt x="1124" y="1"/>
                    <a:pt x="11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86;p65">
              <a:extLst>
                <a:ext uri="{FF2B5EF4-FFF2-40B4-BE49-F238E27FC236}">
                  <a16:creationId xmlns:a16="http://schemas.microsoft.com/office/drawing/2014/main" id="{F52C02E2-0FE3-420B-8C69-B5A1B35995CC}"/>
                </a:ext>
              </a:extLst>
            </p:cNvPr>
            <p:cNvSpPr/>
            <p:nvPr/>
          </p:nvSpPr>
          <p:spPr>
            <a:xfrm>
              <a:off x="7215290" y="2506333"/>
              <a:ext cx="136313" cy="173345"/>
            </a:xfrm>
            <a:custGeom>
              <a:avLst/>
              <a:gdLst/>
              <a:ahLst/>
              <a:cxnLst/>
              <a:rect l="l" t="t" r="r" b="b"/>
              <a:pathLst>
                <a:path w="2348" h="2986" extrusionOk="0">
                  <a:moveTo>
                    <a:pt x="1210" y="179"/>
                  </a:moveTo>
                  <a:cubicBezTo>
                    <a:pt x="1482" y="179"/>
                    <a:pt x="1755" y="319"/>
                    <a:pt x="1907" y="591"/>
                  </a:cubicBezTo>
                  <a:cubicBezTo>
                    <a:pt x="2079" y="869"/>
                    <a:pt x="2165" y="1204"/>
                    <a:pt x="2146" y="1539"/>
                  </a:cubicBezTo>
                  <a:cubicBezTo>
                    <a:pt x="2109" y="2250"/>
                    <a:pt x="1670" y="2805"/>
                    <a:pt x="1159" y="2805"/>
                  </a:cubicBezTo>
                  <a:cubicBezTo>
                    <a:pt x="1147" y="2805"/>
                    <a:pt x="1134" y="2805"/>
                    <a:pt x="1121" y="2804"/>
                  </a:cubicBezTo>
                  <a:cubicBezTo>
                    <a:pt x="584" y="2775"/>
                    <a:pt x="182" y="2162"/>
                    <a:pt x="220" y="1443"/>
                  </a:cubicBezTo>
                  <a:cubicBezTo>
                    <a:pt x="230" y="1108"/>
                    <a:pt x="355" y="782"/>
                    <a:pt x="565" y="524"/>
                  </a:cubicBezTo>
                  <a:cubicBezTo>
                    <a:pt x="720" y="292"/>
                    <a:pt x="964" y="179"/>
                    <a:pt x="1210" y="179"/>
                  </a:cubicBezTo>
                  <a:close/>
                  <a:moveTo>
                    <a:pt x="1208" y="1"/>
                  </a:moveTo>
                  <a:cubicBezTo>
                    <a:pt x="911" y="1"/>
                    <a:pt x="613" y="135"/>
                    <a:pt x="422" y="409"/>
                  </a:cubicBezTo>
                  <a:cubicBezTo>
                    <a:pt x="182" y="706"/>
                    <a:pt x="58" y="1060"/>
                    <a:pt x="38" y="1434"/>
                  </a:cubicBezTo>
                  <a:cubicBezTo>
                    <a:pt x="0" y="2258"/>
                    <a:pt x="479" y="2957"/>
                    <a:pt x="1111" y="2986"/>
                  </a:cubicBezTo>
                  <a:lnTo>
                    <a:pt x="1150" y="2986"/>
                  </a:lnTo>
                  <a:cubicBezTo>
                    <a:pt x="1763" y="2986"/>
                    <a:pt x="2280" y="2354"/>
                    <a:pt x="2318" y="1549"/>
                  </a:cubicBezTo>
                  <a:cubicBezTo>
                    <a:pt x="2347" y="1175"/>
                    <a:pt x="2251" y="802"/>
                    <a:pt x="2050" y="485"/>
                  </a:cubicBezTo>
                  <a:cubicBezTo>
                    <a:pt x="1864" y="164"/>
                    <a:pt x="1536" y="1"/>
                    <a:pt x="1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187;p65">
              <a:extLst>
                <a:ext uri="{FF2B5EF4-FFF2-40B4-BE49-F238E27FC236}">
                  <a16:creationId xmlns:a16="http://schemas.microsoft.com/office/drawing/2014/main" id="{235583AD-5EC5-4BDE-8E0A-D9EA99BD07CA}"/>
                </a:ext>
              </a:extLst>
            </p:cNvPr>
            <p:cNvSpPr/>
            <p:nvPr/>
          </p:nvSpPr>
          <p:spPr>
            <a:xfrm>
              <a:off x="7247511" y="2556725"/>
              <a:ext cx="55152" cy="71288"/>
            </a:xfrm>
            <a:custGeom>
              <a:avLst/>
              <a:gdLst/>
              <a:ahLst/>
              <a:cxnLst/>
              <a:rect l="l" t="t" r="r" b="b"/>
              <a:pathLst>
                <a:path w="950" h="1228" extrusionOk="0">
                  <a:moveTo>
                    <a:pt x="495" y="0"/>
                  </a:moveTo>
                  <a:cubicBezTo>
                    <a:pt x="242" y="0"/>
                    <a:pt x="29" y="265"/>
                    <a:pt x="20" y="595"/>
                  </a:cubicBezTo>
                  <a:cubicBezTo>
                    <a:pt x="1" y="930"/>
                    <a:pt x="192" y="1217"/>
                    <a:pt x="441" y="1227"/>
                  </a:cubicBezTo>
                  <a:cubicBezTo>
                    <a:pt x="450" y="1228"/>
                    <a:pt x="459" y="1228"/>
                    <a:pt x="467" y="1228"/>
                  </a:cubicBezTo>
                  <a:cubicBezTo>
                    <a:pt x="715" y="1228"/>
                    <a:pt x="921" y="966"/>
                    <a:pt x="940" y="642"/>
                  </a:cubicBezTo>
                  <a:cubicBezTo>
                    <a:pt x="949" y="298"/>
                    <a:pt x="758" y="20"/>
                    <a:pt x="508" y="1"/>
                  </a:cubicBezTo>
                  <a:cubicBezTo>
                    <a:pt x="504" y="0"/>
                    <a:pt x="499" y="0"/>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188;p65">
              <a:extLst>
                <a:ext uri="{FF2B5EF4-FFF2-40B4-BE49-F238E27FC236}">
                  <a16:creationId xmlns:a16="http://schemas.microsoft.com/office/drawing/2014/main" id="{3B477408-DDEC-48AE-8E35-5F482212B9B6}"/>
                </a:ext>
              </a:extLst>
            </p:cNvPr>
            <p:cNvSpPr/>
            <p:nvPr/>
          </p:nvSpPr>
          <p:spPr>
            <a:xfrm>
              <a:off x="7305393" y="2589179"/>
              <a:ext cx="69782" cy="43133"/>
            </a:xfrm>
            <a:custGeom>
              <a:avLst/>
              <a:gdLst/>
              <a:ahLst/>
              <a:cxnLst/>
              <a:rect l="l" t="t" r="r" b="b"/>
              <a:pathLst>
                <a:path w="1202" h="743" extrusionOk="0">
                  <a:moveTo>
                    <a:pt x="334" y="1"/>
                  </a:moveTo>
                  <a:cubicBezTo>
                    <a:pt x="170" y="1"/>
                    <a:pt x="41" y="27"/>
                    <a:pt x="29" y="83"/>
                  </a:cubicBezTo>
                  <a:cubicBezTo>
                    <a:pt x="0" y="218"/>
                    <a:pt x="489" y="668"/>
                    <a:pt x="786" y="735"/>
                  </a:cubicBezTo>
                  <a:cubicBezTo>
                    <a:pt x="806" y="740"/>
                    <a:pt x="825" y="742"/>
                    <a:pt x="843" y="742"/>
                  </a:cubicBezTo>
                  <a:cubicBezTo>
                    <a:pt x="1107" y="742"/>
                    <a:pt x="1202" y="257"/>
                    <a:pt x="987" y="131"/>
                  </a:cubicBezTo>
                  <a:cubicBezTo>
                    <a:pt x="843" y="49"/>
                    <a:pt x="557"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189;p65">
              <a:extLst>
                <a:ext uri="{FF2B5EF4-FFF2-40B4-BE49-F238E27FC236}">
                  <a16:creationId xmlns:a16="http://schemas.microsoft.com/office/drawing/2014/main" id="{859578D0-1D17-4395-8BD1-0AFB3E289099}"/>
                </a:ext>
              </a:extLst>
            </p:cNvPr>
            <p:cNvSpPr/>
            <p:nvPr/>
          </p:nvSpPr>
          <p:spPr>
            <a:xfrm>
              <a:off x="7230849" y="2594404"/>
              <a:ext cx="25080" cy="22989"/>
            </a:xfrm>
            <a:custGeom>
              <a:avLst/>
              <a:gdLst/>
              <a:ahLst/>
              <a:cxnLst/>
              <a:rect l="l" t="t" r="r" b="b"/>
              <a:pathLst>
                <a:path w="432" h="396" extrusionOk="0">
                  <a:moveTo>
                    <a:pt x="330" y="0"/>
                  </a:moveTo>
                  <a:cubicBezTo>
                    <a:pt x="239" y="0"/>
                    <a:pt x="107" y="35"/>
                    <a:pt x="58" y="108"/>
                  </a:cubicBezTo>
                  <a:cubicBezTo>
                    <a:pt x="0" y="204"/>
                    <a:pt x="58" y="396"/>
                    <a:pt x="125" y="396"/>
                  </a:cubicBezTo>
                  <a:cubicBezTo>
                    <a:pt x="192" y="396"/>
                    <a:pt x="431" y="89"/>
                    <a:pt x="422" y="32"/>
                  </a:cubicBezTo>
                  <a:cubicBezTo>
                    <a:pt x="418" y="11"/>
                    <a:pt x="380" y="0"/>
                    <a:pt x="3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190;p65">
              <a:extLst>
                <a:ext uri="{FF2B5EF4-FFF2-40B4-BE49-F238E27FC236}">
                  <a16:creationId xmlns:a16="http://schemas.microsoft.com/office/drawing/2014/main" id="{67FD1949-686E-416F-BC0F-4755488D2207}"/>
                </a:ext>
              </a:extLst>
            </p:cNvPr>
            <p:cNvSpPr/>
            <p:nvPr/>
          </p:nvSpPr>
          <p:spPr>
            <a:xfrm>
              <a:off x="7633526" y="2521776"/>
              <a:ext cx="232510" cy="185071"/>
            </a:xfrm>
            <a:custGeom>
              <a:avLst/>
              <a:gdLst/>
              <a:ahLst/>
              <a:cxnLst/>
              <a:rect l="l" t="t" r="r" b="b"/>
              <a:pathLst>
                <a:path w="4005" h="3188" extrusionOk="0">
                  <a:moveTo>
                    <a:pt x="1951" y="0"/>
                  </a:moveTo>
                  <a:cubicBezTo>
                    <a:pt x="1142" y="0"/>
                    <a:pt x="586" y="534"/>
                    <a:pt x="336" y="1005"/>
                  </a:cubicBezTo>
                  <a:cubicBezTo>
                    <a:pt x="0" y="1618"/>
                    <a:pt x="297" y="2701"/>
                    <a:pt x="297" y="2701"/>
                  </a:cubicBezTo>
                  <a:cubicBezTo>
                    <a:pt x="297" y="2701"/>
                    <a:pt x="546" y="3113"/>
                    <a:pt x="1370" y="3180"/>
                  </a:cubicBezTo>
                  <a:cubicBezTo>
                    <a:pt x="1427" y="3185"/>
                    <a:pt x="1486" y="3187"/>
                    <a:pt x="1545" y="3187"/>
                  </a:cubicBezTo>
                  <a:cubicBezTo>
                    <a:pt x="2352" y="3187"/>
                    <a:pt x="3338" y="2724"/>
                    <a:pt x="3785" y="2394"/>
                  </a:cubicBezTo>
                  <a:cubicBezTo>
                    <a:pt x="4005" y="1819"/>
                    <a:pt x="3995" y="651"/>
                    <a:pt x="2750" y="162"/>
                  </a:cubicBezTo>
                  <a:cubicBezTo>
                    <a:pt x="2462" y="49"/>
                    <a:pt x="2195" y="0"/>
                    <a:pt x="19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191;p65">
              <a:extLst>
                <a:ext uri="{FF2B5EF4-FFF2-40B4-BE49-F238E27FC236}">
                  <a16:creationId xmlns:a16="http://schemas.microsoft.com/office/drawing/2014/main" id="{A516B57C-B333-43E5-9C08-EF1C2A97D53D}"/>
                </a:ext>
              </a:extLst>
            </p:cNvPr>
            <p:cNvSpPr/>
            <p:nvPr/>
          </p:nvSpPr>
          <p:spPr>
            <a:xfrm>
              <a:off x="7651872" y="2537741"/>
              <a:ext cx="137997" cy="163128"/>
            </a:xfrm>
            <a:custGeom>
              <a:avLst/>
              <a:gdLst/>
              <a:ahLst/>
              <a:cxnLst/>
              <a:rect l="l" t="t" r="r" b="b"/>
              <a:pathLst>
                <a:path w="2377" h="2810" extrusionOk="0">
                  <a:moveTo>
                    <a:pt x="1212" y="1"/>
                  </a:moveTo>
                  <a:cubicBezTo>
                    <a:pt x="598" y="1"/>
                    <a:pt x="76" y="594"/>
                    <a:pt x="39" y="1353"/>
                  </a:cubicBezTo>
                  <a:cubicBezTo>
                    <a:pt x="1" y="2129"/>
                    <a:pt x="489" y="2780"/>
                    <a:pt x="1121" y="2809"/>
                  </a:cubicBezTo>
                  <a:cubicBezTo>
                    <a:pt x="1136" y="2810"/>
                    <a:pt x="1150" y="2810"/>
                    <a:pt x="1165" y="2810"/>
                  </a:cubicBezTo>
                  <a:cubicBezTo>
                    <a:pt x="1778" y="2810"/>
                    <a:pt x="2301" y="2217"/>
                    <a:pt x="2338" y="1468"/>
                  </a:cubicBezTo>
                  <a:cubicBezTo>
                    <a:pt x="2376" y="692"/>
                    <a:pt x="1888" y="40"/>
                    <a:pt x="1256" y="2"/>
                  </a:cubicBezTo>
                  <a:cubicBezTo>
                    <a:pt x="1241" y="1"/>
                    <a:pt x="1227" y="1"/>
                    <a:pt x="1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192;p65">
              <a:extLst>
                <a:ext uri="{FF2B5EF4-FFF2-40B4-BE49-F238E27FC236}">
                  <a16:creationId xmlns:a16="http://schemas.microsoft.com/office/drawing/2014/main" id="{A086CE3F-04A4-4C92-B0F0-B30A1BE04102}"/>
                </a:ext>
              </a:extLst>
            </p:cNvPr>
            <p:cNvSpPr/>
            <p:nvPr/>
          </p:nvSpPr>
          <p:spPr>
            <a:xfrm>
              <a:off x="7640725" y="2532748"/>
              <a:ext cx="160290" cy="173635"/>
            </a:xfrm>
            <a:custGeom>
              <a:avLst/>
              <a:gdLst/>
              <a:ahLst/>
              <a:cxnLst/>
              <a:rect l="l" t="t" r="r" b="b"/>
              <a:pathLst>
                <a:path w="2761" h="2991" extrusionOk="0">
                  <a:moveTo>
                    <a:pt x="1448" y="184"/>
                  </a:moveTo>
                  <a:cubicBezTo>
                    <a:pt x="1745" y="203"/>
                    <a:pt x="2013" y="356"/>
                    <a:pt x="2176" y="596"/>
                  </a:cubicBezTo>
                  <a:cubicBezTo>
                    <a:pt x="2568" y="1170"/>
                    <a:pt x="2530" y="1937"/>
                    <a:pt x="2080" y="2464"/>
                  </a:cubicBezTo>
                  <a:cubicBezTo>
                    <a:pt x="1895" y="2694"/>
                    <a:pt x="1630" y="2808"/>
                    <a:pt x="1367" y="2808"/>
                  </a:cubicBezTo>
                  <a:cubicBezTo>
                    <a:pt x="1072" y="2808"/>
                    <a:pt x="777" y="2666"/>
                    <a:pt x="595" y="2387"/>
                  </a:cubicBezTo>
                  <a:cubicBezTo>
                    <a:pt x="394" y="2119"/>
                    <a:pt x="307" y="1784"/>
                    <a:pt x="327" y="1439"/>
                  </a:cubicBezTo>
                  <a:cubicBezTo>
                    <a:pt x="336" y="1103"/>
                    <a:pt x="461" y="778"/>
                    <a:pt x="681" y="519"/>
                  </a:cubicBezTo>
                  <a:cubicBezTo>
                    <a:pt x="863" y="308"/>
                    <a:pt x="1122" y="184"/>
                    <a:pt x="1400" y="184"/>
                  </a:cubicBezTo>
                  <a:close/>
                  <a:moveTo>
                    <a:pt x="1398" y="0"/>
                  </a:moveTo>
                  <a:cubicBezTo>
                    <a:pt x="1084" y="0"/>
                    <a:pt x="768" y="133"/>
                    <a:pt x="547" y="404"/>
                  </a:cubicBezTo>
                  <a:cubicBezTo>
                    <a:pt x="49" y="998"/>
                    <a:pt x="1" y="1860"/>
                    <a:pt x="451" y="2502"/>
                  </a:cubicBezTo>
                  <a:cubicBezTo>
                    <a:pt x="643" y="2780"/>
                    <a:pt x="959" y="2962"/>
                    <a:pt x="1304" y="2991"/>
                  </a:cubicBezTo>
                  <a:lnTo>
                    <a:pt x="1361" y="2991"/>
                  </a:lnTo>
                  <a:cubicBezTo>
                    <a:pt x="1687" y="2981"/>
                    <a:pt x="2003" y="2837"/>
                    <a:pt x="2214" y="2588"/>
                  </a:cubicBezTo>
                  <a:cubicBezTo>
                    <a:pt x="2722" y="1994"/>
                    <a:pt x="2760" y="1132"/>
                    <a:pt x="2319" y="490"/>
                  </a:cubicBezTo>
                  <a:cubicBezTo>
                    <a:pt x="2102" y="166"/>
                    <a:pt x="1751" y="0"/>
                    <a:pt x="13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193;p65">
              <a:extLst>
                <a:ext uri="{FF2B5EF4-FFF2-40B4-BE49-F238E27FC236}">
                  <a16:creationId xmlns:a16="http://schemas.microsoft.com/office/drawing/2014/main" id="{30E3BB79-C1A9-4429-B4CF-EBE6B2A4C598}"/>
                </a:ext>
              </a:extLst>
            </p:cNvPr>
            <p:cNvSpPr/>
            <p:nvPr/>
          </p:nvSpPr>
          <p:spPr>
            <a:xfrm>
              <a:off x="7681365" y="2583373"/>
              <a:ext cx="60667" cy="71347"/>
            </a:xfrm>
            <a:custGeom>
              <a:avLst/>
              <a:gdLst/>
              <a:ahLst/>
              <a:cxnLst/>
              <a:rect l="l" t="t" r="r" b="b"/>
              <a:pathLst>
                <a:path w="1045" h="1229" extrusionOk="0">
                  <a:moveTo>
                    <a:pt x="528" y="0"/>
                  </a:moveTo>
                  <a:cubicBezTo>
                    <a:pt x="262" y="0"/>
                    <a:pt x="28" y="262"/>
                    <a:pt x="10" y="586"/>
                  </a:cubicBezTo>
                  <a:cubicBezTo>
                    <a:pt x="0" y="931"/>
                    <a:pt x="211" y="1218"/>
                    <a:pt x="489" y="1228"/>
                  </a:cubicBezTo>
                  <a:cubicBezTo>
                    <a:pt x="499" y="1228"/>
                    <a:pt x="508" y="1229"/>
                    <a:pt x="518" y="1229"/>
                  </a:cubicBezTo>
                  <a:cubicBezTo>
                    <a:pt x="792" y="1229"/>
                    <a:pt x="1007" y="967"/>
                    <a:pt x="1025" y="634"/>
                  </a:cubicBezTo>
                  <a:cubicBezTo>
                    <a:pt x="1045" y="298"/>
                    <a:pt x="834" y="11"/>
                    <a:pt x="556" y="1"/>
                  </a:cubicBezTo>
                  <a:cubicBezTo>
                    <a:pt x="547" y="1"/>
                    <a:pt x="537" y="0"/>
                    <a:pt x="5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194;p65">
              <a:extLst>
                <a:ext uri="{FF2B5EF4-FFF2-40B4-BE49-F238E27FC236}">
                  <a16:creationId xmlns:a16="http://schemas.microsoft.com/office/drawing/2014/main" id="{8458F9AE-16D4-4D5E-B3B5-45DD8E4C3300}"/>
                </a:ext>
              </a:extLst>
            </p:cNvPr>
            <p:cNvSpPr/>
            <p:nvPr/>
          </p:nvSpPr>
          <p:spPr>
            <a:xfrm>
              <a:off x="7745343" y="2615884"/>
              <a:ext cx="75936" cy="43597"/>
            </a:xfrm>
            <a:custGeom>
              <a:avLst/>
              <a:gdLst/>
              <a:ahLst/>
              <a:cxnLst/>
              <a:rect l="l" t="t" r="r" b="b"/>
              <a:pathLst>
                <a:path w="1308" h="751" extrusionOk="0">
                  <a:moveTo>
                    <a:pt x="352" y="1"/>
                  </a:moveTo>
                  <a:cubicBezTo>
                    <a:pt x="173" y="1"/>
                    <a:pt x="31" y="26"/>
                    <a:pt x="19" y="83"/>
                  </a:cubicBezTo>
                  <a:cubicBezTo>
                    <a:pt x="0" y="217"/>
                    <a:pt x="527" y="668"/>
                    <a:pt x="862" y="744"/>
                  </a:cubicBezTo>
                  <a:cubicBezTo>
                    <a:pt x="881" y="748"/>
                    <a:pt x="900" y="750"/>
                    <a:pt x="918" y="750"/>
                  </a:cubicBezTo>
                  <a:cubicBezTo>
                    <a:pt x="1211" y="750"/>
                    <a:pt x="1307" y="258"/>
                    <a:pt x="1063" y="131"/>
                  </a:cubicBezTo>
                  <a:cubicBezTo>
                    <a:pt x="909" y="48"/>
                    <a:pt x="595"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195;p65">
              <a:extLst>
                <a:ext uri="{FF2B5EF4-FFF2-40B4-BE49-F238E27FC236}">
                  <a16:creationId xmlns:a16="http://schemas.microsoft.com/office/drawing/2014/main" id="{7DD321E6-DDAE-4256-A3F7-8920B81AD523}"/>
                </a:ext>
              </a:extLst>
            </p:cNvPr>
            <p:cNvSpPr/>
            <p:nvPr/>
          </p:nvSpPr>
          <p:spPr>
            <a:xfrm>
              <a:off x="7663019" y="2620935"/>
              <a:ext cx="27808" cy="22060"/>
            </a:xfrm>
            <a:custGeom>
              <a:avLst/>
              <a:gdLst/>
              <a:ahLst/>
              <a:cxnLst/>
              <a:rect l="l" t="t" r="r" b="b"/>
              <a:pathLst>
                <a:path w="479" h="380" extrusionOk="0">
                  <a:moveTo>
                    <a:pt x="351" y="0"/>
                  </a:moveTo>
                  <a:cubicBezTo>
                    <a:pt x="253" y="0"/>
                    <a:pt x="120" y="31"/>
                    <a:pt x="67" y="102"/>
                  </a:cubicBezTo>
                  <a:cubicBezTo>
                    <a:pt x="0" y="198"/>
                    <a:pt x="67" y="380"/>
                    <a:pt x="144" y="380"/>
                  </a:cubicBezTo>
                  <a:cubicBezTo>
                    <a:pt x="145" y="380"/>
                    <a:pt x="146" y="380"/>
                    <a:pt x="148" y="380"/>
                  </a:cubicBezTo>
                  <a:cubicBezTo>
                    <a:pt x="229" y="380"/>
                    <a:pt x="479" y="91"/>
                    <a:pt x="470" y="35"/>
                  </a:cubicBezTo>
                  <a:cubicBezTo>
                    <a:pt x="462" y="12"/>
                    <a:pt x="413" y="0"/>
                    <a:pt x="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196;p65">
              <a:extLst>
                <a:ext uri="{FF2B5EF4-FFF2-40B4-BE49-F238E27FC236}">
                  <a16:creationId xmlns:a16="http://schemas.microsoft.com/office/drawing/2014/main" id="{0D2D8106-34C9-4D21-885C-FF8DF1187423}"/>
                </a:ext>
              </a:extLst>
            </p:cNvPr>
            <p:cNvSpPr/>
            <p:nvPr/>
          </p:nvSpPr>
          <p:spPr>
            <a:xfrm>
              <a:off x="7630507" y="2508713"/>
              <a:ext cx="268911" cy="152098"/>
            </a:xfrm>
            <a:custGeom>
              <a:avLst/>
              <a:gdLst/>
              <a:ahLst/>
              <a:cxnLst/>
              <a:rect l="l" t="t" r="r" b="b"/>
              <a:pathLst>
                <a:path w="4632" h="2620" extrusionOk="0">
                  <a:moveTo>
                    <a:pt x="2221" y="1"/>
                  </a:moveTo>
                  <a:cubicBezTo>
                    <a:pt x="799" y="1"/>
                    <a:pt x="1" y="1208"/>
                    <a:pt x="100" y="2475"/>
                  </a:cubicBezTo>
                  <a:cubicBezTo>
                    <a:pt x="100" y="2475"/>
                    <a:pt x="436" y="569"/>
                    <a:pt x="1815" y="416"/>
                  </a:cubicBezTo>
                  <a:cubicBezTo>
                    <a:pt x="1888" y="408"/>
                    <a:pt x="1960" y="404"/>
                    <a:pt x="2029" y="404"/>
                  </a:cubicBezTo>
                  <a:cubicBezTo>
                    <a:pt x="3283" y="404"/>
                    <a:pt x="3964" y="1666"/>
                    <a:pt x="3837" y="2619"/>
                  </a:cubicBezTo>
                  <a:cubicBezTo>
                    <a:pt x="4201" y="2523"/>
                    <a:pt x="4632" y="2111"/>
                    <a:pt x="4632" y="2111"/>
                  </a:cubicBezTo>
                  <a:cubicBezTo>
                    <a:pt x="4632" y="2111"/>
                    <a:pt x="3999" y="167"/>
                    <a:pt x="2476" y="13"/>
                  </a:cubicBezTo>
                  <a:cubicBezTo>
                    <a:pt x="2389" y="5"/>
                    <a:pt x="2304" y="1"/>
                    <a:pt x="2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197;p65">
              <a:extLst>
                <a:ext uri="{FF2B5EF4-FFF2-40B4-BE49-F238E27FC236}">
                  <a16:creationId xmlns:a16="http://schemas.microsoft.com/office/drawing/2014/main" id="{0B6BD9D3-8A20-44B5-BACF-E07F531E461E}"/>
                </a:ext>
              </a:extLst>
            </p:cNvPr>
            <p:cNvSpPr/>
            <p:nvPr/>
          </p:nvSpPr>
          <p:spPr>
            <a:xfrm>
              <a:off x="7028407" y="1982668"/>
              <a:ext cx="1179678" cy="806988"/>
            </a:xfrm>
            <a:custGeom>
              <a:avLst/>
              <a:gdLst/>
              <a:ahLst/>
              <a:cxnLst/>
              <a:rect l="l" t="t" r="r" b="b"/>
              <a:pathLst>
                <a:path w="20320" h="13901" extrusionOk="0">
                  <a:moveTo>
                    <a:pt x="7599" y="0"/>
                  </a:moveTo>
                  <a:cubicBezTo>
                    <a:pt x="6450" y="0"/>
                    <a:pt x="5069" y="220"/>
                    <a:pt x="3918" y="1113"/>
                  </a:cubicBezTo>
                  <a:cubicBezTo>
                    <a:pt x="2165" y="2473"/>
                    <a:pt x="1571" y="4351"/>
                    <a:pt x="1456" y="5865"/>
                  </a:cubicBezTo>
                  <a:cubicBezTo>
                    <a:pt x="690" y="7062"/>
                    <a:pt x="0" y="8605"/>
                    <a:pt x="134" y="10080"/>
                  </a:cubicBezTo>
                  <a:cubicBezTo>
                    <a:pt x="139" y="10131"/>
                    <a:pt x="162" y="10152"/>
                    <a:pt x="198" y="10152"/>
                  </a:cubicBezTo>
                  <a:cubicBezTo>
                    <a:pt x="388" y="10152"/>
                    <a:pt x="929" y="9563"/>
                    <a:pt x="929" y="9563"/>
                  </a:cubicBezTo>
                  <a:cubicBezTo>
                    <a:pt x="1012" y="11945"/>
                    <a:pt x="2297" y="13295"/>
                    <a:pt x="2433" y="13295"/>
                  </a:cubicBezTo>
                  <a:cubicBezTo>
                    <a:pt x="2438" y="13295"/>
                    <a:pt x="2441" y="13293"/>
                    <a:pt x="2443" y="13290"/>
                  </a:cubicBezTo>
                  <a:cubicBezTo>
                    <a:pt x="2491" y="13175"/>
                    <a:pt x="3037" y="8854"/>
                    <a:pt x="5164" y="5625"/>
                  </a:cubicBezTo>
                  <a:lnTo>
                    <a:pt x="5164" y="5625"/>
                  </a:lnTo>
                  <a:cubicBezTo>
                    <a:pt x="4800" y="7015"/>
                    <a:pt x="5097" y="8346"/>
                    <a:pt x="5336" y="8375"/>
                  </a:cubicBezTo>
                  <a:cubicBezTo>
                    <a:pt x="5338" y="8375"/>
                    <a:pt x="5339" y="8375"/>
                    <a:pt x="5340" y="8375"/>
                  </a:cubicBezTo>
                  <a:cubicBezTo>
                    <a:pt x="5586" y="8375"/>
                    <a:pt x="6602" y="5643"/>
                    <a:pt x="8699" y="3499"/>
                  </a:cubicBezTo>
                  <a:cubicBezTo>
                    <a:pt x="9529" y="7116"/>
                    <a:pt x="13198" y="10116"/>
                    <a:pt x="13474" y="10116"/>
                  </a:cubicBezTo>
                  <a:cubicBezTo>
                    <a:pt x="13482" y="10116"/>
                    <a:pt x="13487" y="10114"/>
                    <a:pt x="13489" y="10109"/>
                  </a:cubicBezTo>
                  <a:cubicBezTo>
                    <a:pt x="13566" y="9927"/>
                    <a:pt x="13211" y="8222"/>
                    <a:pt x="13211" y="8222"/>
                  </a:cubicBezTo>
                  <a:lnTo>
                    <a:pt x="13211" y="8222"/>
                  </a:lnTo>
                  <a:cubicBezTo>
                    <a:pt x="14323" y="9563"/>
                    <a:pt x="16037" y="11220"/>
                    <a:pt x="16037" y="11220"/>
                  </a:cubicBezTo>
                  <a:cubicBezTo>
                    <a:pt x="16037" y="11220"/>
                    <a:pt x="16162" y="13759"/>
                    <a:pt x="16277" y="13893"/>
                  </a:cubicBezTo>
                  <a:cubicBezTo>
                    <a:pt x="16280" y="13898"/>
                    <a:pt x="16287" y="13900"/>
                    <a:pt x="16296" y="13900"/>
                  </a:cubicBezTo>
                  <a:cubicBezTo>
                    <a:pt x="16565" y="13900"/>
                    <a:pt x="19186" y="11874"/>
                    <a:pt x="19362" y="8011"/>
                  </a:cubicBezTo>
                  <a:cubicBezTo>
                    <a:pt x="19566" y="8322"/>
                    <a:pt x="20060" y="8874"/>
                    <a:pt x="20199" y="8874"/>
                  </a:cubicBezTo>
                  <a:cubicBezTo>
                    <a:pt x="20209" y="8874"/>
                    <a:pt x="20218" y="8870"/>
                    <a:pt x="20224" y="8864"/>
                  </a:cubicBezTo>
                  <a:cubicBezTo>
                    <a:pt x="20320" y="8768"/>
                    <a:pt x="20243" y="4217"/>
                    <a:pt x="17886" y="2387"/>
                  </a:cubicBezTo>
                  <a:cubicBezTo>
                    <a:pt x="15930" y="870"/>
                    <a:pt x="13203" y="12"/>
                    <a:pt x="10651" y="12"/>
                  </a:cubicBezTo>
                  <a:cubicBezTo>
                    <a:pt x="10141" y="12"/>
                    <a:pt x="9638" y="46"/>
                    <a:pt x="9149" y="117"/>
                  </a:cubicBezTo>
                  <a:cubicBezTo>
                    <a:pt x="8741" y="61"/>
                    <a:pt x="8202" y="0"/>
                    <a:pt x="75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198;p65">
              <a:extLst>
                <a:ext uri="{FF2B5EF4-FFF2-40B4-BE49-F238E27FC236}">
                  <a16:creationId xmlns:a16="http://schemas.microsoft.com/office/drawing/2014/main" id="{98EC7211-B528-4446-B862-B3E5114934DD}"/>
                </a:ext>
              </a:extLst>
            </p:cNvPr>
            <p:cNvSpPr/>
            <p:nvPr/>
          </p:nvSpPr>
          <p:spPr>
            <a:xfrm>
              <a:off x="7660697" y="2244326"/>
              <a:ext cx="196226" cy="122375"/>
            </a:xfrm>
            <a:custGeom>
              <a:avLst/>
              <a:gdLst/>
              <a:ahLst/>
              <a:cxnLst/>
              <a:rect l="l" t="t" r="r" b="b"/>
              <a:pathLst>
                <a:path w="3380" h="2108" extrusionOk="0">
                  <a:moveTo>
                    <a:pt x="308" y="1"/>
                  </a:moveTo>
                  <a:cubicBezTo>
                    <a:pt x="102" y="1"/>
                    <a:pt x="1" y="78"/>
                    <a:pt x="78" y="266"/>
                  </a:cubicBezTo>
                  <a:cubicBezTo>
                    <a:pt x="283" y="741"/>
                    <a:pt x="2663" y="2108"/>
                    <a:pt x="3238" y="2108"/>
                  </a:cubicBezTo>
                  <a:cubicBezTo>
                    <a:pt x="3334" y="2108"/>
                    <a:pt x="3380" y="2069"/>
                    <a:pt x="3355" y="1981"/>
                  </a:cubicBezTo>
                  <a:cubicBezTo>
                    <a:pt x="3173" y="1367"/>
                    <a:pt x="2598" y="869"/>
                    <a:pt x="2186" y="649"/>
                  </a:cubicBezTo>
                  <a:cubicBezTo>
                    <a:pt x="1526" y="300"/>
                    <a:pt x="714" y="1"/>
                    <a:pt x="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199;p65">
              <a:extLst>
                <a:ext uri="{FF2B5EF4-FFF2-40B4-BE49-F238E27FC236}">
                  <a16:creationId xmlns:a16="http://schemas.microsoft.com/office/drawing/2014/main" id="{5B8721EB-0220-4B0D-8CF0-5739E2CA86F4}"/>
                </a:ext>
              </a:extLst>
            </p:cNvPr>
            <p:cNvSpPr/>
            <p:nvPr/>
          </p:nvSpPr>
          <p:spPr>
            <a:xfrm>
              <a:off x="7139062" y="2078983"/>
              <a:ext cx="304266" cy="132650"/>
            </a:xfrm>
            <a:custGeom>
              <a:avLst/>
              <a:gdLst/>
              <a:ahLst/>
              <a:cxnLst/>
              <a:rect l="l" t="t" r="r" b="b"/>
              <a:pathLst>
                <a:path w="5241" h="2285" extrusionOk="0">
                  <a:moveTo>
                    <a:pt x="1399" y="0"/>
                  </a:moveTo>
                  <a:cubicBezTo>
                    <a:pt x="786" y="623"/>
                    <a:pt x="307" y="1370"/>
                    <a:pt x="1" y="2194"/>
                  </a:cubicBezTo>
                  <a:cubicBezTo>
                    <a:pt x="488" y="2258"/>
                    <a:pt x="973" y="2285"/>
                    <a:pt x="1439" y="2285"/>
                  </a:cubicBezTo>
                  <a:cubicBezTo>
                    <a:pt x="3421" y="2285"/>
                    <a:pt x="5069" y="1803"/>
                    <a:pt x="5155" y="1648"/>
                  </a:cubicBezTo>
                  <a:cubicBezTo>
                    <a:pt x="5241" y="1466"/>
                    <a:pt x="3037" y="699"/>
                    <a:pt x="1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200;p65">
              <a:extLst>
                <a:ext uri="{FF2B5EF4-FFF2-40B4-BE49-F238E27FC236}">
                  <a16:creationId xmlns:a16="http://schemas.microsoft.com/office/drawing/2014/main" id="{5C7FA670-393F-4074-8550-ECFE70E92B85}"/>
                </a:ext>
              </a:extLst>
            </p:cNvPr>
            <p:cNvSpPr/>
            <p:nvPr/>
          </p:nvSpPr>
          <p:spPr>
            <a:xfrm>
              <a:off x="7699420" y="2147373"/>
              <a:ext cx="481973" cy="172474"/>
            </a:xfrm>
            <a:custGeom>
              <a:avLst/>
              <a:gdLst/>
              <a:ahLst/>
              <a:cxnLst/>
              <a:rect l="l" t="t" r="r" b="b"/>
              <a:pathLst>
                <a:path w="8302" h="2971" extrusionOk="0">
                  <a:moveTo>
                    <a:pt x="6817" y="0"/>
                  </a:moveTo>
                  <a:cubicBezTo>
                    <a:pt x="4269" y="460"/>
                    <a:pt x="149" y="959"/>
                    <a:pt x="72" y="1112"/>
                  </a:cubicBezTo>
                  <a:cubicBezTo>
                    <a:pt x="0" y="1247"/>
                    <a:pt x="3998" y="2970"/>
                    <a:pt x="7653" y="2970"/>
                  </a:cubicBezTo>
                  <a:cubicBezTo>
                    <a:pt x="7871" y="2970"/>
                    <a:pt x="8088" y="2964"/>
                    <a:pt x="8302" y="2951"/>
                  </a:cubicBezTo>
                  <a:cubicBezTo>
                    <a:pt x="8024" y="1907"/>
                    <a:pt x="7564" y="805"/>
                    <a:pt x="6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201;p65">
              <a:extLst>
                <a:ext uri="{FF2B5EF4-FFF2-40B4-BE49-F238E27FC236}">
                  <a16:creationId xmlns:a16="http://schemas.microsoft.com/office/drawing/2014/main" id="{EAB802B8-FF37-4A9C-8FFF-CF160E6F421A}"/>
                </a:ext>
              </a:extLst>
            </p:cNvPr>
            <p:cNvSpPr/>
            <p:nvPr/>
          </p:nvSpPr>
          <p:spPr>
            <a:xfrm>
              <a:off x="8063432" y="2118229"/>
              <a:ext cx="127663" cy="212182"/>
            </a:xfrm>
            <a:custGeom>
              <a:avLst/>
              <a:gdLst/>
              <a:ahLst/>
              <a:cxnLst/>
              <a:rect l="l" t="t" r="r" b="b"/>
              <a:pathLst>
                <a:path w="2199" h="3655" extrusionOk="0">
                  <a:moveTo>
                    <a:pt x="64" y="1"/>
                  </a:moveTo>
                  <a:cubicBezTo>
                    <a:pt x="47" y="1"/>
                    <a:pt x="31" y="8"/>
                    <a:pt x="20" y="23"/>
                  </a:cubicBezTo>
                  <a:cubicBezTo>
                    <a:pt x="1" y="43"/>
                    <a:pt x="10" y="81"/>
                    <a:pt x="30" y="100"/>
                  </a:cubicBezTo>
                  <a:cubicBezTo>
                    <a:pt x="547" y="531"/>
                    <a:pt x="959" y="1068"/>
                    <a:pt x="1256" y="1671"/>
                  </a:cubicBezTo>
                  <a:cubicBezTo>
                    <a:pt x="1553" y="2265"/>
                    <a:pt x="1783" y="2907"/>
                    <a:pt x="1936" y="3559"/>
                  </a:cubicBezTo>
                  <a:lnTo>
                    <a:pt x="1946" y="3568"/>
                  </a:lnTo>
                  <a:cubicBezTo>
                    <a:pt x="1961" y="3629"/>
                    <a:pt x="2006" y="3655"/>
                    <a:pt x="2053" y="3655"/>
                  </a:cubicBezTo>
                  <a:cubicBezTo>
                    <a:pt x="2124" y="3655"/>
                    <a:pt x="2199" y="3594"/>
                    <a:pt x="2176" y="3501"/>
                  </a:cubicBezTo>
                  <a:cubicBezTo>
                    <a:pt x="1994" y="2831"/>
                    <a:pt x="1745" y="2189"/>
                    <a:pt x="1419" y="1585"/>
                  </a:cubicBezTo>
                  <a:cubicBezTo>
                    <a:pt x="1093" y="972"/>
                    <a:pt x="643" y="435"/>
                    <a:pt x="106" y="14"/>
                  </a:cubicBezTo>
                  <a:cubicBezTo>
                    <a:pt x="93" y="5"/>
                    <a:pt x="79" y="1"/>
                    <a:pt x="64"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202;p65">
              <a:extLst>
                <a:ext uri="{FF2B5EF4-FFF2-40B4-BE49-F238E27FC236}">
                  <a16:creationId xmlns:a16="http://schemas.microsoft.com/office/drawing/2014/main" id="{514EB710-0C5E-4719-A402-EFC16314CFB1}"/>
                </a:ext>
              </a:extLst>
            </p:cNvPr>
            <p:cNvSpPr/>
            <p:nvPr/>
          </p:nvSpPr>
          <p:spPr>
            <a:xfrm>
              <a:off x="7021150" y="1975527"/>
              <a:ext cx="1193611" cy="821501"/>
            </a:xfrm>
            <a:custGeom>
              <a:avLst/>
              <a:gdLst/>
              <a:ahLst/>
              <a:cxnLst/>
              <a:rect l="l" t="t" r="r" b="b"/>
              <a:pathLst>
                <a:path w="20560" h="14151" extrusionOk="0">
                  <a:moveTo>
                    <a:pt x="7738" y="0"/>
                  </a:moveTo>
                  <a:cubicBezTo>
                    <a:pt x="6205" y="0"/>
                    <a:pt x="4964" y="378"/>
                    <a:pt x="3976" y="1140"/>
                  </a:cubicBezTo>
                  <a:cubicBezTo>
                    <a:pt x="2118" y="2577"/>
                    <a:pt x="1581" y="4541"/>
                    <a:pt x="1466" y="5950"/>
                  </a:cubicBezTo>
                  <a:cubicBezTo>
                    <a:pt x="786" y="7032"/>
                    <a:pt x="1" y="8642"/>
                    <a:pt x="144" y="10222"/>
                  </a:cubicBezTo>
                  <a:cubicBezTo>
                    <a:pt x="154" y="10289"/>
                    <a:pt x="202" y="10356"/>
                    <a:pt x="269" y="10385"/>
                  </a:cubicBezTo>
                  <a:cubicBezTo>
                    <a:pt x="286" y="10391"/>
                    <a:pt x="304" y="10394"/>
                    <a:pt x="324" y="10394"/>
                  </a:cubicBezTo>
                  <a:cubicBezTo>
                    <a:pt x="462" y="10394"/>
                    <a:pt x="674" y="10250"/>
                    <a:pt x="959" y="9973"/>
                  </a:cubicBezTo>
                  <a:cubicBezTo>
                    <a:pt x="1121" y="12167"/>
                    <a:pt x="2300" y="13489"/>
                    <a:pt x="2539" y="13528"/>
                  </a:cubicBezTo>
                  <a:cubicBezTo>
                    <a:pt x="2551" y="13532"/>
                    <a:pt x="2563" y="13533"/>
                    <a:pt x="2575" y="13533"/>
                  </a:cubicBezTo>
                  <a:cubicBezTo>
                    <a:pt x="2620" y="13533"/>
                    <a:pt x="2660" y="13506"/>
                    <a:pt x="2683" y="13461"/>
                  </a:cubicBezTo>
                  <a:cubicBezTo>
                    <a:pt x="2702" y="13384"/>
                    <a:pt x="2721" y="13307"/>
                    <a:pt x="2731" y="13231"/>
                  </a:cubicBezTo>
                  <a:cubicBezTo>
                    <a:pt x="3306" y="9935"/>
                    <a:pt x="4254" y="7741"/>
                    <a:pt x="5049" y="6371"/>
                  </a:cubicBezTo>
                  <a:lnTo>
                    <a:pt x="5049" y="6371"/>
                  </a:lnTo>
                  <a:cubicBezTo>
                    <a:pt x="4925" y="7320"/>
                    <a:pt x="5068" y="8191"/>
                    <a:pt x="5270" y="8488"/>
                  </a:cubicBezTo>
                  <a:cubicBezTo>
                    <a:pt x="5308" y="8565"/>
                    <a:pt x="5375" y="8613"/>
                    <a:pt x="5452" y="8622"/>
                  </a:cubicBezTo>
                  <a:cubicBezTo>
                    <a:pt x="5459" y="8623"/>
                    <a:pt x="5466" y="8624"/>
                    <a:pt x="5473" y="8624"/>
                  </a:cubicBezTo>
                  <a:cubicBezTo>
                    <a:pt x="5615" y="8624"/>
                    <a:pt x="5720" y="8435"/>
                    <a:pt x="6094" y="7751"/>
                  </a:cubicBezTo>
                  <a:cubicBezTo>
                    <a:pt x="6611" y="6802"/>
                    <a:pt x="7464" y="5231"/>
                    <a:pt x="8757" y="3861"/>
                  </a:cubicBezTo>
                  <a:cubicBezTo>
                    <a:pt x="9677" y="7367"/>
                    <a:pt x="13193" y="10309"/>
                    <a:pt x="13576" y="10356"/>
                  </a:cubicBezTo>
                  <a:cubicBezTo>
                    <a:pt x="13583" y="10357"/>
                    <a:pt x="13590" y="10358"/>
                    <a:pt x="13596" y="10358"/>
                  </a:cubicBezTo>
                  <a:cubicBezTo>
                    <a:pt x="13654" y="10358"/>
                    <a:pt x="13702" y="10323"/>
                    <a:pt x="13719" y="10280"/>
                  </a:cubicBezTo>
                  <a:cubicBezTo>
                    <a:pt x="13787" y="10136"/>
                    <a:pt x="13672" y="9398"/>
                    <a:pt x="13547" y="8776"/>
                  </a:cubicBezTo>
                  <a:lnTo>
                    <a:pt x="13547" y="8776"/>
                  </a:lnTo>
                  <a:cubicBezTo>
                    <a:pt x="14543" y="9925"/>
                    <a:pt x="15827" y="11180"/>
                    <a:pt x="16047" y="11401"/>
                  </a:cubicBezTo>
                  <a:cubicBezTo>
                    <a:pt x="16105" y="12560"/>
                    <a:pt x="16201" y="13959"/>
                    <a:pt x="16306" y="14093"/>
                  </a:cubicBezTo>
                  <a:cubicBezTo>
                    <a:pt x="16335" y="14131"/>
                    <a:pt x="16383" y="14150"/>
                    <a:pt x="16421" y="14150"/>
                  </a:cubicBezTo>
                  <a:cubicBezTo>
                    <a:pt x="16450" y="14141"/>
                    <a:pt x="16469" y="14141"/>
                    <a:pt x="16498" y="14131"/>
                  </a:cubicBezTo>
                  <a:cubicBezTo>
                    <a:pt x="16986" y="13978"/>
                    <a:pt x="19295" y="12014"/>
                    <a:pt x="19583" y="8469"/>
                  </a:cubicBezTo>
                  <a:cubicBezTo>
                    <a:pt x="19812" y="8747"/>
                    <a:pt x="20138" y="9111"/>
                    <a:pt x="20320" y="9121"/>
                  </a:cubicBezTo>
                  <a:cubicBezTo>
                    <a:pt x="20368" y="9121"/>
                    <a:pt x="20416" y="9101"/>
                    <a:pt x="20445" y="9073"/>
                  </a:cubicBezTo>
                  <a:cubicBezTo>
                    <a:pt x="20560" y="8939"/>
                    <a:pt x="20483" y="7377"/>
                    <a:pt x="20119" y="5959"/>
                  </a:cubicBezTo>
                  <a:cubicBezTo>
                    <a:pt x="20107" y="5888"/>
                    <a:pt x="20057" y="5858"/>
                    <a:pt x="20005" y="5858"/>
                  </a:cubicBezTo>
                  <a:cubicBezTo>
                    <a:pt x="19931" y="5858"/>
                    <a:pt x="19855" y="5921"/>
                    <a:pt x="19889" y="6017"/>
                  </a:cubicBezTo>
                  <a:cubicBezTo>
                    <a:pt x="20129" y="6936"/>
                    <a:pt x="20253" y="7875"/>
                    <a:pt x="20253" y="8833"/>
                  </a:cubicBezTo>
                  <a:cubicBezTo>
                    <a:pt x="20004" y="8603"/>
                    <a:pt x="19784" y="8354"/>
                    <a:pt x="19583" y="8076"/>
                  </a:cubicBezTo>
                  <a:cubicBezTo>
                    <a:pt x="19561" y="8041"/>
                    <a:pt x="19529" y="8021"/>
                    <a:pt x="19495" y="8021"/>
                  </a:cubicBezTo>
                  <a:cubicBezTo>
                    <a:pt x="19483" y="8021"/>
                    <a:pt x="19470" y="8024"/>
                    <a:pt x="19458" y="8028"/>
                  </a:cubicBezTo>
                  <a:cubicBezTo>
                    <a:pt x="19410" y="8038"/>
                    <a:pt x="19372" y="8086"/>
                    <a:pt x="19372" y="8134"/>
                  </a:cubicBezTo>
                  <a:cubicBezTo>
                    <a:pt x="19209" y="11736"/>
                    <a:pt x="16948" y="13623"/>
                    <a:pt x="16488" y="13882"/>
                  </a:cubicBezTo>
                  <a:cubicBezTo>
                    <a:pt x="16421" y="13547"/>
                    <a:pt x="16335" y="12388"/>
                    <a:pt x="16287" y="11353"/>
                  </a:cubicBezTo>
                  <a:cubicBezTo>
                    <a:pt x="16287" y="11315"/>
                    <a:pt x="16268" y="11286"/>
                    <a:pt x="16249" y="11267"/>
                  </a:cubicBezTo>
                  <a:cubicBezTo>
                    <a:pt x="16229" y="11257"/>
                    <a:pt x="14524" y="9600"/>
                    <a:pt x="13432" y="8278"/>
                  </a:cubicBezTo>
                  <a:cubicBezTo>
                    <a:pt x="13406" y="8245"/>
                    <a:pt x="13371" y="8230"/>
                    <a:pt x="13336" y="8230"/>
                  </a:cubicBezTo>
                  <a:cubicBezTo>
                    <a:pt x="13320" y="8230"/>
                    <a:pt x="13304" y="8233"/>
                    <a:pt x="13288" y="8239"/>
                  </a:cubicBezTo>
                  <a:cubicBezTo>
                    <a:pt x="13240" y="8268"/>
                    <a:pt x="13212" y="8325"/>
                    <a:pt x="13221" y="8373"/>
                  </a:cubicBezTo>
                  <a:cubicBezTo>
                    <a:pt x="13346" y="8939"/>
                    <a:pt x="13442" y="9504"/>
                    <a:pt x="13509" y="10069"/>
                  </a:cubicBezTo>
                  <a:cubicBezTo>
                    <a:pt x="12838" y="9657"/>
                    <a:pt x="9705" y="6927"/>
                    <a:pt x="8939" y="3602"/>
                  </a:cubicBezTo>
                  <a:cubicBezTo>
                    <a:pt x="8929" y="3564"/>
                    <a:pt x="8891" y="3526"/>
                    <a:pt x="8853" y="3516"/>
                  </a:cubicBezTo>
                  <a:cubicBezTo>
                    <a:pt x="8843" y="3514"/>
                    <a:pt x="8833" y="3513"/>
                    <a:pt x="8822" y="3513"/>
                  </a:cubicBezTo>
                  <a:cubicBezTo>
                    <a:pt x="8791" y="3513"/>
                    <a:pt x="8757" y="3523"/>
                    <a:pt x="8728" y="3545"/>
                  </a:cubicBezTo>
                  <a:cubicBezTo>
                    <a:pt x="7329" y="4982"/>
                    <a:pt x="6429" y="6649"/>
                    <a:pt x="5883" y="7645"/>
                  </a:cubicBezTo>
                  <a:cubicBezTo>
                    <a:pt x="5758" y="7894"/>
                    <a:pt x="5615" y="8134"/>
                    <a:pt x="5461" y="8364"/>
                  </a:cubicBezTo>
                  <a:cubicBezTo>
                    <a:pt x="5318" y="8153"/>
                    <a:pt x="5068" y="7061"/>
                    <a:pt x="5413" y="5787"/>
                  </a:cubicBezTo>
                  <a:cubicBezTo>
                    <a:pt x="5439" y="5698"/>
                    <a:pt x="5368" y="5631"/>
                    <a:pt x="5295" y="5631"/>
                  </a:cubicBezTo>
                  <a:cubicBezTo>
                    <a:pt x="5257" y="5631"/>
                    <a:pt x="5219" y="5649"/>
                    <a:pt x="5193" y="5691"/>
                  </a:cubicBezTo>
                  <a:cubicBezTo>
                    <a:pt x="4331" y="7003"/>
                    <a:pt x="3162" y="9379"/>
                    <a:pt x="2491" y="13202"/>
                  </a:cubicBezTo>
                  <a:lnTo>
                    <a:pt x="2491" y="13221"/>
                  </a:lnTo>
                  <a:cubicBezTo>
                    <a:pt x="2166" y="12886"/>
                    <a:pt x="1256" y="11679"/>
                    <a:pt x="1179" y="9695"/>
                  </a:cubicBezTo>
                  <a:cubicBezTo>
                    <a:pt x="1179" y="9621"/>
                    <a:pt x="1123" y="9575"/>
                    <a:pt x="1065" y="9575"/>
                  </a:cubicBezTo>
                  <a:cubicBezTo>
                    <a:pt x="1033" y="9575"/>
                    <a:pt x="1001" y="9588"/>
                    <a:pt x="978" y="9619"/>
                  </a:cubicBezTo>
                  <a:cubicBezTo>
                    <a:pt x="796" y="9810"/>
                    <a:pt x="604" y="9992"/>
                    <a:pt x="384" y="10146"/>
                  </a:cubicBezTo>
                  <a:cubicBezTo>
                    <a:pt x="269" y="8642"/>
                    <a:pt x="1026" y="7090"/>
                    <a:pt x="1687" y="6055"/>
                  </a:cubicBezTo>
                  <a:cubicBezTo>
                    <a:pt x="1696" y="6045"/>
                    <a:pt x="1706" y="6026"/>
                    <a:pt x="1706" y="6007"/>
                  </a:cubicBezTo>
                  <a:cubicBezTo>
                    <a:pt x="1811" y="4637"/>
                    <a:pt x="2319" y="2731"/>
                    <a:pt x="4130" y="1332"/>
                  </a:cubicBezTo>
                  <a:cubicBezTo>
                    <a:pt x="5073" y="606"/>
                    <a:pt x="6264" y="243"/>
                    <a:pt x="7748" y="243"/>
                  </a:cubicBezTo>
                  <a:cubicBezTo>
                    <a:pt x="8223" y="243"/>
                    <a:pt x="8728" y="280"/>
                    <a:pt x="9265" y="355"/>
                  </a:cubicBezTo>
                  <a:cubicBezTo>
                    <a:pt x="9274" y="356"/>
                    <a:pt x="9283" y="357"/>
                    <a:pt x="9291" y="357"/>
                  </a:cubicBezTo>
                  <a:cubicBezTo>
                    <a:pt x="9430" y="357"/>
                    <a:pt x="9447" y="142"/>
                    <a:pt x="9293" y="115"/>
                  </a:cubicBezTo>
                  <a:cubicBezTo>
                    <a:pt x="8744" y="39"/>
                    <a:pt x="8226" y="0"/>
                    <a:pt x="7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203;p65">
              <a:extLst>
                <a:ext uri="{FF2B5EF4-FFF2-40B4-BE49-F238E27FC236}">
                  <a16:creationId xmlns:a16="http://schemas.microsoft.com/office/drawing/2014/main" id="{3ABE588C-89B6-4F14-9C92-FA76F56A8CA2}"/>
                </a:ext>
              </a:extLst>
            </p:cNvPr>
            <p:cNvSpPr/>
            <p:nvPr/>
          </p:nvSpPr>
          <p:spPr>
            <a:xfrm>
              <a:off x="7925549" y="2423661"/>
              <a:ext cx="41161" cy="217813"/>
            </a:xfrm>
            <a:custGeom>
              <a:avLst/>
              <a:gdLst/>
              <a:ahLst/>
              <a:cxnLst/>
              <a:rect l="l" t="t" r="r" b="b"/>
              <a:pathLst>
                <a:path w="709" h="3752" extrusionOk="0">
                  <a:moveTo>
                    <a:pt x="68" y="0"/>
                  </a:moveTo>
                  <a:cubicBezTo>
                    <a:pt x="61" y="0"/>
                    <a:pt x="55" y="1"/>
                    <a:pt x="48" y="3"/>
                  </a:cubicBezTo>
                  <a:cubicBezTo>
                    <a:pt x="19" y="12"/>
                    <a:pt x="0" y="51"/>
                    <a:pt x="10" y="80"/>
                  </a:cubicBezTo>
                  <a:cubicBezTo>
                    <a:pt x="172" y="654"/>
                    <a:pt x="287" y="1248"/>
                    <a:pt x="354" y="1842"/>
                  </a:cubicBezTo>
                  <a:cubicBezTo>
                    <a:pt x="393" y="2139"/>
                    <a:pt x="422" y="2436"/>
                    <a:pt x="441" y="2733"/>
                  </a:cubicBezTo>
                  <a:cubicBezTo>
                    <a:pt x="460" y="3030"/>
                    <a:pt x="469" y="3337"/>
                    <a:pt x="469" y="3624"/>
                  </a:cubicBezTo>
                  <a:lnTo>
                    <a:pt x="469" y="3634"/>
                  </a:lnTo>
                  <a:cubicBezTo>
                    <a:pt x="469" y="3713"/>
                    <a:pt x="526" y="3751"/>
                    <a:pt x="584" y="3751"/>
                  </a:cubicBezTo>
                  <a:cubicBezTo>
                    <a:pt x="646" y="3751"/>
                    <a:pt x="709" y="3708"/>
                    <a:pt x="709" y="3624"/>
                  </a:cubicBezTo>
                  <a:cubicBezTo>
                    <a:pt x="699" y="3318"/>
                    <a:pt x="680" y="3021"/>
                    <a:pt x="651" y="2724"/>
                  </a:cubicBezTo>
                  <a:cubicBezTo>
                    <a:pt x="623" y="2417"/>
                    <a:pt x="584" y="2120"/>
                    <a:pt x="537" y="1814"/>
                  </a:cubicBezTo>
                  <a:cubicBezTo>
                    <a:pt x="450" y="1220"/>
                    <a:pt x="316" y="626"/>
                    <a:pt x="134" y="41"/>
                  </a:cubicBezTo>
                  <a:cubicBezTo>
                    <a:pt x="126" y="18"/>
                    <a:pt x="99" y="0"/>
                    <a:pt x="68"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204;p65">
              <a:extLst>
                <a:ext uri="{FF2B5EF4-FFF2-40B4-BE49-F238E27FC236}">
                  <a16:creationId xmlns:a16="http://schemas.microsoft.com/office/drawing/2014/main" id="{8086B7C1-C12B-45F4-A431-C18701655171}"/>
                </a:ext>
              </a:extLst>
            </p:cNvPr>
            <p:cNvSpPr/>
            <p:nvPr/>
          </p:nvSpPr>
          <p:spPr>
            <a:xfrm>
              <a:off x="7097206" y="2408630"/>
              <a:ext cx="64455" cy="59726"/>
            </a:xfrm>
            <a:custGeom>
              <a:avLst/>
              <a:gdLst/>
              <a:ahLst/>
              <a:cxnLst/>
              <a:rect l="l" t="t" r="r" b="b"/>
              <a:pathLst>
                <a:path w="1200" h="1112" extrusionOk="0">
                  <a:moveTo>
                    <a:pt x="1135" y="1"/>
                  </a:moveTo>
                  <a:cubicBezTo>
                    <a:pt x="1128" y="1"/>
                    <a:pt x="1121" y="2"/>
                    <a:pt x="1114" y="4"/>
                  </a:cubicBezTo>
                  <a:cubicBezTo>
                    <a:pt x="913" y="129"/>
                    <a:pt x="731" y="263"/>
                    <a:pt x="558" y="426"/>
                  </a:cubicBezTo>
                  <a:cubicBezTo>
                    <a:pt x="395" y="579"/>
                    <a:pt x="232" y="742"/>
                    <a:pt x="79" y="914"/>
                  </a:cubicBezTo>
                  <a:lnTo>
                    <a:pt x="69" y="914"/>
                  </a:lnTo>
                  <a:cubicBezTo>
                    <a:pt x="1" y="1010"/>
                    <a:pt x="80" y="1112"/>
                    <a:pt x="165" y="1112"/>
                  </a:cubicBezTo>
                  <a:cubicBezTo>
                    <a:pt x="199" y="1112"/>
                    <a:pt x="234" y="1096"/>
                    <a:pt x="261" y="1058"/>
                  </a:cubicBezTo>
                  <a:cubicBezTo>
                    <a:pt x="395" y="885"/>
                    <a:pt x="539" y="713"/>
                    <a:pt x="683" y="541"/>
                  </a:cubicBezTo>
                  <a:cubicBezTo>
                    <a:pt x="826" y="378"/>
                    <a:pt x="989" y="224"/>
                    <a:pt x="1171" y="100"/>
                  </a:cubicBezTo>
                  <a:cubicBezTo>
                    <a:pt x="1190" y="81"/>
                    <a:pt x="1200" y="52"/>
                    <a:pt x="1190" y="33"/>
                  </a:cubicBezTo>
                  <a:cubicBezTo>
                    <a:pt x="1176" y="11"/>
                    <a:pt x="1156" y="1"/>
                    <a:pt x="113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205;p65">
              <a:extLst>
                <a:ext uri="{FF2B5EF4-FFF2-40B4-BE49-F238E27FC236}">
                  <a16:creationId xmlns:a16="http://schemas.microsoft.com/office/drawing/2014/main" id="{8F28E68F-B840-4270-A43E-0477D26CE5E3}"/>
                </a:ext>
              </a:extLst>
            </p:cNvPr>
            <p:cNvSpPr/>
            <p:nvPr/>
          </p:nvSpPr>
          <p:spPr>
            <a:xfrm>
              <a:off x="7237525" y="1824001"/>
              <a:ext cx="333758" cy="188264"/>
            </a:xfrm>
            <a:custGeom>
              <a:avLst/>
              <a:gdLst/>
              <a:ahLst/>
              <a:cxnLst/>
              <a:rect l="l" t="t" r="r" b="b"/>
              <a:pathLst>
                <a:path w="5749" h="3243" extrusionOk="0">
                  <a:moveTo>
                    <a:pt x="964" y="0"/>
                  </a:moveTo>
                  <a:cubicBezTo>
                    <a:pt x="656" y="0"/>
                    <a:pt x="334" y="23"/>
                    <a:pt x="0" y="71"/>
                  </a:cubicBezTo>
                  <a:cubicBezTo>
                    <a:pt x="1198" y="1087"/>
                    <a:pt x="2874" y="2466"/>
                    <a:pt x="5116" y="3242"/>
                  </a:cubicBezTo>
                  <a:lnTo>
                    <a:pt x="5748" y="3118"/>
                  </a:lnTo>
                  <a:cubicBezTo>
                    <a:pt x="5446" y="1858"/>
                    <a:pt x="3754" y="0"/>
                    <a:pt x="9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206;p65">
              <a:extLst>
                <a:ext uri="{FF2B5EF4-FFF2-40B4-BE49-F238E27FC236}">
                  <a16:creationId xmlns:a16="http://schemas.microsoft.com/office/drawing/2014/main" id="{3CC82825-32C7-4637-B515-5740738FEB04}"/>
                </a:ext>
              </a:extLst>
            </p:cNvPr>
            <p:cNvSpPr/>
            <p:nvPr/>
          </p:nvSpPr>
          <p:spPr>
            <a:xfrm>
              <a:off x="7230268" y="1817150"/>
              <a:ext cx="349201" cy="202952"/>
            </a:xfrm>
            <a:custGeom>
              <a:avLst/>
              <a:gdLst/>
              <a:ahLst/>
              <a:cxnLst/>
              <a:rect l="l" t="t" r="r" b="b"/>
              <a:pathLst>
                <a:path w="6015" h="3496" extrusionOk="0">
                  <a:moveTo>
                    <a:pt x="1103" y="0"/>
                  </a:moveTo>
                  <a:cubicBezTo>
                    <a:pt x="788" y="0"/>
                    <a:pt x="459" y="24"/>
                    <a:pt x="116" y="74"/>
                  </a:cubicBezTo>
                  <a:cubicBezTo>
                    <a:pt x="68" y="84"/>
                    <a:pt x="29" y="113"/>
                    <a:pt x="10" y="161"/>
                  </a:cubicBezTo>
                  <a:cubicBezTo>
                    <a:pt x="1" y="199"/>
                    <a:pt x="20" y="247"/>
                    <a:pt x="49" y="276"/>
                  </a:cubicBezTo>
                  <a:cubicBezTo>
                    <a:pt x="1409" y="1425"/>
                    <a:pt x="3038" y="2719"/>
                    <a:pt x="5212" y="3475"/>
                  </a:cubicBezTo>
                  <a:lnTo>
                    <a:pt x="5251" y="3475"/>
                  </a:lnTo>
                  <a:lnTo>
                    <a:pt x="5241" y="3495"/>
                  </a:lnTo>
                  <a:cubicBezTo>
                    <a:pt x="5247" y="3495"/>
                    <a:pt x="5253" y="3496"/>
                    <a:pt x="5259" y="3496"/>
                  </a:cubicBezTo>
                  <a:cubicBezTo>
                    <a:pt x="5407" y="3496"/>
                    <a:pt x="5436" y="3274"/>
                    <a:pt x="5279" y="3255"/>
                  </a:cubicBezTo>
                  <a:cubicBezTo>
                    <a:pt x="3258" y="2556"/>
                    <a:pt x="1706" y="1368"/>
                    <a:pt x="413" y="276"/>
                  </a:cubicBezTo>
                  <a:cubicBezTo>
                    <a:pt x="645" y="251"/>
                    <a:pt x="871" y="240"/>
                    <a:pt x="1089" y="240"/>
                  </a:cubicBezTo>
                  <a:cubicBezTo>
                    <a:pt x="3873" y="240"/>
                    <a:pt x="5483" y="2119"/>
                    <a:pt x="5758" y="3274"/>
                  </a:cubicBezTo>
                  <a:cubicBezTo>
                    <a:pt x="5770" y="3338"/>
                    <a:pt x="5819" y="3367"/>
                    <a:pt x="5870" y="3367"/>
                  </a:cubicBezTo>
                  <a:cubicBezTo>
                    <a:pt x="5941" y="3367"/>
                    <a:pt x="6015" y="3311"/>
                    <a:pt x="5998" y="3217"/>
                  </a:cubicBezTo>
                  <a:cubicBezTo>
                    <a:pt x="5713" y="2006"/>
                    <a:pt x="4015" y="0"/>
                    <a:pt x="1103"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207;p65">
              <a:extLst>
                <a:ext uri="{FF2B5EF4-FFF2-40B4-BE49-F238E27FC236}">
                  <a16:creationId xmlns:a16="http://schemas.microsoft.com/office/drawing/2014/main" id="{C32B66E3-E5E9-4B99-95A4-A7E2D984EB61}"/>
                </a:ext>
              </a:extLst>
            </p:cNvPr>
            <p:cNvSpPr/>
            <p:nvPr/>
          </p:nvSpPr>
          <p:spPr>
            <a:xfrm>
              <a:off x="7521188" y="3199115"/>
              <a:ext cx="217997" cy="163592"/>
            </a:xfrm>
            <a:custGeom>
              <a:avLst/>
              <a:gdLst/>
              <a:ahLst/>
              <a:cxnLst/>
              <a:rect l="l" t="t" r="r" b="b"/>
              <a:pathLst>
                <a:path w="3755" h="2818" extrusionOk="0">
                  <a:moveTo>
                    <a:pt x="2888" y="0"/>
                  </a:moveTo>
                  <a:cubicBezTo>
                    <a:pt x="2877" y="0"/>
                    <a:pt x="2866" y="0"/>
                    <a:pt x="2855" y="1"/>
                  </a:cubicBezTo>
                  <a:cubicBezTo>
                    <a:pt x="2462" y="1"/>
                    <a:pt x="2108" y="221"/>
                    <a:pt x="1926" y="566"/>
                  </a:cubicBezTo>
                  <a:cubicBezTo>
                    <a:pt x="1813" y="219"/>
                    <a:pt x="1499" y="1"/>
                    <a:pt x="1144" y="1"/>
                  </a:cubicBezTo>
                  <a:cubicBezTo>
                    <a:pt x="1136" y="1"/>
                    <a:pt x="1129" y="1"/>
                    <a:pt x="1121" y="1"/>
                  </a:cubicBezTo>
                  <a:cubicBezTo>
                    <a:pt x="594" y="1"/>
                    <a:pt x="153" y="394"/>
                    <a:pt x="86" y="901"/>
                  </a:cubicBezTo>
                  <a:cubicBezTo>
                    <a:pt x="67" y="1122"/>
                    <a:pt x="0" y="1697"/>
                    <a:pt x="1217" y="2501"/>
                  </a:cubicBezTo>
                  <a:lnTo>
                    <a:pt x="1696" y="2817"/>
                  </a:lnTo>
                  <a:lnTo>
                    <a:pt x="2242" y="2501"/>
                  </a:lnTo>
                  <a:cubicBezTo>
                    <a:pt x="3622" y="1697"/>
                    <a:pt x="3679" y="1122"/>
                    <a:pt x="3698" y="901"/>
                  </a:cubicBezTo>
                  <a:cubicBezTo>
                    <a:pt x="3754" y="414"/>
                    <a:pt x="3371" y="0"/>
                    <a:pt x="28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208;p65">
              <a:extLst>
                <a:ext uri="{FF2B5EF4-FFF2-40B4-BE49-F238E27FC236}">
                  <a16:creationId xmlns:a16="http://schemas.microsoft.com/office/drawing/2014/main" id="{EEE6CF8E-1B32-467E-80A6-D27D593C2D4B}"/>
                </a:ext>
              </a:extLst>
            </p:cNvPr>
            <p:cNvSpPr/>
            <p:nvPr/>
          </p:nvSpPr>
          <p:spPr>
            <a:xfrm>
              <a:off x="7513931" y="3192438"/>
              <a:ext cx="230304" cy="177525"/>
            </a:xfrm>
            <a:custGeom>
              <a:avLst/>
              <a:gdLst/>
              <a:ahLst/>
              <a:cxnLst/>
              <a:rect l="l" t="t" r="r" b="b"/>
              <a:pathLst>
                <a:path w="3967" h="3058" extrusionOk="0">
                  <a:moveTo>
                    <a:pt x="2980" y="231"/>
                  </a:moveTo>
                  <a:cubicBezTo>
                    <a:pt x="3191" y="231"/>
                    <a:pt x="3392" y="317"/>
                    <a:pt x="3536" y="470"/>
                  </a:cubicBezTo>
                  <a:cubicBezTo>
                    <a:pt x="3670" y="614"/>
                    <a:pt x="3727" y="815"/>
                    <a:pt x="3708" y="1007"/>
                  </a:cubicBezTo>
                  <a:cubicBezTo>
                    <a:pt x="3689" y="1208"/>
                    <a:pt x="3632" y="1735"/>
                    <a:pt x="2300" y="2511"/>
                  </a:cubicBezTo>
                  <a:lnTo>
                    <a:pt x="1821" y="2789"/>
                  </a:lnTo>
                  <a:lnTo>
                    <a:pt x="1409" y="2521"/>
                  </a:lnTo>
                  <a:cubicBezTo>
                    <a:pt x="259" y="1754"/>
                    <a:pt x="307" y="1227"/>
                    <a:pt x="336" y="1036"/>
                  </a:cubicBezTo>
                  <a:cubicBezTo>
                    <a:pt x="393" y="576"/>
                    <a:pt x="786" y="240"/>
                    <a:pt x="1246" y="240"/>
                  </a:cubicBezTo>
                  <a:cubicBezTo>
                    <a:pt x="1260" y="240"/>
                    <a:pt x="1274" y="239"/>
                    <a:pt x="1288" y="239"/>
                  </a:cubicBezTo>
                  <a:cubicBezTo>
                    <a:pt x="1579" y="239"/>
                    <a:pt x="1844" y="427"/>
                    <a:pt x="1936" y="710"/>
                  </a:cubicBezTo>
                  <a:cubicBezTo>
                    <a:pt x="1955" y="758"/>
                    <a:pt x="1993" y="786"/>
                    <a:pt x="2041" y="786"/>
                  </a:cubicBezTo>
                  <a:cubicBezTo>
                    <a:pt x="2048" y="788"/>
                    <a:pt x="2054" y="788"/>
                    <a:pt x="2060" y="788"/>
                  </a:cubicBezTo>
                  <a:cubicBezTo>
                    <a:pt x="2101" y="788"/>
                    <a:pt x="2141" y="762"/>
                    <a:pt x="2166" y="729"/>
                  </a:cubicBezTo>
                  <a:cubicBezTo>
                    <a:pt x="2329" y="422"/>
                    <a:pt x="2635" y="231"/>
                    <a:pt x="2980" y="231"/>
                  </a:cubicBezTo>
                  <a:close/>
                  <a:moveTo>
                    <a:pt x="3012" y="0"/>
                  </a:moveTo>
                  <a:cubicBezTo>
                    <a:pt x="3002" y="0"/>
                    <a:pt x="2991" y="1"/>
                    <a:pt x="2980" y="1"/>
                  </a:cubicBezTo>
                  <a:cubicBezTo>
                    <a:pt x="2626" y="1"/>
                    <a:pt x="2290" y="164"/>
                    <a:pt x="2070" y="432"/>
                  </a:cubicBezTo>
                  <a:cubicBezTo>
                    <a:pt x="1893" y="162"/>
                    <a:pt x="1589" y="0"/>
                    <a:pt x="1265" y="0"/>
                  </a:cubicBezTo>
                  <a:cubicBezTo>
                    <a:pt x="1255" y="0"/>
                    <a:pt x="1246" y="1"/>
                    <a:pt x="1236" y="1"/>
                  </a:cubicBezTo>
                  <a:cubicBezTo>
                    <a:pt x="662" y="1"/>
                    <a:pt x="173" y="432"/>
                    <a:pt x="87" y="1007"/>
                  </a:cubicBezTo>
                  <a:cubicBezTo>
                    <a:pt x="68" y="1246"/>
                    <a:pt x="1" y="1869"/>
                    <a:pt x="1275" y="2712"/>
                  </a:cubicBezTo>
                  <a:lnTo>
                    <a:pt x="1754" y="3028"/>
                  </a:lnTo>
                  <a:cubicBezTo>
                    <a:pt x="1773" y="3047"/>
                    <a:pt x="1792" y="3057"/>
                    <a:pt x="1821" y="3057"/>
                  </a:cubicBezTo>
                  <a:cubicBezTo>
                    <a:pt x="1840" y="3047"/>
                    <a:pt x="1859" y="3047"/>
                    <a:pt x="1869" y="3038"/>
                  </a:cubicBezTo>
                  <a:lnTo>
                    <a:pt x="2415" y="2712"/>
                  </a:lnTo>
                  <a:cubicBezTo>
                    <a:pt x="3852" y="1879"/>
                    <a:pt x="3909" y="1265"/>
                    <a:pt x="3938" y="1026"/>
                  </a:cubicBezTo>
                  <a:cubicBezTo>
                    <a:pt x="3967" y="767"/>
                    <a:pt x="3881" y="509"/>
                    <a:pt x="3708" y="307"/>
                  </a:cubicBezTo>
                  <a:cubicBezTo>
                    <a:pt x="3533" y="114"/>
                    <a:pt x="3279" y="0"/>
                    <a:pt x="3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randombar(horizontal)">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1" nodeType="clickEffect">
                                  <p:stCondLst>
                                    <p:cond delay="0"/>
                                  </p:stCondLst>
                                  <p:childTnLst>
                                    <p:animEffect transition="out" filter="wheel(1)">
                                      <p:cBhvr>
                                        <p:cTn id="11" dur="2000"/>
                                        <p:tgtEl>
                                          <p:spTgt spid="105"/>
                                        </p:tgtEl>
                                      </p:cBhvr>
                                    </p:animEffect>
                                    <p:set>
                                      <p:cBhvr>
                                        <p:cTn id="12" dur="1" fill="hold">
                                          <p:stCondLst>
                                            <p:cond delay="1999"/>
                                          </p:stCondLst>
                                        </p:cTn>
                                        <p:tgtEl>
                                          <p:spTgt spid="10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7882 0.08889 L -0.07882 0.0892 L -0.10191 0.09815 C -0.10625 0.09969 -0.11042 0.10247 -0.11476 0.10278 L -0.24046 0.10031 L -0.25973 0.09568 C -0.26441 0.09475 -0.2691 0.09506 -0.27379 0.09352 C -0.279 0.09198 -0.28403 0.08796 -0.28924 0.08673 C -0.29775 0.08488 -0.30625 0.08519 -0.31476 0.08457 C -0.35521 0.06883 -0.3224 0.07994 -0.41476 0.07994 L -0.41476 0.08025 " pathEditMode="relative" rAng="0" ptsTypes="AAAAAAAAAAA">
                                      <p:cBhvr>
                                        <p:cTn id="16" dur="2000" fill="hold"/>
                                        <p:tgtEl>
                                          <p:spTgt spid="209"/>
                                        </p:tgtEl>
                                        <p:attrNameLst>
                                          <p:attrName>ppt_x</p:attrName>
                                          <p:attrName>ppt_y</p:attrName>
                                        </p:attrNameLst>
                                      </p:cBhvr>
                                      <p:rCtr x="-16806" y="31"/>
                                    </p:animMotion>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08"/>
                                        </p:tgtEl>
                                        <p:attrNameLst>
                                          <p:attrName>style.visibility</p:attrName>
                                        </p:attrNameLst>
                                      </p:cBhvr>
                                      <p:to>
                                        <p:strVal val="visible"/>
                                      </p:to>
                                    </p:set>
                                    <p:animEffect transition="in" filter="randombar(horizontal)">
                                      <p:cBhvr>
                                        <p:cTn id="21" dur="500"/>
                                        <p:tgtEl>
                                          <p:spTgt spid="20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grpId="1" nodeType="clickEffect">
                                  <p:stCondLst>
                                    <p:cond delay="0"/>
                                  </p:stCondLst>
                                  <p:childTnLst>
                                    <p:animEffect transition="out" filter="barn(inVertical)">
                                      <p:cBhvr>
                                        <p:cTn id="25" dur="500"/>
                                        <p:tgtEl>
                                          <p:spTgt spid="208"/>
                                        </p:tgtEl>
                                      </p:cBhvr>
                                    </p:animEffect>
                                    <p:set>
                                      <p:cBhvr>
                                        <p:cTn id="26" dur="1" fill="hold">
                                          <p:stCondLst>
                                            <p:cond delay="499"/>
                                          </p:stCondLst>
                                        </p:cTn>
                                        <p:tgtEl>
                                          <p:spTgt spid="2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5" grpId="1" animBg="1"/>
      <p:bldP spid="208" grpId="0" animBg="1"/>
      <p:bldP spid="20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6" name="Google Shape;386;p32"/>
          <p:cNvSpPr/>
          <p:nvPr/>
        </p:nvSpPr>
        <p:spPr>
          <a:xfrm rot="-5400000" flipH="1">
            <a:off x="-4157557" y="2759582"/>
            <a:ext cx="8362992" cy="621078"/>
          </a:xfrm>
          <a:custGeom>
            <a:avLst/>
            <a:gdLst/>
            <a:ahLst/>
            <a:cxnLst/>
            <a:rect l="l" t="t" r="r" b="b"/>
            <a:pathLst>
              <a:path w="89816" h="2932" extrusionOk="0">
                <a:moveTo>
                  <a:pt x="5701" y="0"/>
                </a:moveTo>
                <a:lnTo>
                  <a:pt x="2683" y="1696"/>
                </a:lnTo>
                <a:lnTo>
                  <a:pt x="1" y="182"/>
                </a:lnTo>
                <a:lnTo>
                  <a:pt x="1" y="1428"/>
                </a:lnTo>
                <a:lnTo>
                  <a:pt x="2683" y="2932"/>
                </a:lnTo>
                <a:lnTo>
                  <a:pt x="5701" y="1246"/>
                </a:lnTo>
                <a:lnTo>
                  <a:pt x="8719" y="2932"/>
                </a:lnTo>
                <a:lnTo>
                  <a:pt x="11727" y="1246"/>
                </a:lnTo>
                <a:lnTo>
                  <a:pt x="14745" y="2932"/>
                </a:lnTo>
                <a:lnTo>
                  <a:pt x="17762" y="1246"/>
                </a:lnTo>
                <a:lnTo>
                  <a:pt x="20780" y="2932"/>
                </a:lnTo>
                <a:lnTo>
                  <a:pt x="23788" y="1246"/>
                </a:lnTo>
                <a:lnTo>
                  <a:pt x="26806" y="2932"/>
                </a:lnTo>
                <a:lnTo>
                  <a:pt x="29824" y="1246"/>
                </a:lnTo>
                <a:lnTo>
                  <a:pt x="32842" y="2932"/>
                </a:lnTo>
                <a:lnTo>
                  <a:pt x="35850" y="1246"/>
                </a:lnTo>
                <a:lnTo>
                  <a:pt x="38868" y="2932"/>
                </a:lnTo>
                <a:lnTo>
                  <a:pt x="41885" y="1246"/>
                </a:lnTo>
                <a:lnTo>
                  <a:pt x="44903" y="2932"/>
                </a:lnTo>
                <a:lnTo>
                  <a:pt x="47911" y="1246"/>
                </a:lnTo>
                <a:lnTo>
                  <a:pt x="50929" y="2932"/>
                </a:lnTo>
                <a:lnTo>
                  <a:pt x="53947" y="1246"/>
                </a:lnTo>
                <a:lnTo>
                  <a:pt x="56965" y="2932"/>
                </a:lnTo>
                <a:lnTo>
                  <a:pt x="59982" y="1246"/>
                </a:lnTo>
                <a:lnTo>
                  <a:pt x="62991" y="2932"/>
                </a:lnTo>
                <a:lnTo>
                  <a:pt x="66008" y="1246"/>
                </a:lnTo>
                <a:lnTo>
                  <a:pt x="69026" y="2932"/>
                </a:lnTo>
                <a:lnTo>
                  <a:pt x="72044" y="1246"/>
                </a:lnTo>
                <a:lnTo>
                  <a:pt x="75052" y="2932"/>
                </a:lnTo>
                <a:lnTo>
                  <a:pt x="78070" y="1246"/>
                </a:lnTo>
                <a:lnTo>
                  <a:pt x="81088" y="2932"/>
                </a:lnTo>
                <a:lnTo>
                  <a:pt x="84106" y="1246"/>
                </a:lnTo>
                <a:lnTo>
                  <a:pt x="87123" y="2932"/>
                </a:lnTo>
                <a:lnTo>
                  <a:pt x="89815" y="1428"/>
                </a:lnTo>
                <a:lnTo>
                  <a:pt x="89815" y="182"/>
                </a:lnTo>
                <a:lnTo>
                  <a:pt x="87123" y="1696"/>
                </a:lnTo>
                <a:lnTo>
                  <a:pt x="84106" y="0"/>
                </a:lnTo>
                <a:lnTo>
                  <a:pt x="81088" y="1696"/>
                </a:lnTo>
                <a:lnTo>
                  <a:pt x="78070" y="0"/>
                </a:lnTo>
                <a:lnTo>
                  <a:pt x="75052" y="1696"/>
                </a:lnTo>
                <a:lnTo>
                  <a:pt x="72044" y="0"/>
                </a:lnTo>
                <a:lnTo>
                  <a:pt x="69026" y="1696"/>
                </a:lnTo>
                <a:lnTo>
                  <a:pt x="66008" y="0"/>
                </a:lnTo>
                <a:lnTo>
                  <a:pt x="62991" y="1696"/>
                </a:lnTo>
                <a:lnTo>
                  <a:pt x="59982" y="0"/>
                </a:lnTo>
                <a:lnTo>
                  <a:pt x="56965" y="1696"/>
                </a:lnTo>
                <a:lnTo>
                  <a:pt x="53947" y="0"/>
                </a:lnTo>
                <a:lnTo>
                  <a:pt x="50929" y="1696"/>
                </a:lnTo>
                <a:lnTo>
                  <a:pt x="47911" y="0"/>
                </a:lnTo>
                <a:lnTo>
                  <a:pt x="44903" y="1696"/>
                </a:lnTo>
                <a:lnTo>
                  <a:pt x="41885" y="0"/>
                </a:lnTo>
                <a:lnTo>
                  <a:pt x="38868" y="1696"/>
                </a:lnTo>
                <a:lnTo>
                  <a:pt x="35850" y="0"/>
                </a:lnTo>
                <a:lnTo>
                  <a:pt x="32842" y="1696"/>
                </a:lnTo>
                <a:lnTo>
                  <a:pt x="29824" y="0"/>
                </a:lnTo>
                <a:lnTo>
                  <a:pt x="26806" y="1696"/>
                </a:lnTo>
                <a:lnTo>
                  <a:pt x="23788" y="0"/>
                </a:lnTo>
                <a:lnTo>
                  <a:pt x="20780" y="1696"/>
                </a:lnTo>
                <a:lnTo>
                  <a:pt x="17762" y="0"/>
                </a:lnTo>
                <a:lnTo>
                  <a:pt x="14745" y="1696"/>
                </a:lnTo>
                <a:lnTo>
                  <a:pt x="11727" y="0"/>
                </a:lnTo>
                <a:lnTo>
                  <a:pt x="8719" y="1696"/>
                </a:lnTo>
                <a:lnTo>
                  <a:pt x="5701" y="0"/>
                </a:ln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2"/>
          <p:cNvSpPr/>
          <p:nvPr/>
        </p:nvSpPr>
        <p:spPr>
          <a:xfrm rot="-5400000" flipH="1">
            <a:off x="-3684433" y="2759582"/>
            <a:ext cx="8362992" cy="621078"/>
          </a:xfrm>
          <a:custGeom>
            <a:avLst/>
            <a:gdLst/>
            <a:ahLst/>
            <a:cxnLst/>
            <a:rect l="l" t="t" r="r" b="b"/>
            <a:pathLst>
              <a:path w="89816" h="2932" extrusionOk="0">
                <a:moveTo>
                  <a:pt x="5701" y="0"/>
                </a:moveTo>
                <a:lnTo>
                  <a:pt x="2683" y="1686"/>
                </a:lnTo>
                <a:lnTo>
                  <a:pt x="1" y="182"/>
                </a:lnTo>
                <a:lnTo>
                  <a:pt x="1" y="1428"/>
                </a:lnTo>
                <a:lnTo>
                  <a:pt x="2683" y="2932"/>
                </a:lnTo>
                <a:lnTo>
                  <a:pt x="5701" y="1246"/>
                </a:lnTo>
                <a:lnTo>
                  <a:pt x="8719" y="2932"/>
                </a:lnTo>
                <a:lnTo>
                  <a:pt x="11727" y="1246"/>
                </a:lnTo>
                <a:lnTo>
                  <a:pt x="14745" y="2932"/>
                </a:lnTo>
                <a:lnTo>
                  <a:pt x="17762" y="1246"/>
                </a:lnTo>
                <a:lnTo>
                  <a:pt x="20780" y="2932"/>
                </a:lnTo>
                <a:lnTo>
                  <a:pt x="23788" y="1236"/>
                </a:lnTo>
                <a:lnTo>
                  <a:pt x="26806" y="2932"/>
                </a:lnTo>
                <a:lnTo>
                  <a:pt x="29824" y="1236"/>
                </a:lnTo>
                <a:lnTo>
                  <a:pt x="32842" y="2932"/>
                </a:lnTo>
                <a:lnTo>
                  <a:pt x="35850" y="1236"/>
                </a:lnTo>
                <a:lnTo>
                  <a:pt x="38868" y="2932"/>
                </a:lnTo>
                <a:lnTo>
                  <a:pt x="41885" y="1236"/>
                </a:lnTo>
                <a:lnTo>
                  <a:pt x="44903" y="2932"/>
                </a:lnTo>
                <a:lnTo>
                  <a:pt x="47911" y="1236"/>
                </a:lnTo>
                <a:lnTo>
                  <a:pt x="50929" y="2932"/>
                </a:lnTo>
                <a:lnTo>
                  <a:pt x="53947" y="1236"/>
                </a:lnTo>
                <a:lnTo>
                  <a:pt x="56965" y="2932"/>
                </a:lnTo>
                <a:lnTo>
                  <a:pt x="59982" y="1236"/>
                </a:lnTo>
                <a:lnTo>
                  <a:pt x="62991" y="2932"/>
                </a:lnTo>
                <a:lnTo>
                  <a:pt x="66008" y="1236"/>
                </a:lnTo>
                <a:lnTo>
                  <a:pt x="69026" y="2932"/>
                </a:lnTo>
                <a:lnTo>
                  <a:pt x="72044" y="1236"/>
                </a:lnTo>
                <a:lnTo>
                  <a:pt x="75052" y="2932"/>
                </a:lnTo>
                <a:lnTo>
                  <a:pt x="78070" y="1236"/>
                </a:lnTo>
                <a:lnTo>
                  <a:pt x="81088" y="2932"/>
                </a:lnTo>
                <a:lnTo>
                  <a:pt x="84106" y="1236"/>
                </a:lnTo>
                <a:lnTo>
                  <a:pt x="87123" y="2932"/>
                </a:lnTo>
                <a:lnTo>
                  <a:pt x="89815" y="1428"/>
                </a:lnTo>
                <a:lnTo>
                  <a:pt x="89815" y="182"/>
                </a:lnTo>
                <a:lnTo>
                  <a:pt x="87123" y="1686"/>
                </a:lnTo>
                <a:lnTo>
                  <a:pt x="84106" y="0"/>
                </a:lnTo>
                <a:lnTo>
                  <a:pt x="81088" y="1686"/>
                </a:lnTo>
                <a:lnTo>
                  <a:pt x="78070" y="0"/>
                </a:lnTo>
                <a:lnTo>
                  <a:pt x="75052" y="1686"/>
                </a:lnTo>
                <a:lnTo>
                  <a:pt x="72044" y="0"/>
                </a:lnTo>
                <a:lnTo>
                  <a:pt x="69026" y="1686"/>
                </a:lnTo>
                <a:lnTo>
                  <a:pt x="66008" y="0"/>
                </a:lnTo>
                <a:lnTo>
                  <a:pt x="62991" y="1686"/>
                </a:lnTo>
                <a:lnTo>
                  <a:pt x="59982" y="0"/>
                </a:lnTo>
                <a:lnTo>
                  <a:pt x="56965" y="1686"/>
                </a:lnTo>
                <a:lnTo>
                  <a:pt x="53947" y="0"/>
                </a:lnTo>
                <a:lnTo>
                  <a:pt x="50929" y="1686"/>
                </a:lnTo>
                <a:lnTo>
                  <a:pt x="47911" y="0"/>
                </a:lnTo>
                <a:lnTo>
                  <a:pt x="44903" y="1686"/>
                </a:lnTo>
                <a:lnTo>
                  <a:pt x="41885" y="0"/>
                </a:lnTo>
                <a:lnTo>
                  <a:pt x="38868" y="1686"/>
                </a:lnTo>
                <a:lnTo>
                  <a:pt x="35850" y="0"/>
                </a:lnTo>
                <a:lnTo>
                  <a:pt x="32842" y="1686"/>
                </a:lnTo>
                <a:lnTo>
                  <a:pt x="29824" y="0"/>
                </a:lnTo>
                <a:lnTo>
                  <a:pt x="26806" y="1686"/>
                </a:lnTo>
                <a:lnTo>
                  <a:pt x="23788" y="0"/>
                </a:lnTo>
                <a:lnTo>
                  <a:pt x="20780" y="1686"/>
                </a:lnTo>
                <a:lnTo>
                  <a:pt x="17762" y="0"/>
                </a:lnTo>
                <a:lnTo>
                  <a:pt x="14745" y="1686"/>
                </a:lnTo>
                <a:lnTo>
                  <a:pt x="11727" y="0"/>
                </a:lnTo>
                <a:lnTo>
                  <a:pt x="8719" y="1686"/>
                </a:lnTo>
                <a:lnTo>
                  <a:pt x="5701" y="0"/>
                </a:lnTo>
                <a:close/>
              </a:path>
            </a:pathLst>
          </a:custGeom>
          <a:solidFill>
            <a:srgbClr val="C7E5F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2"/>
          <p:cNvSpPr/>
          <p:nvPr/>
        </p:nvSpPr>
        <p:spPr>
          <a:xfrm rot="-5400000" flipH="1">
            <a:off x="-3911475" y="2758523"/>
            <a:ext cx="8362992" cy="623197"/>
          </a:xfrm>
          <a:custGeom>
            <a:avLst/>
            <a:gdLst/>
            <a:ahLst/>
            <a:cxnLst/>
            <a:rect l="l" t="t" r="r" b="b"/>
            <a:pathLst>
              <a:path w="89816" h="2942" extrusionOk="0">
                <a:moveTo>
                  <a:pt x="5701" y="1"/>
                </a:moveTo>
                <a:lnTo>
                  <a:pt x="2683" y="1697"/>
                </a:lnTo>
                <a:lnTo>
                  <a:pt x="1" y="183"/>
                </a:lnTo>
                <a:lnTo>
                  <a:pt x="1" y="1428"/>
                </a:lnTo>
                <a:lnTo>
                  <a:pt x="2683" y="2942"/>
                </a:lnTo>
                <a:lnTo>
                  <a:pt x="5701" y="1246"/>
                </a:lnTo>
                <a:lnTo>
                  <a:pt x="8719" y="2942"/>
                </a:lnTo>
                <a:lnTo>
                  <a:pt x="11727" y="1246"/>
                </a:lnTo>
                <a:lnTo>
                  <a:pt x="14745" y="2942"/>
                </a:lnTo>
                <a:lnTo>
                  <a:pt x="17762" y="1246"/>
                </a:lnTo>
                <a:lnTo>
                  <a:pt x="20780" y="2942"/>
                </a:lnTo>
                <a:lnTo>
                  <a:pt x="23788" y="1246"/>
                </a:lnTo>
                <a:lnTo>
                  <a:pt x="26806" y="2942"/>
                </a:lnTo>
                <a:lnTo>
                  <a:pt x="29824" y="1246"/>
                </a:lnTo>
                <a:lnTo>
                  <a:pt x="32842" y="2942"/>
                </a:lnTo>
                <a:lnTo>
                  <a:pt x="35850" y="1246"/>
                </a:lnTo>
                <a:lnTo>
                  <a:pt x="38868" y="2942"/>
                </a:lnTo>
                <a:lnTo>
                  <a:pt x="41885" y="1246"/>
                </a:lnTo>
                <a:lnTo>
                  <a:pt x="44903" y="2942"/>
                </a:lnTo>
                <a:lnTo>
                  <a:pt x="47911" y="1246"/>
                </a:lnTo>
                <a:lnTo>
                  <a:pt x="50929" y="2942"/>
                </a:lnTo>
                <a:lnTo>
                  <a:pt x="53947" y="1246"/>
                </a:lnTo>
                <a:lnTo>
                  <a:pt x="56965" y="2942"/>
                </a:lnTo>
                <a:lnTo>
                  <a:pt x="59982" y="1246"/>
                </a:lnTo>
                <a:lnTo>
                  <a:pt x="62991" y="2942"/>
                </a:lnTo>
                <a:lnTo>
                  <a:pt x="66008" y="1246"/>
                </a:lnTo>
                <a:lnTo>
                  <a:pt x="69026" y="2942"/>
                </a:lnTo>
                <a:lnTo>
                  <a:pt x="72044" y="1246"/>
                </a:lnTo>
                <a:lnTo>
                  <a:pt x="75052" y="2942"/>
                </a:lnTo>
                <a:lnTo>
                  <a:pt x="78070" y="1246"/>
                </a:lnTo>
                <a:lnTo>
                  <a:pt x="81088" y="2942"/>
                </a:lnTo>
                <a:lnTo>
                  <a:pt x="84106" y="1246"/>
                </a:lnTo>
                <a:lnTo>
                  <a:pt x="87123" y="2942"/>
                </a:lnTo>
                <a:lnTo>
                  <a:pt x="89815" y="1428"/>
                </a:lnTo>
                <a:lnTo>
                  <a:pt x="89815" y="183"/>
                </a:lnTo>
                <a:lnTo>
                  <a:pt x="87123" y="1697"/>
                </a:lnTo>
                <a:lnTo>
                  <a:pt x="84106" y="1"/>
                </a:lnTo>
                <a:lnTo>
                  <a:pt x="81088" y="1697"/>
                </a:lnTo>
                <a:lnTo>
                  <a:pt x="78070" y="1"/>
                </a:lnTo>
                <a:lnTo>
                  <a:pt x="75052" y="1697"/>
                </a:lnTo>
                <a:lnTo>
                  <a:pt x="72044" y="1"/>
                </a:lnTo>
                <a:lnTo>
                  <a:pt x="69026" y="1697"/>
                </a:lnTo>
                <a:lnTo>
                  <a:pt x="66008" y="1"/>
                </a:lnTo>
                <a:lnTo>
                  <a:pt x="62991" y="1697"/>
                </a:lnTo>
                <a:lnTo>
                  <a:pt x="59982" y="1"/>
                </a:lnTo>
                <a:lnTo>
                  <a:pt x="56965" y="1697"/>
                </a:lnTo>
                <a:lnTo>
                  <a:pt x="53947" y="1"/>
                </a:lnTo>
                <a:lnTo>
                  <a:pt x="50929" y="1697"/>
                </a:lnTo>
                <a:lnTo>
                  <a:pt x="47911" y="1"/>
                </a:lnTo>
                <a:lnTo>
                  <a:pt x="44903" y="1697"/>
                </a:lnTo>
                <a:lnTo>
                  <a:pt x="41885" y="1"/>
                </a:lnTo>
                <a:lnTo>
                  <a:pt x="38868" y="1697"/>
                </a:lnTo>
                <a:lnTo>
                  <a:pt x="35850" y="1"/>
                </a:lnTo>
                <a:lnTo>
                  <a:pt x="32842" y="1697"/>
                </a:lnTo>
                <a:lnTo>
                  <a:pt x="29824" y="1"/>
                </a:lnTo>
                <a:lnTo>
                  <a:pt x="26806" y="1697"/>
                </a:lnTo>
                <a:lnTo>
                  <a:pt x="23788" y="1"/>
                </a:lnTo>
                <a:lnTo>
                  <a:pt x="20780" y="1697"/>
                </a:lnTo>
                <a:lnTo>
                  <a:pt x="17762" y="1"/>
                </a:lnTo>
                <a:lnTo>
                  <a:pt x="14745" y="1697"/>
                </a:lnTo>
                <a:lnTo>
                  <a:pt x="11727" y="1"/>
                </a:lnTo>
                <a:lnTo>
                  <a:pt x="8719" y="1697"/>
                </a:lnTo>
                <a:lnTo>
                  <a:pt x="5701" y="1"/>
                </a:lnTo>
                <a:close/>
              </a:path>
            </a:pathLst>
          </a:custGeom>
          <a:solidFill>
            <a:srgbClr val="BCEBAC"/>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2"/>
          <p:cNvSpPr/>
          <p:nvPr/>
        </p:nvSpPr>
        <p:spPr>
          <a:xfrm flipH="1">
            <a:off x="6193267" y="2117050"/>
            <a:ext cx="45640" cy="19333"/>
          </a:xfrm>
          <a:custGeom>
            <a:avLst/>
            <a:gdLst/>
            <a:ahLst/>
            <a:cxnLst/>
            <a:rect l="l" t="t" r="r" b="b"/>
            <a:pathLst>
              <a:path w="432" h="183" extrusionOk="0">
                <a:moveTo>
                  <a:pt x="336" y="1"/>
                </a:moveTo>
                <a:cubicBezTo>
                  <a:pt x="231" y="1"/>
                  <a:pt x="125" y="30"/>
                  <a:pt x="29" y="78"/>
                </a:cubicBezTo>
                <a:cubicBezTo>
                  <a:pt x="10" y="87"/>
                  <a:pt x="1" y="97"/>
                  <a:pt x="1" y="116"/>
                </a:cubicBezTo>
                <a:cubicBezTo>
                  <a:pt x="1" y="125"/>
                  <a:pt x="20" y="145"/>
                  <a:pt x="39" y="145"/>
                </a:cubicBezTo>
                <a:cubicBezTo>
                  <a:pt x="61" y="142"/>
                  <a:pt x="82" y="141"/>
                  <a:pt x="104" y="141"/>
                </a:cubicBezTo>
                <a:cubicBezTo>
                  <a:pt x="168" y="141"/>
                  <a:pt x="233" y="152"/>
                  <a:pt x="298" y="173"/>
                </a:cubicBezTo>
                <a:cubicBezTo>
                  <a:pt x="307" y="183"/>
                  <a:pt x="317" y="183"/>
                  <a:pt x="336" y="183"/>
                </a:cubicBezTo>
                <a:cubicBezTo>
                  <a:pt x="384" y="183"/>
                  <a:pt x="422" y="145"/>
                  <a:pt x="432" y="97"/>
                </a:cubicBezTo>
                <a:cubicBezTo>
                  <a:pt x="432" y="39"/>
                  <a:pt x="384" y="1"/>
                  <a:pt x="336"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2"/>
          <p:cNvSpPr/>
          <p:nvPr/>
        </p:nvSpPr>
        <p:spPr>
          <a:xfrm flipH="1">
            <a:off x="6192211" y="1888325"/>
            <a:ext cx="44689" cy="41624"/>
          </a:xfrm>
          <a:custGeom>
            <a:avLst/>
            <a:gdLst/>
            <a:ahLst/>
            <a:cxnLst/>
            <a:rect l="l" t="t" r="r" b="b"/>
            <a:pathLst>
              <a:path w="423" h="394" extrusionOk="0">
                <a:moveTo>
                  <a:pt x="96" y="1"/>
                </a:moveTo>
                <a:cubicBezTo>
                  <a:pt x="51" y="1"/>
                  <a:pt x="17" y="10"/>
                  <a:pt x="10" y="29"/>
                </a:cubicBezTo>
                <a:cubicBezTo>
                  <a:pt x="1" y="87"/>
                  <a:pt x="221" y="394"/>
                  <a:pt x="288" y="394"/>
                </a:cubicBezTo>
                <a:cubicBezTo>
                  <a:pt x="355" y="384"/>
                  <a:pt x="422" y="212"/>
                  <a:pt x="374" y="116"/>
                </a:cubicBezTo>
                <a:cubicBezTo>
                  <a:pt x="323" y="39"/>
                  <a:pt x="187" y="1"/>
                  <a:pt x="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32"/>
          <p:cNvGrpSpPr/>
          <p:nvPr/>
        </p:nvGrpSpPr>
        <p:grpSpPr>
          <a:xfrm>
            <a:off x="5856144" y="537213"/>
            <a:ext cx="2792554" cy="4069075"/>
            <a:chOff x="5856144" y="537213"/>
            <a:chExt cx="2792554" cy="4069075"/>
          </a:xfrm>
        </p:grpSpPr>
        <p:sp>
          <p:nvSpPr>
            <p:cNvPr id="392" name="Google Shape;392;p32"/>
            <p:cNvSpPr/>
            <p:nvPr/>
          </p:nvSpPr>
          <p:spPr>
            <a:xfrm flipH="1">
              <a:off x="6509039" y="4254700"/>
              <a:ext cx="416040" cy="289573"/>
            </a:xfrm>
            <a:custGeom>
              <a:avLst/>
              <a:gdLst/>
              <a:ahLst/>
              <a:cxnLst/>
              <a:rect l="l" t="t" r="r" b="b"/>
              <a:pathLst>
                <a:path w="3938" h="2741" extrusionOk="0">
                  <a:moveTo>
                    <a:pt x="0" y="0"/>
                  </a:moveTo>
                  <a:lnTo>
                    <a:pt x="748" y="1677"/>
                  </a:lnTo>
                  <a:lnTo>
                    <a:pt x="748" y="2740"/>
                  </a:lnTo>
                  <a:lnTo>
                    <a:pt x="3181" y="2740"/>
                  </a:lnTo>
                  <a:cubicBezTo>
                    <a:pt x="3516" y="1849"/>
                    <a:pt x="3765" y="939"/>
                    <a:pt x="39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2"/>
            <p:cNvSpPr/>
            <p:nvPr/>
          </p:nvSpPr>
          <p:spPr>
            <a:xfrm flipH="1">
              <a:off x="7091995" y="4254700"/>
              <a:ext cx="445410" cy="289573"/>
            </a:xfrm>
            <a:custGeom>
              <a:avLst/>
              <a:gdLst/>
              <a:ahLst/>
              <a:cxnLst/>
              <a:rect l="l" t="t" r="r" b="b"/>
              <a:pathLst>
                <a:path w="4216" h="2741" extrusionOk="0">
                  <a:moveTo>
                    <a:pt x="0" y="0"/>
                  </a:moveTo>
                  <a:cubicBezTo>
                    <a:pt x="144" y="949"/>
                    <a:pt x="326" y="1955"/>
                    <a:pt x="508" y="2740"/>
                  </a:cubicBezTo>
                  <a:lnTo>
                    <a:pt x="3200" y="2740"/>
                  </a:lnTo>
                  <a:cubicBezTo>
                    <a:pt x="3229" y="2396"/>
                    <a:pt x="3229" y="2051"/>
                    <a:pt x="3200" y="1706"/>
                  </a:cubicBezTo>
                  <a:cubicBezTo>
                    <a:pt x="3430" y="1294"/>
                    <a:pt x="3832" y="623"/>
                    <a:pt x="4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2"/>
            <p:cNvSpPr/>
            <p:nvPr/>
          </p:nvSpPr>
          <p:spPr>
            <a:xfrm flipH="1">
              <a:off x="6482725" y="3966285"/>
              <a:ext cx="1094191" cy="288516"/>
            </a:xfrm>
            <a:custGeom>
              <a:avLst/>
              <a:gdLst/>
              <a:ahLst/>
              <a:cxnLst/>
              <a:rect l="l" t="t" r="r" b="b"/>
              <a:pathLst>
                <a:path w="10357" h="2731" extrusionOk="0">
                  <a:moveTo>
                    <a:pt x="1" y="0"/>
                  </a:moveTo>
                  <a:cubicBezTo>
                    <a:pt x="1" y="0"/>
                    <a:pt x="154" y="1284"/>
                    <a:pt x="384" y="2730"/>
                  </a:cubicBezTo>
                  <a:lnTo>
                    <a:pt x="4590" y="2730"/>
                  </a:lnTo>
                  <a:cubicBezTo>
                    <a:pt x="5069" y="1954"/>
                    <a:pt x="5509" y="1255"/>
                    <a:pt x="5509" y="1255"/>
                  </a:cubicBezTo>
                  <a:lnTo>
                    <a:pt x="6170" y="2730"/>
                  </a:lnTo>
                  <a:lnTo>
                    <a:pt x="10108" y="2730"/>
                  </a:lnTo>
                  <a:cubicBezTo>
                    <a:pt x="10280" y="1830"/>
                    <a:pt x="10357" y="920"/>
                    <a:pt x="10347" y="0"/>
                  </a:cubicBezTo>
                  <a:close/>
                </a:path>
              </a:pathLst>
            </a:custGeom>
            <a:solidFill>
              <a:srgbClr val="EFCD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2"/>
            <p:cNvSpPr/>
            <p:nvPr/>
          </p:nvSpPr>
          <p:spPr>
            <a:xfrm flipH="1">
              <a:off x="6491819" y="4242551"/>
              <a:ext cx="450481" cy="25460"/>
            </a:xfrm>
            <a:custGeom>
              <a:avLst/>
              <a:gdLst/>
              <a:ahLst/>
              <a:cxnLst/>
              <a:rect l="l" t="t" r="r" b="b"/>
              <a:pathLst>
                <a:path w="4264" h="241" extrusionOk="0">
                  <a:moveTo>
                    <a:pt x="163" y="1"/>
                  </a:moveTo>
                  <a:cubicBezTo>
                    <a:pt x="0" y="1"/>
                    <a:pt x="0" y="240"/>
                    <a:pt x="163" y="240"/>
                  </a:cubicBezTo>
                  <a:lnTo>
                    <a:pt x="4101" y="240"/>
                  </a:lnTo>
                  <a:cubicBezTo>
                    <a:pt x="4264" y="240"/>
                    <a:pt x="4264" y="1"/>
                    <a:pt x="4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2"/>
            <p:cNvSpPr/>
            <p:nvPr/>
          </p:nvSpPr>
          <p:spPr>
            <a:xfrm flipH="1">
              <a:off x="7074774" y="4242551"/>
              <a:ext cx="478900" cy="25460"/>
            </a:xfrm>
            <a:custGeom>
              <a:avLst/>
              <a:gdLst/>
              <a:ahLst/>
              <a:cxnLst/>
              <a:rect l="l" t="t" r="r" b="b"/>
              <a:pathLst>
                <a:path w="4533" h="241" extrusionOk="0">
                  <a:moveTo>
                    <a:pt x="154" y="1"/>
                  </a:moveTo>
                  <a:cubicBezTo>
                    <a:pt x="1" y="1"/>
                    <a:pt x="1" y="240"/>
                    <a:pt x="154" y="240"/>
                  </a:cubicBezTo>
                  <a:lnTo>
                    <a:pt x="4370" y="240"/>
                  </a:lnTo>
                  <a:cubicBezTo>
                    <a:pt x="4532" y="240"/>
                    <a:pt x="4532" y="1"/>
                    <a:pt x="4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2"/>
            <p:cNvSpPr/>
            <p:nvPr/>
          </p:nvSpPr>
          <p:spPr>
            <a:xfrm flipH="1">
              <a:off x="6464448" y="3954136"/>
              <a:ext cx="1126625" cy="602388"/>
            </a:xfrm>
            <a:custGeom>
              <a:avLst/>
              <a:gdLst/>
              <a:ahLst/>
              <a:cxnLst/>
              <a:rect l="l" t="t" r="r" b="b"/>
              <a:pathLst>
                <a:path w="10664" h="5702" extrusionOk="0">
                  <a:moveTo>
                    <a:pt x="10357" y="230"/>
                  </a:moveTo>
                  <a:cubicBezTo>
                    <a:pt x="10385" y="2731"/>
                    <a:pt x="9571" y="5020"/>
                    <a:pt x="9399" y="5461"/>
                  </a:cubicBezTo>
                  <a:lnTo>
                    <a:pt x="7166" y="5461"/>
                  </a:lnTo>
                  <a:lnTo>
                    <a:pt x="7166" y="4522"/>
                  </a:lnTo>
                  <a:cubicBezTo>
                    <a:pt x="7166" y="4503"/>
                    <a:pt x="7157" y="4493"/>
                    <a:pt x="7157" y="4474"/>
                  </a:cubicBezTo>
                  <a:lnTo>
                    <a:pt x="5749" y="1322"/>
                  </a:lnTo>
                  <a:cubicBezTo>
                    <a:pt x="5729" y="1284"/>
                    <a:pt x="5691" y="1255"/>
                    <a:pt x="5643" y="1255"/>
                  </a:cubicBezTo>
                  <a:cubicBezTo>
                    <a:pt x="5638" y="1254"/>
                    <a:pt x="5633" y="1253"/>
                    <a:pt x="5627" y="1253"/>
                  </a:cubicBezTo>
                  <a:cubicBezTo>
                    <a:pt x="5593" y="1253"/>
                    <a:pt x="5554" y="1278"/>
                    <a:pt x="5538" y="1303"/>
                  </a:cubicBezTo>
                  <a:cubicBezTo>
                    <a:pt x="5519" y="1332"/>
                    <a:pt x="4110" y="3574"/>
                    <a:pt x="3593" y="4493"/>
                  </a:cubicBezTo>
                  <a:cubicBezTo>
                    <a:pt x="3583" y="4522"/>
                    <a:pt x="3583" y="4541"/>
                    <a:pt x="3583" y="4570"/>
                  </a:cubicBezTo>
                  <a:cubicBezTo>
                    <a:pt x="3612" y="4867"/>
                    <a:pt x="3612" y="5164"/>
                    <a:pt x="3593" y="5461"/>
                  </a:cubicBezTo>
                  <a:lnTo>
                    <a:pt x="1102" y="5461"/>
                  </a:lnTo>
                  <a:cubicBezTo>
                    <a:pt x="709" y="3727"/>
                    <a:pt x="345" y="882"/>
                    <a:pt x="269" y="230"/>
                  </a:cubicBezTo>
                  <a:close/>
                  <a:moveTo>
                    <a:pt x="135" y="0"/>
                  </a:moveTo>
                  <a:cubicBezTo>
                    <a:pt x="58" y="0"/>
                    <a:pt x="0" y="58"/>
                    <a:pt x="10" y="134"/>
                  </a:cubicBezTo>
                  <a:cubicBezTo>
                    <a:pt x="20" y="163"/>
                    <a:pt x="441" y="3650"/>
                    <a:pt x="891" y="5614"/>
                  </a:cubicBezTo>
                  <a:cubicBezTo>
                    <a:pt x="900" y="5666"/>
                    <a:pt x="947" y="5702"/>
                    <a:pt x="998" y="5702"/>
                  </a:cubicBezTo>
                  <a:cubicBezTo>
                    <a:pt x="1004" y="5702"/>
                    <a:pt x="1010" y="5701"/>
                    <a:pt x="1016" y="5700"/>
                  </a:cubicBezTo>
                  <a:lnTo>
                    <a:pt x="3708" y="5700"/>
                  </a:lnTo>
                  <a:cubicBezTo>
                    <a:pt x="3766" y="5700"/>
                    <a:pt x="3823" y="5653"/>
                    <a:pt x="3823" y="5595"/>
                  </a:cubicBezTo>
                  <a:cubicBezTo>
                    <a:pt x="3852" y="5260"/>
                    <a:pt x="3852" y="4915"/>
                    <a:pt x="3823" y="4580"/>
                  </a:cubicBezTo>
                  <a:cubicBezTo>
                    <a:pt x="4264" y="3804"/>
                    <a:pt x="5279" y="2184"/>
                    <a:pt x="5624" y="1629"/>
                  </a:cubicBezTo>
                  <a:lnTo>
                    <a:pt x="6927" y="4551"/>
                  </a:lnTo>
                  <a:lnTo>
                    <a:pt x="6927" y="5585"/>
                  </a:lnTo>
                  <a:cubicBezTo>
                    <a:pt x="6927" y="5653"/>
                    <a:pt x="6984" y="5700"/>
                    <a:pt x="7052" y="5700"/>
                  </a:cubicBezTo>
                  <a:lnTo>
                    <a:pt x="9485" y="5700"/>
                  </a:lnTo>
                  <a:cubicBezTo>
                    <a:pt x="9533" y="5700"/>
                    <a:pt x="9571" y="5672"/>
                    <a:pt x="9590" y="5633"/>
                  </a:cubicBezTo>
                  <a:cubicBezTo>
                    <a:pt x="9600" y="5605"/>
                    <a:pt x="10663" y="2980"/>
                    <a:pt x="10596" y="115"/>
                  </a:cubicBezTo>
                  <a:cubicBezTo>
                    <a:pt x="10596" y="48"/>
                    <a:pt x="10548" y="0"/>
                    <a:pt x="10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2"/>
            <p:cNvSpPr/>
            <p:nvPr/>
          </p:nvSpPr>
          <p:spPr>
            <a:xfrm flipH="1">
              <a:off x="6397678" y="3671109"/>
              <a:ext cx="1259213" cy="497271"/>
            </a:xfrm>
            <a:custGeom>
              <a:avLst/>
              <a:gdLst/>
              <a:ahLst/>
              <a:cxnLst/>
              <a:rect l="l" t="t" r="r" b="b"/>
              <a:pathLst>
                <a:path w="11919" h="4707" extrusionOk="0">
                  <a:moveTo>
                    <a:pt x="7058" y="0"/>
                  </a:moveTo>
                  <a:cubicBezTo>
                    <a:pt x="4956" y="0"/>
                    <a:pt x="2454" y="153"/>
                    <a:pt x="537" y="734"/>
                  </a:cubicBezTo>
                  <a:cubicBezTo>
                    <a:pt x="259" y="1750"/>
                    <a:pt x="1" y="4346"/>
                    <a:pt x="1" y="4346"/>
                  </a:cubicBezTo>
                  <a:cubicBezTo>
                    <a:pt x="1" y="4346"/>
                    <a:pt x="1920" y="4707"/>
                    <a:pt x="5203" y="4707"/>
                  </a:cubicBezTo>
                  <a:cubicBezTo>
                    <a:pt x="5587" y="4707"/>
                    <a:pt x="5989" y="4702"/>
                    <a:pt x="6410" y="4691"/>
                  </a:cubicBezTo>
                  <a:cubicBezTo>
                    <a:pt x="10482" y="4586"/>
                    <a:pt x="11890" y="4499"/>
                    <a:pt x="11899" y="4375"/>
                  </a:cubicBezTo>
                  <a:cubicBezTo>
                    <a:pt x="11919" y="4260"/>
                    <a:pt x="11449" y="1108"/>
                    <a:pt x="11229" y="188"/>
                  </a:cubicBezTo>
                  <a:cubicBezTo>
                    <a:pt x="11229" y="188"/>
                    <a:pt x="9390" y="0"/>
                    <a:pt x="7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2"/>
            <p:cNvSpPr/>
            <p:nvPr/>
          </p:nvSpPr>
          <p:spPr>
            <a:xfrm flipH="1">
              <a:off x="6384472" y="3658960"/>
              <a:ext cx="1285519" cy="521992"/>
            </a:xfrm>
            <a:custGeom>
              <a:avLst/>
              <a:gdLst/>
              <a:ahLst/>
              <a:cxnLst/>
              <a:rect l="l" t="t" r="r" b="b"/>
              <a:pathLst>
                <a:path w="12168" h="4941" extrusionOk="0">
                  <a:moveTo>
                    <a:pt x="7217" y="238"/>
                  </a:moveTo>
                  <a:cubicBezTo>
                    <a:pt x="9229" y="238"/>
                    <a:pt x="10871" y="376"/>
                    <a:pt x="11257" y="409"/>
                  </a:cubicBezTo>
                  <a:cubicBezTo>
                    <a:pt x="11477" y="1386"/>
                    <a:pt x="11861" y="4001"/>
                    <a:pt x="11908" y="4423"/>
                  </a:cubicBezTo>
                  <a:cubicBezTo>
                    <a:pt x="11420" y="4566"/>
                    <a:pt x="7885" y="4653"/>
                    <a:pt x="6534" y="4681"/>
                  </a:cubicBezTo>
                  <a:cubicBezTo>
                    <a:pt x="6104" y="4693"/>
                    <a:pt x="5693" y="4699"/>
                    <a:pt x="5300" y="4699"/>
                  </a:cubicBezTo>
                  <a:cubicBezTo>
                    <a:pt x="2512" y="4699"/>
                    <a:pt x="704" y="4433"/>
                    <a:pt x="259" y="4365"/>
                  </a:cubicBezTo>
                  <a:cubicBezTo>
                    <a:pt x="307" y="3877"/>
                    <a:pt x="527" y="1855"/>
                    <a:pt x="767" y="945"/>
                  </a:cubicBezTo>
                  <a:cubicBezTo>
                    <a:pt x="2661" y="385"/>
                    <a:pt x="5137" y="238"/>
                    <a:pt x="7217" y="238"/>
                  </a:cubicBezTo>
                  <a:close/>
                  <a:moveTo>
                    <a:pt x="7231" y="1"/>
                  </a:moveTo>
                  <a:cubicBezTo>
                    <a:pt x="5106" y="1"/>
                    <a:pt x="2564" y="154"/>
                    <a:pt x="633" y="744"/>
                  </a:cubicBezTo>
                  <a:cubicBezTo>
                    <a:pt x="594" y="754"/>
                    <a:pt x="565" y="782"/>
                    <a:pt x="546" y="821"/>
                  </a:cubicBezTo>
                  <a:cubicBezTo>
                    <a:pt x="268" y="1836"/>
                    <a:pt x="19" y="4346"/>
                    <a:pt x="10" y="4452"/>
                  </a:cubicBezTo>
                  <a:cubicBezTo>
                    <a:pt x="0" y="4509"/>
                    <a:pt x="39" y="4566"/>
                    <a:pt x="106" y="4576"/>
                  </a:cubicBezTo>
                  <a:cubicBezTo>
                    <a:pt x="125" y="4576"/>
                    <a:pt x="2079" y="4940"/>
                    <a:pt x="5356" y="4940"/>
                  </a:cubicBezTo>
                  <a:cubicBezTo>
                    <a:pt x="5729" y="4940"/>
                    <a:pt x="6122" y="4931"/>
                    <a:pt x="6534" y="4921"/>
                  </a:cubicBezTo>
                  <a:cubicBezTo>
                    <a:pt x="12110" y="4777"/>
                    <a:pt x="12119" y="4681"/>
                    <a:pt x="12148" y="4509"/>
                  </a:cubicBezTo>
                  <a:cubicBezTo>
                    <a:pt x="12167" y="4346"/>
                    <a:pt x="11688" y="1175"/>
                    <a:pt x="11468" y="275"/>
                  </a:cubicBezTo>
                  <a:cubicBezTo>
                    <a:pt x="11458" y="227"/>
                    <a:pt x="11420" y="188"/>
                    <a:pt x="11362" y="179"/>
                  </a:cubicBezTo>
                  <a:cubicBezTo>
                    <a:pt x="11328" y="179"/>
                    <a:pt x="9521" y="1"/>
                    <a:pt x="7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2"/>
            <p:cNvSpPr/>
            <p:nvPr/>
          </p:nvSpPr>
          <p:spPr>
            <a:xfrm flipH="1">
              <a:off x="6468568" y="2594889"/>
              <a:ext cx="1143740" cy="1181639"/>
            </a:xfrm>
            <a:custGeom>
              <a:avLst/>
              <a:gdLst/>
              <a:ahLst/>
              <a:cxnLst/>
              <a:rect l="l" t="t" r="r" b="b"/>
              <a:pathLst>
                <a:path w="10826" h="11185" extrusionOk="0">
                  <a:moveTo>
                    <a:pt x="4609" y="1"/>
                  </a:moveTo>
                  <a:cubicBezTo>
                    <a:pt x="4320" y="1"/>
                    <a:pt x="4030" y="11"/>
                    <a:pt x="3756" y="38"/>
                  </a:cubicBezTo>
                  <a:cubicBezTo>
                    <a:pt x="3756" y="38"/>
                    <a:pt x="2079" y="833"/>
                    <a:pt x="1207" y="1513"/>
                  </a:cubicBezTo>
                  <a:cubicBezTo>
                    <a:pt x="805" y="1810"/>
                    <a:pt x="240" y="4426"/>
                    <a:pt x="115" y="7060"/>
                  </a:cubicBezTo>
                  <a:cubicBezTo>
                    <a:pt x="0" y="9695"/>
                    <a:pt x="115" y="10921"/>
                    <a:pt x="115" y="10921"/>
                  </a:cubicBezTo>
                  <a:cubicBezTo>
                    <a:pt x="115" y="10921"/>
                    <a:pt x="1638" y="11185"/>
                    <a:pt x="3941" y="11185"/>
                  </a:cubicBezTo>
                  <a:cubicBezTo>
                    <a:pt x="4617" y="11185"/>
                    <a:pt x="5360" y="11162"/>
                    <a:pt x="6151" y="11103"/>
                  </a:cubicBezTo>
                  <a:cubicBezTo>
                    <a:pt x="9638" y="10845"/>
                    <a:pt x="10788" y="10471"/>
                    <a:pt x="10807" y="10375"/>
                  </a:cubicBezTo>
                  <a:cubicBezTo>
                    <a:pt x="10826" y="10270"/>
                    <a:pt x="10318" y="4685"/>
                    <a:pt x="9130" y="1734"/>
                  </a:cubicBezTo>
                  <a:cubicBezTo>
                    <a:pt x="8450" y="852"/>
                    <a:pt x="6898" y="172"/>
                    <a:pt x="6898" y="172"/>
                  </a:cubicBezTo>
                  <a:cubicBezTo>
                    <a:pt x="6898" y="172"/>
                    <a:pt x="5764" y="1"/>
                    <a:pt x="46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2"/>
            <p:cNvSpPr/>
            <p:nvPr/>
          </p:nvSpPr>
          <p:spPr>
            <a:xfrm flipH="1">
              <a:off x="6456419" y="2582106"/>
              <a:ext cx="1169095" cy="1207205"/>
            </a:xfrm>
            <a:custGeom>
              <a:avLst/>
              <a:gdLst/>
              <a:ahLst/>
              <a:cxnLst/>
              <a:rect l="l" t="t" r="r" b="b"/>
              <a:pathLst>
                <a:path w="11066" h="11427" extrusionOk="0">
                  <a:moveTo>
                    <a:pt x="4781" y="246"/>
                  </a:moveTo>
                  <a:cubicBezTo>
                    <a:pt x="5832" y="246"/>
                    <a:pt x="6859" y="386"/>
                    <a:pt x="6994" y="408"/>
                  </a:cubicBezTo>
                  <a:cubicBezTo>
                    <a:pt x="7157" y="475"/>
                    <a:pt x="8537" y="1117"/>
                    <a:pt x="9159" y="1912"/>
                  </a:cubicBezTo>
                  <a:cubicBezTo>
                    <a:pt x="10280" y="4710"/>
                    <a:pt x="10788" y="9921"/>
                    <a:pt x="10817" y="10439"/>
                  </a:cubicBezTo>
                  <a:cubicBezTo>
                    <a:pt x="10616" y="10544"/>
                    <a:pt x="9485" y="10870"/>
                    <a:pt x="6266" y="11109"/>
                  </a:cubicBezTo>
                  <a:cubicBezTo>
                    <a:pt x="5543" y="11166"/>
                    <a:pt x="4819" y="11193"/>
                    <a:pt x="4096" y="11193"/>
                  </a:cubicBezTo>
                  <a:cubicBezTo>
                    <a:pt x="2847" y="11193"/>
                    <a:pt x="1599" y="11110"/>
                    <a:pt x="355" y="10947"/>
                  </a:cubicBezTo>
                  <a:lnTo>
                    <a:pt x="355" y="10937"/>
                  </a:lnTo>
                  <a:cubicBezTo>
                    <a:pt x="336" y="10611"/>
                    <a:pt x="269" y="9385"/>
                    <a:pt x="365" y="7191"/>
                  </a:cubicBezTo>
                  <a:cubicBezTo>
                    <a:pt x="499" y="4432"/>
                    <a:pt x="1083" y="1970"/>
                    <a:pt x="1409" y="1730"/>
                  </a:cubicBezTo>
                  <a:cubicBezTo>
                    <a:pt x="2214" y="1108"/>
                    <a:pt x="3737" y="370"/>
                    <a:pt x="3919" y="284"/>
                  </a:cubicBezTo>
                  <a:cubicBezTo>
                    <a:pt x="4196" y="257"/>
                    <a:pt x="4489" y="246"/>
                    <a:pt x="4781" y="246"/>
                  </a:cubicBezTo>
                  <a:close/>
                  <a:moveTo>
                    <a:pt x="4801" y="1"/>
                  </a:moveTo>
                  <a:cubicBezTo>
                    <a:pt x="4487" y="1"/>
                    <a:pt x="4170" y="13"/>
                    <a:pt x="3871" y="44"/>
                  </a:cubicBezTo>
                  <a:cubicBezTo>
                    <a:pt x="3852" y="44"/>
                    <a:pt x="3842" y="44"/>
                    <a:pt x="3833" y="54"/>
                  </a:cubicBezTo>
                  <a:cubicBezTo>
                    <a:pt x="3766" y="82"/>
                    <a:pt x="2137" y="858"/>
                    <a:pt x="1256" y="1529"/>
                  </a:cubicBezTo>
                  <a:cubicBezTo>
                    <a:pt x="786" y="1893"/>
                    <a:pt x="240" y="4633"/>
                    <a:pt x="125" y="7172"/>
                  </a:cubicBezTo>
                  <a:cubicBezTo>
                    <a:pt x="1" y="9787"/>
                    <a:pt x="125" y="11042"/>
                    <a:pt x="125" y="11052"/>
                  </a:cubicBezTo>
                  <a:cubicBezTo>
                    <a:pt x="125" y="11109"/>
                    <a:pt x="173" y="11157"/>
                    <a:pt x="221" y="11167"/>
                  </a:cubicBezTo>
                  <a:cubicBezTo>
                    <a:pt x="1441" y="11340"/>
                    <a:pt x="2660" y="11426"/>
                    <a:pt x="3888" y="11426"/>
                  </a:cubicBezTo>
                  <a:cubicBezTo>
                    <a:pt x="3953" y="11426"/>
                    <a:pt x="4017" y="11426"/>
                    <a:pt x="4082" y="11426"/>
                  </a:cubicBezTo>
                  <a:cubicBezTo>
                    <a:pt x="4762" y="11426"/>
                    <a:pt x="5500" y="11397"/>
                    <a:pt x="6285" y="11349"/>
                  </a:cubicBezTo>
                  <a:cubicBezTo>
                    <a:pt x="8623" y="11176"/>
                    <a:pt x="10999" y="10851"/>
                    <a:pt x="11047" y="10506"/>
                  </a:cubicBezTo>
                  <a:cubicBezTo>
                    <a:pt x="11066" y="10372"/>
                    <a:pt x="10549" y="4738"/>
                    <a:pt x="9370" y="1807"/>
                  </a:cubicBezTo>
                  <a:cubicBezTo>
                    <a:pt x="9370" y="1797"/>
                    <a:pt x="9361" y="1788"/>
                    <a:pt x="9351" y="1778"/>
                  </a:cubicBezTo>
                  <a:cubicBezTo>
                    <a:pt x="8671" y="887"/>
                    <a:pt x="7138" y="207"/>
                    <a:pt x="7071" y="178"/>
                  </a:cubicBezTo>
                  <a:cubicBezTo>
                    <a:pt x="7061" y="178"/>
                    <a:pt x="7052" y="169"/>
                    <a:pt x="7042" y="169"/>
                  </a:cubicBezTo>
                  <a:cubicBezTo>
                    <a:pt x="7027" y="161"/>
                    <a:pt x="5936" y="1"/>
                    <a:pt x="48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2"/>
            <p:cNvSpPr/>
            <p:nvPr/>
          </p:nvSpPr>
          <p:spPr>
            <a:xfrm flipH="1">
              <a:off x="6872358" y="2489559"/>
              <a:ext cx="352334" cy="219425"/>
            </a:xfrm>
            <a:custGeom>
              <a:avLst/>
              <a:gdLst/>
              <a:ahLst/>
              <a:cxnLst/>
              <a:rect l="l" t="t" r="r" b="b"/>
              <a:pathLst>
                <a:path w="3335" h="2077" extrusionOk="0">
                  <a:moveTo>
                    <a:pt x="1" y="0"/>
                  </a:moveTo>
                  <a:lnTo>
                    <a:pt x="1" y="1217"/>
                  </a:lnTo>
                  <a:cubicBezTo>
                    <a:pt x="476" y="1754"/>
                    <a:pt x="1237" y="2076"/>
                    <a:pt x="2031" y="2076"/>
                  </a:cubicBezTo>
                  <a:cubicBezTo>
                    <a:pt x="2470" y="2076"/>
                    <a:pt x="2919" y="1978"/>
                    <a:pt x="3334" y="1763"/>
                  </a:cubicBezTo>
                  <a:lnTo>
                    <a:pt x="3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2"/>
            <p:cNvSpPr/>
            <p:nvPr/>
          </p:nvSpPr>
          <p:spPr>
            <a:xfrm flipH="1">
              <a:off x="6860208" y="2476353"/>
              <a:ext cx="377690" cy="245202"/>
            </a:xfrm>
            <a:custGeom>
              <a:avLst/>
              <a:gdLst/>
              <a:ahLst/>
              <a:cxnLst/>
              <a:rect l="l" t="t" r="r" b="b"/>
              <a:pathLst>
                <a:path w="3575" h="2321" extrusionOk="0">
                  <a:moveTo>
                    <a:pt x="3335" y="240"/>
                  </a:moveTo>
                  <a:lnTo>
                    <a:pt x="3335" y="1812"/>
                  </a:lnTo>
                  <a:cubicBezTo>
                    <a:pt x="2955" y="1996"/>
                    <a:pt x="2541" y="2086"/>
                    <a:pt x="2131" y="2086"/>
                  </a:cubicBezTo>
                  <a:cubicBezTo>
                    <a:pt x="1416" y="2086"/>
                    <a:pt x="716" y="1812"/>
                    <a:pt x="240" y="1294"/>
                  </a:cubicBezTo>
                  <a:lnTo>
                    <a:pt x="240" y="240"/>
                  </a:lnTo>
                  <a:close/>
                  <a:moveTo>
                    <a:pt x="116" y="1"/>
                  </a:moveTo>
                  <a:cubicBezTo>
                    <a:pt x="49" y="1"/>
                    <a:pt x="1" y="49"/>
                    <a:pt x="1" y="116"/>
                  </a:cubicBezTo>
                  <a:lnTo>
                    <a:pt x="1" y="1333"/>
                  </a:lnTo>
                  <a:cubicBezTo>
                    <a:pt x="1" y="1361"/>
                    <a:pt x="11" y="1390"/>
                    <a:pt x="30" y="1419"/>
                  </a:cubicBezTo>
                  <a:cubicBezTo>
                    <a:pt x="552" y="1987"/>
                    <a:pt x="1300" y="2320"/>
                    <a:pt x="2082" y="2320"/>
                  </a:cubicBezTo>
                  <a:cubicBezTo>
                    <a:pt x="2103" y="2320"/>
                    <a:pt x="2125" y="2320"/>
                    <a:pt x="2147" y="2319"/>
                  </a:cubicBezTo>
                  <a:cubicBezTo>
                    <a:pt x="2616" y="2319"/>
                    <a:pt x="3086" y="2204"/>
                    <a:pt x="3507" y="1994"/>
                  </a:cubicBezTo>
                  <a:cubicBezTo>
                    <a:pt x="3546" y="1965"/>
                    <a:pt x="3574" y="1927"/>
                    <a:pt x="3574" y="1888"/>
                  </a:cubicBezTo>
                  <a:lnTo>
                    <a:pt x="3574" y="116"/>
                  </a:lnTo>
                  <a:cubicBezTo>
                    <a:pt x="3574" y="49"/>
                    <a:pt x="3517" y="1"/>
                    <a:pt x="3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2"/>
            <p:cNvSpPr/>
            <p:nvPr/>
          </p:nvSpPr>
          <p:spPr>
            <a:xfrm flipH="1">
              <a:off x="7754920" y="549680"/>
              <a:ext cx="880678" cy="1047787"/>
            </a:xfrm>
            <a:custGeom>
              <a:avLst/>
              <a:gdLst/>
              <a:ahLst/>
              <a:cxnLst/>
              <a:rect l="l" t="t" r="r" b="b"/>
              <a:pathLst>
                <a:path w="8336" h="9918" extrusionOk="0">
                  <a:moveTo>
                    <a:pt x="3819" y="1"/>
                  </a:moveTo>
                  <a:cubicBezTo>
                    <a:pt x="3797" y="1"/>
                    <a:pt x="3782" y="6"/>
                    <a:pt x="3775" y="16"/>
                  </a:cubicBezTo>
                  <a:cubicBezTo>
                    <a:pt x="3670" y="179"/>
                    <a:pt x="3469" y="1568"/>
                    <a:pt x="3641" y="2325"/>
                  </a:cubicBezTo>
                  <a:cubicBezTo>
                    <a:pt x="2377" y="2335"/>
                    <a:pt x="87" y="3341"/>
                    <a:pt x="49" y="3695"/>
                  </a:cubicBezTo>
                  <a:cubicBezTo>
                    <a:pt x="1" y="4059"/>
                    <a:pt x="729" y="5975"/>
                    <a:pt x="1965" y="6665"/>
                  </a:cubicBezTo>
                  <a:cubicBezTo>
                    <a:pt x="1265" y="7010"/>
                    <a:pt x="508" y="8112"/>
                    <a:pt x="566" y="8179"/>
                  </a:cubicBezTo>
                  <a:cubicBezTo>
                    <a:pt x="623" y="8236"/>
                    <a:pt x="1763" y="8964"/>
                    <a:pt x="3229" y="8983"/>
                  </a:cubicBezTo>
                  <a:cubicBezTo>
                    <a:pt x="2990" y="9261"/>
                    <a:pt x="2856" y="9893"/>
                    <a:pt x="2932" y="9913"/>
                  </a:cubicBezTo>
                  <a:cubicBezTo>
                    <a:pt x="2946" y="9914"/>
                    <a:pt x="3009" y="9918"/>
                    <a:pt x="3110" y="9918"/>
                  </a:cubicBezTo>
                  <a:cubicBezTo>
                    <a:pt x="3552" y="9918"/>
                    <a:pt x="4727" y="9852"/>
                    <a:pt x="5749" y="9290"/>
                  </a:cubicBezTo>
                  <a:cubicBezTo>
                    <a:pt x="7004" y="8610"/>
                    <a:pt x="8335" y="5908"/>
                    <a:pt x="8259" y="4509"/>
                  </a:cubicBezTo>
                  <a:cubicBezTo>
                    <a:pt x="8201" y="3293"/>
                    <a:pt x="7339" y="1693"/>
                    <a:pt x="7157" y="1693"/>
                  </a:cubicBezTo>
                  <a:cubicBezTo>
                    <a:pt x="6975" y="1693"/>
                    <a:pt x="6860" y="2277"/>
                    <a:pt x="6860" y="2277"/>
                  </a:cubicBezTo>
                  <a:cubicBezTo>
                    <a:pt x="6088" y="1101"/>
                    <a:pt x="4147" y="1"/>
                    <a:pt x="38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2"/>
            <p:cNvSpPr/>
            <p:nvPr/>
          </p:nvSpPr>
          <p:spPr>
            <a:xfrm flipH="1">
              <a:off x="7920892" y="987584"/>
              <a:ext cx="700549" cy="610311"/>
            </a:xfrm>
            <a:custGeom>
              <a:avLst/>
              <a:gdLst/>
              <a:ahLst/>
              <a:cxnLst/>
              <a:rect l="l" t="t" r="r" b="b"/>
              <a:pathLst>
                <a:path w="6631" h="5777" extrusionOk="0">
                  <a:moveTo>
                    <a:pt x="1" y="0"/>
                  </a:moveTo>
                  <a:lnTo>
                    <a:pt x="1" y="0"/>
                  </a:lnTo>
                  <a:cubicBezTo>
                    <a:pt x="221" y="719"/>
                    <a:pt x="873" y="1983"/>
                    <a:pt x="1831" y="2520"/>
                  </a:cubicBezTo>
                  <a:cubicBezTo>
                    <a:pt x="1131" y="2865"/>
                    <a:pt x="374" y="3967"/>
                    <a:pt x="432" y="4034"/>
                  </a:cubicBezTo>
                  <a:cubicBezTo>
                    <a:pt x="489" y="4091"/>
                    <a:pt x="1629" y="4819"/>
                    <a:pt x="3095" y="4838"/>
                  </a:cubicBezTo>
                  <a:cubicBezTo>
                    <a:pt x="2856" y="5126"/>
                    <a:pt x="2722" y="5748"/>
                    <a:pt x="2798" y="5768"/>
                  </a:cubicBezTo>
                  <a:cubicBezTo>
                    <a:pt x="2814" y="5771"/>
                    <a:pt x="2886" y="5776"/>
                    <a:pt x="3003" y="5776"/>
                  </a:cubicBezTo>
                  <a:cubicBezTo>
                    <a:pt x="3464" y="5776"/>
                    <a:pt x="4613" y="5698"/>
                    <a:pt x="5615" y="5154"/>
                  </a:cubicBezTo>
                  <a:cubicBezTo>
                    <a:pt x="6017" y="4905"/>
                    <a:pt x="6362" y="4580"/>
                    <a:pt x="6630" y="4196"/>
                  </a:cubicBezTo>
                  <a:cubicBezTo>
                    <a:pt x="6602" y="3401"/>
                    <a:pt x="6429" y="2587"/>
                    <a:pt x="5912" y="2156"/>
                  </a:cubicBezTo>
                  <a:cubicBezTo>
                    <a:pt x="4705" y="1159"/>
                    <a:pt x="3143" y="403"/>
                    <a:pt x="2951" y="374"/>
                  </a:cubicBezTo>
                  <a:cubicBezTo>
                    <a:pt x="2947" y="373"/>
                    <a:pt x="2943" y="373"/>
                    <a:pt x="2939" y="373"/>
                  </a:cubicBezTo>
                  <a:cubicBezTo>
                    <a:pt x="2756" y="373"/>
                    <a:pt x="2883" y="1024"/>
                    <a:pt x="3277" y="1409"/>
                  </a:cubicBezTo>
                  <a:cubicBezTo>
                    <a:pt x="2319" y="1102"/>
                    <a:pt x="825" y="40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2"/>
            <p:cNvSpPr/>
            <p:nvPr/>
          </p:nvSpPr>
          <p:spPr>
            <a:xfrm flipH="1">
              <a:off x="7740763" y="537213"/>
              <a:ext cx="907935" cy="1072931"/>
            </a:xfrm>
            <a:custGeom>
              <a:avLst/>
              <a:gdLst/>
              <a:ahLst/>
              <a:cxnLst/>
              <a:rect l="l" t="t" r="r" b="b"/>
              <a:pathLst>
                <a:path w="8594" h="10156" extrusionOk="0">
                  <a:moveTo>
                    <a:pt x="3976" y="249"/>
                  </a:moveTo>
                  <a:cubicBezTo>
                    <a:pt x="4350" y="326"/>
                    <a:pt x="6160" y="1370"/>
                    <a:pt x="6879" y="2472"/>
                  </a:cubicBezTo>
                  <a:cubicBezTo>
                    <a:pt x="6902" y="2506"/>
                    <a:pt x="6937" y="2522"/>
                    <a:pt x="6973" y="2522"/>
                  </a:cubicBezTo>
                  <a:cubicBezTo>
                    <a:pt x="7027" y="2522"/>
                    <a:pt x="7082" y="2487"/>
                    <a:pt x="7099" y="2424"/>
                  </a:cubicBezTo>
                  <a:cubicBezTo>
                    <a:pt x="7128" y="2261"/>
                    <a:pt x="7185" y="2098"/>
                    <a:pt x="7272" y="1945"/>
                  </a:cubicBezTo>
                  <a:cubicBezTo>
                    <a:pt x="7482" y="2156"/>
                    <a:pt x="8210" y="3516"/>
                    <a:pt x="8268" y="4637"/>
                  </a:cubicBezTo>
                  <a:cubicBezTo>
                    <a:pt x="8335" y="5940"/>
                    <a:pt x="7061" y="8632"/>
                    <a:pt x="5815" y="9312"/>
                  </a:cubicBezTo>
                  <a:cubicBezTo>
                    <a:pt x="4813" y="9853"/>
                    <a:pt x="3699" y="9917"/>
                    <a:pt x="3268" y="9917"/>
                  </a:cubicBezTo>
                  <a:cubicBezTo>
                    <a:pt x="3226" y="9917"/>
                    <a:pt x="3190" y="9917"/>
                    <a:pt x="3162" y="9916"/>
                  </a:cubicBezTo>
                  <a:cubicBezTo>
                    <a:pt x="3200" y="9647"/>
                    <a:pt x="3305" y="9398"/>
                    <a:pt x="3459" y="9188"/>
                  </a:cubicBezTo>
                  <a:cubicBezTo>
                    <a:pt x="3516" y="9111"/>
                    <a:pt x="3468" y="8986"/>
                    <a:pt x="3363" y="8986"/>
                  </a:cubicBezTo>
                  <a:cubicBezTo>
                    <a:pt x="2472" y="8967"/>
                    <a:pt x="1600" y="8709"/>
                    <a:pt x="834" y="8249"/>
                  </a:cubicBezTo>
                  <a:cubicBezTo>
                    <a:pt x="958" y="8019"/>
                    <a:pt x="1571" y="7185"/>
                    <a:pt x="2146" y="6898"/>
                  </a:cubicBezTo>
                  <a:cubicBezTo>
                    <a:pt x="2232" y="6850"/>
                    <a:pt x="2232" y="6725"/>
                    <a:pt x="2146" y="6687"/>
                  </a:cubicBezTo>
                  <a:cubicBezTo>
                    <a:pt x="939" y="6007"/>
                    <a:pt x="259" y="4120"/>
                    <a:pt x="288" y="3842"/>
                  </a:cubicBezTo>
                  <a:cubicBezTo>
                    <a:pt x="364" y="3593"/>
                    <a:pt x="2472" y="2587"/>
                    <a:pt x="3765" y="2568"/>
                  </a:cubicBezTo>
                  <a:cubicBezTo>
                    <a:pt x="3803" y="2568"/>
                    <a:pt x="3832" y="2548"/>
                    <a:pt x="3851" y="2520"/>
                  </a:cubicBezTo>
                  <a:cubicBezTo>
                    <a:pt x="3880" y="2491"/>
                    <a:pt x="3890" y="2453"/>
                    <a:pt x="3880" y="2424"/>
                  </a:cubicBezTo>
                  <a:cubicBezTo>
                    <a:pt x="3727" y="1734"/>
                    <a:pt x="3890" y="517"/>
                    <a:pt x="3976" y="249"/>
                  </a:cubicBezTo>
                  <a:close/>
                  <a:moveTo>
                    <a:pt x="3938" y="0"/>
                  </a:moveTo>
                  <a:cubicBezTo>
                    <a:pt x="3880" y="0"/>
                    <a:pt x="3832" y="19"/>
                    <a:pt x="3794" y="67"/>
                  </a:cubicBezTo>
                  <a:cubicBezTo>
                    <a:pt x="3679" y="259"/>
                    <a:pt x="3506" y="1533"/>
                    <a:pt x="3621" y="2328"/>
                  </a:cubicBezTo>
                  <a:cubicBezTo>
                    <a:pt x="2395" y="2405"/>
                    <a:pt x="115" y="3334"/>
                    <a:pt x="58" y="3803"/>
                  </a:cubicBezTo>
                  <a:cubicBezTo>
                    <a:pt x="0" y="4215"/>
                    <a:pt x="690" y="5997"/>
                    <a:pt x="1849" y="6783"/>
                  </a:cubicBezTo>
                  <a:cubicBezTo>
                    <a:pt x="1226" y="7185"/>
                    <a:pt x="604" y="8067"/>
                    <a:pt x="565" y="8258"/>
                  </a:cubicBezTo>
                  <a:cubicBezTo>
                    <a:pt x="565" y="8297"/>
                    <a:pt x="575" y="8344"/>
                    <a:pt x="604" y="8373"/>
                  </a:cubicBezTo>
                  <a:cubicBezTo>
                    <a:pt x="680" y="8459"/>
                    <a:pt x="1734" y="9130"/>
                    <a:pt x="3133" y="9216"/>
                  </a:cubicBezTo>
                  <a:cubicBezTo>
                    <a:pt x="2980" y="9504"/>
                    <a:pt x="2874" y="9916"/>
                    <a:pt x="2922" y="10050"/>
                  </a:cubicBezTo>
                  <a:cubicBezTo>
                    <a:pt x="2941" y="10098"/>
                    <a:pt x="2980" y="10136"/>
                    <a:pt x="3027" y="10146"/>
                  </a:cubicBezTo>
                  <a:cubicBezTo>
                    <a:pt x="3114" y="10155"/>
                    <a:pt x="3190" y="10155"/>
                    <a:pt x="3267" y="10155"/>
                  </a:cubicBezTo>
                  <a:cubicBezTo>
                    <a:pt x="3765" y="10155"/>
                    <a:pt x="4924" y="10069"/>
                    <a:pt x="5940" y="9523"/>
                  </a:cubicBezTo>
                  <a:cubicBezTo>
                    <a:pt x="7272" y="8795"/>
                    <a:pt x="8594" y="6016"/>
                    <a:pt x="8517" y="4618"/>
                  </a:cubicBezTo>
                  <a:cubicBezTo>
                    <a:pt x="8450" y="3459"/>
                    <a:pt x="7597" y="1696"/>
                    <a:pt x="7291" y="1696"/>
                  </a:cubicBezTo>
                  <a:cubicBezTo>
                    <a:pt x="7118" y="1696"/>
                    <a:pt x="7003" y="1907"/>
                    <a:pt x="6936" y="2117"/>
                  </a:cubicBezTo>
                  <a:cubicBezTo>
                    <a:pt x="6064" y="996"/>
                    <a:pt x="4282" y="0"/>
                    <a:pt x="3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2"/>
            <p:cNvSpPr/>
            <p:nvPr/>
          </p:nvSpPr>
          <p:spPr>
            <a:xfrm flipH="1">
              <a:off x="7711399" y="948495"/>
              <a:ext cx="471716" cy="580836"/>
            </a:xfrm>
            <a:custGeom>
              <a:avLst/>
              <a:gdLst/>
              <a:ahLst/>
              <a:cxnLst/>
              <a:rect l="l" t="t" r="r" b="b"/>
              <a:pathLst>
                <a:path w="4465" h="5498" extrusionOk="0">
                  <a:moveTo>
                    <a:pt x="2800" y="1"/>
                  </a:moveTo>
                  <a:cubicBezTo>
                    <a:pt x="1953" y="1"/>
                    <a:pt x="1006" y="858"/>
                    <a:pt x="546" y="2123"/>
                  </a:cubicBezTo>
                  <a:cubicBezTo>
                    <a:pt x="0" y="3608"/>
                    <a:pt x="316" y="5084"/>
                    <a:pt x="1245" y="5429"/>
                  </a:cubicBezTo>
                  <a:cubicBezTo>
                    <a:pt x="1376" y="5475"/>
                    <a:pt x="1511" y="5498"/>
                    <a:pt x="1649" y="5498"/>
                  </a:cubicBezTo>
                  <a:cubicBezTo>
                    <a:pt x="2502" y="5498"/>
                    <a:pt x="3448" y="4639"/>
                    <a:pt x="3918" y="3369"/>
                  </a:cubicBezTo>
                  <a:cubicBezTo>
                    <a:pt x="4464" y="1884"/>
                    <a:pt x="4148" y="409"/>
                    <a:pt x="3209" y="73"/>
                  </a:cubicBezTo>
                  <a:cubicBezTo>
                    <a:pt x="3077" y="24"/>
                    <a:pt x="2940" y="1"/>
                    <a:pt x="28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2"/>
            <p:cNvSpPr/>
            <p:nvPr/>
          </p:nvSpPr>
          <p:spPr>
            <a:xfrm flipH="1">
              <a:off x="7697242" y="935923"/>
              <a:ext cx="500135" cy="605346"/>
            </a:xfrm>
            <a:custGeom>
              <a:avLst/>
              <a:gdLst/>
              <a:ahLst/>
              <a:cxnLst/>
              <a:rect l="l" t="t" r="r" b="b"/>
              <a:pathLst>
                <a:path w="4734" h="5730" extrusionOk="0">
                  <a:moveTo>
                    <a:pt x="2932" y="231"/>
                  </a:moveTo>
                  <a:cubicBezTo>
                    <a:pt x="3067" y="240"/>
                    <a:pt x="3191" y="259"/>
                    <a:pt x="3306" y="298"/>
                  </a:cubicBezTo>
                  <a:cubicBezTo>
                    <a:pt x="4178" y="623"/>
                    <a:pt x="4456" y="2032"/>
                    <a:pt x="3938" y="3440"/>
                  </a:cubicBezTo>
                  <a:cubicBezTo>
                    <a:pt x="3491" y="4665"/>
                    <a:pt x="2594" y="5496"/>
                    <a:pt x="1796" y="5496"/>
                  </a:cubicBezTo>
                  <a:cubicBezTo>
                    <a:pt x="1670" y="5496"/>
                    <a:pt x="1547" y="5476"/>
                    <a:pt x="1428" y="5433"/>
                  </a:cubicBezTo>
                  <a:cubicBezTo>
                    <a:pt x="547" y="5107"/>
                    <a:pt x="269" y="3699"/>
                    <a:pt x="786" y="2290"/>
                  </a:cubicBezTo>
                  <a:cubicBezTo>
                    <a:pt x="1237" y="1064"/>
                    <a:pt x="2137" y="231"/>
                    <a:pt x="2932" y="231"/>
                  </a:cubicBezTo>
                  <a:close/>
                  <a:moveTo>
                    <a:pt x="2950" y="0"/>
                  </a:moveTo>
                  <a:cubicBezTo>
                    <a:pt x="2047" y="0"/>
                    <a:pt x="1050" y="891"/>
                    <a:pt x="566" y="2204"/>
                  </a:cubicBezTo>
                  <a:cubicBezTo>
                    <a:pt x="1" y="3737"/>
                    <a:pt x="346" y="5299"/>
                    <a:pt x="1342" y="5653"/>
                  </a:cubicBezTo>
                  <a:cubicBezTo>
                    <a:pt x="1486" y="5711"/>
                    <a:pt x="1630" y="5730"/>
                    <a:pt x="1783" y="5730"/>
                  </a:cubicBezTo>
                  <a:cubicBezTo>
                    <a:pt x="2683" y="5730"/>
                    <a:pt x="3680" y="4839"/>
                    <a:pt x="4168" y="3526"/>
                  </a:cubicBezTo>
                  <a:cubicBezTo>
                    <a:pt x="4734" y="1993"/>
                    <a:pt x="4379" y="441"/>
                    <a:pt x="3392" y="77"/>
                  </a:cubicBezTo>
                  <a:cubicBezTo>
                    <a:pt x="3249" y="25"/>
                    <a:pt x="3101" y="0"/>
                    <a:pt x="29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2"/>
            <p:cNvSpPr/>
            <p:nvPr/>
          </p:nvSpPr>
          <p:spPr>
            <a:xfrm flipH="1">
              <a:off x="5861004" y="1582690"/>
              <a:ext cx="550952" cy="1040181"/>
            </a:xfrm>
            <a:custGeom>
              <a:avLst/>
              <a:gdLst/>
              <a:ahLst/>
              <a:cxnLst/>
              <a:rect l="l" t="t" r="r" b="b"/>
              <a:pathLst>
                <a:path w="5215" h="9846" extrusionOk="0">
                  <a:moveTo>
                    <a:pt x="115" y="0"/>
                  </a:moveTo>
                  <a:cubicBezTo>
                    <a:pt x="115" y="0"/>
                    <a:pt x="0" y="1811"/>
                    <a:pt x="115" y="4973"/>
                  </a:cubicBezTo>
                  <a:cubicBezTo>
                    <a:pt x="230" y="8134"/>
                    <a:pt x="1437" y="9303"/>
                    <a:pt x="1734" y="9811"/>
                  </a:cubicBezTo>
                  <a:cubicBezTo>
                    <a:pt x="1748" y="9834"/>
                    <a:pt x="1773" y="9846"/>
                    <a:pt x="1807" y="9846"/>
                  </a:cubicBezTo>
                  <a:cubicBezTo>
                    <a:pt x="2078" y="9846"/>
                    <a:pt x="2931" y="9088"/>
                    <a:pt x="3382" y="7444"/>
                  </a:cubicBezTo>
                  <a:cubicBezTo>
                    <a:pt x="3727" y="6170"/>
                    <a:pt x="3880" y="3948"/>
                    <a:pt x="3823" y="2357"/>
                  </a:cubicBezTo>
                  <a:lnTo>
                    <a:pt x="3823" y="2357"/>
                  </a:lnTo>
                  <a:cubicBezTo>
                    <a:pt x="4067" y="2469"/>
                    <a:pt x="4306" y="2512"/>
                    <a:pt x="4510" y="2512"/>
                  </a:cubicBezTo>
                  <a:cubicBezTo>
                    <a:pt x="4938" y="2512"/>
                    <a:pt x="5214" y="2321"/>
                    <a:pt x="5078" y="2166"/>
                  </a:cubicBezTo>
                  <a:cubicBezTo>
                    <a:pt x="4877" y="1945"/>
                    <a:pt x="4283" y="920"/>
                    <a:pt x="4388" y="269"/>
                  </a:cubicBez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2"/>
            <p:cNvSpPr/>
            <p:nvPr/>
          </p:nvSpPr>
          <p:spPr>
            <a:xfrm flipH="1">
              <a:off x="5856144" y="1569485"/>
              <a:ext cx="569017" cy="1066064"/>
            </a:xfrm>
            <a:custGeom>
              <a:avLst/>
              <a:gdLst/>
              <a:ahLst/>
              <a:cxnLst/>
              <a:rect l="l" t="t" r="r" b="b"/>
              <a:pathLst>
                <a:path w="5386" h="10091" extrusionOk="0">
                  <a:moveTo>
                    <a:pt x="355" y="250"/>
                  </a:moveTo>
                  <a:lnTo>
                    <a:pt x="4389" y="509"/>
                  </a:lnTo>
                  <a:cubicBezTo>
                    <a:pt x="4360" y="1208"/>
                    <a:pt x="4925" y="2147"/>
                    <a:pt x="5126" y="2367"/>
                  </a:cubicBezTo>
                  <a:cubicBezTo>
                    <a:pt x="5126" y="2377"/>
                    <a:pt x="5098" y="2415"/>
                    <a:pt x="5021" y="2453"/>
                  </a:cubicBezTo>
                  <a:cubicBezTo>
                    <a:pt x="4930" y="2495"/>
                    <a:pt x="4803" y="2520"/>
                    <a:pt x="4657" y="2520"/>
                  </a:cubicBezTo>
                  <a:cubicBezTo>
                    <a:pt x="4463" y="2520"/>
                    <a:pt x="4234" y="2476"/>
                    <a:pt x="4005" y="2367"/>
                  </a:cubicBezTo>
                  <a:cubicBezTo>
                    <a:pt x="3990" y="2363"/>
                    <a:pt x="3972" y="2361"/>
                    <a:pt x="3954" y="2361"/>
                  </a:cubicBezTo>
                  <a:cubicBezTo>
                    <a:pt x="3929" y="2361"/>
                    <a:pt x="3903" y="2366"/>
                    <a:pt x="3881" y="2377"/>
                  </a:cubicBezTo>
                  <a:cubicBezTo>
                    <a:pt x="3852" y="2406"/>
                    <a:pt x="3833" y="2444"/>
                    <a:pt x="3833" y="2482"/>
                  </a:cubicBezTo>
                  <a:cubicBezTo>
                    <a:pt x="3890" y="3996"/>
                    <a:pt x="3756" y="6219"/>
                    <a:pt x="3392" y="7541"/>
                  </a:cubicBezTo>
                  <a:cubicBezTo>
                    <a:pt x="2961" y="9131"/>
                    <a:pt x="2156" y="9821"/>
                    <a:pt x="1955" y="9849"/>
                  </a:cubicBezTo>
                  <a:cubicBezTo>
                    <a:pt x="1907" y="9773"/>
                    <a:pt x="1850" y="9696"/>
                    <a:pt x="1783" y="9600"/>
                  </a:cubicBezTo>
                  <a:cubicBezTo>
                    <a:pt x="1352" y="8997"/>
                    <a:pt x="461" y="7771"/>
                    <a:pt x="365" y="5098"/>
                  </a:cubicBezTo>
                  <a:cubicBezTo>
                    <a:pt x="269" y="2425"/>
                    <a:pt x="336" y="710"/>
                    <a:pt x="355" y="250"/>
                  </a:cubicBezTo>
                  <a:close/>
                  <a:moveTo>
                    <a:pt x="250" y="1"/>
                  </a:moveTo>
                  <a:cubicBezTo>
                    <a:pt x="212" y="1"/>
                    <a:pt x="183" y="20"/>
                    <a:pt x="164" y="39"/>
                  </a:cubicBezTo>
                  <a:cubicBezTo>
                    <a:pt x="135" y="58"/>
                    <a:pt x="125" y="87"/>
                    <a:pt x="116" y="116"/>
                  </a:cubicBezTo>
                  <a:cubicBezTo>
                    <a:pt x="116" y="135"/>
                    <a:pt x="1" y="1965"/>
                    <a:pt x="116" y="5107"/>
                  </a:cubicBezTo>
                  <a:cubicBezTo>
                    <a:pt x="221" y="7838"/>
                    <a:pt x="1141" y="9121"/>
                    <a:pt x="1582" y="9735"/>
                  </a:cubicBezTo>
                  <a:cubicBezTo>
                    <a:pt x="1658" y="9840"/>
                    <a:pt x="1716" y="9926"/>
                    <a:pt x="1764" y="9993"/>
                  </a:cubicBezTo>
                  <a:cubicBezTo>
                    <a:pt x="1789" y="10053"/>
                    <a:pt x="1846" y="10090"/>
                    <a:pt x="1913" y="10090"/>
                  </a:cubicBezTo>
                  <a:cubicBezTo>
                    <a:pt x="1921" y="10090"/>
                    <a:pt x="1928" y="10090"/>
                    <a:pt x="1936" y="10089"/>
                  </a:cubicBezTo>
                  <a:lnTo>
                    <a:pt x="1974" y="10089"/>
                  </a:lnTo>
                  <a:cubicBezTo>
                    <a:pt x="2310" y="10041"/>
                    <a:pt x="3172" y="9246"/>
                    <a:pt x="3622" y="7608"/>
                  </a:cubicBezTo>
                  <a:cubicBezTo>
                    <a:pt x="3977" y="6314"/>
                    <a:pt x="4111" y="4178"/>
                    <a:pt x="4073" y="2664"/>
                  </a:cubicBezTo>
                  <a:lnTo>
                    <a:pt x="4073" y="2664"/>
                  </a:lnTo>
                  <a:cubicBezTo>
                    <a:pt x="4269" y="2731"/>
                    <a:pt x="4459" y="2759"/>
                    <a:pt x="4630" y="2759"/>
                  </a:cubicBezTo>
                  <a:cubicBezTo>
                    <a:pt x="4953" y="2759"/>
                    <a:pt x="5208" y="2658"/>
                    <a:pt x="5308" y="2521"/>
                  </a:cubicBezTo>
                  <a:cubicBezTo>
                    <a:pt x="5385" y="2434"/>
                    <a:pt x="5375" y="2300"/>
                    <a:pt x="5299" y="2214"/>
                  </a:cubicBezTo>
                  <a:cubicBezTo>
                    <a:pt x="5088" y="1984"/>
                    <a:pt x="4532" y="1007"/>
                    <a:pt x="4628" y="413"/>
                  </a:cubicBezTo>
                  <a:cubicBezTo>
                    <a:pt x="4638" y="384"/>
                    <a:pt x="4628" y="346"/>
                    <a:pt x="4609" y="327"/>
                  </a:cubicBezTo>
                  <a:cubicBezTo>
                    <a:pt x="4580" y="298"/>
                    <a:pt x="4552" y="279"/>
                    <a:pt x="4523" y="279"/>
                  </a:cubicBezTo>
                  <a:lnTo>
                    <a:pt x="2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2"/>
            <p:cNvSpPr/>
            <p:nvPr/>
          </p:nvSpPr>
          <p:spPr>
            <a:xfrm flipH="1">
              <a:off x="6063617" y="854998"/>
              <a:ext cx="1928278" cy="1758567"/>
            </a:xfrm>
            <a:custGeom>
              <a:avLst/>
              <a:gdLst/>
              <a:ahLst/>
              <a:cxnLst/>
              <a:rect l="l" t="t" r="r" b="b"/>
              <a:pathLst>
                <a:path w="18252" h="16646" extrusionOk="0">
                  <a:moveTo>
                    <a:pt x="9336" y="0"/>
                  </a:moveTo>
                  <a:cubicBezTo>
                    <a:pt x="5498" y="0"/>
                    <a:pt x="2609" y="1503"/>
                    <a:pt x="1390" y="4800"/>
                  </a:cubicBezTo>
                  <a:cubicBezTo>
                    <a:pt x="1" y="8555"/>
                    <a:pt x="2032" y="12943"/>
                    <a:pt x="3191" y="13758"/>
                  </a:cubicBezTo>
                  <a:cubicBezTo>
                    <a:pt x="3929" y="14993"/>
                    <a:pt x="7377" y="16574"/>
                    <a:pt x="9792" y="16641"/>
                  </a:cubicBezTo>
                  <a:cubicBezTo>
                    <a:pt x="9893" y="16644"/>
                    <a:pt x="9994" y="16646"/>
                    <a:pt x="10096" y="16646"/>
                  </a:cubicBezTo>
                  <a:cubicBezTo>
                    <a:pt x="13336" y="16646"/>
                    <a:pt x="16811" y="15176"/>
                    <a:pt x="17628" y="13049"/>
                  </a:cubicBezTo>
                  <a:cubicBezTo>
                    <a:pt x="17877" y="12378"/>
                    <a:pt x="17772" y="11401"/>
                    <a:pt x="17523" y="10433"/>
                  </a:cubicBezTo>
                  <a:cubicBezTo>
                    <a:pt x="17533" y="9935"/>
                    <a:pt x="18251" y="7664"/>
                    <a:pt x="17734" y="5250"/>
                  </a:cubicBezTo>
                  <a:cubicBezTo>
                    <a:pt x="17130" y="2453"/>
                    <a:pt x="15655" y="556"/>
                    <a:pt x="10989" y="86"/>
                  </a:cubicBezTo>
                  <a:cubicBezTo>
                    <a:pt x="10421" y="29"/>
                    <a:pt x="9869" y="0"/>
                    <a:pt x="9336" y="0"/>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2"/>
            <p:cNvSpPr/>
            <p:nvPr/>
          </p:nvSpPr>
          <p:spPr>
            <a:xfrm flipH="1">
              <a:off x="7023219" y="1930795"/>
              <a:ext cx="472667" cy="343452"/>
            </a:xfrm>
            <a:custGeom>
              <a:avLst/>
              <a:gdLst/>
              <a:ahLst/>
              <a:cxnLst/>
              <a:rect l="l" t="t" r="r" b="b"/>
              <a:pathLst>
                <a:path w="4474" h="3251" extrusionOk="0">
                  <a:moveTo>
                    <a:pt x="2216" y="0"/>
                  </a:moveTo>
                  <a:cubicBezTo>
                    <a:pt x="1024" y="0"/>
                    <a:pt x="66" y="680"/>
                    <a:pt x="29" y="1563"/>
                  </a:cubicBezTo>
                  <a:cubicBezTo>
                    <a:pt x="0" y="2454"/>
                    <a:pt x="968" y="3211"/>
                    <a:pt x="2184" y="3249"/>
                  </a:cubicBezTo>
                  <a:cubicBezTo>
                    <a:pt x="2216" y="3250"/>
                    <a:pt x="2248" y="3250"/>
                    <a:pt x="2280" y="3250"/>
                  </a:cubicBezTo>
                  <a:cubicBezTo>
                    <a:pt x="3463" y="3250"/>
                    <a:pt x="4417" y="2564"/>
                    <a:pt x="4445" y="1687"/>
                  </a:cubicBezTo>
                  <a:cubicBezTo>
                    <a:pt x="4474" y="796"/>
                    <a:pt x="3506" y="39"/>
                    <a:pt x="2290" y="1"/>
                  </a:cubicBezTo>
                  <a:cubicBezTo>
                    <a:pt x="2265" y="1"/>
                    <a:pt x="2240" y="0"/>
                    <a:pt x="2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2"/>
            <p:cNvSpPr/>
            <p:nvPr/>
          </p:nvSpPr>
          <p:spPr>
            <a:xfrm flipH="1">
              <a:off x="6104204" y="1961116"/>
              <a:ext cx="352334" cy="343346"/>
            </a:xfrm>
            <a:custGeom>
              <a:avLst/>
              <a:gdLst/>
              <a:ahLst/>
              <a:cxnLst/>
              <a:rect l="l" t="t" r="r" b="b"/>
              <a:pathLst>
                <a:path w="3335" h="3250" extrusionOk="0">
                  <a:moveTo>
                    <a:pt x="2176" y="0"/>
                  </a:moveTo>
                  <a:cubicBezTo>
                    <a:pt x="1003" y="0"/>
                    <a:pt x="48" y="686"/>
                    <a:pt x="20" y="1563"/>
                  </a:cubicBezTo>
                  <a:cubicBezTo>
                    <a:pt x="1" y="2464"/>
                    <a:pt x="969" y="3211"/>
                    <a:pt x="2185" y="3249"/>
                  </a:cubicBezTo>
                  <a:cubicBezTo>
                    <a:pt x="2377" y="3249"/>
                    <a:pt x="2568" y="3240"/>
                    <a:pt x="2770" y="3201"/>
                  </a:cubicBezTo>
                  <a:cubicBezTo>
                    <a:pt x="2894" y="3010"/>
                    <a:pt x="3009" y="2799"/>
                    <a:pt x="3095" y="2579"/>
                  </a:cubicBezTo>
                  <a:cubicBezTo>
                    <a:pt x="3335" y="1946"/>
                    <a:pt x="3249" y="1036"/>
                    <a:pt x="3028" y="126"/>
                  </a:cubicBezTo>
                  <a:cubicBezTo>
                    <a:pt x="2779" y="49"/>
                    <a:pt x="2530" y="11"/>
                    <a:pt x="2271" y="2"/>
                  </a:cubicBezTo>
                  <a:cubicBezTo>
                    <a:pt x="2240" y="1"/>
                    <a:pt x="2208" y="0"/>
                    <a:pt x="21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2"/>
            <p:cNvSpPr/>
            <p:nvPr/>
          </p:nvSpPr>
          <p:spPr>
            <a:xfrm flipH="1">
              <a:off x="6063617" y="841792"/>
              <a:ext cx="1940428" cy="1784450"/>
            </a:xfrm>
            <a:custGeom>
              <a:avLst/>
              <a:gdLst/>
              <a:ahLst/>
              <a:cxnLst/>
              <a:rect l="l" t="t" r="r" b="b"/>
              <a:pathLst>
                <a:path w="18367" h="16891" extrusionOk="0">
                  <a:moveTo>
                    <a:pt x="9418" y="240"/>
                  </a:moveTo>
                  <a:cubicBezTo>
                    <a:pt x="9974" y="240"/>
                    <a:pt x="10539" y="269"/>
                    <a:pt x="11095" y="326"/>
                  </a:cubicBezTo>
                  <a:cubicBezTo>
                    <a:pt x="16086" y="834"/>
                    <a:pt x="17236" y="3066"/>
                    <a:pt x="17734" y="5394"/>
                  </a:cubicBezTo>
                  <a:cubicBezTo>
                    <a:pt x="18127" y="7253"/>
                    <a:pt x="17791" y="9016"/>
                    <a:pt x="17619" y="9955"/>
                  </a:cubicBezTo>
                  <a:cubicBezTo>
                    <a:pt x="17571" y="10156"/>
                    <a:pt x="17542" y="10357"/>
                    <a:pt x="17523" y="10558"/>
                  </a:cubicBezTo>
                  <a:lnTo>
                    <a:pt x="17523" y="10577"/>
                  </a:lnTo>
                  <a:lnTo>
                    <a:pt x="17523" y="10587"/>
                  </a:lnTo>
                  <a:cubicBezTo>
                    <a:pt x="17810" y="11708"/>
                    <a:pt x="17849" y="12560"/>
                    <a:pt x="17628" y="13135"/>
                  </a:cubicBezTo>
                  <a:cubicBezTo>
                    <a:pt x="16866" y="15117"/>
                    <a:pt x="13583" y="16655"/>
                    <a:pt x="10218" y="16655"/>
                  </a:cubicBezTo>
                  <a:cubicBezTo>
                    <a:pt x="10118" y="16655"/>
                    <a:pt x="10017" y="16654"/>
                    <a:pt x="9916" y="16651"/>
                  </a:cubicBezTo>
                  <a:cubicBezTo>
                    <a:pt x="7435" y="16575"/>
                    <a:pt x="4091" y="14965"/>
                    <a:pt x="3411" y="13825"/>
                  </a:cubicBezTo>
                  <a:lnTo>
                    <a:pt x="3392" y="13796"/>
                  </a:lnTo>
                  <a:lnTo>
                    <a:pt x="3373" y="13787"/>
                  </a:lnTo>
                  <a:cubicBezTo>
                    <a:pt x="2223" y="12982"/>
                    <a:pt x="279" y="8594"/>
                    <a:pt x="1620" y="4973"/>
                  </a:cubicBezTo>
                  <a:cubicBezTo>
                    <a:pt x="2769" y="1859"/>
                    <a:pt x="5442" y="240"/>
                    <a:pt x="9418" y="240"/>
                  </a:cubicBezTo>
                  <a:close/>
                  <a:moveTo>
                    <a:pt x="9446" y="1"/>
                  </a:moveTo>
                  <a:cubicBezTo>
                    <a:pt x="7750" y="1"/>
                    <a:pt x="6268" y="290"/>
                    <a:pt x="5030" y="873"/>
                  </a:cubicBezTo>
                  <a:cubicBezTo>
                    <a:pt x="3296" y="1677"/>
                    <a:pt x="2080" y="3028"/>
                    <a:pt x="1390" y="4887"/>
                  </a:cubicBezTo>
                  <a:cubicBezTo>
                    <a:pt x="1" y="8652"/>
                    <a:pt x="1984" y="13068"/>
                    <a:pt x="3210" y="13969"/>
                  </a:cubicBezTo>
                  <a:cubicBezTo>
                    <a:pt x="4044" y="15291"/>
                    <a:pt x="7521" y="16824"/>
                    <a:pt x="9907" y="16891"/>
                  </a:cubicBezTo>
                  <a:lnTo>
                    <a:pt x="10223" y="16891"/>
                  </a:lnTo>
                  <a:cubicBezTo>
                    <a:pt x="13681" y="16891"/>
                    <a:pt x="17063" y="15281"/>
                    <a:pt x="17849" y="13222"/>
                  </a:cubicBezTo>
                  <a:cubicBezTo>
                    <a:pt x="18088" y="12608"/>
                    <a:pt x="18050" y="11708"/>
                    <a:pt x="17753" y="10549"/>
                  </a:cubicBezTo>
                  <a:cubicBezTo>
                    <a:pt x="17772" y="10367"/>
                    <a:pt x="17801" y="10185"/>
                    <a:pt x="17839" y="10003"/>
                  </a:cubicBezTo>
                  <a:cubicBezTo>
                    <a:pt x="18031" y="9045"/>
                    <a:pt x="18366" y="7253"/>
                    <a:pt x="17964" y="5347"/>
                  </a:cubicBezTo>
                  <a:cubicBezTo>
                    <a:pt x="17446" y="2923"/>
                    <a:pt x="16258" y="614"/>
                    <a:pt x="11114" y="87"/>
                  </a:cubicBezTo>
                  <a:cubicBezTo>
                    <a:pt x="10537" y="29"/>
                    <a:pt x="9981" y="1"/>
                    <a:pt x="9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2"/>
            <p:cNvSpPr/>
            <p:nvPr/>
          </p:nvSpPr>
          <p:spPr>
            <a:xfrm flipH="1">
              <a:off x="5948247" y="626907"/>
              <a:ext cx="2263286" cy="1782759"/>
            </a:xfrm>
            <a:custGeom>
              <a:avLst/>
              <a:gdLst/>
              <a:ahLst/>
              <a:cxnLst/>
              <a:rect l="l" t="t" r="r" b="b"/>
              <a:pathLst>
                <a:path w="21423" h="16875" extrusionOk="0">
                  <a:moveTo>
                    <a:pt x="11282" y="1"/>
                  </a:moveTo>
                  <a:cubicBezTo>
                    <a:pt x="9859" y="1"/>
                    <a:pt x="8223" y="273"/>
                    <a:pt x="6352" y="1010"/>
                  </a:cubicBezTo>
                  <a:cubicBezTo>
                    <a:pt x="1582" y="2887"/>
                    <a:pt x="1" y="6442"/>
                    <a:pt x="710" y="10992"/>
                  </a:cubicBezTo>
                  <a:cubicBezTo>
                    <a:pt x="1285" y="14719"/>
                    <a:pt x="3842" y="16616"/>
                    <a:pt x="6094" y="16875"/>
                  </a:cubicBezTo>
                  <a:cubicBezTo>
                    <a:pt x="6094" y="16875"/>
                    <a:pt x="6333" y="13148"/>
                    <a:pt x="6554" y="9450"/>
                  </a:cubicBezTo>
                  <a:cubicBezTo>
                    <a:pt x="6774" y="5761"/>
                    <a:pt x="10568" y="4401"/>
                    <a:pt x="10568" y="4401"/>
                  </a:cubicBezTo>
                  <a:cubicBezTo>
                    <a:pt x="10568" y="4401"/>
                    <a:pt x="10986" y="4233"/>
                    <a:pt x="11736" y="4233"/>
                  </a:cubicBezTo>
                  <a:cubicBezTo>
                    <a:pt x="12559" y="4233"/>
                    <a:pt x="13782" y="4435"/>
                    <a:pt x="15291" y="5282"/>
                  </a:cubicBezTo>
                  <a:cubicBezTo>
                    <a:pt x="18184" y="6901"/>
                    <a:pt x="19717" y="11088"/>
                    <a:pt x="19717" y="11088"/>
                  </a:cubicBezTo>
                  <a:cubicBezTo>
                    <a:pt x="21068" y="10916"/>
                    <a:pt x="21422" y="9488"/>
                    <a:pt x="21422" y="9488"/>
                  </a:cubicBezTo>
                  <a:cubicBezTo>
                    <a:pt x="21422" y="4123"/>
                    <a:pt x="18548" y="2226"/>
                    <a:pt x="16460" y="1249"/>
                  </a:cubicBezTo>
                  <a:cubicBezTo>
                    <a:pt x="15184" y="655"/>
                    <a:pt x="13488" y="1"/>
                    <a:pt x="11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2"/>
            <p:cNvSpPr/>
            <p:nvPr/>
          </p:nvSpPr>
          <p:spPr>
            <a:xfrm flipH="1">
              <a:off x="6007006" y="959271"/>
              <a:ext cx="634730" cy="317358"/>
            </a:xfrm>
            <a:custGeom>
              <a:avLst/>
              <a:gdLst/>
              <a:ahLst/>
              <a:cxnLst/>
              <a:rect l="l" t="t" r="r" b="b"/>
              <a:pathLst>
                <a:path w="6008" h="3004" extrusionOk="0">
                  <a:moveTo>
                    <a:pt x="4369" y="0"/>
                  </a:moveTo>
                  <a:cubicBezTo>
                    <a:pt x="3574" y="479"/>
                    <a:pt x="2156" y="1226"/>
                    <a:pt x="1" y="1906"/>
                  </a:cubicBezTo>
                  <a:cubicBezTo>
                    <a:pt x="144" y="1974"/>
                    <a:pt x="288" y="2050"/>
                    <a:pt x="432" y="2136"/>
                  </a:cubicBezTo>
                  <a:cubicBezTo>
                    <a:pt x="805" y="2347"/>
                    <a:pt x="1160" y="2596"/>
                    <a:pt x="1486" y="2874"/>
                  </a:cubicBezTo>
                  <a:cubicBezTo>
                    <a:pt x="2031" y="2949"/>
                    <a:pt x="2674" y="3004"/>
                    <a:pt x="3373" y="3004"/>
                  </a:cubicBezTo>
                  <a:cubicBezTo>
                    <a:pt x="4196" y="3004"/>
                    <a:pt x="5096" y="2928"/>
                    <a:pt x="6008" y="2721"/>
                  </a:cubicBezTo>
                  <a:cubicBezTo>
                    <a:pt x="5672" y="1705"/>
                    <a:pt x="5107" y="776"/>
                    <a:pt x="4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2"/>
            <p:cNvSpPr/>
            <p:nvPr/>
          </p:nvSpPr>
          <p:spPr>
            <a:xfrm flipH="1">
              <a:off x="7485736" y="1465317"/>
              <a:ext cx="668115" cy="944361"/>
            </a:xfrm>
            <a:custGeom>
              <a:avLst/>
              <a:gdLst/>
              <a:ahLst/>
              <a:cxnLst/>
              <a:rect l="l" t="t" r="r" b="b"/>
              <a:pathLst>
                <a:path w="6324" h="8939" extrusionOk="0">
                  <a:moveTo>
                    <a:pt x="4983" y="0"/>
                  </a:moveTo>
                  <a:cubicBezTo>
                    <a:pt x="3383" y="632"/>
                    <a:pt x="1122" y="1140"/>
                    <a:pt x="1" y="1370"/>
                  </a:cubicBezTo>
                  <a:cubicBezTo>
                    <a:pt x="20" y="1935"/>
                    <a:pt x="68" y="2491"/>
                    <a:pt x="154" y="3056"/>
                  </a:cubicBezTo>
                  <a:cubicBezTo>
                    <a:pt x="739" y="6783"/>
                    <a:pt x="3287" y="8680"/>
                    <a:pt x="5548" y="8939"/>
                  </a:cubicBezTo>
                  <a:cubicBezTo>
                    <a:pt x="5548" y="8939"/>
                    <a:pt x="5787" y="5212"/>
                    <a:pt x="6008" y="1514"/>
                  </a:cubicBezTo>
                  <a:cubicBezTo>
                    <a:pt x="6036" y="997"/>
                    <a:pt x="6142" y="489"/>
                    <a:pt x="6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2"/>
            <p:cNvSpPr/>
            <p:nvPr/>
          </p:nvSpPr>
          <p:spPr>
            <a:xfrm flipH="1">
              <a:off x="5925004" y="614863"/>
              <a:ext cx="2304700" cy="1808009"/>
            </a:xfrm>
            <a:custGeom>
              <a:avLst/>
              <a:gdLst/>
              <a:ahLst/>
              <a:cxnLst/>
              <a:rect l="l" t="t" r="r" b="b"/>
              <a:pathLst>
                <a:path w="21815" h="17114" extrusionOk="0">
                  <a:moveTo>
                    <a:pt x="11461" y="0"/>
                  </a:moveTo>
                  <a:cubicBezTo>
                    <a:pt x="10012" y="0"/>
                    <a:pt x="8365" y="280"/>
                    <a:pt x="6486" y="1018"/>
                  </a:cubicBezTo>
                  <a:cubicBezTo>
                    <a:pt x="1926" y="2810"/>
                    <a:pt x="0" y="6211"/>
                    <a:pt x="757" y="11125"/>
                  </a:cubicBezTo>
                  <a:cubicBezTo>
                    <a:pt x="1342" y="14891"/>
                    <a:pt x="3938" y="16845"/>
                    <a:pt x="6256" y="17113"/>
                  </a:cubicBezTo>
                  <a:lnTo>
                    <a:pt x="6266" y="17113"/>
                  </a:lnTo>
                  <a:cubicBezTo>
                    <a:pt x="6295" y="17104"/>
                    <a:pt x="6323" y="17094"/>
                    <a:pt x="6342" y="17075"/>
                  </a:cubicBezTo>
                  <a:cubicBezTo>
                    <a:pt x="6362" y="17056"/>
                    <a:pt x="6381" y="17017"/>
                    <a:pt x="6381" y="16989"/>
                  </a:cubicBezTo>
                  <a:cubicBezTo>
                    <a:pt x="6381" y="16950"/>
                    <a:pt x="6620" y="13214"/>
                    <a:pt x="6841" y="9564"/>
                  </a:cubicBezTo>
                  <a:cubicBezTo>
                    <a:pt x="7051" y="6000"/>
                    <a:pt x="10740" y="4630"/>
                    <a:pt x="10778" y="4620"/>
                  </a:cubicBezTo>
                  <a:cubicBezTo>
                    <a:pt x="10787" y="4616"/>
                    <a:pt x="11188" y="4458"/>
                    <a:pt x="11905" y="4458"/>
                  </a:cubicBezTo>
                  <a:cubicBezTo>
                    <a:pt x="12709" y="4458"/>
                    <a:pt x="13911" y="4657"/>
                    <a:pt x="15405" y="5492"/>
                  </a:cubicBezTo>
                  <a:cubicBezTo>
                    <a:pt x="18222" y="7073"/>
                    <a:pt x="19755" y="11202"/>
                    <a:pt x="19774" y="11240"/>
                  </a:cubicBezTo>
                  <a:cubicBezTo>
                    <a:pt x="19788" y="11305"/>
                    <a:pt x="19833" y="11332"/>
                    <a:pt x="19880" y="11332"/>
                  </a:cubicBezTo>
                  <a:cubicBezTo>
                    <a:pt x="19959" y="11332"/>
                    <a:pt x="20042" y="11256"/>
                    <a:pt x="19994" y="11154"/>
                  </a:cubicBezTo>
                  <a:cubicBezTo>
                    <a:pt x="19927" y="10991"/>
                    <a:pt x="18433" y="6920"/>
                    <a:pt x="15520" y="5291"/>
                  </a:cubicBezTo>
                  <a:cubicBezTo>
                    <a:pt x="13980" y="4430"/>
                    <a:pt x="12739" y="4222"/>
                    <a:pt x="11901" y="4222"/>
                  </a:cubicBezTo>
                  <a:cubicBezTo>
                    <a:pt x="11155" y="4222"/>
                    <a:pt x="10728" y="4387"/>
                    <a:pt x="10692" y="4400"/>
                  </a:cubicBezTo>
                  <a:cubicBezTo>
                    <a:pt x="10654" y="4419"/>
                    <a:pt x="6821" y="5828"/>
                    <a:pt x="6601" y="9554"/>
                  </a:cubicBezTo>
                  <a:cubicBezTo>
                    <a:pt x="6410" y="12831"/>
                    <a:pt x="6199" y="16165"/>
                    <a:pt x="6151" y="16854"/>
                  </a:cubicBezTo>
                  <a:cubicBezTo>
                    <a:pt x="3957" y="16548"/>
                    <a:pt x="1543" y="14661"/>
                    <a:pt x="987" y="11087"/>
                  </a:cubicBezTo>
                  <a:cubicBezTo>
                    <a:pt x="249" y="6297"/>
                    <a:pt x="2127" y="2982"/>
                    <a:pt x="6563" y="1239"/>
                  </a:cubicBezTo>
                  <a:cubicBezTo>
                    <a:pt x="8407" y="513"/>
                    <a:pt x="10023" y="238"/>
                    <a:pt x="11443" y="238"/>
                  </a:cubicBezTo>
                  <a:cubicBezTo>
                    <a:pt x="13549" y="238"/>
                    <a:pt x="15224" y="843"/>
                    <a:pt x="16574" y="1478"/>
                  </a:cubicBezTo>
                  <a:cubicBezTo>
                    <a:pt x="19870" y="3011"/>
                    <a:pt x="21470" y="5713"/>
                    <a:pt x="21470" y="9717"/>
                  </a:cubicBezTo>
                  <a:cubicBezTo>
                    <a:pt x="21470" y="9880"/>
                    <a:pt x="21498" y="10043"/>
                    <a:pt x="21565" y="10196"/>
                  </a:cubicBezTo>
                  <a:cubicBezTo>
                    <a:pt x="21588" y="10238"/>
                    <a:pt x="21626" y="10256"/>
                    <a:pt x="21664" y="10256"/>
                  </a:cubicBezTo>
                  <a:cubicBezTo>
                    <a:pt x="21739" y="10256"/>
                    <a:pt x="21814" y="10186"/>
                    <a:pt x="21776" y="10091"/>
                  </a:cubicBezTo>
                  <a:cubicBezTo>
                    <a:pt x="21738" y="9976"/>
                    <a:pt x="21709" y="9842"/>
                    <a:pt x="21709" y="9717"/>
                  </a:cubicBezTo>
                  <a:cubicBezTo>
                    <a:pt x="21709" y="5607"/>
                    <a:pt x="20071" y="2838"/>
                    <a:pt x="16680" y="1258"/>
                  </a:cubicBezTo>
                  <a:cubicBezTo>
                    <a:pt x="15308" y="612"/>
                    <a:pt x="13602" y="0"/>
                    <a:pt x="1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2"/>
            <p:cNvSpPr/>
            <p:nvPr/>
          </p:nvSpPr>
          <p:spPr>
            <a:xfrm flipH="1">
              <a:off x="7635546" y="1900580"/>
              <a:ext cx="324972" cy="414128"/>
            </a:xfrm>
            <a:custGeom>
              <a:avLst/>
              <a:gdLst/>
              <a:ahLst/>
              <a:cxnLst/>
              <a:rect l="l" t="t" r="r" b="b"/>
              <a:pathLst>
                <a:path w="3076" h="3920" extrusionOk="0">
                  <a:moveTo>
                    <a:pt x="1332" y="0"/>
                  </a:moveTo>
                  <a:cubicBezTo>
                    <a:pt x="1033" y="0"/>
                    <a:pt x="768" y="96"/>
                    <a:pt x="614" y="258"/>
                  </a:cubicBezTo>
                  <a:cubicBezTo>
                    <a:pt x="144" y="747"/>
                    <a:pt x="1" y="1542"/>
                    <a:pt x="585" y="2673"/>
                  </a:cubicBezTo>
                  <a:cubicBezTo>
                    <a:pt x="1000" y="3480"/>
                    <a:pt x="1772" y="3919"/>
                    <a:pt x="2503" y="3919"/>
                  </a:cubicBezTo>
                  <a:cubicBezTo>
                    <a:pt x="2699" y="3919"/>
                    <a:pt x="2893" y="3887"/>
                    <a:pt x="3076" y="3822"/>
                  </a:cubicBezTo>
                  <a:lnTo>
                    <a:pt x="2501" y="546"/>
                  </a:lnTo>
                  <a:cubicBezTo>
                    <a:pt x="2166" y="161"/>
                    <a:pt x="1720" y="0"/>
                    <a:pt x="1332" y="0"/>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2"/>
            <p:cNvSpPr/>
            <p:nvPr/>
          </p:nvSpPr>
          <p:spPr>
            <a:xfrm flipH="1">
              <a:off x="7712565" y="2008551"/>
              <a:ext cx="138715" cy="156249"/>
            </a:xfrm>
            <a:custGeom>
              <a:avLst/>
              <a:gdLst/>
              <a:ahLst/>
              <a:cxnLst/>
              <a:rect l="l" t="t" r="r" b="b"/>
              <a:pathLst>
                <a:path w="1313" h="1479" extrusionOk="0">
                  <a:moveTo>
                    <a:pt x="167" y="0"/>
                  </a:moveTo>
                  <a:cubicBezTo>
                    <a:pt x="26" y="0"/>
                    <a:pt x="1" y="215"/>
                    <a:pt x="155" y="242"/>
                  </a:cubicBezTo>
                  <a:cubicBezTo>
                    <a:pt x="174" y="242"/>
                    <a:pt x="614" y="338"/>
                    <a:pt x="931" y="970"/>
                  </a:cubicBezTo>
                  <a:cubicBezTo>
                    <a:pt x="847" y="942"/>
                    <a:pt x="757" y="928"/>
                    <a:pt x="668" y="928"/>
                  </a:cubicBezTo>
                  <a:cubicBezTo>
                    <a:pt x="604" y="928"/>
                    <a:pt x="540" y="935"/>
                    <a:pt x="480" y="951"/>
                  </a:cubicBezTo>
                  <a:cubicBezTo>
                    <a:pt x="270" y="990"/>
                    <a:pt x="97" y="1133"/>
                    <a:pt x="21" y="1325"/>
                  </a:cubicBezTo>
                  <a:cubicBezTo>
                    <a:pt x="1" y="1392"/>
                    <a:pt x="40" y="1459"/>
                    <a:pt x="97" y="1478"/>
                  </a:cubicBezTo>
                  <a:lnTo>
                    <a:pt x="135" y="1478"/>
                  </a:lnTo>
                  <a:cubicBezTo>
                    <a:pt x="193" y="1478"/>
                    <a:pt x="231" y="1440"/>
                    <a:pt x="250" y="1392"/>
                  </a:cubicBezTo>
                  <a:cubicBezTo>
                    <a:pt x="298" y="1277"/>
                    <a:pt x="404" y="1200"/>
                    <a:pt x="528" y="1181"/>
                  </a:cubicBezTo>
                  <a:cubicBezTo>
                    <a:pt x="572" y="1171"/>
                    <a:pt x="616" y="1166"/>
                    <a:pt x="659" y="1166"/>
                  </a:cubicBezTo>
                  <a:cubicBezTo>
                    <a:pt x="818" y="1166"/>
                    <a:pt x="973" y="1231"/>
                    <a:pt x="1093" y="1344"/>
                  </a:cubicBezTo>
                  <a:cubicBezTo>
                    <a:pt x="1118" y="1368"/>
                    <a:pt x="1147" y="1379"/>
                    <a:pt x="1175" y="1379"/>
                  </a:cubicBezTo>
                  <a:cubicBezTo>
                    <a:pt x="1247" y="1379"/>
                    <a:pt x="1313" y="1311"/>
                    <a:pt x="1285" y="1229"/>
                  </a:cubicBezTo>
                  <a:cubicBezTo>
                    <a:pt x="940" y="137"/>
                    <a:pt x="222" y="3"/>
                    <a:pt x="193" y="3"/>
                  </a:cubicBezTo>
                  <a:cubicBezTo>
                    <a:pt x="184" y="1"/>
                    <a:pt x="175" y="0"/>
                    <a:pt x="167"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2"/>
            <p:cNvSpPr/>
            <p:nvPr/>
          </p:nvSpPr>
          <p:spPr>
            <a:xfrm flipH="1">
              <a:off x="7621284" y="1887903"/>
              <a:ext cx="366491" cy="439800"/>
            </a:xfrm>
            <a:custGeom>
              <a:avLst/>
              <a:gdLst/>
              <a:ahLst/>
              <a:cxnLst/>
              <a:rect l="l" t="t" r="r" b="b"/>
              <a:pathLst>
                <a:path w="3469" h="4163" extrusionOk="0">
                  <a:moveTo>
                    <a:pt x="1519" y="0"/>
                  </a:moveTo>
                  <a:cubicBezTo>
                    <a:pt x="1247" y="0"/>
                    <a:pt x="982" y="104"/>
                    <a:pt x="786" y="292"/>
                  </a:cubicBezTo>
                  <a:cubicBezTo>
                    <a:pt x="450" y="637"/>
                    <a:pt x="0" y="1432"/>
                    <a:pt x="728" y="2841"/>
                  </a:cubicBezTo>
                  <a:cubicBezTo>
                    <a:pt x="1159" y="3664"/>
                    <a:pt x="1954" y="4163"/>
                    <a:pt x="2750" y="4163"/>
                  </a:cubicBezTo>
                  <a:cubicBezTo>
                    <a:pt x="2960" y="4163"/>
                    <a:pt x="3171" y="4124"/>
                    <a:pt x="3372" y="4048"/>
                  </a:cubicBezTo>
                  <a:cubicBezTo>
                    <a:pt x="3430" y="4028"/>
                    <a:pt x="3468" y="3961"/>
                    <a:pt x="3449" y="3894"/>
                  </a:cubicBezTo>
                  <a:cubicBezTo>
                    <a:pt x="3426" y="3849"/>
                    <a:pt x="3379" y="3821"/>
                    <a:pt x="3332" y="3821"/>
                  </a:cubicBezTo>
                  <a:cubicBezTo>
                    <a:pt x="3320" y="3821"/>
                    <a:pt x="3308" y="3823"/>
                    <a:pt x="3296" y="3827"/>
                  </a:cubicBezTo>
                  <a:cubicBezTo>
                    <a:pt x="3114" y="3892"/>
                    <a:pt x="2927" y="3923"/>
                    <a:pt x="2739" y="3923"/>
                  </a:cubicBezTo>
                  <a:cubicBezTo>
                    <a:pt x="2034" y="3923"/>
                    <a:pt x="1325" y="3484"/>
                    <a:pt x="939" y="2735"/>
                  </a:cubicBezTo>
                  <a:cubicBezTo>
                    <a:pt x="450" y="1787"/>
                    <a:pt x="450" y="982"/>
                    <a:pt x="948" y="455"/>
                  </a:cubicBezTo>
                  <a:cubicBezTo>
                    <a:pt x="1112" y="317"/>
                    <a:pt x="1322" y="241"/>
                    <a:pt x="1544" y="241"/>
                  </a:cubicBezTo>
                  <a:cubicBezTo>
                    <a:pt x="1569" y="241"/>
                    <a:pt x="1594" y="242"/>
                    <a:pt x="1619" y="244"/>
                  </a:cubicBezTo>
                  <a:cubicBezTo>
                    <a:pt x="2021" y="254"/>
                    <a:pt x="2405" y="436"/>
                    <a:pt x="2673" y="742"/>
                  </a:cubicBezTo>
                  <a:cubicBezTo>
                    <a:pt x="2697" y="774"/>
                    <a:pt x="2727" y="787"/>
                    <a:pt x="2756" y="787"/>
                  </a:cubicBezTo>
                  <a:cubicBezTo>
                    <a:pt x="2842" y="787"/>
                    <a:pt x="2924" y="673"/>
                    <a:pt x="2845" y="580"/>
                  </a:cubicBezTo>
                  <a:cubicBezTo>
                    <a:pt x="2539" y="225"/>
                    <a:pt x="2098" y="14"/>
                    <a:pt x="1619" y="5"/>
                  </a:cubicBezTo>
                  <a:cubicBezTo>
                    <a:pt x="1586" y="2"/>
                    <a:pt x="1553" y="0"/>
                    <a:pt x="1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2"/>
            <p:cNvSpPr/>
            <p:nvPr/>
          </p:nvSpPr>
          <p:spPr>
            <a:xfrm flipH="1">
              <a:off x="6578872" y="2281964"/>
              <a:ext cx="412025" cy="236222"/>
            </a:xfrm>
            <a:custGeom>
              <a:avLst/>
              <a:gdLst/>
              <a:ahLst/>
              <a:cxnLst/>
              <a:rect l="l" t="t" r="r" b="b"/>
              <a:pathLst>
                <a:path w="3900" h="2236" extrusionOk="0">
                  <a:moveTo>
                    <a:pt x="1167" y="1"/>
                  </a:moveTo>
                  <a:cubicBezTo>
                    <a:pt x="1064" y="1"/>
                    <a:pt x="982" y="4"/>
                    <a:pt x="930" y="11"/>
                  </a:cubicBezTo>
                  <a:cubicBezTo>
                    <a:pt x="575" y="59"/>
                    <a:pt x="154" y="318"/>
                    <a:pt x="77" y="969"/>
                  </a:cubicBezTo>
                  <a:cubicBezTo>
                    <a:pt x="1" y="1630"/>
                    <a:pt x="614" y="2147"/>
                    <a:pt x="1514" y="2224"/>
                  </a:cubicBezTo>
                  <a:cubicBezTo>
                    <a:pt x="1602" y="2231"/>
                    <a:pt x="1692" y="2235"/>
                    <a:pt x="1782" y="2235"/>
                  </a:cubicBezTo>
                  <a:cubicBezTo>
                    <a:pt x="2765" y="2235"/>
                    <a:pt x="3838" y="1786"/>
                    <a:pt x="3900" y="461"/>
                  </a:cubicBezTo>
                  <a:cubicBezTo>
                    <a:pt x="3900" y="394"/>
                    <a:pt x="3766" y="183"/>
                    <a:pt x="3382" y="145"/>
                  </a:cubicBezTo>
                  <a:cubicBezTo>
                    <a:pt x="3048" y="104"/>
                    <a:pt x="1759" y="1"/>
                    <a:pt x="11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2"/>
            <p:cNvSpPr/>
            <p:nvPr/>
          </p:nvSpPr>
          <p:spPr>
            <a:xfrm flipH="1">
              <a:off x="6647648" y="2374405"/>
              <a:ext cx="339234" cy="143043"/>
            </a:xfrm>
            <a:custGeom>
              <a:avLst/>
              <a:gdLst/>
              <a:ahLst/>
              <a:cxnLst/>
              <a:rect l="l" t="t" r="r" b="b"/>
              <a:pathLst>
                <a:path w="3211" h="1354" extrusionOk="0">
                  <a:moveTo>
                    <a:pt x="981" y="0"/>
                  </a:moveTo>
                  <a:cubicBezTo>
                    <a:pt x="672" y="0"/>
                    <a:pt x="354" y="46"/>
                    <a:pt x="39" y="152"/>
                  </a:cubicBezTo>
                  <a:cubicBezTo>
                    <a:pt x="1" y="774"/>
                    <a:pt x="604" y="1272"/>
                    <a:pt x="1476" y="1340"/>
                  </a:cubicBezTo>
                  <a:cubicBezTo>
                    <a:pt x="1572" y="1349"/>
                    <a:pt x="1669" y="1354"/>
                    <a:pt x="1767" y="1354"/>
                  </a:cubicBezTo>
                  <a:cubicBezTo>
                    <a:pt x="2278" y="1354"/>
                    <a:pt x="2808" y="1223"/>
                    <a:pt x="3210" y="918"/>
                  </a:cubicBezTo>
                  <a:cubicBezTo>
                    <a:pt x="2846" y="459"/>
                    <a:pt x="1961" y="0"/>
                    <a:pt x="9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2"/>
            <p:cNvSpPr/>
            <p:nvPr/>
          </p:nvSpPr>
          <p:spPr>
            <a:xfrm flipH="1">
              <a:off x="6640570" y="2367326"/>
              <a:ext cx="352546" cy="110188"/>
            </a:xfrm>
            <a:custGeom>
              <a:avLst/>
              <a:gdLst/>
              <a:ahLst/>
              <a:cxnLst/>
              <a:rect l="l" t="t" r="r" b="b"/>
              <a:pathLst>
                <a:path w="3337" h="1043" extrusionOk="0">
                  <a:moveTo>
                    <a:pt x="1052" y="1"/>
                  </a:moveTo>
                  <a:cubicBezTo>
                    <a:pt x="731" y="1"/>
                    <a:pt x="399" y="49"/>
                    <a:pt x="69" y="161"/>
                  </a:cubicBezTo>
                  <a:cubicBezTo>
                    <a:pt x="1" y="178"/>
                    <a:pt x="24" y="280"/>
                    <a:pt x="92" y="280"/>
                  </a:cubicBezTo>
                  <a:cubicBezTo>
                    <a:pt x="100" y="280"/>
                    <a:pt x="109" y="279"/>
                    <a:pt x="117" y="276"/>
                  </a:cubicBezTo>
                  <a:cubicBezTo>
                    <a:pt x="422" y="173"/>
                    <a:pt x="732" y="128"/>
                    <a:pt x="1034" y="128"/>
                  </a:cubicBezTo>
                  <a:cubicBezTo>
                    <a:pt x="1995" y="128"/>
                    <a:pt x="2874" y="579"/>
                    <a:pt x="3231" y="1023"/>
                  </a:cubicBezTo>
                  <a:cubicBezTo>
                    <a:pt x="3241" y="1033"/>
                    <a:pt x="3250" y="1042"/>
                    <a:pt x="3269" y="1042"/>
                  </a:cubicBezTo>
                  <a:cubicBezTo>
                    <a:pt x="3288" y="1042"/>
                    <a:pt x="3298" y="1033"/>
                    <a:pt x="3308" y="1023"/>
                  </a:cubicBezTo>
                  <a:cubicBezTo>
                    <a:pt x="3336" y="1004"/>
                    <a:pt x="3336" y="966"/>
                    <a:pt x="3317" y="937"/>
                  </a:cubicBezTo>
                  <a:cubicBezTo>
                    <a:pt x="2940" y="466"/>
                    <a:pt x="2049" y="1"/>
                    <a:pt x="10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2"/>
            <p:cNvSpPr/>
            <p:nvPr/>
          </p:nvSpPr>
          <p:spPr>
            <a:xfrm flipH="1">
              <a:off x="6596093" y="2281964"/>
              <a:ext cx="338072" cy="51555"/>
            </a:xfrm>
            <a:custGeom>
              <a:avLst/>
              <a:gdLst/>
              <a:ahLst/>
              <a:cxnLst/>
              <a:rect l="l" t="t" r="r" b="b"/>
              <a:pathLst>
                <a:path w="3200" h="488" extrusionOk="0">
                  <a:moveTo>
                    <a:pt x="630" y="1"/>
                  </a:moveTo>
                  <a:cubicBezTo>
                    <a:pt x="527" y="1"/>
                    <a:pt x="445" y="4"/>
                    <a:pt x="393" y="11"/>
                  </a:cubicBezTo>
                  <a:cubicBezTo>
                    <a:pt x="249" y="30"/>
                    <a:pt x="115" y="78"/>
                    <a:pt x="0" y="155"/>
                  </a:cubicBezTo>
                  <a:cubicBezTo>
                    <a:pt x="427" y="392"/>
                    <a:pt x="1102" y="488"/>
                    <a:pt x="1735" y="488"/>
                  </a:cubicBezTo>
                  <a:cubicBezTo>
                    <a:pt x="2353" y="488"/>
                    <a:pt x="2930" y="397"/>
                    <a:pt x="3200" y="260"/>
                  </a:cubicBezTo>
                  <a:cubicBezTo>
                    <a:pt x="3094" y="193"/>
                    <a:pt x="2970" y="155"/>
                    <a:pt x="2845" y="145"/>
                  </a:cubicBezTo>
                  <a:cubicBezTo>
                    <a:pt x="2511" y="104"/>
                    <a:pt x="1222" y="1"/>
                    <a:pt x="6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2"/>
            <p:cNvSpPr/>
            <p:nvPr/>
          </p:nvSpPr>
          <p:spPr>
            <a:xfrm flipH="1">
              <a:off x="6589014" y="2291789"/>
              <a:ext cx="352334" cy="47012"/>
            </a:xfrm>
            <a:custGeom>
              <a:avLst/>
              <a:gdLst/>
              <a:ahLst/>
              <a:cxnLst/>
              <a:rect l="l" t="t" r="r" b="b"/>
              <a:pathLst>
                <a:path w="3335" h="445" extrusionOk="0">
                  <a:moveTo>
                    <a:pt x="74" y="1"/>
                  </a:moveTo>
                  <a:cubicBezTo>
                    <a:pt x="51" y="1"/>
                    <a:pt x="27" y="11"/>
                    <a:pt x="20" y="33"/>
                  </a:cubicBezTo>
                  <a:cubicBezTo>
                    <a:pt x="1" y="62"/>
                    <a:pt x="11" y="100"/>
                    <a:pt x="39" y="110"/>
                  </a:cubicBezTo>
                  <a:cubicBezTo>
                    <a:pt x="470" y="349"/>
                    <a:pt x="1170" y="445"/>
                    <a:pt x="1821" y="445"/>
                  </a:cubicBezTo>
                  <a:cubicBezTo>
                    <a:pt x="2434" y="445"/>
                    <a:pt x="3009" y="359"/>
                    <a:pt x="3297" y="215"/>
                  </a:cubicBezTo>
                  <a:cubicBezTo>
                    <a:pt x="3325" y="205"/>
                    <a:pt x="3335" y="167"/>
                    <a:pt x="3325" y="138"/>
                  </a:cubicBezTo>
                  <a:cubicBezTo>
                    <a:pt x="3311" y="117"/>
                    <a:pt x="3291" y="106"/>
                    <a:pt x="3270" y="106"/>
                  </a:cubicBezTo>
                  <a:cubicBezTo>
                    <a:pt x="3263" y="106"/>
                    <a:pt x="3256" y="107"/>
                    <a:pt x="3249" y="110"/>
                  </a:cubicBezTo>
                  <a:cubicBezTo>
                    <a:pt x="2990" y="239"/>
                    <a:pt x="2415" y="330"/>
                    <a:pt x="1798" y="330"/>
                  </a:cubicBezTo>
                  <a:cubicBezTo>
                    <a:pt x="1182" y="330"/>
                    <a:pt x="523" y="239"/>
                    <a:pt x="97" y="4"/>
                  </a:cubicBezTo>
                  <a:cubicBezTo>
                    <a:pt x="90" y="2"/>
                    <a:pt x="8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2"/>
            <p:cNvSpPr/>
            <p:nvPr/>
          </p:nvSpPr>
          <p:spPr>
            <a:xfrm flipH="1">
              <a:off x="6571793" y="2275942"/>
              <a:ext cx="420160" cy="248160"/>
            </a:xfrm>
            <a:custGeom>
              <a:avLst/>
              <a:gdLst/>
              <a:ahLst/>
              <a:cxnLst/>
              <a:rect l="l" t="t" r="r" b="b"/>
              <a:pathLst>
                <a:path w="3977" h="2349" extrusionOk="0">
                  <a:moveTo>
                    <a:pt x="1170" y="116"/>
                  </a:moveTo>
                  <a:cubicBezTo>
                    <a:pt x="1745" y="116"/>
                    <a:pt x="3038" y="221"/>
                    <a:pt x="3383" y="260"/>
                  </a:cubicBezTo>
                  <a:cubicBezTo>
                    <a:pt x="3728" y="298"/>
                    <a:pt x="3852" y="470"/>
                    <a:pt x="3852" y="518"/>
                  </a:cubicBezTo>
                  <a:cubicBezTo>
                    <a:pt x="3843" y="978"/>
                    <a:pt x="3651" y="1428"/>
                    <a:pt x="3306" y="1735"/>
                  </a:cubicBezTo>
                  <a:cubicBezTo>
                    <a:pt x="2942" y="2049"/>
                    <a:pt x="2415" y="2228"/>
                    <a:pt x="1821" y="2228"/>
                  </a:cubicBezTo>
                  <a:cubicBezTo>
                    <a:pt x="1727" y="2228"/>
                    <a:pt x="1631" y="2223"/>
                    <a:pt x="1534" y="2214"/>
                  </a:cubicBezTo>
                  <a:cubicBezTo>
                    <a:pt x="1016" y="2176"/>
                    <a:pt x="585" y="1975"/>
                    <a:pt x="346" y="1687"/>
                  </a:cubicBezTo>
                  <a:cubicBezTo>
                    <a:pt x="193" y="1505"/>
                    <a:pt x="116" y="1266"/>
                    <a:pt x="145" y="1036"/>
                  </a:cubicBezTo>
                  <a:cubicBezTo>
                    <a:pt x="240" y="279"/>
                    <a:pt x="787" y="154"/>
                    <a:pt x="949" y="126"/>
                  </a:cubicBezTo>
                  <a:cubicBezTo>
                    <a:pt x="994" y="126"/>
                    <a:pt x="1043" y="121"/>
                    <a:pt x="1093" y="121"/>
                  </a:cubicBezTo>
                  <a:cubicBezTo>
                    <a:pt x="1119" y="121"/>
                    <a:pt x="1144" y="122"/>
                    <a:pt x="1170" y="126"/>
                  </a:cubicBezTo>
                  <a:lnTo>
                    <a:pt x="1170" y="116"/>
                  </a:lnTo>
                  <a:close/>
                  <a:moveTo>
                    <a:pt x="1177" y="0"/>
                  </a:moveTo>
                  <a:cubicBezTo>
                    <a:pt x="1071" y="0"/>
                    <a:pt x="986" y="3"/>
                    <a:pt x="930" y="11"/>
                  </a:cubicBezTo>
                  <a:cubicBezTo>
                    <a:pt x="748" y="39"/>
                    <a:pt x="135" y="183"/>
                    <a:pt x="30" y="1017"/>
                  </a:cubicBezTo>
                  <a:cubicBezTo>
                    <a:pt x="1" y="1285"/>
                    <a:pt x="78" y="1553"/>
                    <a:pt x="250" y="1754"/>
                  </a:cubicBezTo>
                  <a:cubicBezTo>
                    <a:pt x="509" y="2080"/>
                    <a:pt x="978" y="2291"/>
                    <a:pt x="1524" y="2339"/>
                  </a:cubicBezTo>
                  <a:cubicBezTo>
                    <a:pt x="1620" y="2348"/>
                    <a:pt x="1706" y="2348"/>
                    <a:pt x="1802" y="2348"/>
                  </a:cubicBezTo>
                  <a:cubicBezTo>
                    <a:pt x="2434" y="2348"/>
                    <a:pt x="3000" y="2166"/>
                    <a:pt x="3383" y="1831"/>
                  </a:cubicBezTo>
                  <a:cubicBezTo>
                    <a:pt x="3756" y="1496"/>
                    <a:pt x="3967" y="1017"/>
                    <a:pt x="3967" y="518"/>
                  </a:cubicBezTo>
                  <a:cubicBezTo>
                    <a:pt x="3977" y="413"/>
                    <a:pt x="3804" y="183"/>
                    <a:pt x="3392" y="135"/>
                  </a:cubicBezTo>
                  <a:cubicBezTo>
                    <a:pt x="3091" y="102"/>
                    <a:pt x="1788"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2"/>
            <p:cNvSpPr/>
            <p:nvPr/>
          </p:nvSpPr>
          <p:spPr>
            <a:xfrm flipH="1">
              <a:off x="6539320" y="2067767"/>
              <a:ext cx="57789" cy="92545"/>
            </a:xfrm>
            <a:custGeom>
              <a:avLst/>
              <a:gdLst/>
              <a:ahLst/>
              <a:cxnLst/>
              <a:rect l="l" t="t" r="r" b="b"/>
              <a:pathLst>
                <a:path w="547" h="876" extrusionOk="0">
                  <a:moveTo>
                    <a:pt x="288" y="1"/>
                  </a:moveTo>
                  <a:cubicBezTo>
                    <a:pt x="194" y="1"/>
                    <a:pt x="113" y="131"/>
                    <a:pt x="211" y="214"/>
                  </a:cubicBezTo>
                  <a:cubicBezTo>
                    <a:pt x="269" y="262"/>
                    <a:pt x="298" y="339"/>
                    <a:pt x="307" y="416"/>
                  </a:cubicBezTo>
                  <a:cubicBezTo>
                    <a:pt x="298" y="511"/>
                    <a:pt x="192" y="598"/>
                    <a:pt x="106" y="645"/>
                  </a:cubicBezTo>
                  <a:cubicBezTo>
                    <a:pt x="1" y="713"/>
                    <a:pt x="49" y="875"/>
                    <a:pt x="173" y="875"/>
                  </a:cubicBezTo>
                  <a:cubicBezTo>
                    <a:pt x="192" y="866"/>
                    <a:pt x="211" y="866"/>
                    <a:pt x="231" y="856"/>
                  </a:cubicBezTo>
                  <a:cubicBezTo>
                    <a:pt x="394" y="770"/>
                    <a:pt x="518" y="617"/>
                    <a:pt x="547" y="435"/>
                  </a:cubicBezTo>
                  <a:cubicBezTo>
                    <a:pt x="547" y="281"/>
                    <a:pt x="480" y="138"/>
                    <a:pt x="365" y="32"/>
                  </a:cubicBezTo>
                  <a:cubicBezTo>
                    <a:pt x="340" y="10"/>
                    <a:pt x="314" y="1"/>
                    <a:pt x="288" y="1"/>
                  </a:cubicBezTo>
                  <a:close/>
                </a:path>
              </a:pathLst>
            </a:custGeom>
            <a:solidFill>
              <a:srgbClr val="B47D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2"/>
            <p:cNvSpPr/>
            <p:nvPr/>
          </p:nvSpPr>
          <p:spPr>
            <a:xfrm flipH="1">
              <a:off x="7173980" y="2001684"/>
              <a:ext cx="154668" cy="58210"/>
            </a:xfrm>
            <a:custGeom>
              <a:avLst/>
              <a:gdLst/>
              <a:ahLst/>
              <a:cxnLst/>
              <a:rect l="l" t="t" r="r" b="b"/>
              <a:pathLst>
                <a:path w="1464" h="551" extrusionOk="0">
                  <a:moveTo>
                    <a:pt x="123" y="0"/>
                  </a:moveTo>
                  <a:cubicBezTo>
                    <a:pt x="7" y="0"/>
                    <a:pt x="1" y="173"/>
                    <a:pt x="113" y="183"/>
                  </a:cubicBezTo>
                  <a:cubicBezTo>
                    <a:pt x="228" y="183"/>
                    <a:pt x="333" y="202"/>
                    <a:pt x="448" y="221"/>
                  </a:cubicBezTo>
                  <a:cubicBezTo>
                    <a:pt x="563" y="231"/>
                    <a:pt x="668" y="259"/>
                    <a:pt x="774" y="288"/>
                  </a:cubicBezTo>
                  <a:cubicBezTo>
                    <a:pt x="889" y="317"/>
                    <a:pt x="994" y="355"/>
                    <a:pt x="1099" y="394"/>
                  </a:cubicBezTo>
                  <a:cubicBezTo>
                    <a:pt x="1205" y="432"/>
                    <a:pt x="1301" y="489"/>
                    <a:pt x="1396" y="547"/>
                  </a:cubicBezTo>
                  <a:lnTo>
                    <a:pt x="1406" y="547"/>
                  </a:lnTo>
                  <a:cubicBezTo>
                    <a:pt x="1409" y="550"/>
                    <a:pt x="1412" y="551"/>
                    <a:pt x="1416" y="551"/>
                  </a:cubicBezTo>
                  <a:cubicBezTo>
                    <a:pt x="1426" y="551"/>
                    <a:pt x="1438" y="544"/>
                    <a:pt x="1444" y="537"/>
                  </a:cubicBezTo>
                  <a:cubicBezTo>
                    <a:pt x="1464" y="518"/>
                    <a:pt x="1454" y="499"/>
                    <a:pt x="1444" y="489"/>
                  </a:cubicBezTo>
                  <a:cubicBezTo>
                    <a:pt x="1349" y="422"/>
                    <a:pt x="1243" y="355"/>
                    <a:pt x="1138" y="307"/>
                  </a:cubicBezTo>
                  <a:cubicBezTo>
                    <a:pt x="1032" y="250"/>
                    <a:pt x="927" y="211"/>
                    <a:pt x="822" y="164"/>
                  </a:cubicBezTo>
                  <a:cubicBezTo>
                    <a:pt x="707" y="125"/>
                    <a:pt x="592" y="97"/>
                    <a:pt x="477" y="68"/>
                  </a:cubicBezTo>
                  <a:cubicBezTo>
                    <a:pt x="371" y="39"/>
                    <a:pt x="256" y="20"/>
                    <a:pt x="132" y="1"/>
                  </a:cubicBezTo>
                  <a:cubicBezTo>
                    <a:pt x="129" y="0"/>
                    <a:pt x="126" y="0"/>
                    <a:pt x="123"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2"/>
            <p:cNvSpPr/>
            <p:nvPr/>
          </p:nvSpPr>
          <p:spPr>
            <a:xfrm flipH="1">
              <a:off x="7220571" y="2043203"/>
              <a:ext cx="106387" cy="37927"/>
            </a:xfrm>
            <a:custGeom>
              <a:avLst/>
              <a:gdLst/>
              <a:ahLst/>
              <a:cxnLst/>
              <a:rect l="l" t="t" r="r" b="b"/>
              <a:pathLst>
                <a:path w="1007" h="359" extrusionOk="0">
                  <a:moveTo>
                    <a:pt x="87" y="1"/>
                  </a:moveTo>
                  <a:cubicBezTo>
                    <a:pt x="39" y="1"/>
                    <a:pt x="1" y="39"/>
                    <a:pt x="1" y="87"/>
                  </a:cubicBezTo>
                  <a:cubicBezTo>
                    <a:pt x="1" y="144"/>
                    <a:pt x="39" y="183"/>
                    <a:pt x="87" y="183"/>
                  </a:cubicBezTo>
                  <a:cubicBezTo>
                    <a:pt x="240" y="183"/>
                    <a:pt x="384" y="202"/>
                    <a:pt x="528" y="230"/>
                  </a:cubicBezTo>
                  <a:cubicBezTo>
                    <a:pt x="672" y="250"/>
                    <a:pt x="815" y="298"/>
                    <a:pt x="959" y="355"/>
                  </a:cubicBezTo>
                  <a:cubicBezTo>
                    <a:pt x="965" y="358"/>
                    <a:pt x="969" y="359"/>
                    <a:pt x="974" y="359"/>
                  </a:cubicBezTo>
                  <a:cubicBezTo>
                    <a:pt x="984" y="359"/>
                    <a:pt x="990" y="352"/>
                    <a:pt x="997" y="345"/>
                  </a:cubicBezTo>
                  <a:cubicBezTo>
                    <a:pt x="1007" y="326"/>
                    <a:pt x="1007" y="307"/>
                    <a:pt x="988" y="298"/>
                  </a:cubicBezTo>
                  <a:cubicBezTo>
                    <a:pt x="854" y="211"/>
                    <a:pt x="710" y="154"/>
                    <a:pt x="566" y="106"/>
                  </a:cubicBezTo>
                  <a:cubicBezTo>
                    <a:pt x="413" y="58"/>
                    <a:pt x="260" y="20"/>
                    <a:pt x="97"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2"/>
            <p:cNvSpPr/>
            <p:nvPr/>
          </p:nvSpPr>
          <p:spPr>
            <a:xfrm flipH="1">
              <a:off x="7265048" y="2084722"/>
              <a:ext cx="64868" cy="19544"/>
            </a:xfrm>
            <a:custGeom>
              <a:avLst/>
              <a:gdLst/>
              <a:ahLst/>
              <a:cxnLst/>
              <a:rect l="l" t="t" r="r" b="b"/>
              <a:pathLst>
                <a:path w="614" h="185" extrusionOk="0">
                  <a:moveTo>
                    <a:pt x="86" y="0"/>
                  </a:moveTo>
                  <a:cubicBezTo>
                    <a:pt x="38" y="19"/>
                    <a:pt x="0" y="67"/>
                    <a:pt x="10" y="115"/>
                  </a:cubicBezTo>
                  <a:cubicBezTo>
                    <a:pt x="18" y="157"/>
                    <a:pt x="55" y="184"/>
                    <a:pt x="97" y="184"/>
                  </a:cubicBezTo>
                  <a:cubicBezTo>
                    <a:pt x="103" y="184"/>
                    <a:pt x="109" y="184"/>
                    <a:pt x="115" y="182"/>
                  </a:cubicBezTo>
                  <a:cubicBezTo>
                    <a:pt x="200" y="167"/>
                    <a:pt x="281" y="159"/>
                    <a:pt x="363" y="159"/>
                  </a:cubicBezTo>
                  <a:cubicBezTo>
                    <a:pt x="430" y="159"/>
                    <a:pt x="497" y="164"/>
                    <a:pt x="565" y="173"/>
                  </a:cubicBezTo>
                  <a:lnTo>
                    <a:pt x="575" y="173"/>
                  </a:lnTo>
                  <a:cubicBezTo>
                    <a:pt x="585" y="173"/>
                    <a:pt x="604" y="163"/>
                    <a:pt x="604" y="144"/>
                  </a:cubicBezTo>
                  <a:cubicBezTo>
                    <a:pt x="613" y="134"/>
                    <a:pt x="604" y="106"/>
                    <a:pt x="585" y="106"/>
                  </a:cubicBezTo>
                  <a:cubicBezTo>
                    <a:pt x="431" y="48"/>
                    <a:pt x="268" y="19"/>
                    <a:pt x="106"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2"/>
            <p:cNvSpPr/>
            <p:nvPr/>
          </p:nvSpPr>
          <p:spPr>
            <a:xfrm flipH="1">
              <a:off x="6188830" y="2032955"/>
              <a:ext cx="103746" cy="52400"/>
            </a:xfrm>
            <a:custGeom>
              <a:avLst/>
              <a:gdLst/>
              <a:ahLst/>
              <a:cxnLst/>
              <a:rect l="l" t="t" r="r" b="b"/>
              <a:pathLst>
                <a:path w="982" h="496" extrusionOk="0">
                  <a:moveTo>
                    <a:pt x="861" y="0"/>
                  </a:moveTo>
                  <a:cubicBezTo>
                    <a:pt x="855" y="0"/>
                    <a:pt x="850" y="1"/>
                    <a:pt x="844" y="2"/>
                  </a:cubicBezTo>
                  <a:cubicBezTo>
                    <a:pt x="681" y="30"/>
                    <a:pt x="528" y="78"/>
                    <a:pt x="384" y="155"/>
                  </a:cubicBezTo>
                  <a:cubicBezTo>
                    <a:pt x="250" y="222"/>
                    <a:pt x="116" y="318"/>
                    <a:pt x="11" y="433"/>
                  </a:cubicBezTo>
                  <a:cubicBezTo>
                    <a:pt x="1" y="452"/>
                    <a:pt x="1" y="471"/>
                    <a:pt x="11" y="481"/>
                  </a:cubicBezTo>
                  <a:cubicBezTo>
                    <a:pt x="20" y="490"/>
                    <a:pt x="30" y="495"/>
                    <a:pt x="38" y="495"/>
                  </a:cubicBezTo>
                  <a:cubicBezTo>
                    <a:pt x="46" y="495"/>
                    <a:pt x="54" y="490"/>
                    <a:pt x="58" y="481"/>
                  </a:cubicBezTo>
                  <a:cubicBezTo>
                    <a:pt x="173" y="385"/>
                    <a:pt x="298" y="318"/>
                    <a:pt x="442" y="270"/>
                  </a:cubicBezTo>
                  <a:cubicBezTo>
                    <a:pt x="576" y="212"/>
                    <a:pt x="710" y="193"/>
                    <a:pt x="854" y="184"/>
                  </a:cubicBezTo>
                  <a:lnTo>
                    <a:pt x="873" y="184"/>
                  </a:lnTo>
                  <a:cubicBezTo>
                    <a:pt x="982" y="166"/>
                    <a:pt x="961" y="0"/>
                    <a:pt x="861"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2"/>
            <p:cNvSpPr/>
            <p:nvPr/>
          </p:nvSpPr>
          <p:spPr>
            <a:xfrm flipH="1">
              <a:off x="6193267" y="2075425"/>
              <a:ext cx="71946" cy="33067"/>
            </a:xfrm>
            <a:custGeom>
              <a:avLst/>
              <a:gdLst/>
              <a:ahLst/>
              <a:cxnLst/>
              <a:rect l="l" t="t" r="r" b="b"/>
              <a:pathLst>
                <a:path w="681" h="313" extrusionOk="0">
                  <a:moveTo>
                    <a:pt x="590" y="1"/>
                  </a:moveTo>
                  <a:cubicBezTo>
                    <a:pt x="585" y="1"/>
                    <a:pt x="580" y="1"/>
                    <a:pt x="575" y="2"/>
                  </a:cubicBezTo>
                  <a:cubicBezTo>
                    <a:pt x="470" y="12"/>
                    <a:pt x="365" y="40"/>
                    <a:pt x="269" y="88"/>
                  </a:cubicBezTo>
                  <a:cubicBezTo>
                    <a:pt x="173" y="127"/>
                    <a:pt x="87" y="184"/>
                    <a:pt x="10" y="261"/>
                  </a:cubicBezTo>
                  <a:cubicBezTo>
                    <a:pt x="1" y="270"/>
                    <a:pt x="1" y="280"/>
                    <a:pt x="1" y="299"/>
                  </a:cubicBezTo>
                  <a:cubicBezTo>
                    <a:pt x="7" y="306"/>
                    <a:pt x="24" y="313"/>
                    <a:pt x="36" y="313"/>
                  </a:cubicBezTo>
                  <a:cubicBezTo>
                    <a:pt x="41" y="313"/>
                    <a:pt x="46" y="311"/>
                    <a:pt x="48" y="309"/>
                  </a:cubicBezTo>
                  <a:cubicBezTo>
                    <a:pt x="135" y="261"/>
                    <a:pt x="221" y="222"/>
                    <a:pt x="307" y="203"/>
                  </a:cubicBezTo>
                  <a:cubicBezTo>
                    <a:pt x="403" y="184"/>
                    <a:pt x="489" y="175"/>
                    <a:pt x="585" y="175"/>
                  </a:cubicBezTo>
                  <a:lnTo>
                    <a:pt x="595" y="175"/>
                  </a:lnTo>
                  <a:cubicBezTo>
                    <a:pt x="652" y="175"/>
                    <a:pt x="681" y="127"/>
                    <a:pt x="681" y="79"/>
                  </a:cubicBezTo>
                  <a:cubicBezTo>
                    <a:pt x="672" y="36"/>
                    <a:pt x="633" y="1"/>
                    <a:pt x="590"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2"/>
            <p:cNvSpPr/>
            <p:nvPr/>
          </p:nvSpPr>
          <p:spPr>
            <a:xfrm flipH="1">
              <a:off x="6885987" y="1582585"/>
              <a:ext cx="231051" cy="103426"/>
            </a:xfrm>
            <a:custGeom>
              <a:avLst/>
              <a:gdLst/>
              <a:ahLst/>
              <a:cxnLst/>
              <a:rect l="l" t="t" r="r" b="b"/>
              <a:pathLst>
                <a:path w="2187" h="979" extrusionOk="0">
                  <a:moveTo>
                    <a:pt x="940" y="0"/>
                  </a:moveTo>
                  <a:cubicBezTo>
                    <a:pt x="462" y="0"/>
                    <a:pt x="1" y="107"/>
                    <a:pt x="45" y="164"/>
                  </a:cubicBezTo>
                  <a:cubicBezTo>
                    <a:pt x="112" y="260"/>
                    <a:pt x="1242" y="931"/>
                    <a:pt x="2028" y="979"/>
                  </a:cubicBezTo>
                  <a:cubicBezTo>
                    <a:pt x="2029" y="979"/>
                    <a:pt x="2030" y="979"/>
                    <a:pt x="2031" y="979"/>
                  </a:cubicBezTo>
                  <a:cubicBezTo>
                    <a:pt x="2187" y="979"/>
                    <a:pt x="1854" y="202"/>
                    <a:pt x="1626" y="107"/>
                  </a:cubicBezTo>
                  <a:cubicBezTo>
                    <a:pt x="1437" y="29"/>
                    <a:pt x="1186" y="0"/>
                    <a:pt x="9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2"/>
            <p:cNvSpPr/>
            <p:nvPr/>
          </p:nvSpPr>
          <p:spPr>
            <a:xfrm flipH="1">
              <a:off x="6307258" y="1600122"/>
              <a:ext cx="187736" cy="98039"/>
            </a:xfrm>
            <a:custGeom>
              <a:avLst/>
              <a:gdLst/>
              <a:ahLst/>
              <a:cxnLst/>
              <a:rect l="l" t="t" r="r" b="b"/>
              <a:pathLst>
                <a:path w="1777" h="928" extrusionOk="0">
                  <a:moveTo>
                    <a:pt x="909" y="0"/>
                  </a:moveTo>
                  <a:cubicBezTo>
                    <a:pt x="756" y="0"/>
                    <a:pt x="608" y="21"/>
                    <a:pt x="489" y="75"/>
                  </a:cubicBezTo>
                  <a:cubicBezTo>
                    <a:pt x="298" y="161"/>
                    <a:pt x="1" y="928"/>
                    <a:pt x="125" y="928"/>
                  </a:cubicBezTo>
                  <a:cubicBezTo>
                    <a:pt x="748" y="918"/>
                    <a:pt x="1677" y="305"/>
                    <a:pt x="1735" y="219"/>
                  </a:cubicBezTo>
                  <a:cubicBezTo>
                    <a:pt x="1777" y="156"/>
                    <a:pt x="1327" y="0"/>
                    <a:pt x="909"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2"/>
            <p:cNvSpPr/>
            <p:nvPr/>
          </p:nvSpPr>
          <p:spPr>
            <a:xfrm flipH="1">
              <a:off x="6163894" y="1724890"/>
              <a:ext cx="319901" cy="316829"/>
            </a:xfrm>
            <a:custGeom>
              <a:avLst/>
              <a:gdLst/>
              <a:ahLst/>
              <a:cxnLst/>
              <a:rect l="l" t="t" r="r" b="b"/>
              <a:pathLst>
                <a:path w="3028" h="2999" extrusionOk="0">
                  <a:moveTo>
                    <a:pt x="1571" y="1"/>
                  </a:moveTo>
                  <a:cubicBezTo>
                    <a:pt x="1027" y="1"/>
                    <a:pt x="630" y="453"/>
                    <a:pt x="412" y="733"/>
                  </a:cubicBezTo>
                  <a:cubicBezTo>
                    <a:pt x="182" y="1040"/>
                    <a:pt x="0" y="1605"/>
                    <a:pt x="173" y="2400"/>
                  </a:cubicBezTo>
                  <a:cubicBezTo>
                    <a:pt x="431" y="2827"/>
                    <a:pt x="1071" y="2999"/>
                    <a:pt x="1631" y="2999"/>
                  </a:cubicBezTo>
                  <a:cubicBezTo>
                    <a:pt x="1775" y="2999"/>
                    <a:pt x="1915" y="2987"/>
                    <a:pt x="2041" y="2966"/>
                  </a:cubicBezTo>
                  <a:cubicBezTo>
                    <a:pt x="2654" y="2851"/>
                    <a:pt x="2932" y="2180"/>
                    <a:pt x="2980" y="1691"/>
                  </a:cubicBezTo>
                  <a:cubicBezTo>
                    <a:pt x="3028" y="1203"/>
                    <a:pt x="2826" y="111"/>
                    <a:pt x="1667" y="5"/>
                  </a:cubicBezTo>
                  <a:cubicBezTo>
                    <a:pt x="1635" y="2"/>
                    <a:pt x="1603" y="1"/>
                    <a:pt x="15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2"/>
            <p:cNvSpPr/>
            <p:nvPr/>
          </p:nvSpPr>
          <p:spPr>
            <a:xfrm flipH="1">
              <a:off x="6128502" y="1708410"/>
              <a:ext cx="358356" cy="212452"/>
            </a:xfrm>
            <a:custGeom>
              <a:avLst/>
              <a:gdLst/>
              <a:ahLst/>
              <a:cxnLst/>
              <a:rect l="l" t="t" r="r" b="b"/>
              <a:pathLst>
                <a:path w="3392" h="2011" extrusionOk="0">
                  <a:moveTo>
                    <a:pt x="1682" y="0"/>
                  </a:moveTo>
                  <a:cubicBezTo>
                    <a:pt x="664" y="0"/>
                    <a:pt x="78" y="894"/>
                    <a:pt x="1" y="2010"/>
                  </a:cubicBezTo>
                  <a:cubicBezTo>
                    <a:pt x="96" y="1522"/>
                    <a:pt x="623" y="334"/>
                    <a:pt x="1639" y="334"/>
                  </a:cubicBezTo>
                  <a:cubicBezTo>
                    <a:pt x="2645" y="343"/>
                    <a:pt x="3066" y="1225"/>
                    <a:pt x="2980" y="1972"/>
                  </a:cubicBezTo>
                  <a:cubicBezTo>
                    <a:pt x="3172" y="1924"/>
                    <a:pt x="3392" y="1656"/>
                    <a:pt x="3392" y="1656"/>
                  </a:cubicBezTo>
                  <a:cubicBezTo>
                    <a:pt x="3392" y="1656"/>
                    <a:pt x="3191" y="257"/>
                    <a:pt x="2051" y="37"/>
                  </a:cubicBezTo>
                  <a:cubicBezTo>
                    <a:pt x="1922" y="12"/>
                    <a:pt x="1799" y="0"/>
                    <a:pt x="1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2"/>
            <p:cNvSpPr/>
            <p:nvPr/>
          </p:nvSpPr>
          <p:spPr>
            <a:xfrm flipH="1">
              <a:off x="6176045" y="1733448"/>
              <a:ext cx="221754" cy="296651"/>
            </a:xfrm>
            <a:custGeom>
              <a:avLst/>
              <a:gdLst/>
              <a:ahLst/>
              <a:cxnLst/>
              <a:rect l="l" t="t" r="r" b="b"/>
              <a:pathLst>
                <a:path w="2099" h="2808" extrusionOk="0">
                  <a:moveTo>
                    <a:pt x="1045" y="1"/>
                  </a:moveTo>
                  <a:cubicBezTo>
                    <a:pt x="470" y="1"/>
                    <a:pt x="1" y="633"/>
                    <a:pt x="1" y="1409"/>
                  </a:cubicBezTo>
                  <a:cubicBezTo>
                    <a:pt x="1" y="2185"/>
                    <a:pt x="470" y="2808"/>
                    <a:pt x="1045" y="2808"/>
                  </a:cubicBezTo>
                  <a:cubicBezTo>
                    <a:pt x="1629" y="2808"/>
                    <a:pt x="2099" y="2185"/>
                    <a:pt x="2099" y="1409"/>
                  </a:cubicBezTo>
                  <a:cubicBezTo>
                    <a:pt x="2099" y="633"/>
                    <a:pt x="1629"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2"/>
            <p:cNvSpPr/>
            <p:nvPr/>
          </p:nvSpPr>
          <p:spPr>
            <a:xfrm flipH="1">
              <a:off x="6178052" y="1733448"/>
              <a:ext cx="219747" cy="149910"/>
            </a:xfrm>
            <a:custGeom>
              <a:avLst/>
              <a:gdLst/>
              <a:ahLst/>
              <a:cxnLst/>
              <a:rect l="l" t="t" r="r" b="b"/>
              <a:pathLst>
                <a:path w="2080" h="1419" extrusionOk="0">
                  <a:moveTo>
                    <a:pt x="1045" y="1"/>
                  </a:moveTo>
                  <a:cubicBezTo>
                    <a:pt x="470" y="1"/>
                    <a:pt x="1" y="633"/>
                    <a:pt x="1" y="1409"/>
                  </a:cubicBezTo>
                  <a:lnTo>
                    <a:pt x="1" y="1419"/>
                  </a:lnTo>
                  <a:cubicBezTo>
                    <a:pt x="473" y="1193"/>
                    <a:pt x="992" y="1077"/>
                    <a:pt x="1516" y="1077"/>
                  </a:cubicBezTo>
                  <a:cubicBezTo>
                    <a:pt x="1704" y="1077"/>
                    <a:pt x="1892" y="1092"/>
                    <a:pt x="2079" y="1122"/>
                  </a:cubicBezTo>
                  <a:cubicBezTo>
                    <a:pt x="1984" y="480"/>
                    <a:pt x="1553"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2"/>
            <p:cNvSpPr/>
            <p:nvPr/>
          </p:nvSpPr>
          <p:spPr>
            <a:xfrm flipH="1">
              <a:off x="6165903" y="1724362"/>
              <a:ext cx="242038" cy="315879"/>
            </a:xfrm>
            <a:custGeom>
              <a:avLst/>
              <a:gdLst/>
              <a:ahLst/>
              <a:cxnLst/>
              <a:rect l="l" t="t" r="r" b="b"/>
              <a:pathLst>
                <a:path w="2291" h="2990" extrusionOk="0">
                  <a:moveTo>
                    <a:pt x="1141" y="183"/>
                  </a:moveTo>
                  <a:cubicBezTo>
                    <a:pt x="1677" y="183"/>
                    <a:pt x="2099" y="767"/>
                    <a:pt x="2099" y="1495"/>
                  </a:cubicBezTo>
                  <a:cubicBezTo>
                    <a:pt x="2099" y="2223"/>
                    <a:pt x="1668" y="2817"/>
                    <a:pt x="1141" y="2817"/>
                  </a:cubicBezTo>
                  <a:cubicBezTo>
                    <a:pt x="614" y="2817"/>
                    <a:pt x="183" y="2223"/>
                    <a:pt x="183" y="1495"/>
                  </a:cubicBezTo>
                  <a:cubicBezTo>
                    <a:pt x="183" y="767"/>
                    <a:pt x="614" y="183"/>
                    <a:pt x="1141" y="183"/>
                  </a:cubicBezTo>
                  <a:close/>
                  <a:moveTo>
                    <a:pt x="1141" y="1"/>
                  </a:moveTo>
                  <a:cubicBezTo>
                    <a:pt x="518" y="1"/>
                    <a:pt x="1" y="671"/>
                    <a:pt x="1" y="1495"/>
                  </a:cubicBezTo>
                  <a:cubicBezTo>
                    <a:pt x="1" y="2319"/>
                    <a:pt x="518" y="2990"/>
                    <a:pt x="1141" y="2990"/>
                  </a:cubicBezTo>
                  <a:cubicBezTo>
                    <a:pt x="1773" y="2990"/>
                    <a:pt x="2290" y="2319"/>
                    <a:pt x="2290" y="1495"/>
                  </a:cubicBezTo>
                  <a:cubicBezTo>
                    <a:pt x="2290" y="671"/>
                    <a:pt x="1773" y="1"/>
                    <a:pt x="1141"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2"/>
            <p:cNvSpPr/>
            <p:nvPr/>
          </p:nvSpPr>
          <p:spPr>
            <a:xfrm flipH="1">
              <a:off x="6222636" y="1817542"/>
              <a:ext cx="97196" cy="129626"/>
            </a:xfrm>
            <a:custGeom>
              <a:avLst/>
              <a:gdLst/>
              <a:ahLst/>
              <a:cxnLst/>
              <a:rect l="l" t="t" r="r" b="b"/>
              <a:pathLst>
                <a:path w="920" h="1227" extrusionOk="0">
                  <a:moveTo>
                    <a:pt x="460" y="0"/>
                  </a:moveTo>
                  <a:cubicBezTo>
                    <a:pt x="201" y="0"/>
                    <a:pt x="0" y="268"/>
                    <a:pt x="0" y="613"/>
                  </a:cubicBezTo>
                  <a:cubicBezTo>
                    <a:pt x="0" y="949"/>
                    <a:pt x="201" y="1226"/>
                    <a:pt x="460" y="1226"/>
                  </a:cubicBezTo>
                  <a:cubicBezTo>
                    <a:pt x="719" y="1226"/>
                    <a:pt x="920" y="949"/>
                    <a:pt x="920" y="613"/>
                  </a:cubicBezTo>
                  <a:cubicBezTo>
                    <a:pt x="920" y="268"/>
                    <a:pt x="719" y="0"/>
                    <a:pt x="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2"/>
            <p:cNvSpPr/>
            <p:nvPr/>
          </p:nvSpPr>
          <p:spPr>
            <a:xfrm flipH="1">
              <a:off x="6326803" y="1871633"/>
              <a:ext cx="127411" cy="75959"/>
            </a:xfrm>
            <a:custGeom>
              <a:avLst/>
              <a:gdLst/>
              <a:ahLst/>
              <a:cxnLst/>
              <a:rect l="l" t="t" r="r" b="b"/>
              <a:pathLst>
                <a:path w="1206" h="719" extrusionOk="0">
                  <a:moveTo>
                    <a:pt x="790" y="1"/>
                  </a:moveTo>
                  <a:cubicBezTo>
                    <a:pt x="585" y="1"/>
                    <a:pt x="353" y="34"/>
                    <a:pt x="228" y="101"/>
                  </a:cubicBezTo>
                  <a:cubicBezTo>
                    <a:pt x="0" y="220"/>
                    <a:pt x="76" y="719"/>
                    <a:pt x="347" y="719"/>
                  </a:cubicBezTo>
                  <a:cubicBezTo>
                    <a:pt x="361" y="719"/>
                    <a:pt x="376" y="717"/>
                    <a:pt x="391" y="714"/>
                  </a:cubicBezTo>
                  <a:cubicBezTo>
                    <a:pt x="697" y="657"/>
                    <a:pt x="1205" y="235"/>
                    <a:pt x="1186" y="101"/>
                  </a:cubicBezTo>
                  <a:cubicBezTo>
                    <a:pt x="1172" y="34"/>
                    <a:pt x="994" y="1"/>
                    <a:pt x="7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2"/>
            <p:cNvSpPr/>
            <p:nvPr/>
          </p:nvSpPr>
          <p:spPr>
            <a:xfrm flipH="1">
              <a:off x="6926025" y="1711473"/>
              <a:ext cx="422167" cy="339015"/>
            </a:xfrm>
            <a:custGeom>
              <a:avLst/>
              <a:gdLst/>
              <a:ahLst/>
              <a:cxnLst/>
              <a:rect l="l" t="t" r="r" b="b"/>
              <a:pathLst>
                <a:path w="3996" h="3209" extrusionOk="0">
                  <a:moveTo>
                    <a:pt x="2041" y="1"/>
                  </a:moveTo>
                  <a:cubicBezTo>
                    <a:pt x="1824" y="1"/>
                    <a:pt x="1587" y="38"/>
                    <a:pt x="1332" y="123"/>
                  </a:cubicBezTo>
                  <a:cubicBezTo>
                    <a:pt x="58" y="554"/>
                    <a:pt x="1" y="1713"/>
                    <a:pt x="192" y="2297"/>
                  </a:cubicBezTo>
                  <a:cubicBezTo>
                    <a:pt x="641" y="2671"/>
                    <a:pt x="1672" y="3209"/>
                    <a:pt x="2496" y="3209"/>
                  </a:cubicBezTo>
                  <a:cubicBezTo>
                    <a:pt x="2517" y="3209"/>
                    <a:pt x="2538" y="3208"/>
                    <a:pt x="2559" y="3208"/>
                  </a:cubicBezTo>
                  <a:cubicBezTo>
                    <a:pt x="3392" y="3169"/>
                    <a:pt x="3651" y="2786"/>
                    <a:pt x="3651" y="2786"/>
                  </a:cubicBezTo>
                  <a:cubicBezTo>
                    <a:pt x="3651" y="2786"/>
                    <a:pt x="3996" y="1713"/>
                    <a:pt x="3699" y="1081"/>
                  </a:cubicBezTo>
                  <a:cubicBezTo>
                    <a:pt x="3469" y="583"/>
                    <a:pt x="2904" y="1"/>
                    <a:pt x="2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2"/>
            <p:cNvSpPr/>
            <p:nvPr/>
          </p:nvSpPr>
          <p:spPr>
            <a:xfrm flipH="1">
              <a:off x="6962475" y="1742639"/>
              <a:ext cx="242989" cy="296651"/>
            </a:xfrm>
            <a:custGeom>
              <a:avLst/>
              <a:gdLst/>
              <a:ahLst/>
              <a:cxnLst/>
              <a:rect l="l" t="t" r="r" b="b"/>
              <a:pathLst>
                <a:path w="2300" h="2808" extrusionOk="0">
                  <a:moveTo>
                    <a:pt x="1150" y="0"/>
                  </a:moveTo>
                  <a:cubicBezTo>
                    <a:pt x="518" y="0"/>
                    <a:pt x="1" y="632"/>
                    <a:pt x="1" y="1408"/>
                  </a:cubicBezTo>
                  <a:cubicBezTo>
                    <a:pt x="1" y="2184"/>
                    <a:pt x="518" y="2807"/>
                    <a:pt x="1150" y="2807"/>
                  </a:cubicBezTo>
                  <a:cubicBezTo>
                    <a:pt x="1792" y="2807"/>
                    <a:pt x="2300" y="2184"/>
                    <a:pt x="2300" y="1408"/>
                  </a:cubicBezTo>
                  <a:cubicBezTo>
                    <a:pt x="2300" y="632"/>
                    <a:pt x="1792" y="0"/>
                    <a:pt x="11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2"/>
            <p:cNvSpPr/>
            <p:nvPr/>
          </p:nvSpPr>
          <p:spPr>
            <a:xfrm flipH="1">
              <a:off x="6964482" y="1742639"/>
              <a:ext cx="240982" cy="149910"/>
            </a:xfrm>
            <a:custGeom>
              <a:avLst/>
              <a:gdLst/>
              <a:ahLst/>
              <a:cxnLst/>
              <a:rect l="l" t="t" r="r" b="b"/>
              <a:pathLst>
                <a:path w="2281" h="1419" extrusionOk="0">
                  <a:moveTo>
                    <a:pt x="1150" y="0"/>
                  </a:moveTo>
                  <a:cubicBezTo>
                    <a:pt x="518" y="0"/>
                    <a:pt x="1" y="632"/>
                    <a:pt x="1" y="1408"/>
                  </a:cubicBezTo>
                  <a:lnTo>
                    <a:pt x="1" y="1418"/>
                  </a:lnTo>
                  <a:cubicBezTo>
                    <a:pt x="524" y="1188"/>
                    <a:pt x="1084" y="1074"/>
                    <a:pt x="1649" y="1074"/>
                  </a:cubicBezTo>
                  <a:cubicBezTo>
                    <a:pt x="1859" y="1074"/>
                    <a:pt x="2070" y="1090"/>
                    <a:pt x="2281" y="1121"/>
                  </a:cubicBezTo>
                  <a:cubicBezTo>
                    <a:pt x="2175" y="479"/>
                    <a:pt x="1706" y="0"/>
                    <a:pt x="1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2"/>
            <p:cNvSpPr/>
            <p:nvPr/>
          </p:nvSpPr>
          <p:spPr>
            <a:xfrm flipH="1">
              <a:off x="6952333" y="1733448"/>
              <a:ext cx="262217" cy="315879"/>
            </a:xfrm>
            <a:custGeom>
              <a:avLst/>
              <a:gdLst/>
              <a:ahLst/>
              <a:cxnLst/>
              <a:rect l="l" t="t" r="r" b="b"/>
              <a:pathLst>
                <a:path w="2482" h="2990" extrusionOk="0">
                  <a:moveTo>
                    <a:pt x="1246" y="183"/>
                  </a:moveTo>
                  <a:cubicBezTo>
                    <a:pt x="1821" y="183"/>
                    <a:pt x="2309" y="767"/>
                    <a:pt x="2309" y="1495"/>
                  </a:cubicBezTo>
                  <a:cubicBezTo>
                    <a:pt x="2309" y="2224"/>
                    <a:pt x="1830" y="2818"/>
                    <a:pt x="1246" y="2818"/>
                  </a:cubicBezTo>
                  <a:cubicBezTo>
                    <a:pt x="661" y="2818"/>
                    <a:pt x="182" y="2224"/>
                    <a:pt x="182" y="1495"/>
                  </a:cubicBezTo>
                  <a:cubicBezTo>
                    <a:pt x="182" y="767"/>
                    <a:pt x="661" y="183"/>
                    <a:pt x="1246" y="183"/>
                  </a:cubicBezTo>
                  <a:close/>
                  <a:moveTo>
                    <a:pt x="1246" y="1"/>
                  </a:moveTo>
                  <a:cubicBezTo>
                    <a:pt x="556" y="1"/>
                    <a:pt x="0" y="672"/>
                    <a:pt x="0" y="1495"/>
                  </a:cubicBezTo>
                  <a:cubicBezTo>
                    <a:pt x="0" y="2319"/>
                    <a:pt x="556" y="2990"/>
                    <a:pt x="1246" y="2990"/>
                  </a:cubicBezTo>
                  <a:cubicBezTo>
                    <a:pt x="1926" y="2990"/>
                    <a:pt x="2482" y="2319"/>
                    <a:pt x="2482" y="1495"/>
                  </a:cubicBezTo>
                  <a:cubicBezTo>
                    <a:pt x="2482" y="672"/>
                    <a:pt x="1926" y="1"/>
                    <a:pt x="1246"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2"/>
            <p:cNvSpPr/>
            <p:nvPr/>
          </p:nvSpPr>
          <p:spPr>
            <a:xfrm flipH="1">
              <a:off x="7013081" y="1825571"/>
              <a:ext cx="106387" cy="130683"/>
            </a:xfrm>
            <a:custGeom>
              <a:avLst/>
              <a:gdLst/>
              <a:ahLst/>
              <a:cxnLst/>
              <a:rect l="l" t="t" r="r" b="b"/>
              <a:pathLst>
                <a:path w="1007" h="1237" extrusionOk="0">
                  <a:moveTo>
                    <a:pt x="499" y="1"/>
                  </a:moveTo>
                  <a:cubicBezTo>
                    <a:pt x="221" y="1"/>
                    <a:pt x="1" y="279"/>
                    <a:pt x="1" y="623"/>
                  </a:cubicBezTo>
                  <a:cubicBezTo>
                    <a:pt x="1" y="959"/>
                    <a:pt x="221" y="1237"/>
                    <a:pt x="499" y="1237"/>
                  </a:cubicBezTo>
                  <a:cubicBezTo>
                    <a:pt x="777" y="1237"/>
                    <a:pt x="1007" y="959"/>
                    <a:pt x="1007" y="623"/>
                  </a:cubicBezTo>
                  <a:cubicBezTo>
                    <a:pt x="1007" y="279"/>
                    <a:pt x="777" y="1"/>
                    <a:pt x="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2"/>
            <p:cNvSpPr/>
            <p:nvPr/>
          </p:nvSpPr>
          <p:spPr>
            <a:xfrm flipH="1">
              <a:off x="7128447" y="1880719"/>
              <a:ext cx="138398" cy="75959"/>
            </a:xfrm>
            <a:custGeom>
              <a:avLst/>
              <a:gdLst/>
              <a:ahLst/>
              <a:cxnLst/>
              <a:rect l="l" t="t" r="r" b="b"/>
              <a:pathLst>
                <a:path w="1310" h="719" extrusionOk="0">
                  <a:moveTo>
                    <a:pt x="865" y="1"/>
                  </a:moveTo>
                  <a:cubicBezTo>
                    <a:pt x="641" y="1"/>
                    <a:pt x="385" y="34"/>
                    <a:pt x="246" y="101"/>
                  </a:cubicBezTo>
                  <a:cubicBezTo>
                    <a:pt x="0" y="211"/>
                    <a:pt x="75" y="719"/>
                    <a:pt x="371" y="719"/>
                  </a:cubicBezTo>
                  <a:cubicBezTo>
                    <a:pt x="386" y="719"/>
                    <a:pt x="402" y="717"/>
                    <a:pt x="419" y="715"/>
                  </a:cubicBezTo>
                  <a:cubicBezTo>
                    <a:pt x="754" y="657"/>
                    <a:pt x="1310" y="236"/>
                    <a:pt x="1290" y="101"/>
                  </a:cubicBezTo>
                  <a:cubicBezTo>
                    <a:pt x="1281" y="34"/>
                    <a:pt x="1089" y="1"/>
                    <a:pt x="8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2"/>
            <p:cNvSpPr/>
            <p:nvPr/>
          </p:nvSpPr>
          <p:spPr>
            <a:xfrm flipH="1">
              <a:off x="6979698" y="1897200"/>
              <a:ext cx="49654" cy="41835"/>
            </a:xfrm>
            <a:custGeom>
              <a:avLst/>
              <a:gdLst/>
              <a:ahLst/>
              <a:cxnLst/>
              <a:rect l="l" t="t" r="r" b="b"/>
              <a:pathLst>
                <a:path w="470" h="396" extrusionOk="0">
                  <a:moveTo>
                    <a:pt x="117" y="1"/>
                  </a:moveTo>
                  <a:cubicBezTo>
                    <a:pt x="63" y="1"/>
                    <a:pt x="23" y="11"/>
                    <a:pt x="20" y="32"/>
                  </a:cubicBezTo>
                  <a:cubicBezTo>
                    <a:pt x="1" y="80"/>
                    <a:pt x="250" y="396"/>
                    <a:pt x="317" y="396"/>
                  </a:cubicBezTo>
                  <a:cubicBezTo>
                    <a:pt x="393" y="386"/>
                    <a:pt x="470" y="214"/>
                    <a:pt x="412" y="118"/>
                  </a:cubicBezTo>
                  <a:cubicBezTo>
                    <a:pt x="363" y="37"/>
                    <a:pt x="216"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2"/>
            <p:cNvSpPr/>
            <p:nvPr/>
          </p:nvSpPr>
          <p:spPr>
            <a:xfrm flipH="1">
              <a:off x="6914509" y="1686541"/>
              <a:ext cx="495381" cy="271719"/>
            </a:xfrm>
            <a:custGeom>
              <a:avLst/>
              <a:gdLst/>
              <a:ahLst/>
              <a:cxnLst/>
              <a:rect l="l" t="t" r="r" b="b"/>
              <a:pathLst>
                <a:path w="4689" h="2572" extrusionOk="0">
                  <a:moveTo>
                    <a:pt x="2407" y="0"/>
                  </a:moveTo>
                  <a:cubicBezTo>
                    <a:pt x="2359" y="0"/>
                    <a:pt x="2310" y="2"/>
                    <a:pt x="2261" y="4"/>
                  </a:cubicBezTo>
                  <a:cubicBezTo>
                    <a:pt x="738" y="81"/>
                    <a:pt x="0" y="1997"/>
                    <a:pt x="0" y="1997"/>
                  </a:cubicBezTo>
                  <a:cubicBezTo>
                    <a:pt x="0" y="1997"/>
                    <a:pt x="412" y="2409"/>
                    <a:pt x="776" y="2533"/>
                  </a:cubicBezTo>
                  <a:cubicBezTo>
                    <a:pt x="688" y="1603"/>
                    <a:pt x="1402" y="411"/>
                    <a:pt x="2601" y="411"/>
                  </a:cubicBezTo>
                  <a:cubicBezTo>
                    <a:pt x="2698" y="411"/>
                    <a:pt x="2799" y="419"/>
                    <a:pt x="2903" y="435"/>
                  </a:cubicBezTo>
                  <a:cubicBezTo>
                    <a:pt x="4273" y="656"/>
                    <a:pt x="4513" y="2572"/>
                    <a:pt x="4513" y="2572"/>
                  </a:cubicBezTo>
                  <a:cubicBezTo>
                    <a:pt x="4689" y="1282"/>
                    <a:pt x="3894" y="0"/>
                    <a:pt x="2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2"/>
            <p:cNvSpPr/>
            <p:nvPr/>
          </p:nvSpPr>
          <p:spPr>
            <a:xfrm flipH="1">
              <a:off x="6003927" y="872746"/>
              <a:ext cx="1869538" cy="1750538"/>
            </a:xfrm>
            <a:custGeom>
              <a:avLst/>
              <a:gdLst/>
              <a:ahLst/>
              <a:cxnLst/>
              <a:rect l="l" t="t" r="r" b="b"/>
              <a:pathLst>
                <a:path w="17696" h="16570" extrusionOk="0">
                  <a:moveTo>
                    <a:pt x="9000" y="1"/>
                  </a:moveTo>
                  <a:cubicBezTo>
                    <a:pt x="8343" y="1"/>
                    <a:pt x="7753" y="61"/>
                    <a:pt x="7291" y="148"/>
                  </a:cubicBezTo>
                  <a:cubicBezTo>
                    <a:pt x="4455" y="350"/>
                    <a:pt x="2741" y="2246"/>
                    <a:pt x="2252" y="3348"/>
                  </a:cubicBezTo>
                  <a:cubicBezTo>
                    <a:pt x="1361" y="5207"/>
                    <a:pt x="1179" y="7123"/>
                    <a:pt x="1112" y="8071"/>
                  </a:cubicBezTo>
                  <a:cubicBezTo>
                    <a:pt x="1" y="10917"/>
                    <a:pt x="987" y="14643"/>
                    <a:pt x="1112" y="14672"/>
                  </a:cubicBezTo>
                  <a:cubicBezTo>
                    <a:pt x="1117" y="14674"/>
                    <a:pt x="1123" y="14675"/>
                    <a:pt x="1129" y="14675"/>
                  </a:cubicBezTo>
                  <a:cubicBezTo>
                    <a:pt x="1253" y="14675"/>
                    <a:pt x="1518" y="14314"/>
                    <a:pt x="1600" y="14040"/>
                  </a:cubicBezTo>
                  <a:cubicBezTo>
                    <a:pt x="2097" y="15423"/>
                    <a:pt x="4037" y="16569"/>
                    <a:pt x="4204" y="16569"/>
                  </a:cubicBezTo>
                  <a:cubicBezTo>
                    <a:pt x="4205" y="16569"/>
                    <a:pt x="4206" y="16569"/>
                    <a:pt x="4206" y="16569"/>
                  </a:cubicBezTo>
                  <a:cubicBezTo>
                    <a:pt x="4360" y="16559"/>
                    <a:pt x="4130" y="14883"/>
                    <a:pt x="4206" y="13091"/>
                  </a:cubicBezTo>
                  <a:cubicBezTo>
                    <a:pt x="4254" y="12066"/>
                    <a:pt x="4312" y="10601"/>
                    <a:pt x="4446" y="9020"/>
                  </a:cubicBezTo>
                  <a:cubicBezTo>
                    <a:pt x="5998" y="7362"/>
                    <a:pt x="7032" y="5772"/>
                    <a:pt x="7799" y="3463"/>
                  </a:cubicBezTo>
                  <a:cubicBezTo>
                    <a:pt x="9694" y="7061"/>
                    <a:pt x="12597" y="8741"/>
                    <a:pt x="12875" y="8741"/>
                  </a:cubicBezTo>
                  <a:cubicBezTo>
                    <a:pt x="12886" y="8741"/>
                    <a:pt x="12893" y="8738"/>
                    <a:pt x="12896" y="8732"/>
                  </a:cubicBezTo>
                  <a:cubicBezTo>
                    <a:pt x="12953" y="8598"/>
                    <a:pt x="12512" y="6816"/>
                    <a:pt x="12512" y="6816"/>
                  </a:cubicBezTo>
                  <a:lnTo>
                    <a:pt x="12512" y="6816"/>
                  </a:lnTo>
                  <a:cubicBezTo>
                    <a:pt x="13410" y="7751"/>
                    <a:pt x="16866" y="9553"/>
                    <a:pt x="17176" y="9553"/>
                  </a:cubicBezTo>
                  <a:cubicBezTo>
                    <a:pt x="17187" y="9553"/>
                    <a:pt x="17194" y="9551"/>
                    <a:pt x="17197" y="9547"/>
                  </a:cubicBezTo>
                  <a:cubicBezTo>
                    <a:pt x="17274" y="9403"/>
                    <a:pt x="17695" y="5753"/>
                    <a:pt x="15693" y="3549"/>
                  </a:cubicBezTo>
                  <a:cubicBezTo>
                    <a:pt x="14390" y="728"/>
                    <a:pt x="11289" y="1"/>
                    <a:pt x="90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2"/>
            <p:cNvSpPr/>
            <p:nvPr/>
          </p:nvSpPr>
          <p:spPr>
            <a:xfrm flipH="1">
              <a:off x="6193262" y="1054353"/>
              <a:ext cx="527392" cy="221538"/>
            </a:xfrm>
            <a:custGeom>
              <a:avLst/>
              <a:gdLst/>
              <a:ahLst/>
              <a:cxnLst/>
              <a:rect l="l" t="t" r="r" b="b"/>
              <a:pathLst>
                <a:path w="4992" h="2097" extrusionOk="0">
                  <a:moveTo>
                    <a:pt x="3411" y="1"/>
                  </a:moveTo>
                  <a:cubicBezTo>
                    <a:pt x="2472" y="422"/>
                    <a:pt x="1505" y="777"/>
                    <a:pt x="527" y="1074"/>
                  </a:cubicBezTo>
                  <a:cubicBezTo>
                    <a:pt x="183" y="1179"/>
                    <a:pt x="0" y="1447"/>
                    <a:pt x="527" y="1629"/>
                  </a:cubicBezTo>
                  <a:cubicBezTo>
                    <a:pt x="836" y="1729"/>
                    <a:pt x="2295" y="2097"/>
                    <a:pt x="4138" y="2097"/>
                  </a:cubicBezTo>
                  <a:cubicBezTo>
                    <a:pt x="4415" y="2097"/>
                    <a:pt x="4700" y="2089"/>
                    <a:pt x="4992" y="2070"/>
                  </a:cubicBezTo>
                  <a:cubicBezTo>
                    <a:pt x="4925" y="1993"/>
                    <a:pt x="4858" y="1907"/>
                    <a:pt x="4781" y="1821"/>
                  </a:cubicBezTo>
                  <a:cubicBezTo>
                    <a:pt x="4455" y="1121"/>
                    <a:pt x="3986" y="499"/>
                    <a:pt x="34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2"/>
            <p:cNvSpPr/>
            <p:nvPr/>
          </p:nvSpPr>
          <p:spPr>
            <a:xfrm flipH="1">
              <a:off x="6469000" y="1287937"/>
              <a:ext cx="340079" cy="123499"/>
            </a:xfrm>
            <a:custGeom>
              <a:avLst/>
              <a:gdLst/>
              <a:ahLst/>
              <a:cxnLst/>
              <a:rect l="l" t="t" r="r" b="b"/>
              <a:pathLst>
                <a:path w="3219" h="1169" extrusionOk="0">
                  <a:moveTo>
                    <a:pt x="599" y="0"/>
                  </a:moveTo>
                  <a:cubicBezTo>
                    <a:pt x="205" y="0"/>
                    <a:pt x="0" y="113"/>
                    <a:pt x="263" y="405"/>
                  </a:cubicBezTo>
                  <a:cubicBezTo>
                    <a:pt x="700" y="877"/>
                    <a:pt x="2106" y="1169"/>
                    <a:pt x="2797" y="1169"/>
                  </a:cubicBezTo>
                  <a:cubicBezTo>
                    <a:pt x="3059" y="1169"/>
                    <a:pt x="3219" y="1127"/>
                    <a:pt x="3185" y="1037"/>
                  </a:cubicBezTo>
                  <a:cubicBezTo>
                    <a:pt x="3060" y="721"/>
                    <a:pt x="2581" y="462"/>
                    <a:pt x="2437" y="405"/>
                  </a:cubicBezTo>
                  <a:cubicBezTo>
                    <a:pt x="1897" y="180"/>
                    <a:pt x="1097" y="0"/>
                    <a:pt x="5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2"/>
            <p:cNvSpPr/>
            <p:nvPr/>
          </p:nvSpPr>
          <p:spPr>
            <a:xfrm flipH="1">
              <a:off x="7628154" y="1221380"/>
              <a:ext cx="116740" cy="323062"/>
            </a:xfrm>
            <a:custGeom>
              <a:avLst/>
              <a:gdLst/>
              <a:ahLst/>
              <a:cxnLst/>
              <a:rect l="l" t="t" r="r" b="b"/>
              <a:pathLst>
                <a:path w="1105" h="3058" extrusionOk="0">
                  <a:moveTo>
                    <a:pt x="1041" y="1"/>
                  </a:moveTo>
                  <a:cubicBezTo>
                    <a:pt x="1024" y="1"/>
                    <a:pt x="1007" y="9"/>
                    <a:pt x="997" y="29"/>
                  </a:cubicBezTo>
                  <a:cubicBezTo>
                    <a:pt x="537" y="939"/>
                    <a:pt x="211" y="1916"/>
                    <a:pt x="10" y="2913"/>
                  </a:cubicBezTo>
                  <a:lnTo>
                    <a:pt x="10" y="2922"/>
                  </a:lnTo>
                  <a:cubicBezTo>
                    <a:pt x="0" y="2989"/>
                    <a:pt x="48" y="3047"/>
                    <a:pt x="115" y="3056"/>
                  </a:cubicBezTo>
                  <a:cubicBezTo>
                    <a:pt x="122" y="3057"/>
                    <a:pt x="129" y="3058"/>
                    <a:pt x="135" y="3058"/>
                  </a:cubicBezTo>
                  <a:cubicBezTo>
                    <a:pt x="194" y="3058"/>
                    <a:pt x="241" y="3021"/>
                    <a:pt x="249" y="2961"/>
                  </a:cubicBezTo>
                  <a:cubicBezTo>
                    <a:pt x="403" y="1964"/>
                    <a:pt x="680" y="997"/>
                    <a:pt x="1092" y="67"/>
                  </a:cubicBezTo>
                  <a:cubicBezTo>
                    <a:pt x="1105" y="30"/>
                    <a:pt x="1073" y="1"/>
                    <a:pt x="1041"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2"/>
            <p:cNvSpPr/>
            <p:nvPr/>
          </p:nvSpPr>
          <p:spPr>
            <a:xfrm flipH="1">
              <a:off x="5987763" y="1226239"/>
              <a:ext cx="1891724" cy="1410149"/>
            </a:xfrm>
            <a:custGeom>
              <a:avLst/>
              <a:gdLst/>
              <a:ahLst/>
              <a:cxnLst/>
              <a:rect l="l" t="t" r="r" b="b"/>
              <a:pathLst>
                <a:path w="17906" h="13348" extrusionOk="0">
                  <a:moveTo>
                    <a:pt x="7865" y="0"/>
                  </a:moveTo>
                  <a:cubicBezTo>
                    <a:pt x="7859" y="0"/>
                    <a:pt x="7853" y="1"/>
                    <a:pt x="7846" y="2"/>
                  </a:cubicBezTo>
                  <a:cubicBezTo>
                    <a:pt x="7798" y="2"/>
                    <a:pt x="7760" y="41"/>
                    <a:pt x="7741" y="79"/>
                  </a:cubicBezTo>
                  <a:cubicBezTo>
                    <a:pt x="7032" y="2225"/>
                    <a:pt x="6074" y="3825"/>
                    <a:pt x="4417" y="5597"/>
                  </a:cubicBezTo>
                  <a:cubicBezTo>
                    <a:pt x="4397" y="5616"/>
                    <a:pt x="4388" y="5645"/>
                    <a:pt x="4388" y="5674"/>
                  </a:cubicBezTo>
                  <a:cubicBezTo>
                    <a:pt x="4254" y="7187"/>
                    <a:pt x="4196" y="8596"/>
                    <a:pt x="4148" y="9621"/>
                  </a:cubicBezTo>
                  <a:lnTo>
                    <a:pt x="4148" y="9745"/>
                  </a:lnTo>
                  <a:cubicBezTo>
                    <a:pt x="4120" y="10636"/>
                    <a:pt x="4148" y="11518"/>
                    <a:pt x="4187" y="12150"/>
                  </a:cubicBezTo>
                  <a:cubicBezTo>
                    <a:pt x="4196" y="12524"/>
                    <a:pt x="4215" y="12907"/>
                    <a:pt x="4196" y="13070"/>
                  </a:cubicBezTo>
                  <a:cubicBezTo>
                    <a:pt x="3784" y="12888"/>
                    <a:pt x="2204" y="11834"/>
                    <a:pt x="1782" y="10656"/>
                  </a:cubicBezTo>
                  <a:cubicBezTo>
                    <a:pt x="1763" y="10598"/>
                    <a:pt x="1715" y="10569"/>
                    <a:pt x="1667" y="10569"/>
                  </a:cubicBezTo>
                  <a:cubicBezTo>
                    <a:pt x="1610" y="10569"/>
                    <a:pt x="1562" y="10608"/>
                    <a:pt x="1552" y="10656"/>
                  </a:cubicBezTo>
                  <a:cubicBezTo>
                    <a:pt x="1485" y="10847"/>
                    <a:pt x="1370" y="11029"/>
                    <a:pt x="1226" y="11173"/>
                  </a:cubicBezTo>
                  <a:cubicBezTo>
                    <a:pt x="996" y="10608"/>
                    <a:pt x="278" y="7331"/>
                    <a:pt x="1284" y="4764"/>
                  </a:cubicBezTo>
                  <a:cubicBezTo>
                    <a:pt x="1284" y="4754"/>
                    <a:pt x="1284" y="4744"/>
                    <a:pt x="1293" y="4725"/>
                  </a:cubicBezTo>
                  <a:cubicBezTo>
                    <a:pt x="1332" y="4122"/>
                    <a:pt x="1408" y="3509"/>
                    <a:pt x="1514" y="2915"/>
                  </a:cubicBezTo>
                  <a:cubicBezTo>
                    <a:pt x="1536" y="2821"/>
                    <a:pt x="1467" y="2766"/>
                    <a:pt x="1396" y="2766"/>
                  </a:cubicBezTo>
                  <a:cubicBezTo>
                    <a:pt x="1344" y="2766"/>
                    <a:pt x="1291" y="2797"/>
                    <a:pt x="1274" y="2867"/>
                  </a:cubicBezTo>
                  <a:cubicBezTo>
                    <a:pt x="1169" y="3470"/>
                    <a:pt x="1092" y="4083"/>
                    <a:pt x="1044" y="4687"/>
                  </a:cubicBezTo>
                  <a:cubicBezTo>
                    <a:pt x="0" y="7398"/>
                    <a:pt x="824" y="10905"/>
                    <a:pt x="1035" y="11345"/>
                  </a:cubicBezTo>
                  <a:cubicBezTo>
                    <a:pt x="1054" y="11384"/>
                    <a:pt x="1083" y="11422"/>
                    <a:pt x="1131" y="11441"/>
                  </a:cubicBezTo>
                  <a:cubicBezTo>
                    <a:pt x="1145" y="11445"/>
                    <a:pt x="1160" y="11447"/>
                    <a:pt x="1176" y="11447"/>
                  </a:cubicBezTo>
                  <a:cubicBezTo>
                    <a:pt x="1347" y="11447"/>
                    <a:pt x="1534" y="11211"/>
                    <a:pt x="1657" y="10991"/>
                  </a:cubicBezTo>
                  <a:cubicBezTo>
                    <a:pt x="2280" y="12275"/>
                    <a:pt x="4014" y="13338"/>
                    <a:pt x="4273" y="13338"/>
                  </a:cubicBezTo>
                  <a:lnTo>
                    <a:pt x="4282" y="13348"/>
                  </a:lnTo>
                  <a:cubicBezTo>
                    <a:pt x="4474" y="13328"/>
                    <a:pt x="4464" y="13108"/>
                    <a:pt x="4426" y="12150"/>
                  </a:cubicBezTo>
                  <a:cubicBezTo>
                    <a:pt x="4388" y="11518"/>
                    <a:pt x="4359" y="10646"/>
                    <a:pt x="4388" y="9755"/>
                  </a:cubicBezTo>
                  <a:lnTo>
                    <a:pt x="4397" y="9640"/>
                  </a:lnTo>
                  <a:cubicBezTo>
                    <a:pt x="4436" y="8624"/>
                    <a:pt x="4503" y="7235"/>
                    <a:pt x="4627" y="5731"/>
                  </a:cubicBezTo>
                  <a:cubicBezTo>
                    <a:pt x="6218" y="4016"/>
                    <a:pt x="7176" y="2455"/>
                    <a:pt x="7885" y="424"/>
                  </a:cubicBezTo>
                  <a:cubicBezTo>
                    <a:pt x="9752" y="3787"/>
                    <a:pt x="12558" y="5521"/>
                    <a:pt x="12946" y="5521"/>
                  </a:cubicBezTo>
                  <a:cubicBezTo>
                    <a:pt x="12949" y="5521"/>
                    <a:pt x="12951" y="5521"/>
                    <a:pt x="12953" y="5520"/>
                  </a:cubicBezTo>
                  <a:cubicBezTo>
                    <a:pt x="13000" y="5520"/>
                    <a:pt x="13048" y="5482"/>
                    <a:pt x="13068" y="5434"/>
                  </a:cubicBezTo>
                  <a:cubicBezTo>
                    <a:pt x="13115" y="5338"/>
                    <a:pt x="13020" y="4792"/>
                    <a:pt x="12790" y="3825"/>
                  </a:cubicBezTo>
                  <a:lnTo>
                    <a:pt x="12790" y="3825"/>
                  </a:lnTo>
                  <a:cubicBezTo>
                    <a:pt x="13945" y="4762"/>
                    <a:pt x="16868" y="6326"/>
                    <a:pt x="17251" y="6326"/>
                  </a:cubicBezTo>
                  <a:cubicBezTo>
                    <a:pt x="17256" y="6326"/>
                    <a:pt x="17260" y="6326"/>
                    <a:pt x="17264" y="6325"/>
                  </a:cubicBezTo>
                  <a:cubicBezTo>
                    <a:pt x="17302" y="6325"/>
                    <a:pt x="17340" y="6296"/>
                    <a:pt x="17360" y="6258"/>
                  </a:cubicBezTo>
                  <a:cubicBezTo>
                    <a:pt x="17446" y="6105"/>
                    <a:pt x="17906" y="2388"/>
                    <a:pt x="15846" y="117"/>
                  </a:cubicBezTo>
                  <a:cubicBezTo>
                    <a:pt x="15819" y="81"/>
                    <a:pt x="15786" y="66"/>
                    <a:pt x="15754" y="66"/>
                  </a:cubicBezTo>
                  <a:cubicBezTo>
                    <a:pt x="15659" y="66"/>
                    <a:pt x="15571" y="194"/>
                    <a:pt x="15664" y="280"/>
                  </a:cubicBezTo>
                  <a:cubicBezTo>
                    <a:pt x="17484" y="2282"/>
                    <a:pt x="17273" y="5520"/>
                    <a:pt x="17168" y="6076"/>
                  </a:cubicBezTo>
                  <a:cubicBezTo>
                    <a:pt x="16593" y="5894"/>
                    <a:pt x="13480" y="4246"/>
                    <a:pt x="12665" y="3394"/>
                  </a:cubicBezTo>
                  <a:cubicBezTo>
                    <a:pt x="12640" y="3368"/>
                    <a:pt x="12606" y="3355"/>
                    <a:pt x="12572" y="3355"/>
                  </a:cubicBezTo>
                  <a:cubicBezTo>
                    <a:pt x="12554" y="3355"/>
                    <a:pt x="12537" y="3359"/>
                    <a:pt x="12521" y="3365"/>
                  </a:cubicBezTo>
                  <a:cubicBezTo>
                    <a:pt x="12474" y="3394"/>
                    <a:pt x="12445" y="3451"/>
                    <a:pt x="12464" y="3499"/>
                  </a:cubicBezTo>
                  <a:cubicBezTo>
                    <a:pt x="12636" y="4189"/>
                    <a:pt x="12799" y="4955"/>
                    <a:pt x="12838" y="5243"/>
                  </a:cubicBezTo>
                  <a:cubicBezTo>
                    <a:pt x="12224" y="4994"/>
                    <a:pt x="9667" y="3288"/>
                    <a:pt x="7961" y="60"/>
                  </a:cubicBezTo>
                  <a:cubicBezTo>
                    <a:pt x="7945" y="26"/>
                    <a:pt x="7906" y="0"/>
                    <a:pt x="78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2"/>
            <p:cNvSpPr/>
            <p:nvPr/>
          </p:nvSpPr>
          <p:spPr>
            <a:xfrm flipH="1">
              <a:off x="7349037" y="1451477"/>
              <a:ext cx="67509" cy="387823"/>
            </a:xfrm>
            <a:custGeom>
              <a:avLst/>
              <a:gdLst/>
              <a:ahLst/>
              <a:cxnLst/>
              <a:rect l="l" t="t" r="r" b="b"/>
              <a:pathLst>
                <a:path w="639" h="3671" extrusionOk="0">
                  <a:moveTo>
                    <a:pt x="570" y="1"/>
                  </a:moveTo>
                  <a:cubicBezTo>
                    <a:pt x="548" y="1"/>
                    <a:pt x="526" y="11"/>
                    <a:pt x="514" y="35"/>
                  </a:cubicBezTo>
                  <a:cubicBezTo>
                    <a:pt x="284" y="1195"/>
                    <a:pt x="130" y="2363"/>
                    <a:pt x="6" y="3542"/>
                  </a:cubicBezTo>
                  <a:cubicBezTo>
                    <a:pt x="1" y="3627"/>
                    <a:pt x="64" y="3670"/>
                    <a:pt x="127" y="3670"/>
                  </a:cubicBezTo>
                  <a:cubicBezTo>
                    <a:pt x="184" y="3670"/>
                    <a:pt x="241" y="3634"/>
                    <a:pt x="245" y="3561"/>
                  </a:cubicBezTo>
                  <a:cubicBezTo>
                    <a:pt x="332" y="2383"/>
                    <a:pt x="447" y="1214"/>
                    <a:pt x="638" y="55"/>
                  </a:cubicBezTo>
                  <a:cubicBezTo>
                    <a:pt x="633" y="21"/>
                    <a:pt x="601" y="1"/>
                    <a:pt x="570"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2"/>
            <p:cNvSpPr/>
            <p:nvPr/>
          </p:nvSpPr>
          <p:spPr>
            <a:xfrm flipH="1">
              <a:off x="7181056" y="4418663"/>
              <a:ext cx="338178" cy="175159"/>
            </a:xfrm>
            <a:custGeom>
              <a:avLst/>
              <a:gdLst/>
              <a:ahLst/>
              <a:cxnLst/>
              <a:rect l="l" t="t" r="r" b="b"/>
              <a:pathLst>
                <a:path w="3201" h="1658" extrusionOk="0">
                  <a:moveTo>
                    <a:pt x="1115" y="1"/>
                  </a:moveTo>
                  <a:cubicBezTo>
                    <a:pt x="968" y="1"/>
                    <a:pt x="820" y="4"/>
                    <a:pt x="671" y="10"/>
                  </a:cubicBezTo>
                  <a:cubicBezTo>
                    <a:pt x="556" y="29"/>
                    <a:pt x="58" y="250"/>
                    <a:pt x="20" y="662"/>
                  </a:cubicBezTo>
                  <a:cubicBezTo>
                    <a:pt x="1" y="920"/>
                    <a:pt x="1" y="1179"/>
                    <a:pt x="20" y="1438"/>
                  </a:cubicBezTo>
                  <a:cubicBezTo>
                    <a:pt x="20" y="1524"/>
                    <a:pt x="29" y="1658"/>
                    <a:pt x="250" y="1658"/>
                  </a:cubicBezTo>
                  <a:lnTo>
                    <a:pt x="3038" y="1658"/>
                  </a:lnTo>
                  <a:cubicBezTo>
                    <a:pt x="3124" y="1639"/>
                    <a:pt x="3200" y="1562"/>
                    <a:pt x="3200" y="1466"/>
                  </a:cubicBezTo>
                  <a:lnTo>
                    <a:pt x="3200" y="1131"/>
                  </a:lnTo>
                  <a:cubicBezTo>
                    <a:pt x="3200" y="1131"/>
                    <a:pt x="3200" y="1016"/>
                    <a:pt x="3038" y="1016"/>
                  </a:cubicBezTo>
                  <a:lnTo>
                    <a:pt x="2875" y="1016"/>
                  </a:lnTo>
                  <a:cubicBezTo>
                    <a:pt x="2875" y="1016"/>
                    <a:pt x="2377" y="96"/>
                    <a:pt x="2060" y="48"/>
                  </a:cubicBezTo>
                  <a:cubicBezTo>
                    <a:pt x="1746" y="16"/>
                    <a:pt x="1432" y="1"/>
                    <a:pt x="1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2"/>
            <p:cNvSpPr/>
            <p:nvPr/>
          </p:nvSpPr>
          <p:spPr>
            <a:xfrm flipH="1">
              <a:off x="7167850" y="4405774"/>
              <a:ext cx="363533" cy="200514"/>
            </a:xfrm>
            <a:custGeom>
              <a:avLst/>
              <a:gdLst/>
              <a:ahLst/>
              <a:cxnLst/>
              <a:rect l="l" t="t" r="r" b="b"/>
              <a:pathLst>
                <a:path w="3441" h="1898" extrusionOk="0">
                  <a:moveTo>
                    <a:pt x="1112" y="237"/>
                  </a:moveTo>
                  <a:cubicBezTo>
                    <a:pt x="1457" y="237"/>
                    <a:pt x="1811" y="247"/>
                    <a:pt x="2166" y="285"/>
                  </a:cubicBezTo>
                  <a:cubicBezTo>
                    <a:pt x="2319" y="314"/>
                    <a:pt x="2664" y="774"/>
                    <a:pt x="2894" y="1195"/>
                  </a:cubicBezTo>
                  <a:cubicBezTo>
                    <a:pt x="2913" y="1234"/>
                    <a:pt x="2951" y="1253"/>
                    <a:pt x="2990" y="1253"/>
                  </a:cubicBezTo>
                  <a:lnTo>
                    <a:pt x="3153" y="1253"/>
                  </a:lnTo>
                  <a:cubicBezTo>
                    <a:pt x="3172" y="1253"/>
                    <a:pt x="3181" y="1253"/>
                    <a:pt x="3201" y="1263"/>
                  </a:cubicBezTo>
                  <a:lnTo>
                    <a:pt x="3201" y="1588"/>
                  </a:lnTo>
                  <a:cubicBezTo>
                    <a:pt x="3201" y="1617"/>
                    <a:pt x="3181" y="1646"/>
                    <a:pt x="3153" y="1655"/>
                  </a:cubicBezTo>
                  <a:lnTo>
                    <a:pt x="365" y="1655"/>
                  </a:lnTo>
                  <a:cubicBezTo>
                    <a:pt x="259" y="1655"/>
                    <a:pt x="259" y="1627"/>
                    <a:pt x="259" y="1560"/>
                  </a:cubicBezTo>
                  <a:lnTo>
                    <a:pt x="259" y="1464"/>
                  </a:lnTo>
                  <a:cubicBezTo>
                    <a:pt x="240" y="1243"/>
                    <a:pt x="240" y="1013"/>
                    <a:pt x="259" y="793"/>
                  </a:cubicBezTo>
                  <a:cubicBezTo>
                    <a:pt x="298" y="458"/>
                    <a:pt x="729" y="257"/>
                    <a:pt x="815" y="247"/>
                  </a:cubicBezTo>
                  <a:cubicBezTo>
                    <a:pt x="844" y="237"/>
                    <a:pt x="959" y="237"/>
                    <a:pt x="1112" y="237"/>
                  </a:cubicBezTo>
                  <a:close/>
                  <a:moveTo>
                    <a:pt x="1142" y="0"/>
                  </a:moveTo>
                  <a:cubicBezTo>
                    <a:pt x="1020" y="0"/>
                    <a:pt x="898" y="3"/>
                    <a:pt x="777" y="8"/>
                  </a:cubicBezTo>
                  <a:cubicBezTo>
                    <a:pt x="633" y="36"/>
                    <a:pt x="68" y="285"/>
                    <a:pt x="20" y="774"/>
                  </a:cubicBezTo>
                  <a:cubicBezTo>
                    <a:pt x="1" y="1004"/>
                    <a:pt x="1" y="1243"/>
                    <a:pt x="20" y="1473"/>
                  </a:cubicBezTo>
                  <a:lnTo>
                    <a:pt x="20" y="1560"/>
                  </a:lnTo>
                  <a:cubicBezTo>
                    <a:pt x="2" y="1737"/>
                    <a:pt x="140" y="1898"/>
                    <a:pt x="321" y="1898"/>
                  </a:cubicBezTo>
                  <a:cubicBezTo>
                    <a:pt x="335" y="1898"/>
                    <a:pt x="350" y="1897"/>
                    <a:pt x="365" y="1895"/>
                  </a:cubicBezTo>
                  <a:lnTo>
                    <a:pt x="3153" y="1895"/>
                  </a:lnTo>
                  <a:cubicBezTo>
                    <a:pt x="3306" y="1885"/>
                    <a:pt x="3440" y="1751"/>
                    <a:pt x="3440" y="1598"/>
                  </a:cubicBezTo>
                  <a:lnTo>
                    <a:pt x="3440" y="1243"/>
                  </a:lnTo>
                  <a:cubicBezTo>
                    <a:pt x="3422" y="1115"/>
                    <a:pt x="3307" y="1013"/>
                    <a:pt x="3171" y="1013"/>
                  </a:cubicBezTo>
                  <a:cubicBezTo>
                    <a:pt x="3165" y="1013"/>
                    <a:pt x="3159" y="1013"/>
                    <a:pt x="3153" y="1013"/>
                  </a:cubicBezTo>
                  <a:lnTo>
                    <a:pt x="3066" y="1013"/>
                  </a:lnTo>
                  <a:cubicBezTo>
                    <a:pt x="2923" y="774"/>
                    <a:pt x="2520" y="103"/>
                    <a:pt x="2204" y="55"/>
                  </a:cubicBezTo>
                  <a:cubicBezTo>
                    <a:pt x="1849" y="20"/>
                    <a:pt x="1494"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2"/>
            <p:cNvSpPr/>
            <p:nvPr/>
          </p:nvSpPr>
          <p:spPr>
            <a:xfrm flipH="1">
              <a:off x="6487805" y="4427326"/>
              <a:ext cx="367442" cy="166497"/>
            </a:xfrm>
            <a:custGeom>
              <a:avLst/>
              <a:gdLst/>
              <a:ahLst/>
              <a:cxnLst/>
              <a:rect l="l" t="t" r="r" b="b"/>
              <a:pathLst>
                <a:path w="3478" h="1576" extrusionOk="0">
                  <a:moveTo>
                    <a:pt x="2524" y="0"/>
                  </a:moveTo>
                  <a:cubicBezTo>
                    <a:pt x="2401" y="0"/>
                    <a:pt x="2279" y="15"/>
                    <a:pt x="2156" y="43"/>
                  </a:cubicBezTo>
                  <a:cubicBezTo>
                    <a:pt x="1868" y="110"/>
                    <a:pt x="1476" y="934"/>
                    <a:pt x="1476" y="934"/>
                  </a:cubicBezTo>
                  <a:lnTo>
                    <a:pt x="163" y="934"/>
                  </a:lnTo>
                  <a:cubicBezTo>
                    <a:pt x="0" y="934"/>
                    <a:pt x="0" y="1049"/>
                    <a:pt x="0" y="1049"/>
                  </a:cubicBezTo>
                  <a:lnTo>
                    <a:pt x="0" y="1394"/>
                  </a:lnTo>
                  <a:cubicBezTo>
                    <a:pt x="0" y="1480"/>
                    <a:pt x="67" y="1557"/>
                    <a:pt x="163" y="1576"/>
                  </a:cubicBezTo>
                  <a:lnTo>
                    <a:pt x="3258" y="1576"/>
                  </a:lnTo>
                  <a:cubicBezTo>
                    <a:pt x="3468" y="1576"/>
                    <a:pt x="3478" y="1442"/>
                    <a:pt x="3478" y="1356"/>
                  </a:cubicBezTo>
                  <a:cubicBezTo>
                    <a:pt x="3478" y="944"/>
                    <a:pt x="2913" y="43"/>
                    <a:pt x="2788" y="24"/>
                  </a:cubicBezTo>
                  <a:cubicBezTo>
                    <a:pt x="2700" y="8"/>
                    <a:pt x="2612" y="0"/>
                    <a:pt x="2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2"/>
            <p:cNvSpPr/>
            <p:nvPr/>
          </p:nvSpPr>
          <p:spPr>
            <a:xfrm flipH="1">
              <a:off x="6472697" y="4414226"/>
              <a:ext cx="395756" cy="192063"/>
            </a:xfrm>
            <a:custGeom>
              <a:avLst/>
              <a:gdLst/>
              <a:ahLst/>
              <a:cxnLst/>
              <a:rect l="l" t="t" r="r" b="b"/>
              <a:pathLst>
                <a:path w="3746" h="1818" extrusionOk="0">
                  <a:moveTo>
                    <a:pt x="2669" y="247"/>
                  </a:moveTo>
                  <a:cubicBezTo>
                    <a:pt x="2741" y="247"/>
                    <a:pt x="2813" y="252"/>
                    <a:pt x="2884" y="263"/>
                  </a:cubicBezTo>
                  <a:cubicBezTo>
                    <a:pt x="3009" y="368"/>
                    <a:pt x="3488" y="1135"/>
                    <a:pt x="3488" y="1480"/>
                  </a:cubicBezTo>
                  <a:cubicBezTo>
                    <a:pt x="3488" y="1547"/>
                    <a:pt x="3488" y="1575"/>
                    <a:pt x="3383" y="1575"/>
                  </a:cubicBezTo>
                  <a:lnTo>
                    <a:pt x="288" y="1575"/>
                  </a:lnTo>
                  <a:cubicBezTo>
                    <a:pt x="259" y="1566"/>
                    <a:pt x="250" y="1547"/>
                    <a:pt x="240" y="1518"/>
                  </a:cubicBezTo>
                  <a:lnTo>
                    <a:pt x="240" y="1183"/>
                  </a:lnTo>
                  <a:cubicBezTo>
                    <a:pt x="253" y="1183"/>
                    <a:pt x="262" y="1178"/>
                    <a:pt x="271" y="1178"/>
                  </a:cubicBezTo>
                  <a:cubicBezTo>
                    <a:pt x="276" y="1178"/>
                    <a:pt x="282" y="1179"/>
                    <a:pt x="288" y="1183"/>
                  </a:cubicBezTo>
                  <a:lnTo>
                    <a:pt x="1601" y="1183"/>
                  </a:lnTo>
                  <a:cubicBezTo>
                    <a:pt x="1649" y="1183"/>
                    <a:pt x="1696" y="1154"/>
                    <a:pt x="1716" y="1106"/>
                  </a:cubicBezTo>
                  <a:cubicBezTo>
                    <a:pt x="1859" y="799"/>
                    <a:pt x="2147" y="320"/>
                    <a:pt x="2310" y="292"/>
                  </a:cubicBezTo>
                  <a:cubicBezTo>
                    <a:pt x="2429" y="262"/>
                    <a:pt x="2549" y="247"/>
                    <a:pt x="2669" y="247"/>
                  </a:cubicBezTo>
                  <a:close/>
                  <a:moveTo>
                    <a:pt x="2665" y="0"/>
                  </a:moveTo>
                  <a:cubicBezTo>
                    <a:pt x="2530" y="0"/>
                    <a:pt x="2394" y="18"/>
                    <a:pt x="2262" y="52"/>
                  </a:cubicBezTo>
                  <a:cubicBezTo>
                    <a:pt x="1965" y="119"/>
                    <a:pt x="1649" y="704"/>
                    <a:pt x="1524" y="933"/>
                  </a:cubicBezTo>
                  <a:lnTo>
                    <a:pt x="288" y="933"/>
                  </a:lnTo>
                  <a:cubicBezTo>
                    <a:pt x="282" y="933"/>
                    <a:pt x="276" y="933"/>
                    <a:pt x="270" y="933"/>
                  </a:cubicBezTo>
                  <a:cubicBezTo>
                    <a:pt x="133" y="933"/>
                    <a:pt x="10" y="1035"/>
                    <a:pt x="1" y="1173"/>
                  </a:cubicBezTo>
                  <a:lnTo>
                    <a:pt x="1" y="1518"/>
                  </a:lnTo>
                  <a:cubicBezTo>
                    <a:pt x="1" y="1671"/>
                    <a:pt x="125" y="1805"/>
                    <a:pt x="288" y="1815"/>
                  </a:cubicBezTo>
                  <a:lnTo>
                    <a:pt x="3383" y="1815"/>
                  </a:lnTo>
                  <a:cubicBezTo>
                    <a:pt x="3397" y="1817"/>
                    <a:pt x="3412" y="1818"/>
                    <a:pt x="3427" y="1818"/>
                  </a:cubicBezTo>
                  <a:cubicBezTo>
                    <a:pt x="3607" y="1818"/>
                    <a:pt x="3745" y="1657"/>
                    <a:pt x="3727" y="1480"/>
                  </a:cubicBezTo>
                  <a:cubicBezTo>
                    <a:pt x="3727" y="1077"/>
                    <a:pt x="3172" y="62"/>
                    <a:pt x="2932" y="23"/>
                  </a:cubicBezTo>
                  <a:cubicBezTo>
                    <a:pt x="2844" y="8"/>
                    <a:pt x="2755" y="0"/>
                    <a:pt x="2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2"/>
            <p:cNvSpPr/>
            <p:nvPr/>
          </p:nvSpPr>
          <p:spPr>
            <a:xfrm flipH="1">
              <a:off x="7588957" y="3623357"/>
              <a:ext cx="273416" cy="274466"/>
            </a:xfrm>
            <a:custGeom>
              <a:avLst/>
              <a:gdLst/>
              <a:ahLst/>
              <a:cxnLst/>
              <a:rect l="l" t="t" r="r" b="b"/>
              <a:pathLst>
                <a:path w="2588" h="2598" extrusionOk="0">
                  <a:moveTo>
                    <a:pt x="534" y="1"/>
                  </a:moveTo>
                  <a:cubicBezTo>
                    <a:pt x="428" y="1"/>
                    <a:pt x="349" y="22"/>
                    <a:pt x="317" y="75"/>
                  </a:cubicBezTo>
                  <a:cubicBezTo>
                    <a:pt x="49" y="573"/>
                    <a:pt x="1" y="1378"/>
                    <a:pt x="116" y="1771"/>
                  </a:cubicBezTo>
                  <a:cubicBezTo>
                    <a:pt x="231" y="2154"/>
                    <a:pt x="394" y="2259"/>
                    <a:pt x="719" y="2422"/>
                  </a:cubicBezTo>
                  <a:cubicBezTo>
                    <a:pt x="931" y="2531"/>
                    <a:pt x="1380" y="2597"/>
                    <a:pt x="1696" y="2597"/>
                  </a:cubicBezTo>
                  <a:cubicBezTo>
                    <a:pt x="1852" y="2597"/>
                    <a:pt x="1975" y="2581"/>
                    <a:pt x="2022" y="2547"/>
                  </a:cubicBezTo>
                  <a:cubicBezTo>
                    <a:pt x="2166" y="2451"/>
                    <a:pt x="2157" y="2087"/>
                    <a:pt x="2147" y="2001"/>
                  </a:cubicBezTo>
                  <a:lnTo>
                    <a:pt x="2147" y="2001"/>
                  </a:lnTo>
                  <a:cubicBezTo>
                    <a:pt x="2165" y="2006"/>
                    <a:pt x="2188" y="2009"/>
                    <a:pt x="2214" y="2009"/>
                  </a:cubicBezTo>
                  <a:cubicBezTo>
                    <a:pt x="2326" y="2009"/>
                    <a:pt x="2491" y="1958"/>
                    <a:pt x="2530" y="1857"/>
                  </a:cubicBezTo>
                  <a:cubicBezTo>
                    <a:pt x="2588" y="1732"/>
                    <a:pt x="2358" y="1119"/>
                    <a:pt x="2291" y="937"/>
                  </a:cubicBezTo>
                  <a:cubicBezTo>
                    <a:pt x="2233" y="765"/>
                    <a:pt x="1965" y="449"/>
                    <a:pt x="1572" y="276"/>
                  </a:cubicBezTo>
                  <a:cubicBezTo>
                    <a:pt x="1287" y="151"/>
                    <a:pt x="816" y="1"/>
                    <a:pt x="534" y="1"/>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2"/>
            <p:cNvSpPr/>
            <p:nvPr/>
          </p:nvSpPr>
          <p:spPr>
            <a:xfrm flipH="1">
              <a:off x="7577758" y="3611207"/>
              <a:ext cx="297715" cy="299715"/>
            </a:xfrm>
            <a:custGeom>
              <a:avLst/>
              <a:gdLst/>
              <a:ahLst/>
              <a:cxnLst/>
              <a:rect l="l" t="t" r="r" b="b"/>
              <a:pathLst>
                <a:path w="2818" h="2837" extrusionOk="0">
                  <a:moveTo>
                    <a:pt x="660" y="237"/>
                  </a:moveTo>
                  <a:cubicBezTo>
                    <a:pt x="858" y="237"/>
                    <a:pt x="1276" y="336"/>
                    <a:pt x="1658" y="497"/>
                  </a:cubicBezTo>
                  <a:cubicBezTo>
                    <a:pt x="2022" y="659"/>
                    <a:pt x="2261" y="947"/>
                    <a:pt x="2309" y="1091"/>
                  </a:cubicBezTo>
                  <a:lnTo>
                    <a:pt x="2348" y="1186"/>
                  </a:lnTo>
                  <a:cubicBezTo>
                    <a:pt x="2491" y="1608"/>
                    <a:pt x="2578" y="1876"/>
                    <a:pt x="2558" y="1924"/>
                  </a:cubicBezTo>
                  <a:cubicBezTo>
                    <a:pt x="2534" y="1965"/>
                    <a:pt x="2414" y="2005"/>
                    <a:pt x="2337" y="2005"/>
                  </a:cubicBezTo>
                  <a:cubicBezTo>
                    <a:pt x="2323" y="2005"/>
                    <a:pt x="2310" y="2004"/>
                    <a:pt x="2300" y="2001"/>
                  </a:cubicBezTo>
                  <a:cubicBezTo>
                    <a:pt x="2292" y="1999"/>
                    <a:pt x="2283" y="1998"/>
                    <a:pt x="2275" y="1998"/>
                  </a:cubicBezTo>
                  <a:cubicBezTo>
                    <a:pt x="2206" y="1998"/>
                    <a:pt x="2139" y="2067"/>
                    <a:pt x="2156" y="2144"/>
                  </a:cubicBezTo>
                  <a:cubicBezTo>
                    <a:pt x="2175" y="2250"/>
                    <a:pt x="2156" y="2518"/>
                    <a:pt x="2089" y="2566"/>
                  </a:cubicBezTo>
                  <a:cubicBezTo>
                    <a:pt x="2057" y="2584"/>
                    <a:pt x="1963" y="2593"/>
                    <a:pt x="1839" y="2593"/>
                  </a:cubicBezTo>
                  <a:cubicBezTo>
                    <a:pt x="1559" y="2593"/>
                    <a:pt x="1127" y="2545"/>
                    <a:pt x="901" y="2432"/>
                  </a:cubicBezTo>
                  <a:cubicBezTo>
                    <a:pt x="585" y="2269"/>
                    <a:pt x="460" y="2183"/>
                    <a:pt x="364" y="1847"/>
                  </a:cubicBezTo>
                  <a:cubicBezTo>
                    <a:pt x="250" y="1483"/>
                    <a:pt x="317" y="698"/>
                    <a:pt x="556" y="257"/>
                  </a:cubicBezTo>
                  <a:cubicBezTo>
                    <a:pt x="574" y="243"/>
                    <a:pt x="610" y="237"/>
                    <a:pt x="660" y="237"/>
                  </a:cubicBezTo>
                  <a:close/>
                  <a:moveTo>
                    <a:pt x="681" y="1"/>
                  </a:moveTo>
                  <a:cubicBezTo>
                    <a:pt x="526" y="1"/>
                    <a:pt x="400" y="39"/>
                    <a:pt x="345" y="142"/>
                  </a:cubicBezTo>
                  <a:cubicBezTo>
                    <a:pt x="58" y="659"/>
                    <a:pt x="0" y="1483"/>
                    <a:pt x="125" y="1924"/>
                  </a:cubicBezTo>
                  <a:cubicBezTo>
                    <a:pt x="259" y="2365"/>
                    <a:pt x="460" y="2489"/>
                    <a:pt x="796" y="2652"/>
                  </a:cubicBezTo>
                  <a:cubicBezTo>
                    <a:pt x="1121" y="2777"/>
                    <a:pt x="1476" y="2834"/>
                    <a:pt x="1830" y="2834"/>
                  </a:cubicBezTo>
                  <a:cubicBezTo>
                    <a:pt x="1852" y="2836"/>
                    <a:pt x="1874" y="2837"/>
                    <a:pt x="1895" y="2837"/>
                  </a:cubicBezTo>
                  <a:cubicBezTo>
                    <a:pt x="2008" y="2837"/>
                    <a:pt x="2119" y="2815"/>
                    <a:pt x="2223" y="2767"/>
                  </a:cubicBezTo>
                  <a:cubicBezTo>
                    <a:pt x="2376" y="2662"/>
                    <a:pt x="2405" y="2413"/>
                    <a:pt x="2405" y="2240"/>
                  </a:cubicBezTo>
                  <a:cubicBezTo>
                    <a:pt x="2549" y="2231"/>
                    <a:pt x="2692" y="2154"/>
                    <a:pt x="2769" y="2020"/>
                  </a:cubicBezTo>
                  <a:cubicBezTo>
                    <a:pt x="2817" y="1905"/>
                    <a:pt x="2769" y="1685"/>
                    <a:pt x="2568" y="1110"/>
                  </a:cubicBezTo>
                  <a:lnTo>
                    <a:pt x="2539" y="1024"/>
                  </a:lnTo>
                  <a:cubicBezTo>
                    <a:pt x="2463" y="794"/>
                    <a:pt x="2156" y="468"/>
                    <a:pt x="1744" y="286"/>
                  </a:cubicBezTo>
                  <a:cubicBezTo>
                    <a:pt x="1737" y="279"/>
                    <a:pt x="1101" y="1"/>
                    <a:pt x="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2"/>
            <p:cNvSpPr/>
            <p:nvPr/>
          </p:nvSpPr>
          <p:spPr>
            <a:xfrm flipH="1">
              <a:off x="7614526" y="3809717"/>
              <a:ext cx="55888" cy="38877"/>
            </a:xfrm>
            <a:custGeom>
              <a:avLst/>
              <a:gdLst/>
              <a:ahLst/>
              <a:cxnLst/>
              <a:rect l="l" t="t" r="r" b="b"/>
              <a:pathLst>
                <a:path w="529" h="368" extrusionOk="0">
                  <a:moveTo>
                    <a:pt x="84" y="0"/>
                  </a:moveTo>
                  <a:cubicBezTo>
                    <a:pt x="37" y="0"/>
                    <a:pt x="0" y="63"/>
                    <a:pt x="33" y="112"/>
                  </a:cubicBezTo>
                  <a:lnTo>
                    <a:pt x="263" y="342"/>
                  </a:lnTo>
                  <a:cubicBezTo>
                    <a:pt x="272" y="342"/>
                    <a:pt x="282" y="352"/>
                    <a:pt x="292" y="352"/>
                  </a:cubicBezTo>
                  <a:cubicBezTo>
                    <a:pt x="314" y="363"/>
                    <a:pt x="335" y="368"/>
                    <a:pt x="355" y="368"/>
                  </a:cubicBezTo>
                  <a:cubicBezTo>
                    <a:pt x="470" y="368"/>
                    <a:pt x="528" y="198"/>
                    <a:pt x="397" y="141"/>
                  </a:cubicBezTo>
                  <a:lnTo>
                    <a:pt x="119" y="7"/>
                  </a:lnTo>
                  <a:lnTo>
                    <a:pt x="110" y="7"/>
                  </a:lnTo>
                  <a:cubicBezTo>
                    <a:pt x="101" y="2"/>
                    <a:pt x="92" y="0"/>
                    <a:pt x="84"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2"/>
            <p:cNvSpPr/>
            <p:nvPr/>
          </p:nvSpPr>
          <p:spPr>
            <a:xfrm flipH="1">
              <a:off x="7377451" y="3138334"/>
              <a:ext cx="483866" cy="604289"/>
            </a:xfrm>
            <a:custGeom>
              <a:avLst/>
              <a:gdLst/>
              <a:ahLst/>
              <a:cxnLst/>
              <a:rect l="l" t="t" r="r" b="b"/>
              <a:pathLst>
                <a:path w="4580" h="5720" extrusionOk="0">
                  <a:moveTo>
                    <a:pt x="1533" y="0"/>
                  </a:moveTo>
                  <a:cubicBezTo>
                    <a:pt x="1533" y="0"/>
                    <a:pt x="250" y="2779"/>
                    <a:pt x="1" y="5126"/>
                  </a:cubicBezTo>
                  <a:cubicBezTo>
                    <a:pt x="1466" y="5720"/>
                    <a:pt x="2568" y="5720"/>
                    <a:pt x="2568" y="5720"/>
                  </a:cubicBezTo>
                  <a:cubicBezTo>
                    <a:pt x="3047" y="4925"/>
                    <a:pt x="4264" y="1974"/>
                    <a:pt x="4580" y="776"/>
                  </a:cubicBezTo>
                  <a:lnTo>
                    <a:pt x="15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2"/>
            <p:cNvSpPr/>
            <p:nvPr/>
          </p:nvSpPr>
          <p:spPr>
            <a:xfrm flipH="1">
              <a:off x="7364245" y="3125973"/>
              <a:ext cx="510277" cy="629010"/>
            </a:xfrm>
            <a:custGeom>
              <a:avLst/>
              <a:gdLst/>
              <a:ahLst/>
              <a:cxnLst/>
              <a:rect l="l" t="t" r="r" b="b"/>
              <a:pathLst>
                <a:path w="4830" h="5954" extrusionOk="0">
                  <a:moveTo>
                    <a:pt x="1725" y="261"/>
                  </a:moveTo>
                  <a:lnTo>
                    <a:pt x="4561" y="980"/>
                  </a:lnTo>
                  <a:cubicBezTo>
                    <a:pt x="4216" y="2215"/>
                    <a:pt x="3115" y="4879"/>
                    <a:pt x="2636" y="5712"/>
                  </a:cubicBezTo>
                  <a:cubicBezTo>
                    <a:pt x="1821" y="5655"/>
                    <a:pt x="1017" y="5473"/>
                    <a:pt x="250" y="5176"/>
                  </a:cubicBezTo>
                  <a:cubicBezTo>
                    <a:pt x="490" y="3116"/>
                    <a:pt x="1505" y="750"/>
                    <a:pt x="1725" y="261"/>
                  </a:cubicBezTo>
                  <a:close/>
                  <a:moveTo>
                    <a:pt x="1668" y="1"/>
                  </a:moveTo>
                  <a:cubicBezTo>
                    <a:pt x="1625" y="1"/>
                    <a:pt x="1578" y="28"/>
                    <a:pt x="1553" y="70"/>
                  </a:cubicBezTo>
                  <a:cubicBezTo>
                    <a:pt x="1543" y="98"/>
                    <a:pt x="260" y="2886"/>
                    <a:pt x="11" y="5233"/>
                  </a:cubicBezTo>
                  <a:cubicBezTo>
                    <a:pt x="1" y="5291"/>
                    <a:pt x="30" y="5339"/>
                    <a:pt x="78" y="5358"/>
                  </a:cubicBezTo>
                  <a:cubicBezTo>
                    <a:pt x="1553" y="5952"/>
                    <a:pt x="2655" y="5952"/>
                    <a:pt x="2703" y="5952"/>
                  </a:cubicBezTo>
                  <a:cubicBezTo>
                    <a:pt x="2708" y="5953"/>
                    <a:pt x="2713" y="5954"/>
                    <a:pt x="2718" y="5954"/>
                  </a:cubicBezTo>
                  <a:cubicBezTo>
                    <a:pt x="2751" y="5954"/>
                    <a:pt x="2783" y="5929"/>
                    <a:pt x="2808" y="5904"/>
                  </a:cubicBezTo>
                  <a:cubicBezTo>
                    <a:pt x="3287" y="5099"/>
                    <a:pt x="4504" y="2148"/>
                    <a:pt x="4820" y="932"/>
                  </a:cubicBezTo>
                  <a:cubicBezTo>
                    <a:pt x="4829" y="903"/>
                    <a:pt x="4829" y="865"/>
                    <a:pt x="4810" y="836"/>
                  </a:cubicBezTo>
                  <a:cubicBezTo>
                    <a:pt x="4791" y="807"/>
                    <a:pt x="4762" y="788"/>
                    <a:pt x="4734" y="778"/>
                  </a:cubicBezTo>
                  <a:lnTo>
                    <a:pt x="1687" y="2"/>
                  </a:lnTo>
                  <a:cubicBezTo>
                    <a:pt x="1681" y="1"/>
                    <a:pt x="1675" y="1"/>
                    <a:pt x="16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2"/>
            <p:cNvSpPr/>
            <p:nvPr/>
          </p:nvSpPr>
          <p:spPr>
            <a:xfrm flipH="1">
              <a:off x="7284270" y="2754732"/>
              <a:ext cx="513236" cy="631651"/>
            </a:xfrm>
            <a:custGeom>
              <a:avLst/>
              <a:gdLst/>
              <a:ahLst/>
              <a:cxnLst/>
              <a:rect l="l" t="t" r="r" b="b"/>
              <a:pathLst>
                <a:path w="4858" h="5979" extrusionOk="0">
                  <a:moveTo>
                    <a:pt x="2960" y="0"/>
                  </a:moveTo>
                  <a:cubicBezTo>
                    <a:pt x="2960" y="0"/>
                    <a:pt x="872" y="1945"/>
                    <a:pt x="0" y="4082"/>
                  </a:cubicBezTo>
                  <a:cubicBezTo>
                    <a:pt x="1255" y="5001"/>
                    <a:pt x="2826" y="5729"/>
                    <a:pt x="4196" y="5979"/>
                  </a:cubicBezTo>
                  <a:cubicBezTo>
                    <a:pt x="4560" y="4992"/>
                    <a:pt x="4809" y="3603"/>
                    <a:pt x="4857" y="2482"/>
                  </a:cubicBezTo>
                  <a:lnTo>
                    <a:pt x="29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2"/>
            <p:cNvSpPr/>
            <p:nvPr/>
          </p:nvSpPr>
          <p:spPr>
            <a:xfrm flipH="1">
              <a:off x="7271170" y="2741737"/>
              <a:ext cx="540598" cy="656795"/>
            </a:xfrm>
            <a:custGeom>
              <a:avLst/>
              <a:gdLst/>
              <a:ahLst/>
              <a:cxnLst/>
              <a:rect l="l" t="t" r="r" b="b"/>
              <a:pathLst>
                <a:path w="5117" h="6217" extrusionOk="0">
                  <a:moveTo>
                    <a:pt x="3091" y="1"/>
                  </a:moveTo>
                  <a:cubicBezTo>
                    <a:pt x="3063" y="1"/>
                    <a:pt x="3035" y="11"/>
                    <a:pt x="3009" y="37"/>
                  </a:cubicBezTo>
                  <a:cubicBezTo>
                    <a:pt x="2990" y="56"/>
                    <a:pt x="892" y="2020"/>
                    <a:pt x="20" y="4166"/>
                  </a:cubicBezTo>
                  <a:cubicBezTo>
                    <a:pt x="1" y="4214"/>
                    <a:pt x="20" y="4272"/>
                    <a:pt x="68" y="4300"/>
                  </a:cubicBezTo>
                  <a:cubicBezTo>
                    <a:pt x="1371" y="5259"/>
                    <a:pt x="2952" y="5977"/>
                    <a:pt x="4303" y="6217"/>
                  </a:cubicBezTo>
                  <a:lnTo>
                    <a:pt x="4331" y="6217"/>
                  </a:lnTo>
                  <a:cubicBezTo>
                    <a:pt x="4379" y="6217"/>
                    <a:pt x="4427" y="6188"/>
                    <a:pt x="4437" y="6130"/>
                  </a:cubicBezTo>
                  <a:cubicBezTo>
                    <a:pt x="4801" y="5182"/>
                    <a:pt x="5059" y="3793"/>
                    <a:pt x="5117" y="2605"/>
                  </a:cubicBezTo>
                  <a:cubicBezTo>
                    <a:pt x="5117" y="2538"/>
                    <a:pt x="5059" y="2490"/>
                    <a:pt x="4992" y="2490"/>
                  </a:cubicBezTo>
                  <a:cubicBezTo>
                    <a:pt x="4925" y="2490"/>
                    <a:pt x="4877" y="2538"/>
                    <a:pt x="4877" y="2605"/>
                  </a:cubicBezTo>
                  <a:cubicBezTo>
                    <a:pt x="4820" y="3754"/>
                    <a:pt x="4609" y="4885"/>
                    <a:pt x="4245" y="5967"/>
                  </a:cubicBezTo>
                  <a:cubicBezTo>
                    <a:pt x="2980" y="5718"/>
                    <a:pt x="1515" y="5048"/>
                    <a:pt x="279" y="4166"/>
                  </a:cubicBezTo>
                  <a:cubicBezTo>
                    <a:pt x="1151" y="2107"/>
                    <a:pt x="3153" y="229"/>
                    <a:pt x="3172" y="210"/>
                  </a:cubicBezTo>
                  <a:cubicBezTo>
                    <a:pt x="3261" y="128"/>
                    <a:pt x="3183" y="1"/>
                    <a:pt x="3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2"/>
            <p:cNvSpPr/>
            <p:nvPr/>
          </p:nvSpPr>
          <p:spPr>
            <a:xfrm flipH="1">
              <a:off x="6115296" y="3051281"/>
              <a:ext cx="379697" cy="373561"/>
            </a:xfrm>
            <a:custGeom>
              <a:avLst/>
              <a:gdLst/>
              <a:ahLst/>
              <a:cxnLst/>
              <a:rect l="l" t="t" r="r" b="b"/>
              <a:pathLst>
                <a:path w="3594" h="3536" extrusionOk="0">
                  <a:moveTo>
                    <a:pt x="1" y="1"/>
                  </a:moveTo>
                  <a:lnTo>
                    <a:pt x="1" y="3411"/>
                  </a:lnTo>
                  <a:cubicBezTo>
                    <a:pt x="392" y="3494"/>
                    <a:pt x="790" y="3535"/>
                    <a:pt x="1193" y="3535"/>
                  </a:cubicBezTo>
                  <a:cubicBezTo>
                    <a:pt x="1303" y="3535"/>
                    <a:pt x="1413" y="3532"/>
                    <a:pt x="1524" y="3526"/>
                  </a:cubicBezTo>
                  <a:cubicBezTo>
                    <a:pt x="3105" y="3478"/>
                    <a:pt x="3584" y="1390"/>
                    <a:pt x="3584" y="1390"/>
                  </a:cubicBezTo>
                  <a:lnTo>
                    <a:pt x="35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2"/>
            <p:cNvSpPr/>
            <p:nvPr/>
          </p:nvSpPr>
          <p:spPr>
            <a:xfrm flipH="1">
              <a:off x="6103147" y="3038076"/>
              <a:ext cx="404947" cy="399127"/>
            </a:xfrm>
            <a:custGeom>
              <a:avLst/>
              <a:gdLst/>
              <a:ahLst/>
              <a:cxnLst/>
              <a:rect l="l" t="t" r="r" b="b"/>
              <a:pathLst>
                <a:path w="3833" h="3778" extrusionOk="0">
                  <a:moveTo>
                    <a:pt x="3593" y="240"/>
                  </a:moveTo>
                  <a:lnTo>
                    <a:pt x="3593" y="1505"/>
                  </a:lnTo>
                  <a:cubicBezTo>
                    <a:pt x="3555" y="1668"/>
                    <a:pt x="3056" y="3488"/>
                    <a:pt x="1648" y="3536"/>
                  </a:cubicBezTo>
                  <a:cubicBezTo>
                    <a:pt x="1556" y="3540"/>
                    <a:pt x="1464" y="3542"/>
                    <a:pt x="1372" y="3542"/>
                  </a:cubicBezTo>
                  <a:cubicBezTo>
                    <a:pt x="995" y="3542"/>
                    <a:pt x="617" y="3510"/>
                    <a:pt x="240" y="3440"/>
                  </a:cubicBezTo>
                  <a:lnTo>
                    <a:pt x="240" y="240"/>
                  </a:lnTo>
                  <a:close/>
                  <a:moveTo>
                    <a:pt x="125" y="1"/>
                  </a:moveTo>
                  <a:cubicBezTo>
                    <a:pt x="58" y="1"/>
                    <a:pt x="0" y="58"/>
                    <a:pt x="0" y="126"/>
                  </a:cubicBezTo>
                  <a:lnTo>
                    <a:pt x="0" y="3536"/>
                  </a:lnTo>
                  <a:cubicBezTo>
                    <a:pt x="0" y="3594"/>
                    <a:pt x="39" y="3641"/>
                    <a:pt x="96" y="3661"/>
                  </a:cubicBezTo>
                  <a:cubicBezTo>
                    <a:pt x="476" y="3738"/>
                    <a:pt x="863" y="3777"/>
                    <a:pt x="1251" y="3777"/>
                  </a:cubicBezTo>
                  <a:cubicBezTo>
                    <a:pt x="1294" y="3777"/>
                    <a:pt x="1337" y="3777"/>
                    <a:pt x="1380" y="3776"/>
                  </a:cubicBezTo>
                  <a:lnTo>
                    <a:pt x="1658" y="3776"/>
                  </a:lnTo>
                  <a:cubicBezTo>
                    <a:pt x="3315" y="3718"/>
                    <a:pt x="3813" y="1630"/>
                    <a:pt x="3832" y="1534"/>
                  </a:cubicBezTo>
                  <a:cubicBezTo>
                    <a:pt x="3832" y="1524"/>
                    <a:pt x="3832" y="1515"/>
                    <a:pt x="3832" y="1505"/>
                  </a:cubicBezTo>
                  <a:lnTo>
                    <a:pt x="3832" y="126"/>
                  </a:lnTo>
                  <a:cubicBezTo>
                    <a:pt x="3832" y="58"/>
                    <a:pt x="3785" y="1"/>
                    <a:pt x="3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2"/>
            <p:cNvSpPr/>
            <p:nvPr/>
          </p:nvSpPr>
          <p:spPr>
            <a:xfrm flipH="1">
              <a:off x="6354164" y="2422791"/>
              <a:ext cx="227882" cy="669050"/>
            </a:xfrm>
            <a:custGeom>
              <a:avLst/>
              <a:gdLst/>
              <a:ahLst/>
              <a:cxnLst/>
              <a:rect l="l" t="t" r="r" b="b"/>
              <a:pathLst>
                <a:path w="2157" h="6333" extrusionOk="0">
                  <a:moveTo>
                    <a:pt x="739" y="0"/>
                  </a:moveTo>
                  <a:lnTo>
                    <a:pt x="1" y="613"/>
                  </a:lnTo>
                  <a:lnTo>
                    <a:pt x="1189" y="2031"/>
                  </a:lnTo>
                  <a:lnTo>
                    <a:pt x="997" y="6285"/>
                  </a:lnTo>
                  <a:lnTo>
                    <a:pt x="1955" y="6333"/>
                  </a:lnTo>
                  <a:lnTo>
                    <a:pt x="2157" y="1887"/>
                  </a:lnTo>
                  <a:cubicBezTo>
                    <a:pt x="2157" y="1772"/>
                    <a:pt x="2118" y="1658"/>
                    <a:pt x="2042" y="1562"/>
                  </a:cubicBezTo>
                  <a:lnTo>
                    <a:pt x="7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2"/>
            <p:cNvSpPr/>
            <p:nvPr/>
          </p:nvSpPr>
          <p:spPr>
            <a:xfrm flipH="1">
              <a:off x="6340958" y="2410641"/>
              <a:ext cx="255244" cy="693348"/>
            </a:xfrm>
            <a:custGeom>
              <a:avLst/>
              <a:gdLst/>
              <a:ahLst/>
              <a:cxnLst/>
              <a:rect l="l" t="t" r="r" b="b"/>
              <a:pathLst>
                <a:path w="2416" h="6563" extrusionOk="0">
                  <a:moveTo>
                    <a:pt x="853" y="278"/>
                  </a:moveTo>
                  <a:lnTo>
                    <a:pt x="2080" y="1753"/>
                  </a:lnTo>
                  <a:cubicBezTo>
                    <a:pt x="2137" y="1820"/>
                    <a:pt x="2166" y="1907"/>
                    <a:pt x="2166" y="2002"/>
                  </a:cubicBezTo>
                  <a:lnTo>
                    <a:pt x="1974" y="6323"/>
                  </a:lnTo>
                  <a:lnTo>
                    <a:pt x="1256" y="6285"/>
                  </a:lnTo>
                  <a:lnTo>
                    <a:pt x="1438" y="2156"/>
                  </a:lnTo>
                  <a:cubicBezTo>
                    <a:pt x="1438" y="2127"/>
                    <a:pt x="1428" y="2098"/>
                    <a:pt x="1409" y="2070"/>
                  </a:cubicBezTo>
                  <a:lnTo>
                    <a:pt x="298" y="738"/>
                  </a:lnTo>
                  <a:lnTo>
                    <a:pt x="853" y="278"/>
                  </a:lnTo>
                  <a:close/>
                  <a:moveTo>
                    <a:pt x="882" y="0"/>
                  </a:moveTo>
                  <a:cubicBezTo>
                    <a:pt x="844" y="0"/>
                    <a:pt x="815" y="10"/>
                    <a:pt x="796" y="29"/>
                  </a:cubicBezTo>
                  <a:lnTo>
                    <a:pt x="58" y="642"/>
                  </a:lnTo>
                  <a:cubicBezTo>
                    <a:pt x="1" y="680"/>
                    <a:pt x="1" y="757"/>
                    <a:pt x="39" y="805"/>
                  </a:cubicBezTo>
                  <a:lnTo>
                    <a:pt x="1198" y="2194"/>
                  </a:lnTo>
                  <a:lnTo>
                    <a:pt x="1007" y="6400"/>
                  </a:lnTo>
                  <a:cubicBezTo>
                    <a:pt x="1007" y="6467"/>
                    <a:pt x="1064" y="6524"/>
                    <a:pt x="1131" y="6524"/>
                  </a:cubicBezTo>
                  <a:lnTo>
                    <a:pt x="2089" y="6563"/>
                  </a:lnTo>
                  <a:cubicBezTo>
                    <a:pt x="2156" y="6563"/>
                    <a:pt x="2204" y="6515"/>
                    <a:pt x="2204" y="6448"/>
                  </a:cubicBezTo>
                  <a:lnTo>
                    <a:pt x="2405" y="2012"/>
                  </a:lnTo>
                  <a:cubicBezTo>
                    <a:pt x="2415" y="1868"/>
                    <a:pt x="2358" y="1725"/>
                    <a:pt x="2262" y="1610"/>
                  </a:cubicBezTo>
                  <a:lnTo>
                    <a:pt x="959" y="38"/>
                  </a:lnTo>
                  <a:cubicBezTo>
                    <a:pt x="940" y="19"/>
                    <a:pt x="91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2"/>
            <p:cNvSpPr/>
            <p:nvPr/>
          </p:nvSpPr>
          <p:spPr>
            <a:xfrm flipH="1">
              <a:off x="6049476" y="2778819"/>
              <a:ext cx="603353" cy="228616"/>
            </a:xfrm>
            <a:custGeom>
              <a:avLst/>
              <a:gdLst/>
              <a:ahLst/>
              <a:cxnLst/>
              <a:rect l="l" t="t" r="r" b="b"/>
              <a:pathLst>
                <a:path w="5711" h="2164" extrusionOk="0">
                  <a:moveTo>
                    <a:pt x="1792" y="1"/>
                  </a:moveTo>
                  <a:cubicBezTo>
                    <a:pt x="916" y="1"/>
                    <a:pt x="264" y="200"/>
                    <a:pt x="154" y="558"/>
                  </a:cubicBezTo>
                  <a:cubicBezTo>
                    <a:pt x="0" y="1075"/>
                    <a:pt x="1083" y="1736"/>
                    <a:pt x="2577" y="2024"/>
                  </a:cubicBezTo>
                  <a:cubicBezTo>
                    <a:pt x="3056" y="2119"/>
                    <a:pt x="3517" y="2164"/>
                    <a:pt x="3929" y="2164"/>
                  </a:cubicBezTo>
                  <a:cubicBezTo>
                    <a:pt x="4804" y="2164"/>
                    <a:pt x="5453" y="1961"/>
                    <a:pt x="5557" y="1602"/>
                  </a:cubicBezTo>
                  <a:cubicBezTo>
                    <a:pt x="5710" y="1085"/>
                    <a:pt x="4628" y="424"/>
                    <a:pt x="3143" y="137"/>
                  </a:cubicBezTo>
                  <a:cubicBezTo>
                    <a:pt x="2665" y="45"/>
                    <a:pt x="2204" y="1"/>
                    <a:pt x="17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2"/>
            <p:cNvSpPr/>
            <p:nvPr/>
          </p:nvSpPr>
          <p:spPr>
            <a:xfrm flipH="1">
              <a:off x="6049476" y="2766142"/>
              <a:ext cx="603353" cy="253865"/>
            </a:xfrm>
            <a:custGeom>
              <a:avLst/>
              <a:gdLst/>
              <a:ahLst/>
              <a:cxnLst/>
              <a:rect l="l" t="t" r="r" b="b"/>
              <a:pathLst>
                <a:path w="5711" h="2403" extrusionOk="0">
                  <a:moveTo>
                    <a:pt x="1792" y="237"/>
                  </a:moveTo>
                  <a:cubicBezTo>
                    <a:pt x="2233" y="237"/>
                    <a:pt x="2673" y="285"/>
                    <a:pt x="3114" y="371"/>
                  </a:cubicBezTo>
                  <a:cubicBezTo>
                    <a:pt x="4197" y="582"/>
                    <a:pt x="5135" y="1023"/>
                    <a:pt x="5384" y="1444"/>
                  </a:cubicBezTo>
                  <a:cubicBezTo>
                    <a:pt x="5442" y="1512"/>
                    <a:pt x="5461" y="1607"/>
                    <a:pt x="5442" y="1694"/>
                  </a:cubicBezTo>
                  <a:cubicBezTo>
                    <a:pt x="5356" y="1964"/>
                    <a:pt x="4762" y="2162"/>
                    <a:pt x="3902" y="2162"/>
                  </a:cubicBezTo>
                  <a:cubicBezTo>
                    <a:pt x="3514" y="2162"/>
                    <a:pt x="3071" y="2121"/>
                    <a:pt x="2597" y="2029"/>
                  </a:cubicBezTo>
                  <a:cubicBezTo>
                    <a:pt x="1504" y="1818"/>
                    <a:pt x="566" y="1377"/>
                    <a:pt x="317" y="965"/>
                  </a:cubicBezTo>
                  <a:cubicBezTo>
                    <a:pt x="269" y="889"/>
                    <a:pt x="249" y="793"/>
                    <a:pt x="269" y="707"/>
                  </a:cubicBezTo>
                  <a:cubicBezTo>
                    <a:pt x="345" y="439"/>
                    <a:pt x="939" y="237"/>
                    <a:pt x="1792" y="237"/>
                  </a:cubicBezTo>
                  <a:close/>
                  <a:moveTo>
                    <a:pt x="1767" y="0"/>
                  </a:moveTo>
                  <a:cubicBezTo>
                    <a:pt x="902" y="0"/>
                    <a:pt x="178" y="190"/>
                    <a:pt x="39" y="640"/>
                  </a:cubicBezTo>
                  <a:cubicBezTo>
                    <a:pt x="0" y="793"/>
                    <a:pt x="29" y="956"/>
                    <a:pt x="115" y="1090"/>
                  </a:cubicBezTo>
                  <a:cubicBezTo>
                    <a:pt x="412" y="1569"/>
                    <a:pt x="1370" y="2029"/>
                    <a:pt x="2558" y="2259"/>
                  </a:cubicBezTo>
                  <a:cubicBezTo>
                    <a:pt x="3009" y="2355"/>
                    <a:pt x="3478" y="2403"/>
                    <a:pt x="3938" y="2403"/>
                  </a:cubicBezTo>
                  <a:cubicBezTo>
                    <a:pt x="4810" y="2403"/>
                    <a:pt x="5538" y="2211"/>
                    <a:pt x="5672" y="1761"/>
                  </a:cubicBezTo>
                  <a:cubicBezTo>
                    <a:pt x="5710" y="1607"/>
                    <a:pt x="5681" y="1444"/>
                    <a:pt x="5595" y="1310"/>
                  </a:cubicBezTo>
                  <a:cubicBezTo>
                    <a:pt x="5298" y="831"/>
                    <a:pt x="4340" y="371"/>
                    <a:pt x="3152" y="142"/>
                  </a:cubicBezTo>
                  <a:cubicBezTo>
                    <a:pt x="2694" y="51"/>
                    <a:pt x="2212" y="0"/>
                    <a:pt x="1767"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2"/>
            <p:cNvSpPr/>
            <p:nvPr/>
          </p:nvSpPr>
          <p:spPr>
            <a:xfrm flipH="1">
              <a:off x="6037327" y="2680674"/>
              <a:ext cx="600289" cy="263373"/>
            </a:xfrm>
            <a:custGeom>
              <a:avLst/>
              <a:gdLst/>
              <a:ahLst/>
              <a:cxnLst/>
              <a:rect l="l" t="t" r="r" b="b"/>
              <a:pathLst>
                <a:path w="5682" h="2493" extrusionOk="0">
                  <a:moveTo>
                    <a:pt x="1811" y="0"/>
                  </a:moveTo>
                  <a:cubicBezTo>
                    <a:pt x="936" y="0"/>
                    <a:pt x="286" y="199"/>
                    <a:pt x="182" y="558"/>
                  </a:cubicBezTo>
                  <a:cubicBezTo>
                    <a:pt x="173" y="567"/>
                    <a:pt x="173" y="587"/>
                    <a:pt x="173" y="596"/>
                  </a:cubicBezTo>
                  <a:cubicBezTo>
                    <a:pt x="144" y="721"/>
                    <a:pt x="125" y="845"/>
                    <a:pt x="105" y="960"/>
                  </a:cubicBezTo>
                  <a:cubicBezTo>
                    <a:pt x="96" y="989"/>
                    <a:pt x="96" y="1027"/>
                    <a:pt x="86" y="1056"/>
                  </a:cubicBezTo>
                  <a:cubicBezTo>
                    <a:pt x="58" y="1190"/>
                    <a:pt x="38" y="1334"/>
                    <a:pt x="10" y="1468"/>
                  </a:cubicBezTo>
                  <a:lnTo>
                    <a:pt x="0" y="1516"/>
                  </a:lnTo>
                  <a:cubicBezTo>
                    <a:pt x="10" y="1506"/>
                    <a:pt x="10" y="1487"/>
                    <a:pt x="10" y="1477"/>
                  </a:cubicBezTo>
                  <a:cubicBezTo>
                    <a:pt x="114" y="1124"/>
                    <a:pt x="775" y="922"/>
                    <a:pt x="1657" y="922"/>
                  </a:cubicBezTo>
                  <a:cubicBezTo>
                    <a:pt x="2065" y="922"/>
                    <a:pt x="2520" y="965"/>
                    <a:pt x="2989" y="1056"/>
                  </a:cubicBezTo>
                  <a:cubicBezTo>
                    <a:pt x="4448" y="1342"/>
                    <a:pt x="5508" y="1979"/>
                    <a:pt x="5424" y="2485"/>
                  </a:cubicBezTo>
                  <a:lnTo>
                    <a:pt x="5424" y="2485"/>
                  </a:lnTo>
                  <a:lnTo>
                    <a:pt x="5585" y="1573"/>
                  </a:lnTo>
                  <a:cubicBezTo>
                    <a:pt x="5681" y="1056"/>
                    <a:pt x="4618" y="424"/>
                    <a:pt x="3162" y="136"/>
                  </a:cubicBezTo>
                  <a:cubicBezTo>
                    <a:pt x="2684" y="44"/>
                    <a:pt x="2223" y="0"/>
                    <a:pt x="1811" y="0"/>
                  </a:cubicBezTo>
                  <a:close/>
                  <a:moveTo>
                    <a:pt x="5424" y="2485"/>
                  </a:moveTo>
                  <a:lnTo>
                    <a:pt x="5422" y="2493"/>
                  </a:lnTo>
                  <a:cubicBezTo>
                    <a:pt x="5423" y="2490"/>
                    <a:pt x="5423" y="2488"/>
                    <a:pt x="5424" y="248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2"/>
            <p:cNvSpPr/>
            <p:nvPr/>
          </p:nvSpPr>
          <p:spPr>
            <a:xfrm flipH="1">
              <a:off x="6023170" y="2669686"/>
              <a:ext cx="628391" cy="287566"/>
            </a:xfrm>
            <a:custGeom>
              <a:avLst/>
              <a:gdLst/>
              <a:ahLst/>
              <a:cxnLst/>
              <a:rect l="l" t="t" r="r" b="b"/>
              <a:pathLst>
                <a:path w="5948" h="2722" extrusionOk="0">
                  <a:moveTo>
                    <a:pt x="1962" y="232"/>
                  </a:moveTo>
                  <a:cubicBezTo>
                    <a:pt x="2352" y="232"/>
                    <a:pt x="2797" y="272"/>
                    <a:pt x="3274" y="365"/>
                  </a:cubicBezTo>
                  <a:cubicBezTo>
                    <a:pt x="4750" y="652"/>
                    <a:pt x="5679" y="1265"/>
                    <a:pt x="5602" y="1658"/>
                  </a:cubicBezTo>
                  <a:lnTo>
                    <a:pt x="5516" y="2137"/>
                  </a:lnTo>
                  <a:cubicBezTo>
                    <a:pt x="5171" y="1696"/>
                    <a:pt x="4280" y="1275"/>
                    <a:pt x="3150" y="1055"/>
                  </a:cubicBezTo>
                  <a:cubicBezTo>
                    <a:pt x="2690" y="959"/>
                    <a:pt x="2230" y="911"/>
                    <a:pt x="1761" y="911"/>
                  </a:cubicBezTo>
                  <a:cubicBezTo>
                    <a:pt x="1176" y="911"/>
                    <a:pt x="659" y="997"/>
                    <a:pt x="343" y="1189"/>
                  </a:cubicBezTo>
                  <a:lnTo>
                    <a:pt x="429" y="729"/>
                  </a:lnTo>
                  <a:cubicBezTo>
                    <a:pt x="429" y="719"/>
                    <a:pt x="429" y="710"/>
                    <a:pt x="429" y="700"/>
                  </a:cubicBezTo>
                  <a:cubicBezTo>
                    <a:pt x="508" y="430"/>
                    <a:pt x="1101" y="232"/>
                    <a:pt x="1962" y="232"/>
                  </a:cubicBezTo>
                  <a:close/>
                  <a:moveTo>
                    <a:pt x="1941" y="0"/>
                  </a:moveTo>
                  <a:cubicBezTo>
                    <a:pt x="1065" y="0"/>
                    <a:pt x="333" y="190"/>
                    <a:pt x="199" y="643"/>
                  </a:cubicBezTo>
                  <a:cubicBezTo>
                    <a:pt x="190" y="662"/>
                    <a:pt x="180" y="671"/>
                    <a:pt x="180" y="691"/>
                  </a:cubicBezTo>
                  <a:lnTo>
                    <a:pt x="17" y="1610"/>
                  </a:lnTo>
                  <a:cubicBezTo>
                    <a:pt x="1" y="1697"/>
                    <a:pt x="71" y="1750"/>
                    <a:pt x="140" y="1750"/>
                  </a:cubicBezTo>
                  <a:cubicBezTo>
                    <a:pt x="192" y="1750"/>
                    <a:pt x="244" y="1719"/>
                    <a:pt x="257" y="1649"/>
                  </a:cubicBezTo>
                  <a:lnTo>
                    <a:pt x="257" y="1620"/>
                  </a:lnTo>
                  <a:cubicBezTo>
                    <a:pt x="342" y="1349"/>
                    <a:pt x="937" y="1152"/>
                    <a:pt x="1796" y="1152"/>
                  </a:cubicBezTo>
                  <a:cubicBezTo>
                    <a:pt x="2185" y="1152"/>
                    <a:pt x="2628" y="1192"/>
                    <a:pt x="3102" y="1284"/>
                  </a:cubicBezTo>
                  <a:cubicBezTo>
                    <a:pt x="4587" y="1572"/>
                    <a:pt x="5507" y="2185"/>
                    <a:pt x="5440" y="2578"/>
                  </a:cubicBezTo>
                  <a:cubicBezTo>
                    <a:pt x="5430" y="2645"/>
                    <a:pt x="5468" y="2712"/>
                    <a:pt x="5535" y="2722"/>
                  </a:cubicBezTo>
                  <a:lnTo>
                    <a:pt x="5554" y="2722"/>
                  </a:lnTo>
                  <a:cubicBezTo>
                    <a:pt x="5612" y="2722"/>
                    <a:pt x="5660" y="2683"/>
                    <a:pt x="5679" y="2635"/>
                  </a:cubicBezTo>
                  <a:lnTo>
                    <a:pt x="5842" y="1706"/>
                  </a:lnTo>
                  <a:cubicBezTo>
                    <a:pt x="5947" y="1112"/>
                    <a:pt x="4865" y="441"/>
                    <a:pt x="3313" y="135"/>
                  </a:cubicBezTo>
                  <a:cubicBezTo>
                    <a:pt x="2858" y="48"/>
                    <a:pt x="2381" y="0"/>
                    <a:pt x="1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2"/>
            <p:cNvSpPr/>
            <p:nvPr/>
          </p:nvSpPr>
          <p:spPr>
            <a:xfrm flipH="1">
              <a:off x="6103145" y="2816641"/>
              <a:ext cx="538591" cy="572807"/>
            </a:xfrm>
            <a:custGeom>
              <a:avLst/>
              <a:gdLst/>
              <a:ahLst/>
              <a:cxnLst/>
              <a:rect l="l" t="t" r="r" b="b"/>
              <a:pathLst>
                <a:path w="5098" h="5422" extrusionOk="0">
                  <a:moveTo>
                    <a:pt x="2" y="4701"/>
                  </a:moveTo>
                  <a:lnTo>
                    <a:pt x="2" y="4701"/>
                  </a:lnTo>
                  <a:cubicBezTo>
                    <a:pt x="1" y="4704"/>
                    <a:pt x="1" y="4708"/>
                    <a:pt x="1" y="4712"/>
                  </a:cubicBezTo>
                  <a:lnTo>
                    <a:pt x="2" y="4701"/>
                  </a:lnTo>
                  <a:close/>
                  <a:moveTo>
                    <a:pt x="1809" y="1"/>
                  </a:moveTo>
                  <a:cubicBezTo>
                    <a:pt x="1076" y="1"/>
                    <a:pt x="533" y="166"/>
                    <a:pt x="441" y="459"/>
                  </a:cubicBezTo>
                  <a:cubicBezTo>
                    <a:pt x="441" y="478"/>
                    <a:pt x="432" y="497"/>
                    <a:pt x="432" y="516"/>
                  </a:cubicBezTo>
                  <a:lnTo>
                    <a:pt x="2" y="4701"/>
                  </a:lnTo>
                  <a:lnTo>
                    <a:pt x="2" y="4701"/>
                  </a:lnTo>
                  <a:cubicBezTo>
                    <a:pt x="4" y="4689"/>
                    <a:pt x="10" y="4679"/>
                    <a:pt x="10" y="4664"/>
                  </a:cubicBezTo>
                  <a:lnTo>
                    <a:pt x="3900" y="5421"/>
                  </a:lnTo>
                  <a:lnTo>
                    <a:pt x="4963" y="1340"/>
                  </a:lnTo>
                  <a:cubicBezTo>
                    <a:pt x="5097" y="899"/>
                    <a:pt x="4187" y="353"/>
                    <a:pt x="2942" y="114"/>
                  </a:cubicBezTo>
                  <a:cubicBezTo>
                    <a:pt x="2540" y="37"/>
                    <a:pt x="2154" y="1"/>
                    <a:pt x="1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2"/>
            <p:cNvSpPr/>
            <p:nvPr/>
          </p:nvSpPr>
          <p:spPr>
            <a:xfrm flipH="1">
              <a:off x="6101138" y="2803435"/>
              <a:ext cx="553382" cy="598162"/>
            </a:xfrm>
            <a:custGeom>
              <a:avLst/>
              <a:gdLst/>
              <a:ahLst/>
              <a:cxnLst/>
              <a:rect l="l" t="t" r="r" b="b"/>
              <a:pathLst>
                <a:path w="5238" h="5662" extrusionOk="0">
                  <a:moveTo>
                    <a:pt x="1930" y="240"/>
                  </a:moveTo>
                  <a:cubicBezTo>
                    <a:pt x="2258" y="240"/>
                    <a:pt x="2632" y="275"/>
                    <a:pt x="3034" y="354"/>
                  </a:cubicBezTo>
                  <a:cubicBezTo>
                    <a:pt x="3944" y="526"/>
                    <a:pt x="4720" y="890"/>
                    <a:pt x="4931" y="1235"/>
                  </a:cubicBezTo>
                  <a:cubicBezTo>
                    <a:pt x="4969" y="1293"/>
                    <a:pt x="4989" y="1369"/>
                    <a:pt x="4969" y="1436"/>
                  </a:cubicBezTo>
                  <a:lnTo>
                    <a:pt x="3935" y="5403"/>
                  </a:lnTo>
                  <a:lnTo>
                    <a:pt x="256" y="4684"/>
                  </a:lnTo>
                  <a:lnTo>
                    <a:pt x="677" y="651"/>
                  </a:lnTo>
                  <a:cubicBezTo>
                    <a:pt x="677" y="641"/>
                    <a:pt x="677" y="632"/>
                    <a:pt x="677" y="622"/>
                  </a:cubicBezTo>
                  <a:cubicBezTo>
                    <a:pt x="743" y="400"/>
                    <a:pt x="1227" y="240"/>
                    <a:pt x="1930" y="240"/>
                  </a:cubicBezTo>
                  <a:close/>
                  <a:moveTo>
                    <a:pt x="1926" y="0"/>
                  </a:moveTo>
                  <a:cubicBezTo>
                    <a:pt x="1184" y="0"/>
                    <a:pt x="562" y="162"/>
                    <a:pt x="447" y="545"/>
                  </a:cubicBezTo>
                  <a:cubicBezTo>
                    <a:pt x="447" y="574"/>
                    <a:pt x="438" y="603"/>
                    <a:pt x="438" y="622"/>
                  </a:cubicBezTo>
                  <a:lnTo>
                    <a:pt x="7" y="4828"/>
                  </a:lnTo>
                  <a:cubicBezTo>
                    <a:pt x="0" y="4902"/>
                    <a:pt x="59" y="4957"/>
                    <a:pt x="125" y="4957"/>
                  </a:cubicBezTo>
                  <a:cubicBezTo>
                    <a:pt x="153" y="4957"/>
                    <a:pt x="182" y="4947"/>
                    <a:pt x="208" y="4924"/>
                  </a:cubicBezTo>
                  <a:lnTo>
                    <a:pt x="4002" y="5661"/>
                  </a:lnTo>
                  <a:lnTo>
                    <a:pt x="4021" y="5661"/>
                  </a:lnTo>
                  <a:cubicBezTo>
                    <a:pt x="4078" y="5661"/>
                    <a:pt x="4126" y="5633"/>
                    <a:pt x="4145" y="5575"/>
                  </a:cubicBezTo>
                  <a:lnTo>
                    <a:pt x="5199" y="1494"/>
                  </a:lnTo>
                  <a:cubicBezTo>
                    <a:pt x="5238" y="1369"/>
                    <a:pt x="5218" y="1226"/>
                    <a:pt x="5142" y="1111"/>
                  </a:cubicBezTo>
                  <a:cubicBezTo>
                    <a:pt x="4893" y="699"/>
                    <a:pt x="4088" y="315"/>
                    <a:pt x="3082" y="114"/>
                  </a:cubicBezTo>
                  <a:cubicBezTo>
                    <a:pt x="2699" y="41"/>
                    <a:pt x="2298" y="0"/>
                    <a:pt x="19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2"/>
            <p:cNvSpPr/>
            <p:nvPr/>
          </p:nvSpPr>
          <p:spPr>
            <a:xfrm flipH="1">
              <a:off x="6217561" y="3266694"/>
              <a:ext cx="434317" cy="164701"/>
            </a:xfrm>
            <a:custGeom>
              <a:avLst/>
              <a:gdLst/>
              <a:ahLst/>
              <a:cxnLst/>
              <a:rect l="l" t="t" r="r" b="b"/>
              <a:pathLst>
                <a:path w="4111" h="1559" extrusionOk="0">
                  <a:moveTo>
                    <a:pt x="1300" y="0"/>
                  </a:moveTo>
                  <a:cubicBezTo>
                    <a:pt x="664" y="0"/>
                    <a:pt x="185" y="148"/>
                    <a:pt x="106" y="404"/>
                  </a:cubicBezTo>
                  <a:cubicBezTo>
                    <a:pt x="1" y="778"/>
                    <a:pt x="787" y="1248"/>
                    <a:pt x="1850" y="1458"/>
                  </a:cubicBezTo>
                  <a:cubicBezTo>
                    <a:pt x="2195" y="1526"/>
                    <a:pt x="2529" y="1558"/>
                    <a:pt x="2827" y="1558"/>
                  </a:cubicBezTo>
                  <a:cubicBezTo>
                    <a:pt x="3456" y="1558"/>
                    <a:pt x="3924" y="1415"/>
                    <a:pt x="3996" y="1161"/>
                  </a:cubicBezTo>
                  <a:cubicBezTo>
                    <a:pt x="4111" y="788"/>
                    <a:pt x="3325" y="309"/>
                    <a:pt x="2252" y="98"/>
                  </a:cubicBezTo>
                  <a:cubicBezTo>
                    <a:pt x="1918" y="32"/>
                    <a:pt x="1592" y="0"/>
                    <a:pt x="13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2"/>
            <p:cNvSpPr/>
            <p:nvPr/>
          </p:nvSpPr>
          <p:spPr>
            <a:xfrm flipH="1">
              <a:off x="6214498" y="3254439"/>
              <a:ext cx="441395" cy="189633"/>
            </a:xfrm>
            <a:custGeom>
              <a:avLst/>
              <a:gdLst/>
              <a:ahLst/>
              <a:cxnLst/>
              <a:rect l="l" t="t" r="r" b="b"/>
              <a:pathLst>
                <a:path w="4178" h="1795" extrusionOk="0">
                  <a:moveTo>
                    <a:pt x="1332" y="233"/>
                  </a:moveTo>
                  <a:lnTo>
                    <a:pt x="1332" y="243"/>
                  </a:lnTo>
                  <a:cubicBezTo>
                    <a:pt x="1648" y="243"/>
                    <a:pt x="1965" y="271"/>
                    <a:pt x="2271" y="329"/>
                  </a:cubicBezTo>
                  <a:cubicBezTo>
                    <a:pt x="3172" y="511"/>
                    <a:pt x="3746" y="846"/>
                    <a:pt x="3890" y="1086"/>
                  </a:cubicBezTo>
                  <a:cubicBezTo>
                    <a:pt x="3919" y="1124"/>
                    <a:pt x="3929" y="1182"/>
                    <a:pt x="3919" y="1239"/>
                  </a:cubicBezTo>
                  <a:cubicBezTo>
                    <a:pt x="3867" y="1422"/>
                    <a:pt x="3440" y="1551"/>
                    <a:pt x="2843" y="1551"/>
                  </a:cubicBezTo>
                  <a:cubicBezTo>
                    <a:pt x="2564" y="1551"/>
                    <a:pt x="2249" y="1523"/>
                    <a:pt x="1917" y="1459"/>
                  </a:cubicBezTo>
                  <a:cubicBezTo>
                    <a:pt x="1016" y="1277"/>
                    <a:pt x="441" y="942"/>
                    <a:pt x="298" y="703"/>
                  </a:cubicBezTo>
                  <a:cubicBezTo>
                    <a:pt x="259" y="664"/>
                    <a:pt x="250" y="607"/>
                    <a:pt x="259" y="549"/>
                  </a:cubicBezTo>
                  <a:cubicBezTo>
                    <a:pt x="317" y="367"/>
                    <a:pt x="738" y="233"/>
                    <a:pt x="1332" y="233"/>
                  </a:cubicBezTo>
                  <a:close/>
                  <a:moveTo>
                    <a:pt x="1321" y="0"/>
                  </a:moveTo>
                  <a:cubicBezTo>
                    <a:pt x="675" y="0"/>
                    <a:pt x="132" y="143"/>
                    <a:pt x="29" y="482"/>
                  </a:cubicBezTo>
                  <a:cubicBezTo>
                    <a:pt x="1" y="607"/>
                    <a:pt x="20" y="731"/>
                    <a:pt x="87" y="837"/>
                  </a:cubicBezTo>
                  <a:cubicBezTo>
                    <a:pt x="307" y="1191"/>
                    <a:pt x="1007" y="1526"/>
                    <a:pt x="1869" y="1699"/>
                  </a:cubicBezTo>
                  <a:cubicBezTo>
                    <a:pt x="2194" y="1756"/>
                    <a:pt x="2530" y="1795"/>
                    <a:pt x="2865" y="1795"/>
                  </a:cubicBezTo>
                  <a:cubicBezTo>
                    <a:pt x="3507" y="1795"/>
                    <a:pt x="4053" y="1651"/>
                    <a:pt x="4149" y="1306"/>
                  </a:cubicBezTo>
                  <a:cubicBezTo>
                    <a:pt x="4178" y="1191"/>
                    <a:pt x="4158" y="1067"/>
                    <a:pt x="4091" y="961"/>
                  </a:cubicBezTo>
                  <a:cubicBezTo>
                    <a:pt x="3871" y="607"/>
                    <a:pt x="3181" y="271"/>
                    <a:pt x="2319" y="99"/>
                  </a:cubicBezTo>
                  <a:cubicBezTo>
                    <a:pt x="1989" y="35"/>
                    <a:pt x="1642" y="0"/>
                    <a:pt x="13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0" name="Google Shape;480;p32"/>
          <p:cNvSpPr/>
          <p:nvPr/>
        </p:nvSpPr>
        <p:spPr>
          <a:xfrm flipH="1">
            <a:off x="6037332" y="2981766"/>
            <a:ext cx="175269" cy="243723"/>
          </a:xfrm>
          <a:custGeom>
            <a:avLst/>
            <a:gdLst/>
            <a:ahLst/>
            <a:cxnLst/>
            <a:rect l="l" t="t" r="r" b="b"/>
            <a:pathLst>
              <a:path w="1659" h="2307" extrusionOk="0">
                <a:moveTo>
                  <a:pt x="665" y="0"/>
                </a:moveTo>
                <a:cubicBezTo>
                  <a:pt x="576" y="0"/>
                  <a:pt x="500" y="23"/>
                  <a:pt x="451" y="74"/>
                </a:cubicBezTo>
                <a:cubicBezTo>
                  <a:pt x="250" y="266"/>
                  <a:pt x="1" y="1693"/>
                  <a:pt x="10" y="1933"/>
                </a:cubicBezTo>
                <a:cubicBezTo>
                  <a:pt x="26" y="2117"/>
                  <a:pt x="390" y="2307"/>
                  <a:pt x="663" y="2307"/>
                </a:cubicBezTo>
                <a:cubicBezTo>
                  <a:pt x="732" y="2307"/>
                  <a:pt x="794" y="2295"/>
                  <a:pt x="844" y="2268"/>
                </a:cubicBezTo>
                <a:cubicBezTo>
                  <a:pt x="1093" y="2143"/>
                  <a:pt x="1658" y="1444"/>
                  <a:pt x="1361" y="438"/>
                </a:cubicBezTo>
                <a:cubicBezTo>
                  <a:pt x="1290" y="195"/>
                  <a:pt x="925" y="0"/>
                  <a:pt x="665" y="0"/>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2"/>
          <p:cNvSpPr/>
          <p:nvPr/>
        </p:nvSpPr>
        <p:spPr>
          <a:xfrm flipH="1">
            <a:off x="6022224" y="2968983"/>
            <a:ext cx="203477" cy="269606"/>
          </a:xfrm>
          <a:custGeom>
            <a:avLst/>
            <a:gdLst/>
            <a:ahLst/>
            <a:cxnLst/>
            <a:rect l="l" t="t" r="r" b="b"/>
            <a:pathLst>
              <a:path w="1926" h="2552" extrusionOk="0">
                <a:moveTo>
                  <a:pt x="754" y="240"/>
                </a:moveTo>
                <a:cubicBezTo>
                  <a:pt x="762" y="240"/>
                  <a:pt x="769" y="241"/>
                  <a:pt x="776" y="243"/>
                </a:cubicBezTo>
                <a:cubicBezTo>
                  <a:pt x="824" y="243"/>
                  <a:pt x="872" y="243"/>
                  <a:pt x="920" y="262"/>
                </a:cubicBezTo>
                <a:cubicBezTo>
                  <a:pt x="1131" y="310"/>
                  <a:pt x="1332" y="463"/>
                  <a:pt x="1370" y="597"/>
                </a:cubicBezTo>
                <a:cubicBezTo>
                  <a:pt x="1658" y="1556"/>
                  <a:pt x="1102" y="2188"/>
                  <a:pt x="920" y="2284"/>
                </a:cubicBezTo>
                <a:cubicBezTo>
                  <a:pt x="889" y="2301"/>
                  <a:pt x="847" y="2308"/>
                  <a:pt x="800" y="2308"/>
                </a:cubicBezTo>
                <a:cubicBezTo>
                  <a:pt x="688" y="2308"/>
                  <a:pt x="543" y="2265"/>
                  <a:pt x="422" y="2197"/>
                </a:cubicBezTo>
                <a:cubicBezTo>
                  <a:pt x="316" y="2140"/>
                  <a:pt x="259" y="2073"/>
                  <a:pt x="259" y="2044"/>
                </a:cubicBezTo>
                <a:cubicBezTo>
                  <a:pt x="249" y="1795"/>
                  <a:pt x="518" y="425"/>
                  <a:pt x="661" y="272"/>
                </a:cubicBezTo>
                <a:cubicBezTo>
                  <a:pt x="685" y="256"/>
                  <a:pt x="721" y="240"/>
                  <a:pt x="754" y="240"/>
                </a:cubicBezTo>
                <a:close/>
                <a:moveTo>
                  <a:pt x="792" y="0"/>
                </a:moveTo>
                <a:cubicBezTo>
                  <a:pt x="665" y="0"/>
                  <a:pt x="561" y="36"/>
                  <a:pt x="489" y="109"/>
                </a:cubicBezTo>
                <a:cubicBezTo>
                  <a:pt x="249" y="339"/>
                  <a:pt x="0" y="1814"/>
                  <a:pt x="19" y="2054"/>
                </a:cubicBezTo>
                <a:cubicBezTo>
                  <a:pt x="29" y="2188"/>
                  <a:pt x="125" y="2312"/>
                  <a:pt x="297" y="2408"/>
                </a:cubicBezTo>
                <a:cubicBezTo>
                  <a:pt x="450" y="2494"/>
                  <a:pt x="613" y="2542"/>
                  <a:pt x="795" y="2552"/>
                </a:cubicBezTo>
                <a:cubicBezTo>
                  <a:pt x="872" y="2552"/>
                  <a:pt x="949" y="2533"/>
                  <a:pt x="1025" y="2494"/>
                </a:cubicBezTo>
                <a:cubicBezTo>
                  <a:pt x="1284" y="2360"/>
                  <a:pt x="1926" y="1623"/>
                  <a:pt x="1600" y="530"/>
                </a:cubicBezTo>
                <a:cubicBezTo>
                  <a:pt x="1523" y="272"/>
                  <a:pt x="1226" y="90"/>
                  <a:pt x="977" y="23"/>
                </a:cubicBezTo>
                <a:cubicBezTo>
                  <a:pt x="912" y="8"/>
                  <a:pt x="849" y="0"/>
                  <a:pt x="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2"/>
          <p:cNvSpPr/>
          <p:nvPr/>
        </p:nvSpPr>
        <p:spPr>
          <a:xfrm>
            <a:off x="8104800" y="2257500"/>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2"/>
          <p:cNvSpPr/>
          <p:nvPr/>
        </p:nvSpPr>
        <p:spPr>
          <a:xfrm>
            <a:off x="3675050" y="1507863"/>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2"/>
          <p:cNvSpPr/>
          <p:nvPr/>
        </p:nvSpPr>
        <p:spPr>
          <a:xfrm>
            <a:off x="5070449" y="3225497"/>
            <a:ext cx="464929" cy="44820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2"/>
          <p:cNvSpPr/>
          <p:nvPr/>
        </p:nvSpPr>
        <p:spPr>
          <a:xfrm>
            <a:off x="4526876" y="3225502"/>
            <a:ext cx="269700" cy="2697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2"/>
          <p:cNvSpPr/>
          <p:nvPr/>
        </p:nvSpPr>
        <p:spPr>
          <a:xfrm>
            <a:off x="8181934" y="3114938"/>
            <a:ext cx="154800" cy="1548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hought Bubble: Cloud 7">
            <a:extLst>
              <a:ext uri="{FF2B5EF4-FFF2-40B4-BE49-F238E27FC236}">
                <a16:creationId xmlns:a16="http://schemas.microsoft.com/office/drawing/2014/main" id="{5ADC8FFC-05CB-42D7-A85F-0DA546B6EDA4}"/>
              </a:ext>
            </a:extLst>
          </p:cNvPr>
          <p:cNvSpPr/>
          <p:nvPr/>
        </p:nvSpPr>
        <p:spPr>
          <a:xfrm>
            <a:off x="525684" y="10158"/>
            <a:ext cx="5054305" cy="3601049"/>
          </a:xfrm>
          <a:prstGeom prst="cloudCallout">
            <a:avLst>
              <a:gd name="adj1" fmla="val 56449"/>
              <a:gd name="adj2" fmla="val 20085"/>
            </a:avLst>
          </a:prstGeom>
          <a:ln>
            <a:prstDash val="lgDashDotDot"/>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dirty="0" err="1">
                <a:solidFill>
                  <a:schemeClr val="tx1"/>
                </a:solidFill>
              </a:rPr>
              <a:t>Bây</a:t>
            </a:r>
            <a:r>
              <a:rPr lang="en-US" sz="3200" dirty="0">
                <a:solidFill>
                  <a:schemeClr val="tx1"/>
                </a:solidFill>
              </a:rPr>
              <a:t> </a:t>
            </a:r>
            <a:r>
              <a:rPr lang="en-US" sz="3200" dirty="0" err="1">
                <a:solidFill>
                  <a:schemeClr val="tx1"/>
                </a:solidFill>
              </a:rPr>
              <a:t>giờ</a:t>
            </a:r>
            <a:r>
              <a:rPr lang="en-US" sz="3200" dirty="0">
                <a:solidFill>
                  <a:schemeClr val="tx1"/>
                </a:solidFill>
              </a:rPr>
              <a:t> </a:t>
            </a:r>
            <a:r>
              <a:rPr lang="en-US" sz="3200" dirty="0" err="1">
                <a:solidFill>
                  <a:schemeClr val="tx1"/>
                </a:solidFill>
              </a:rPr>
              <a:t>chúng</a:t>
            </a:r>
            <a:r>
              <a:rPr lang="en-US" sz="3200" dirty="0">
                <a:solidFill>
                  <a:schemeClr val="tx1"/>
                </a:solidFill>
              </a:rPr>
              <a:t> ta </a:t>
            </a:r>
            <a:r>
              <a:rPr lang="en-US" sz="3200" dirty="0" err="1">
                <a:solidFill>
                  <a:schemeClr val="tx1"/>
                </a:solidFill>
              </a:rPr>
              <a:t>cùng</a:t>
            </a:r>
            <a:r>
              <a:rPr lang="en-US" sz="3200" dirty="0">
                <a:solidFill>
                  <a:schemeClr val="tx1"/>
                </a:solidFill>
              </a:rPr>
              <a:t> </a:t>
            </a:r>
            <a:r>
              <a:rPr lang="en-US" sz="3200" dirty="0" err="1">
                <a:solidFill>
                  <a:schemeClr val="tx1"/>
                </a:solidFill>
              </a:rPr>
              <a:t>nhau</a:t>
            </a:r>
            <a:r>
              <a:rPr lang="en-US" sz="3200" dirty="0">
                <a:solidFill>
                  <a:schemeClr val="tx1"/>
                </a:solidFill>
              </a:rPr>
              <a:t> </a:t>
            </a:r>
            <a:r>
              <a:rPr lang="en-US" sz="3200" dirty="0" err="1">
                <a:solidFill>
                  <a:schemeClr val="tx1"/>
                </a:solidFill>
              </a:rPr>
              <a:t>ôn</a:t>
            </a:r>
            <a:r>
              <a:rPr lang="en-US" sz="3200" dirty="0">
                <a:solidFill>
                  <a:schemeClr val="tx1"/>
                </a:solidFill>
              </a:rPr>
              <a:t> </a:t>
            </a:r>
            <a:r>
              <a:rPr lang="en-US" sz="3200" dirty="0" err="1">
                <a:solidFill>
                  <a:schemeClr val="tx1"/>
                </a:solidFill>
              </a:rPr>
              <a:t>lại</a:t>
            </a:r>
            <a:r>
              <a:rPr lang="en-US" sz="3200" dirty="0">
                <a:solidFill>
                  <a:schemeClr val="tx1"/>
                </a:solidFill>
              </a:rPr>
              <a:t> </a:t>
            </a:r>
            <a:r>
              <a:rPr lang="en-US" sz="3200" dirty="0" err="1">
                <a:solidFill>
                  <a:schemeClr val="tx1"/>
                </a:solidFill>
              </a:rPr>
              <a:t>cấu</a:t>
            </a:r>
            <a:r>
              <a:rPr lang="en-US" sz="3200" dirty="0">
                <a:solidFill>
                  <a:schemeClr val="tx1"/>
                </a:solidFill>
              </a:rPr>
              <a:t> </a:t>
            </a:r>
            <a:r>
              <a:rPr lang="en-US" sz="3200" dirty="0" err="1">
                <a:solidFill>
                  <a:schemeClr val="tx1"/>
                </a:solidFill>
              </a:rPr>
              <a:t>tạo</a:t>
            </a:r>
            <a:r>
              <a:rPr lang="en-US" sz="3200" dirty="0">
                <a:solidFill>
                  <a:schemeClr val="tx1"/>
                </a:solidFill>
              </a:rPr>
              <a:t> </a:t>
            </a:r>
            <a:r>
              <a:rPr lang="en-US" sz="3200" dirty="0" err="1">
                <a:solidFill>
                  <a:schemeClr val="tx1"/>
                </a:solidFill>
              </a:rPr>
              <a:t>bài</a:t>
            </a:r>
            <a:r>
              <a:rPr lang="en-US" sz="3200" dirty="0">
                <a:solidFill>
                  <a:schemeClr val="tx1"/>
                </a:solidFill>
              </a:rPr>
              <a:t> </a:t>
            </a:r>
            <a:r>
              <a:rPr lang="en-US" sz="3200" dirty="0" err="1">
                <a:solidFill>
                  <a:schemeClr val="tx1"/>
                </a:solidFill>
              </a:rPr>
              <a:t>văn</a:t>
            </a:r>
            <a:r>
              <a:rPr lang="en-US" sz="3200" dirty="0">
                <a:solidFill>
                  <a:schemeClr val="tx1"/>
                </a:solidFill>
              </a:rPr>
              <a:t> </a:t>
            </a:r>
            <a:r>
              <a:rPr lang="en-US" sz="3200" dirty="0" err="1">
                <a:solidFill>
                  <a:schemeClr val="tx1"/>
                </a:solidFill>
              </a:rPr>
              <a:t>miêu</a:t>
            </a:r>
            <a:r>
              <a:rPr lang="en-US" sz="3200" dirty="0">
                <a:solidFill>
                  <a:schemeClr val="tx1"/>
                </a:solidFill>
              </a:rPr>
              <a:t> </a:t>
            </a:r>
            <a:r>
              <a:rPr lang="en-US" sz="3200" dirty="0" err="1">
                <a:solidFill>
                  <a:schemeClr val="tx1"/>
                </a:solidFill>
              </a:rPr>
              <a:t>tả</a:t>
            </a:r>
            <a:r>
              <a:rPr lang="en-US" sz="3200" dirty="0">
                <a:solidFill>
                  <a:schemeClr val="tx1"/>
                </a:solidFill>
              </a:rPr>
              <a:t> </a:t>
            </a:r>
            <a:r>
              <a:rPr lang="en-US" sz="3200" dirty="0" err="1">
                <a:solidFill>
                  <a:schemeClr val="tx1"/>
                </a:solidFill>
              </a:rPr>
              <a:t>đồ</a:t>
            </a:r>
            <a:r>
              <a:rPr lang="en-US" sz="3200" dirty="0">
                <a:solidFill>
                  <a:schemeClr val="tx1"/>
                </a:solidFill>
              </a:rPr>
              <a:t> </a:t>
            </a:r>
            <a:r>
              <a:rPr lang="en-US" sz="3200" dirty="0" err="1">
                <a:solidFill>
                  <a:schemeClr val="tx1"/>
                </a:solidFill>
              </a:rPr>
              <a:t>vật</a:t>
            </a:r>
            <a:r>
              <a:rPr lang="en-US" sz="3200" dirty="0">
                <a:solidFill>
                  <a:schemeClr val="tx1"/>
                </a:solidFill>
              </a:rPr>
              <a:t> </a:t>
            </a:r>
            <a:r>
              <a:rPr lang="en-US" sz="3200" dirty="0" err="1">
                <a:solidFill>
                  <a:schemeClr val="tx1"/>
                </a:solidFill>
              </a:rPr>
              <a:t>nhé</a:t>
            </a:r>
            <a:r>
              <a:rPr lang="en-US" sz="3200" dirty="0">
                <a:solidFill>
                  <a:schemeClr val="tx1"/>
                </a:solidFill>
              </a:rPr>
              <a:t>!</a:t>
            </a:r>
          </a:p>
        </p:txBody>
      </p:sp>
    </p:spTree>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BFCC535-F368-497D-9E47-898F8F0D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pic>
        <p:nvPicPr>
          <p:cNvPr id="1026" name="Picture 2" descr="BTS album underwhelming, still good | Arts &amp; Entertainment ...">
            <a:extLst>
              <a:ext uri="{FF2B5EF4-FFF2-40B4-BE49-F238E27FC236}">
                <a16:creationId xmlns:a16="http://schemas.microsoft.com/office/drawing/2014/main" id="{EA2AA596-B3A4-4A82-ADA5-68CBE297C0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4E14388B-FD7B-4598-B65F-741B63DC67C3}"/>
              </a:ext>
            </a:extLst>
          </p:cNvPr>
          <p:cNvSpPr/>
          <p:nvPr/>
        </p:nvSpPr>
        <p:spPr>
          <a:xfrm>
            <a:off x="390110" y="1477874"/>
            <a:ext cx="4118918" cy="1221846"/>
          </a:xfrm>
          <a:prstGeom prst="roundRect">
            <a:avLst/>
          </a:prstGeom>
          <a:solidFill>
            <a:schemeClr val="bg2">
              <a:lumMod val="90000"/>
            </a:schemeClr>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trực</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rộng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sp>
        <p:nvSpPr>
          <p:cNvPr id="8" name="Rectangle: Rounded Corners 7">
            <a:extLst>
              <a:ext uri="{FF2B5EF4-FFF2-40B4-BE49-F238E27FC236}">
                <a16:creationId xmlns:a16="http://schemas.microsoft.com/office/drawing/2014/main" id="{C7429978-60EA-4AEA-8307-E9CB818F39CB}"/>
              </a:ext>
            </a:extLst>
          </p:cNvPr>
          <p:cNvSpPr/>
          <p:nvPr/>
        </p:nvSpPr>
        <p:spPr>
          <a:xfrm>
            <a:off x="390110" y="2919997"/>
            <a:ext cx="4118918" cy="1368325"/>
          </a:xfrm>
          <a:prstGeom prst="roundRect">
            <a:avLst/>
          </a:prstGeom>
          <a:solidFill>
            <a:schemeClr val="bg2">
              <a:lumMod val="90000"/>
            </a:schemeClr>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B.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trực</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không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rộng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a:p>
            <a:pPr algn="ctr" defTabSz="685800">
              <a:buClrTx/>
            </a:pPr>
            <a:endPar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9" name="Rectangle: Rounded Corners 8">
            <a:extLst>
              <a:ext uri="{FF2B5EF4-FFF2-40B4-BE49-F238E27FC236}">
                <a16:creationId xmlns:a16="http://schemas.microsoft.com/office/drawing/2014/main" id="{879B6789-4F64-44E7-BA27-76EA36937539}"/>
              </a:ext>
            </a:extLst>
          </p:cNvPr>
          <p:cNvSpPr/>
          <p:nvPr/>
        </p:nvSpPr>
        <p:spPr>
          <a:xfrm>
            <a:off x="4998190" y="1486659"/>
            <a:ext cx="3982598" cy="1221846"/>
          </a:xfrm>
          <a:prstGeom prst="roundRect">
            <a:avLst/>
          </a:prstGeom>
          <a:solidFill>
            <a:schemeClr val="bg2">
              <a:lumMod val="90000"/>
            </a:schemeClr>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C.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gián</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rộng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a:p>
            <a:pPr algn="ctr" defTabSz="685800">
              <a:buClrTx/>
            </a:pPr>
            <a:endPar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10" name="Rectangle: Rounded Corners 9">
            <a:extLst>
              <a:ext uri="{FF2B5EF4-FFF2-40B4-BE49-F238E27FC236}">
                <a16:creationId xmlns:a16="http://schemas.microsoft.com/office/drawing/2014/main" id="{4DE356BB-1BE6-4AC0-8E3D-D90F3FD62202}"/>
              </a:ext>
            </a:extLst>
          </p:cNvPr>
          <p:cNvSpPr/>
          <p:nvPr/>
        </p:nvSpPr>
        <p:spPr>
          <a:xfrm>
            <a:off x="5018039" y="2915856"/>
            <a:ext cx="3982598" cy="1368325"/>
          </a:xfrm>
          <a:prstGeom prst="roundRect">
            <a:avLst/>
          </a:prstGeom>
          <a:solidFill>
            <a:schemeClr val="bg2">
              <a:lumMod val="90000"/>
            </a:schemeClr>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D.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trực</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gián</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pic>
        <p:nvPicPr>
          <p:cNvPr id="12" name="30 Second Timer">
            <a:hlinkClick r:id="" action="ppaction://media"/>
            <a:extLst>
              <a:ext uri="{FF2B5EF4-FFF2-40B4-BE49-F238E27FC236}">
                <a16:creationId xmlns:a16="http://schemas.microsoft.com/office/drawing/2014/main" id="{20B46ACF-1D88-4363-8B8C-B068FAA324C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duotone>
              <a:prstClr val="black"/>
              <a:schemeClr val="accent5">
                <a:tint val="45000"/>
                <a:satMod val="400000"/>
              </a:schemeClr>
            </a:duotone>
          </a:blip>
          <a:srcRect l="21290" r="21955"/>
          <a:stretch/>
        </p:blipFill>
        <p:spPr>
          <a:xfrm>
            <a:off x="4264515" y="4251950"/>
            <a:ext cx="861717" cy="854023"/>
          </a:xfrm>
          <a:prstGeom prst="ellipse">
            <a:avLst/>
          </a:prstGeom>
        </p:spPr>
      </p:pic>
      <p:grpSp>
        <p:nvGrpSpPr>
          <p:cNvPr id="3" name="Group 2">
            <a:extLst>
              <a:ext uri="{FF2B5EF4-FFF2-40B4-BE49-F238E27FC236}">
                <a16:creationId xmlns:a16="http://schemas.microsoft.com/office/drawing/2014/main" id="{D076A809-C710-4DE9-A4E9-987368C0207B}"/>
              </a:ext>
            </a:extLst>
          </p:cNvPr>
          <p:cNvGrpSpPr/>
          <p:nvPr/>
        </p:nvGrpSpPr>
        <p:grpSpPr>
          <a:xfrm>
            <a:off x="645656" y="-86360"/>
            <a:ext cx="7726743" cy="1612967"/>
            <a:chOff x="631810" y="-16347"/>
            <a:chExt cx="7726743" cy="1612967"/>
          </a:xfrm>
        </p:grpSpPr>
        <p:grpSp>
          <p:nvGrpSpPr>
            <p:cNvPr id="4" name="Group 3">
              <a:extLst>
                <a:ext uri="{FF2B5EF4-FFF2-40B4-BE49-F238E27FC236}">
                  <a16:creationId xmlns:a16="http://schemas.microsoft.com/office/drawing/2014/main" id="{FBEC9BB3-D769-425E-AA38-B38C51363D96}"/>
                </a:ext>
              </a:extLst>
            </p:cNvPr>
            <p:cNvGrpSpPr/>
            <p:nvPr/>
          </p:nvGrpSpPr>
          <p:grpSpPr>
            <a:xfrm>
              <a:off x="1637828" y="254704"/>
              <a:ext cx="6720725" cy="1070867"/>
              <a:chOff x="1838528" y="661478"/>
              <a:chExt cx="8918642" cy="846309"/>
            </a:xfrm>
          </p:grpSpPr>
          <p:sp>
            <p:nvSpPr>
              <p:cNvPr id="5" name="Rectangle: Rounded Corners 4">
                <a:extLst>
                  <a:ext uri="{FF2B5EF4-FFF2-40B4-BE49-F238E27FC236}">
                    <a16:creationId xmlns:a16="http://schemas.microsoft.com/office/drawing/2014/main" id="{C2C12203-D459-44ED-B3E4-D80BC0FDE6EB}"/>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chemeClr val="bg1"/>
              </a:solid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6" name="TextBox 5">
                <a:extLst>
                  <a:ext uri="{FF2B5EF4-FFF2-40B4-BE49-F238E27FC236}">
                    <a16:creationId xmlns:a16="http://schemas.microsoft.com/office/drawing/2014/main" id="{604CB151-FF3F-4967-BB10-2018B0B772C5}"/>
                  </a:ext>
                </a:extLst>
              </p:cNvPr>
              <p:cNvSpPr txBox="1"/>
              <p:nvPr/>
            </p:nvSpPr>
            <p:spPr>
              <a:xfrm>
                <a:off x="2660481" y="689714"/>
                <a:ext cx="7840495" cy="754033"/>
              </a:xfrm>
              <a:prstGeom prst="rect">
                <a:avLst/>
              </a:prstGeom>
              <a:noFill/>
            </p:spPr>
            <p:txBody>
              <a:bodyPr wrap="square" rtlCol="0">
                <a:spAutoFit/>
              </a:bodyPr>
              <a:lstStyle/>
              <a:p>
                <a:pPr algn="ctr" defTabSz="685800">
                  <a:buClrTx/>
                </a:pP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Có</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những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cách</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mở</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nào</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em</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học</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a:t>
                </a:r>
              </a:p>
            </p:txBody>
          </p:sp>
        </p:grpSp>
        <p:pic>
          <p:nvPicPr>
            <p:cNvPr id="2" name="Picture 1">
              <a:extLst>
                <a:ext uri="{FF2B5EF4-FFF2-40B4-BE49-F238E27FC236}">
                  <a16:creationId xmlns:a16="http://schemas.microsoft.com/office/drawing/2014/main" id="{ABD8DE68-B816-4DC5-BD51-4796E0B6AAB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31810" y="-16347"/>
              <a:ext cx="2154125" cy="1612967"/>
            </a:xfrm>
            <a:prstGeom prst="rect">
              <a:avLst/>
            </a:prstGeom>
          </p:spPr>
        </p:pic>
      </p:grpSp>
    </p:spTree>
    <p:extLst>
      <p:ext uri="{BB962C8B-B14F-4D97-AF65-F5344CB8AC3E}">
        <p14:creationId xmlns:p14="http://schemas.microsoft.com/office/powerpoint/2010/main" val="114934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6052" fill="hold"/>
                                        <p:tgtEl>
                                          <p:spTgt spid="12"/>
                                        </p:tgtEl>
                                      </p:cBhvr>
                                    </p:cmd>
                                  </p:childTnLst>
                                </p:cTn>
                              </p:par>
                            </p:childTnLst>
                          </p:cTn>
                        </p:par>
                      </p:childTnLst>
                    </p:cTn>
                  </p:par>
                  <p:par>
                    <p:cTn id="32" fill="hold">
                      <p:stCondLst>
                        <p:cond delay="indefinite"/>
                      </p:stCondLst>
                      <p:childTnLst>
                        <p:par>
                          <p:cTn id="33" fill="hold">
                            <p:stCondLst>
                              <p:cond delay="0"/>
                            </p:stCondLst>
                            <p:childTnLst>
                              <p:par>
                                <p:cTn id="34" presetID="12" presetClass="exit" presetSubtype="4" fill="hold" grpId="1" nodeType="clickEffect">
                                  <p:stCondLst>
                                    <p:cond delay="0"/>
                                  </p:stCondLst>
                                  <p:childTnLst>
                                    <p:anim calcmode="lin" valueType="num">
                                      <p:cBhvr additive="base">
                                        <p:cTn id="35" dur="500"/>
                                        <p:tgtEl>
                                          <p:spTgt spid="7"/>
                                        </p:tgtEl>
                                        <p:attrNameLst>
                                          <p:attrName>ppt_y</p:attrName>
                                        </p:attrNameLst>
                                      </p:cBhvr>
                                      <p:tavLst>
                                        <p:tav tm="0">
                                          <p:val>
                                            <p:strVal val="#ppt_y"/>
                                          </p:val>
                                        </p:tav>
                                        <p:tav tm="100000">
                                          <p:val>
                                            <p:strVal val="#ppt_y+#ppt_h*1.125000"/>
                                          </p:val>
                                        </p:tav>
                                      </p:tavLst>
                                    </p:anim>
                                    <p:animEffect transition="out" filter="wipe(down)">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par>
                          <p:cTn id="38" fill="hold">
                            <p:stCondLst>
                              <p:cond delay="500"/>
                            </p:stCondLst>
                            <p:childTnLst>
                              <p:par>
                                <p:cTn id="39" presetID="12" presetClass="exit" presetSubtype="4" fill="hold" grpId="1" nodeType="afterEffect">
                                  <p:stCondLst>
                                    <p:cond delay="0"/>
                                  </p:stCondLst>
                                  <p:childTnLst>
                                    <p:anim calcmode="lin" valueType="num">
                                      <p:cBhvr additive="base">
                                        <p:cTn id="40" dur="500"/>
                                        <p:tgtEl>
                                          <p:spTgt spid="8"/>
                                        </p:tgtEl>
                                        <p:attrNameLst>
                                          <p:attrName>ppt_y</p:attrName>
                                        </p:attrNameLst>
                                      </p:cBhvr>
                                      <p:tavLst>
                                        <p:tav tm="0">
                                          <p:val>
                                            <p:strVal val="#ppt_y"/>
                                          </p:val>
                                        </p:tav>
                                        <p:tav tm="100000">
                                          <p:val>
                                            <p:strVal val="#ppt_y+#ppt_h*1.125000"/>
                                          </p:val>
                                        </p:tav>
                                      </p:tavLst>
                                    </p:anim>
                                    <p:animEffect transition="out" filter="wipe(down)">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par>
                          <p:cTn id="43" fill="hold">
                            <p:stCondLst>
                              <p:cond delay="1000"/>
                            </p:stCondLst>
                            <p:childTnLst>
                              <p:par>
                                <p:cTn id="44" presetID="12" presetClass="exit" presetSubtype="4" fill="hold" grpId="1" nodeType="afterEffect">
                                  <p:stCondLst>
                                    <p:cond delay="0"/>
                                  </p:stCondLst>
                                  <p:childTnLst>
                                    <p:anim calcmode="lin" valueType="num">
                                      <p:cBhvr additive="base">
                                        <p:cTn id="45" dur="500"/>
                                        <p:tgtEl>
                                          <p:spTgt spid="9"/>
                                        </p:tgtEl>
                                        <p:attrNameLst>
                                          <p:attrName>ppt_y</p:attrName>
                                        </p:attrNameLst>
                                      </p:cBhvr>
                                      <p:tavLst>
                                        <p:tav tm="0">
                                          <p:val>
                                            <p:strVal val="#ppt_y"/>
                                          </p:val>
                                        </p:tav>
                                        <p:tav tm="100000">
                                          <p:val>
                                            <p:strVal val="#ppt_y+#ppt_h*1.125000"/>
                                          </p:val>
                                        </p:tav>
                                      </p:tavLst>
                                    </p:anim>
                                    <p:animEffect transition="out" filter="wipe(down)">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2"/>
                </p:tgtEl>
              </p:cMediaNode>
            </p:video>
          </p:childTnLst>
        </p:cTn>
      </p:par>
    </p:tnLst>
    <p:bldLst>
      <p:bldP spid="7" grpId="0" animBg="1"/>
      <p:bldP spid="7" grpId="1" animBg="1"/>
      <p:bldP spid="8" grpId="0" animBg="1"/>
      <p:bldP spid="8" grpId="1" animBg="1"/>
      <p:bldP spid="9" grpId="0" animBg="1"/>
      <p:bldP spid="9" grpId="1"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2E0A87E-5EC2-49F7-BFD9-8B6C6341074F}"/>
              </a:ext>
            </a:extLst>
          </p:cNvPr>
          <p:cNvGrpSpPr/>
          <p:nvPr/>
        </p:nvGrpSpPr>
        <p:grpSpPr>
          <a:xfrm>
            <a:off x="1026" y="-12832"/>
            <a:ext cx="9144000" cy="5143500"/>
            <a:chOff x="-34143" y="-12832"/>
            <a:chExt cx="9144000" cy="5143500"/>
          </a:xfrm>
        </p:grpSpPr>
        <p:pic>
          <p:nvPicPr>
            <p:cNvPr id="3074" name="Picture 2" descr="BTS Album Laptop Wallpapers - Top Free BTS Album Laptop ...">
              <a:extLst>
                <a:ext uri="{FF2B5EF4-FFF2-40B4-BE49-F238E27FC236}">
                  <a16:creationId xmlns:a16="http://schemas.microsoft.com/office/drawing/2014/main" id="{EBE8A646-48ED-4CB0-9532-A9537F3358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43" y="-12832"/>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223E195-3C1A-4689-AABD-B9B9900C7A7C}"/>
                </a:ext>
              </a:extLst>
            </p:cNvPr>
            <p:cNvSpPr/>
            <p:nvPr/>
          </p:nvSpPr>
          <p:spPr>
            <a:xfrm>
              <a:off x="3510452" y="3164827"/>
              <a:ext cx="1899139" cy="365410"/>
            </a:xfrm>
            <a:prstGeom prst="rect">
              <a:avLst/>
            </a:prstGeom>
            <a:solidFill>
              <a:srgbClr val="EA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8B0E9E73-367E-487F-9091-914F41C7087E}"/>
              </a:ext>
            </a:extLst>
          </p:cNvPr>
          <p:cNvGrpSpPr/>
          <p:nvPr/>
        </p:nvGrpSpPr>
        <p:grpSpPr>
          <a:xfrm>
            <a:off x="1378896" y="127852"/>
            <a:ext cx="7542366" cy="1287500"/>
            <a:chOff x="1838528" y="661478"/>
            <a:chExt cx="8918642" cy="846309"/>
          </a:xfrm>
        </p:grpSpPr>
        <p:sp>
          <p:nvSpPr>
            <p:cNvPr id="4" name="Rectangle: Rounded Corners 3">
              <a:extLst>
                <a:ext uri="{FF2B5EF4-FFF2-40B4-BE49-F238E27FC236}">
                  <a16:creationId xmlns:a16="http://schemas.microsoft.com/office/drawing/2014/main" id="{1E9400C6-200F-4458-A55E-07DCDEA366A2}"/>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chemeClr val="bg1"/>
            </a:solid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5" name="TextBox 4">
              <a:extLst>
                <a:ext uri="{FF2B5EF4-FFF2-40B4-BE49-F238E27FC236}">
                  <a16:creationId xmlns:a16="http://schemas.microsoft.com/office/drawing/2014/main" id="{F3B2EF6C-B1AB-459B-B768-AA172AECE22E}"/>
                </a:ext>
              </a:extLst>
            </p:cNvPr>
            <p:cNvSpPr txBox="1"/>
            <p:nvPr/>
          </p:nvSpPr>
          <p:spPr>
            <a:xfrm>
              <a:off x="2579201" y="725864"/>
              <a:ext cx="7840494" cy="627161"/>
            </a:xfrm>
            <a:prstGeom prst="rect">
              <a:avLst/>
            </a:prstGeom>
            <a:noFill/>
          </p:spPr>
          <p:txBody>
            <a:bodyPr wrap="square" rtlCol="0">
              <a:spAutoFit/>
            </a:bodyPr>
            <a:lstStyle/>
            <a:p>
              <a:pPr algn="ctr" defTabSz="685800">
                <a:buClrTx/>
              </a:pP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Mở</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trong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văn</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miêu</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đồ</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vật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thường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viết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về</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điều</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gì</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23" name="Group 22">
            <a:extLst>
              <a:ext uri="{FF2B5EF4-FFF2-40B4-BE49-F238E27FC236}">
                <a16:creationId xmlns:a16="http://schemas.microsoft.com/office/drawing/2014/main" id="{9B091FA5-380B-45B7-8F22-2AF7EB6EF4CC}"/>
              </a:ext>
            </a:extLst>
          </p:cNvPr>
          <p:cNvGrpSpPr/>
          <p:nvPr/>
        </p:nvGrpSpPr>
        <p:grpSpPr>
          <a:xfrm>
            <a:off x="105491" y="1589811"/>
            <a:ext cx="4255685" cy="1051011"/>
            <a:chOff x="763048" y="2219282"/>
            <a:chExt cx="5121686" cy="1017052"/>
          </a:xfrm>
        </p:grpSpPr>
        <p:sp>
          <p:nvSpPr>
            <p:cNvPr id="9" name="Rectangle: Rounded Corners 8">
              <a:extLst>
                <a:ext uri="{FF2B5EF4-FFF2-40B4-BE49-F238E27FC236}">
                  <a16:creationId xmlns:a16="http://schemas.microsoft.com/office/drawing/2014/main" id="{358ECA5C-F7CF-4A67-AA63-50C19FA003DB}"/>
                </a:ext>
              </a:extLst>
            </p:cNvPr>
            <p:cNvSpPr/>
            <p:nvPr/>
          </p:nvSpPr>
          <p:spPr>
            <a:xfrm>
              <a:off x="763048" y="2219282"/>
              <a:ext cx="3408490" cy="1017052"/>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Avenir Next LT Pro Light"/>
              </a:endParaRPr>
            </a:p>
          </p:txBody>
        </p:sp>
        <p:sp>
          <p:nvSpPr>
            <p:cNvPr id="15" name="TextBox 14">
              <a:extLst>
                <a:ext uri="{FF2B5EF4-FFF2-40B4-BE49-F238E27FC236}">
                  <a16:creationId xmlns:a16="http://schemas.microsoft.com/office/drawing/2014/main" id="{3EC3F743-AD62-4583-9D40-8D570D351D4C}"/>
                </a:ext>
              </a:extLst>
            </p:cNvPr>
            <p:cNvSpPr txBox="1"/>
            <p:nvPr/>
          </p:nvSpPr>
          <p:spPr>
            <a:xfrm>
              <a:off x="5462201" y="2269478"/>
              <a:ext cx="422533" cy="506314"/>
            </a:xfrm>
            <a:prstGeom prst="rect">
              <a:avLst/>
            </a:prstGeom>
            <a:noFill/>
          </p:spPr>
          <p:txBody>
            <a:bodyPr wrap="square" rtlCol="0">
              <a:spAutoFit/>
            </a:bodyPr>
            <a:lstStyle/>
            <a:p>
              <a:pPr algn="ctr" defTabSz="685800">
                <a:buClrTx/>
              </a:pPr>
              <a:r>
                <a:rPr lang="en-US" sz="2800" b="1" kern="1200" dirty="0">
                  <a:solidFill>
                    <a:prstClr val="black"/>
                  </a:solidFill>
                  <a:latin typeface="Cambria" panose="02040503050406030204" pitchFamily="18" charset="0"/>
                  <a:ea typeface="Cambria" panose="02040503050406030204" pitchFamily="18" charset="0"/>
                  <a:cs typeface="+mn-cs"/>
                </a:rPr>
                <a:t>A</a:t>
              </a:r>
            </a:p>
          </p:txBody>
        </p:sp>
        <p:sp>
          <p:nvSpPr>
            <p:cNvPr id="11" name="Freeform: Shape 10">
              <a:extLst>
                <a:ext uri="{FF2B5EF4-FFF2-40B4-BE49-F238E27FC236}">
                  <a16:creationId xmlns:a16="http://schemas.microsoft.com/office/drawing/2014/main" id="{F5C17545-7D3A-4722-9477-2E79E4F17AE0}"/>
                </a:ext>
              </a:extLst>
            </p:cNvPr>
            <p:cNvSpPr/>
            <p:nvPr/>
          </p:nvSpPr>
          <p:spPr>
            <a:xfrm>
              <a:off x="3852153" y="2519464"/>
              <a:ext cx="1293779" cy="243191"/>
            </a:xfrm>
            <a:custGeom>
              <a:avLst/>
              <a:gdLst>
                <a:gd name="connsiteX0" fmla="*/ 0 w 1293779"/>
                <a:gd name="connsiteY0" fmla="*/ 214008 h 243191"/>
                <a:gd name="connsiteX1" fmla="*/ 48638 w 1293779"/>
                <a:gd name="connsiteY1" fmla="*/ 233464 h 243191"/>
                <a:gd name="connsiteX2" fmla="*/ 77821 w 1293779"/>
                <a:gd name="connsiteY2" fmla="*/ 243191 h 243191"/>
                <a:gd name="connsiteX3" fmla="*/ 145915 w 1293779"/>
                <a:gd name="connsiteY3" fmla="*/ 233464 h 243191"/>
                <a:gd name="connsiteX4" fmla="*/ 175098 w 1293779"/>
                <a:gd name="connsiteY4" fmla="*/ 223736 h 243191"/>
                <a:gd name="connsiteX5" fmla="*/ 233464 w 1293779"/>
                <a:gd name="connsiteY5" fmla="*/ 184825 h 243191"/>
                <a:gd name="connsiteX6" fmla="*/ 262647 w 1293779"/>
                <a:gd name="connsiteY6" fmla="*/ 175098 h 243191"/>
                <a:gd name="connsiteX7" fmla="*/ 311285 w 1293779"/>
                <a:gd name="connsiteY7" fmla="*/ 136187 h 243191"/>
                <a:gd name="connsiteX8" fmla="*/ 340468 w 1293779"/>
                <a:gd name="connsiteY8" fmla="*/ 126459 h 243191"/>
                <a:gd name="connsiteX9" fmla="*/ 369651 w 1293779"/>
                <a:gd name="connsiteY9" fmla="*/ 107004 h 243191"/>
                <a:gd name="connsiteX10" fmla="*/ 389107 w 1293779"/>
                <a:gd name="connsiteY10" fmla="*/ 87549 h 243191"/>
                <a:gd name="connsiteX11" fmla="*/ 418290 w 1293779"/>
                <a:gd name="connsiteY11" fmla="*/ 77821 h 243191"/>
                <a:gd name="connsiteX12" fmla="*/ 466928 w 1293779"/>
                <a:gd name="connsiteY12" fmla="*/ 38910 h 243191"/>
                <a:gd name="connsiteX13" fmla="*/ 525294 w 1293779"/>
                <a:gd name="connsiteY13" fmla="*/ 0 h 243191"/>
                <a:gd name="connsiteX14" fmla="*/ 807396 w 1293779"/>
                <a:gd name="connsiteY14" fmla="*/ 9727 h 243191"/>
                <a:gd name="connsiteX15" fmla="*/ 836579 w 1293779"/>
                <a:gd name="connsiteY15" fmla="*/ 19455 h 243191"/>
                <a:gd name="connsiteX16" fmla="*/ 894945 w 1293779"/>
                <a:gd name="connsiteY16" fmla="*/ 29183 h 243191"/>
                <a:gd name="connsiteX17" fmla="*/ 963038 w 1293779"/>
                <a:gd name="connsiteY17" fmla="*/ 58366 h 243191"/>
                <a:gd name="connsiteX18" fmla="*/ 1001949 w 1293779"/>
                <a:gd name="connsiteY18" fmla="*/ 68093 h 243191"/>
                <a:gd name="connsiteX19" fmla="*/ 1031132 w 1293779"/>
                <a:gd name="connsiteY19" fmla="*/ 87549 h 243191"/>
                <a:gd name="connsiteX20" fmla="*/ 1099226 w 1293779"/>
                <a:gd name="connsiteY20" fmla="*/ 107004 h 243191"/>
                <a:gd name="connsiteX21" fmla="*/ 1254868 w 1293779"/>
                <a:gd name="connsiteY21" fmla="*/ 126459 h 243191"/>
                <a:gd name="connsiteX22" fmla="*/ 1293779 w 1293779"/>
                <a:gd name="connsiteY22" fmla="*/ 136187 h 24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93779" h="243191">
                  <a:moveTo>
                    <a:pt x="0" y="214008"/>
                  </a:moveTo>
                  <a:cubicBezTo>
                    <a:pt x="16213" y="220493"/>
                    <a:pt x="32288" y="227333"/>
                    <a:pt x="48638" y="233464"/>
                  </a:cubicBezTo>
                  <a:cubicBezTo>
                    <a:pt x="58239" y="237064"/>
                    <a:pt x="67567" y="243191"/>
                    <a:pt x="77821" y="243191"/>
                  </a:cubicBezTo>
                  <a:cubicBezTo>
                    <a:pt x="100749" y="243191"/>
                    <a:pt x="123217" y="236706"/>
                    <a:pt x="145915" y="233464"/>
                  </a:cubicBezTo>
                  <a:cubicBezTo>
                    <a:pt x="155643" y="230221"/>
                    <a:pt x="166135" y="228716"/>
                    <a:pt x="175098" y="223736"/>
                  </a:cubicBezTo>
                  <a:cubicBezTo>
                    <a:pt x="195538" y="212380"/>
                    <a:pt x="211281" y="192219"/>
                    <a:pt x="233464" y="184825"/>
                  </a:cubicBezTo>
                  <a:lnTo>
                    <a:pt x="262647" y="175098"/>
                  </a:lnTo>
                  <a:cubicBezTo>
                    <a:pt x="280744" y="157000"/>
                    <a:pt x="286740" y="148459"/>
                    <a:pt x="311285" y="136187"/>
                  </a:cubicBezTo>
                  <a:cubicBezTo>
                    <a:pt x="320456" y="131601"/>
                    <a:pt x="331297" y="131045"/>
                    <a:pt x="340468" y="126459"/>
                  </a:cubicBezTo>
                  <a:cubicBezTo>
                    <a:pt x="350925" y="121231"/>
                    <a:pt x="360522" y="114307"/>
                    <a:pt x="369651" y="107004"/>
                  </a:cubicBezTo>
                  <a:cubicBezTo>
                    <a:pt x="376813" y="101275"/>
                    <a:pt x="381243" y="92268"/>
                    <a:pt x="389107" y="87549"/>
                  </a:cubicBezTo>
                  <a:cubicBezTo>
                    <a:pt x="397900" y="82273"/>
                    <a:pt x="408562" y="81064"/>
                    <a:pt x="418290" y="77821"/>
                  </a:cubicBezTo>
                  <a:cubicBezTo>
                    <a:pt x="454236" y="23901"/>
                    <a:pt x="417179" y="66548"/>
                    <a:pt x="466928" y="38910"/>
                  </a:cubicBezTo>
                  <a:cubicBezTo>
                    <a:pt x="487368" y="27555"/>
                    <a:pt x="525294" y="0"/>
                    <a:pt x="525294" y="0"/>
                  </a:cubicBezTo>
                  <a:cubicBezTo>
                    <a:pt x="619328" y="3242"/>
                    <a:pt x="713489" y="3858"/>
                    <a:pt x="807396" y="9727"/>
                  </a:cubicBezTo>
                  <a:cubicBezTo>
                    <a:pt x="817630" y="10367"/>
                    <a:pt x="826569" y="17231"/>
                    <a:pt x="836579" y="19455"/>
                  </a:cubicBezTo>
                  <a:cubicBezTo>
                    <a:pt x="855833" y="23734"/>
                    <a:pt x="875691" y="24904"/>
                    <a:pt x="894945" y="29183"/>
                  </a:cubicBezTo>
                  <a:cubicBezTo>
                    <a:pt x="934484" y="37969"/>
                    <a:pt x="919767" y="42139"/>
                    <a:pt x="963038" y="58366"/>
                  </a:cubicBezTo>
                  <a:cubicBezTo>
                    <a:pt x="975556" y="63060"/>
                    <a:pt x="988979" y="64851"/>
                    <a:pt x="1001949" y="68093"/>
                  </a:cubicBezTo>
                  <a:cubicBezTo>
                    <a:pt x="1011677" y="74578"/>
                    <a:pt x="1020675" y="82320"/>
                    <a:pt x="1031132" y="87549"/>
                  </a:cubicBezTo>
                  <a:cubicBezTo>
                    <a:pt x="1046676" y="95321"/>
                    <a:pt x="1084688" y="102850"/>
                    <a:pt x="1099226" y="107004"/>
                  </a:cubicBezTo>
                  <a:cubicBezTo>
                    <a:pt x="1184320" y="131317"/>
                    <a:pt x="1053028" y="110934"/>
                    <a:pt x="1254868" y="126459"/>
                  </a:cubicBezTo>
                  <a:cubicBezTo>
                    <a:pt x="1287127" y="137212"/>
                    <a:pt x="1273797" y="136187"/>
                    <a:pt x="1293779" y="136187"/>
                  </a:cubicBezTo>
                </a:path>
              </a:pathLst>
            </a:custGeom>
            <a:noFill/>
            <a:ln w="38100">
              <a:solidFill>
                <a:srgbClr val="ECECE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24" name="TextBox 23">
              <a:extLst>
                <a:ext uri="{FF2B5EF4-FFF2-40B4-BE49-F238E27FC236}">
                  <a16:creationId xmlns:a16="http://schemas.microsoft.com/office/drawing/2014/main" id="{5E97566C-4F6F-4E34-8C7F-AC30529D5A96}"/>
                </a:ext>
              </a:extLst>
            </p:cNvPr>
            <p:cNvSpPr txBox="1"/>
            <p:nvPr/>
          </p:nvSpPr>
          <p:spPr>
            <a:xfrm>
              <a:off x="1111944" y="2237300"/>
              <a:ext cx="2582073" cy="923279"/>
            </a:xfrm>
            <a:prstGeom prst="rect">
              <a:avLst/>
            </a:prstGeom>
            <a:noFill/>
          </p:spPr>
          <p:txBody>
            <a:bodyPr wrap="square" rtlCol="0">
              <a:spAutoFit/>
            </a:bodyPr>
            <a:lstStyle/>
            <a:p>
              <a:pPr algn="ctr" defTabSz="685800">
                <a:buClrTx/>
              </a:pP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Giới</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thiệu</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định</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tả</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30" name="Group 29">
            <a:extLst>
              <a:ext uri="{FF2B5EF4-FFF2-40B4-BE49-F238E27FC236}">
                <a16:creationId xmlns:a16="http://schemas.microsoft.com/office/drawing/2014/main" id="{F45A3CA9-F8B2-4130-A405-53E80CB4EC97}"/>
              </a:ext>
            </a:extLst>
          </p:cNvPr>
          <p:cNvGrpSpPr/>
          <p:nvPr/>
        </p:nvGrpSpPr>
        <p:grpSpPr>
          <a:xfrm>
            <a:off x="105491" y="2379212"/>
            <a:ext cx="4272890" cy="1509204"/>
            <a:chOff x="140655" y="3172285"/>
            <a:chExt cx="5697185" cy="2012274"/>
          </a:xfrm>
        </p:grpSpPr>
        <p:sp>
          <p:nvSpPr>
            <p:cNvPr id="12" name="Rectangle: Rounded Corners 11">
              <a:extLst>
                <a:ext uri="{FF2B5EF4-FFF2-40B4-BE49-F238E27FC236}">
                  <a16:creationId xmlns:a16="http://schemas.microsoft.com/office/drawing/2014/main" id="{54CBC8B2-97B5-4012-8543-489B67768B97}"/>
                </a:ext>
              </a:extLst>
            </p:cNvPr>
            <p:cNvSpPr/>
            <p:nvPr/>
          </p:nvSpPr>
          <p:spPr>
            <a:xfrm>
              <a:off x="140655" y="3697033"/>
              <a:ext cx="3776220" cy="1487526"/>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Avenir Next LT Pro Light"/>
              </a:endParaRPr>
            </a:p>
          </p:txBody>
        </p:sp>
        <p:sp>
          <p:nvSpPr>
            <p:cNvPr id="17" name="TextBox 16">
              <a:extLst>
                <a:ext uri="{FF2B5EF4-FFF2-40B4-BE49-F238E27FC236}">
                  <a16:creationId xmlns:a16="http://schemas.microsoft.com/office/drawing/2014/main" id="{94922DCA-0DDF-483D-9A66-2B120B4A4504}"/>
                </a:ext>
              </a:extLst>
            </p:cNvPr>
            <p:cNvSpPr txBox="1"/>
            <p:nvPr/>
          </p:nvSpPr>
          <p:spPr>
            <a:xfrm>
              <a:off x="5415307" y="3172285"/>
              <a:ext cx="422533" cy="697627"/>
            </a:xfrm>
            <a:prstGeom prst="rect">
              <a:avLst/>
            </a:prstGeom>
            <a:noFill/>
          </p:spPr>
          <p:txBody>
            <a:bodyPr wrap="square" rtlCol="0">
              <a:spAutoFit/>
            </a:bodyPr>
            <a:lstStyle/>
            <a:p>
              <a:pPr algn="ctr" defTabSz="685800">
                <a:buClrTx/>
              </a:pPr>
              <a:r>
                <a:rPr lang="en-US" sz="2800" b="1" kern="1200" dirty="0">
                  <a:solidFill>
                    <a:prstClr val="black"/>
                  </a:solidFill>
                  <a:latin typeface="Cambria" panose="02040503050406030204" pitchFamily="18" charset="0"/>
                  <a:ea typeface="Cambria" panose="02040503050406030204" pitchFamily="18" charset="0"/>
                  <a:cs typeface="+mn-cs"/>
                </a:rPr>
                <a:t>D</a:t>
              </a:r>
            </a:p>
          </p:txBody>
        </p:sp>
        <p:sp>
          <p:nvSpPr>
            <p:cNvPr id="19" name="Freeform: Shape 18">
              <a:extLst>
                <a:ext uri="{FF2B5EF4-FFF2-40B4-BE49-F238E27FC236}">
                  <a16:creationId xmlns:a16="http://schemas.microsoft.com/office/drawing/2014/main" id="{228BE58B-534B-4CB0-8AD8-7B3F2D8EEFA4}"/>
                </a:ext>
              </a:extLst>
            </p:cNvPr>
            <p:cNvSpPr/>
            <p:nvPr/>
          </p:nvSpPr>
          <p:spPr>
            <a:xfrm>
              <a:off x="3861881" y="3550596"/>
              <a:ext cx="1274323" cy="487214"/>
            </a:xfrm>
            <a:custGeom>
              <a:avLst/>
              <a:gdLst>
                <a:gd name="connsiteX0" fmla="*/ 1274323 w 1274323"/>
                <a:gd name="connsiteY0" fmla="*/ 0 h 487214"/>
                <a:gd name="connsiteX1" fmla="*/ 1225685 w 1274323"/>
                <a:gd name="connsiteY1" fmla="*/ 48638 h 487214"/>
                <a:gd name="connsiteX2" fmla="*/ 1186774 w 1274323"/>
                <a:gd name="connsiteY2" fmla="*/ 97276 h 487214"/>
                <a:gd name="connsiteX3" fmla="*/ 1157591 w 1274323"/>
                <a:gd name="connsiteY3" fmla="*/ 145915 h 487214"/>
                <a:gd name="connsiteX4" fmla="*/ 1079770 w 1274323"/>
                <a:gd name="connsiteY4" fmla="*/ 233464 h 487214"/>
                <a:gd name="connsiteX5" fmla="*/ 1050587 w 1274323"/>
                <a:gd name="connsiteY5" fmla="*/ 243191 h 487214"/>
                <a:gd name="connsiteX6" fmla="*/ 992221 w 1274323"/>
                <a:gd name="connsiteY6" fmla="*/ 282102 h 487214"/>
                <a:gd name="connsiteX7" fmla="*/ 778213 w 1274323"/>
                <a:gd name="connsiteY7" fmla="*/ 301557 h 487214"/>
                <a:gd name="connsiteX8" fmla="*/ 710119 w 1274323"/>
                <a:gd name="connsiteY8" fmla="*/ 311285 h 487214"/>
                <a:gd name="connsiteX9" fmla="*/ 651753 w 1274323"/>
                <a:gd name="connsiteY9" fmla="*/ 330740 h 487214"/>
                <a:gd name="connsiteX10" fmla="*/ 525293 w 1274323"/>
                <a:gd name="connsiteY10" fmla="*/ 359923 h 487214"/>
                <a:gd name="connsiteX11" fmla="*/ 486383 w 1274323"/>
                <a:gd name="connsiteY11" fmla="*/ 379378 h 487214"/>
                <a:gd name="connsiteX12" fmla="*/ 428017 w 1274323"/>
                <a:gd name="connsiteY12" fmla="*/ 418289 h 487214"/>
                <a:gd name="connsiteX13" fmla="*/ 398834 w 1274323"/>
                <a:gd name="connsiteY13" fmla="*/ 437744 h 487214"/>
                <a:gd name="connsiteX14" fmla="*/ 330740 w 1274323"/>
                <a:gd name="connsiteY14" fmla="*/ 457200 h 487214"/>
                <a:gd name="connsiteX15" fmla="*/ 301557 w 1274323"/>
                <a:gd name="connsiteY15" fmla="*/ 476655 h 487214"/>
                <a:gd name="connsiteX16" fmla="*/ 145915 w 1274323"/>
                <a:gd name="connsiteY16" fmla="*/ 476655 h 487214"/>
                <a:gd name="connsiteX17" fmla="*/ 116732 w 1274323"/>
                <a:gd name="connsiteY17" fmla="*/ 466927 h 487214"/>
                <a:gd name="connsiteX18" fmla="*/ 68093 w 1274323"/>
                <a:gd name="connsiteY18" fmla="*/ 437744 h 487214"/>
                <a:gd name="connsiteX19" fmla="*/ 0 w 1274323"/>
                <a:gd name="connsiteY19" fmla="*/ 437744 h 487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4323" h="487214">
                  <a:moveTo>
                    <a:pt x="1274323" y="0"/>
                  </a:moveTo>
                  <a:cubicBezTo>
                    <a:pt x="1258110" y="16213"/>
                    <a:pt x="1240783" y="31383"/>
                    <a:pt x="1225685" y="48638"/>
                  </a:cubicBezTo>
                  <a:cubicBezTo>
                    <a:pt x="1139808" y="146783"/>
                    <a:pt x="1262612" y="21441"/>
                    <a:pt x="1186774" y="97276"/>
                  </a:cubicBezTo>
                  <a:cubicBezTo>
                    <a:pt x="1168176" y="153074"/>
                    <a:pt x="1189638" y="103185"/>
                    <a:pt x="1157591" y="145915"/>
                  </a:cubicBezTo>
                  <a:cubicBezTo>
                    <a:pt x="1118684" y="197791"/>
                    <a:pt x="1131149" y="204105"/>
                    <a:pt x="1079770" y="233464"/>
                  </a:cubicBezTo>
                  <a:cubicBezTo>
                    <a:pt x="1070867" y="238551"/>
                    <a:pt x="1060315" y="239949"/>
                    <a:pt x="1050587" y="243191"/>
                  </a:cubicBezTo>
                  <a:cubicBezTo>
                    <a:pt x="1031132" y="256161"/>
                    <a:pt x="1014905" y="276431"/>
                    <a:pt x="992221" y="282102"/>
                  </a:cubicBezTo>
                  <a:cubicBezTo>
                    <a:pt x="896600" y="306008"/>
                    <a:pt x="966659" y="291088"/>
                    <a:pt x="778213" y="301557"/>
                  </a:cubicBezTo>
                  <a:cubicBezTo>
                    <a:pt x="755515" y="304800"/>
                    <a:pt x="732460" y="306129"/>
                    <a:pt x="710119" y="311285"/>
                  </a:cubicBezTo>
                  <a:cubicBezTo>
                    <a:pt x="690136" y="315896"/>
                    <a:pt x="671862" y="326718"/>
                    <a:pt x="651753" y="330740"/>
                  </a:cubicBezTo>
                  <a:cubicBezTo>
                    <a:pt x="625779" y="335935"/>
                    <a:pt x="560619" y="344783"/>
                    <a:pt x="525293" y="359923"/>
                  </a:cubicBezTo>
                  <a:cubicBezTo>
                    <a:pt x="511965" y="365635"/>
                    <a:pt x="499353" y="372893"/>
                    <a:pt x="486383" y="379378"/>
                  </a:cubicBezTo>
                  <a:cubicBezTo>
                    <a:pt x="451709" y="414054"/>
                    <a:pt x="482982" y="386881"/>
                    <a:pt x="428017" y="418289"/>
                  </a:cubicBezTo>
                  <a:cubicBezTo>
                    <a:pt x="417866" y="424089"/>
                    <a:pt x="409291" y="432516"/>
                    <a:pt x="398834" y="437744"/>
                  </a:cubicBezTo>
                  <a:cubicBezTo>
                    <a:pt x="384877" y="444722"/>
                    <a:pt x="343209" y="454083"/>
                    <a:pt x="330740" y="457200"/>
                  </a:cubicBezTo>
                  <a:cubicBezTo>
                    <a:pt x="321012" y="463685"/>
                    <a:pt x="312303" y="472050"/>
                    <a:pt x="301557" y="476655"/>
                  </a:cubicBezTo>
                  <a:cubicBezTo>
                    <a:pt x="251553" y="498086"/>
                    <a:pt x="197742" y="480974"/>
                    <a:pt x="145915" y="476655"/>
                  </a:cubicBezTo>
                  <a:cubicBezTo>
                    <a:pt x="136187" y="473412"/>
                    <a:pt x="125525" y="472203"/>
                    <a:pt x="116732" y="466927"/>
                  </a:cubicBezTo>
                  <a:cubicBezTo>
                    <a:pt x="84475" y="447573"/>
                    <a:pt x="112182" y="442153"/>
                    <a:pt x="68093" y="437744"/>
                  </a:cubicBezTo>
                  <a:cubicBezTo>
                    <a:pt x="45508" y="435485"/>
                    <a:pt x="22698" y="437744"/>
                    <a:pt x="0" y="437744"/>
                  </a:cubicBezTo>
                </a:path>
              </a:pathLst>
            </a:custGeom>
            <a:noFill/>
            <a:ln w="38100">
              <a:solidFill>
                <a:srgbClr val="ECECE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25" name="TextBox 24">
              <a:extLst>
                <a:ext uri="{FF2B5EF4-FFF2-40B4-BE49-F238E27FC236}">
                  <a16:creationId xmlns:a16="http://schemas.microsoft.com/office/drawing/2014/main" id="{9D98A55B-7750-4935-BBE3-02763D14D46F}"/>
                </a:ext>
              </a:extLst>
            </p:cNvPr>
            <p:cNvSpPr txBox="1"/>
            <p:nvPr/>
          </p:nvSpPr>
          <p:spPr>
            <a:xfrm>
              <a:off x="241908" y="3762557"/>
              <a:ext cx="3530628" cy="1272143"/>
            </a:xfrm>
            <a:prstGeom prst="rect">
              <a:avLst/>
            </a:prstGeom>
            <a:noFill/>
          </p:spPr>
          <p:txBody>
            <a:bodyPr wrap="square" rtlCol="0">
              <a:spAutoFit/>
            </a:bodyPr>
            <a:lstStyle/>
            <a:p>
              <a:pPr algn="ctr" defTabSz="685800">
                <a:buClrTx/>
              </a:pP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Nêu</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tình</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cảm</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với</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28" name="Group 27">
            <a:extLst>
              <a:ext uri="{FF2B5EF4-FFF2-40B4-BE49-F238E27FC236}">
                <a16:creationId xmlns:a16="http://schemas.microsoft.com/office/drawing/2014/main" id="{71583768-3B7B-4AE1-BF07-9F94195FF656}"/>
              </a:ext>
            </a:extLst>
          </p:cNvPr>
          <p:cNvGrpSpPr/>
          <p:nvPr/>
        </p:nvGrpSpPr>
        <p:grpSpPr>
          <a:xfrm>
            <a:off x="4771287" y="1589813"/>
            <a:ext cx="4315758" cy="1051012"/>
            <a:chOff x="6361722" y="2119753"/>
            <a:chExt cx="5754346" cy="1401349"/>
          </a:xfrm>
        </p:grpSpPr>
        <p:sp>
          <p:nvSpPr>
            <p:cNvPr id="13" name="Rectangle: Rounded Corners 12">
              <a:extLst>
                <a:ext uri="{FF2B5EF4-FFF2-40B4-BE49-F238E27FC236}">
                  <a16:creationId xmlns:a16="http://schemas.microsoft.com/office/drawing/2014/main" id="{0893E71F-06ED-4F8E-8298-934BACEF3CA9}"/>
                </a:ext>
              </a:extLst>
            </p:cNvPr>
            <p:cNvSpPr/>
            <p:nvPr/>
          </p:nvSpPr>
          <p:spPr>
            <a:xfrm>
              <a:off x="8246065" y="2119753"/>
              <a:ext cx="3870003" cy="1401349"/>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Avenir Next LT Pro Light"/>
              </a:endParaRPr>
            </a:p>
          </p:txBody>
        </p:sp>
        <p:sp>
          <p:nvSpPr>
            <p:cNvPr id="16" name="TextBox 15">
              <a:extLst>
                <a:ext uri="{FF2B5EF4-FFF2-40B4-BE49-F238E27FC236}">
                  <a16:creationId xmlns:a16="http://schemas.microsoft.com/office/drawing/2014/main" id="{661AC520-CE81-41A5-A541-53ACE6610E00}"/>
                </a:ext>
              </a:extLst>
            </p:cNvPr>
            <p:cNvSpPr txBox="1"/>
            <p:nvPr/>
          </p:nvSpPr>
          <p:spPr>
            <a:xfrm>
              <a:off x="6361722" y="2172680"/>
              <a:ext cx="359757" cy="697627"/>
            </a:xfrm>
            <a:prstGeom prst="rect">
              <a:avLst/>
            </a:prstGeom>
            <a:noFill/>
          </p:spPr>
          <p:txBody>
            <a:bodyPr wrap="square" rtlCol="0">
              <a:spAutoFit/>
            </a:bodyPr>
            <a:lstStyle/>
            <a:p>
              <a:pPr algn="ctr" defTabSz="685800">
                <a:buClrTx/>
              </a:pPr>
              <a:r>
                <a:rPr lang="en-US" sz="2800" b="1" kern="1200" dirty="0">
                  <a:solidFill>
                    <a:prstClr val="black"/>
                  </a:solidFill>
                  <a:latin typeface="Cambria" panose="02040503050406030204" pitchFamily="18" charset="0"/>
                  <a:ea typeface="Cambria" panose="02040503050406030204" pitchFamily="18" charset="0"/>
                  <a:cs typeface="+mn-cs"/>
                </a:rPr>
                <a:t>B</a:t>
              </a:r>
            </a:p>
          </p:txBody>
        </p:sp>
        <p:sp>
          <p:nvSpPr>
            <p:cNvPr id="20" name="Freeform: Shape 19">
              <a:extLst>
                <a:ext uri="{FF2B5EF4-FFF2-40B4-BE49-F238E27FC236}">
                  <a16:creationId xmlns:a16="http://schemas.microsoft.com/office/drawing/2014/main" id="{13FCE3BA-BCDC-4DEF-8C43-DCC1051225BF}"/>
                </a:ext>
              </a:extLst>
            </p:cNvPr>
            <p:cNvSpPr/>
            <p:nvPr/>
          </p:nvSpPr>
          <p:spPr>
            <a:xfrm>
              <a:off x="7052553" y="2324911"/>
              <a:ext cx="1274324" cy="301557"/>
            </a:xfrm>
            <a:custGeom>
              <a:avLst/>
              <a:gdLst>
                <a:gd name="connsiteX0" fmla="*/ 0 w 1274324"/>
                <a:gd name="connsiteY0" fmla="*/ 301557 h 301557"/>
                <a:gd name="connsiteX1" fmla="*/ 68094 w 1274324"/>
                <a:gd name="connsiteY1" fmla="*/ 291829 h 301557"/>
                <a:gd name="connsiteX2" fmla="*/ 107004 w 1274324"/>
                <a:gd name="connsiteY2" fmla="*/ 233463 h 301557"/>
                <a:gd name="connsiteX3" fmla="*/ 126460 w 1274324"/>
                <a:gd name="connsiteY3" fmla="*/ 214008 h 301557"/>
                <a:gd name="connsiteX4" fmla="*/ 165370 w 1274324"/>
                <a:gd name="connsiteY4" fmla="*/ 145915 h 301557"/>
                <a:gd name="connsiteX5" fmla="*/ 184826 w 1274324"/>
                <a:gd name="connsiteY5" fmla="*/ 126459 h 301557"/>
                <a:gd name="connsiteX6" fmla="*/ 233464 w 1274324"/>
                <a:gd name="connsiteY6" fmla="*/ 77821 h 301557"/>
                <a:gd name="connsiteX7" fmla="*/ 282102 w 1274324"/>
                <a:gd name="connsiteY7" fmla="*/ 38910 h 301557"/>
                <a:gd name="connsiteX8" fmla="*/ 311285 w 1274324"/>
                <a:gd name="connsiteY8" fmla="*/ 19455 h 301557"/>
                <a:gd name="connsiteX9" fmla="*/ 369651 w 1274324"/>
                <a:gd name="connsiteY9" fmla="*/ 0 h 301557"/>
                <a:gd name="connsiteX10" fmla="*/ 544749 w 1274324"/>
                <a:gd name="connsiteY10" fmla="*/ 9727 h 301557"/>
                <a:gd name="connsiteX11" fmla="*/ 593387 w 1274324"/>
                <a:gd name="connsiteY11" fmla="*/ 19455 h 301557"/>
                <a:gd name="connsiteX12" fmla="*/ 651753 w 1274324"/>
                <a:gd name="connsiteY12" fmla="*/ 38910 h 301557"/>
                <a:gd name="connsiteX13" fmla="*/ 719847 w 1274324"/>
                <a:gd name="connsiteY13" fmla="*/ 77821 h 301557"/>
                <a:gd name="connsiteX14" fmla="*/ 749030 w 1274324"/>
                <a:gd name="connsiteY14" fmla="*/ 97276 h 301557"/>
                <a:gd name="connsiteX15" fmla="*/ 778213 w 1274324"/>
                <a:gd name="connsiteY15" fmla="*/ 107004 h 301557"/>
                <a:gd name="connsiteX16" fmla="*/ 817124 w 1274324"/>
                <a:gd name="connsiteY16" fmla="*/ 126459 h 301557"/>
                <a:gd name="connsiteX17" fmla="*/ 875490 w 1274324"/>
                <a:gd name="connsiteY17" fmla="*/ 155642 h 301557"/>
                <a:gd name="connsiteX18" fmla="*/ 904673 w 1274324"/>
                <a:gd name="connsiteY18" fmla="*/ 175098 h 301557"/>
                <a:gd name="connsiteX19" fmla="*/ 933856 w 1274324"/>
                <a:gd name="connsiteY19" fmla="*/ 184825 h 301557"/>
                <a:gd name="connsiteX20" fmla="*/ 992221 w 1274324"/>
                <a:gd name="connsiteY20" fmla="*/ 214008 h 301557"/>
                <a:gd name="connsiteX21" fmla="*/ 1021404 w 1274324"/>
                <a:gd name="connsiteY21" fmla="*/ 233463 h 301557"/>
                <a:gd name="connsiteX22" fmla="*/ 1099226 w 1274324"/>
                <a:gd name="connsiteY22" fmla="*/ 252919 h 301557"/>
                <a:gd name="connsiteX23" fmla="*/ 1128409 w 1274324"/>
                <a:gd name="connsiteY23" fmla="*/ 262646 h 301557"/>
                <a:gd name="connsiteX24" fmla="*/ 1215958 w 1274324"/>
                <a:gd name="connsiteY24" fmla="*/ 272374 h 301557"/>
                <a:gd name="connsiteX25" fmla="*/ 1274324 w 1274324"/>
                <a:gd name="connsiteY25" fmla="*/ 282102 h 30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74324" h="301557">
                  <a:moveTo>
                    <a:pt x="0" y="301557"/>
                  </a:moveTo>
                  <a:cubicBezTo>
                    <a:pt x="22698" y="298314"/>
                    <a:pt x="48750" y="304139"/>
                    <a:pt x="68094" y="291829"/>
                  </a:cubicBezTo>
                  <a:cubicBezTo>
                    <a:pt x="87821" y="279276"/>
                    <a:pt x="90470" y="249996"/>
                    <a:pt x="107004" y="233463"/>
                  </a:cubicBezTo>
                  <a:lnTo>
                    <a:pt x="126460" y="214008"/>
                  </a:lnTo>
                  <a:cubicBezTo>
                    <a:pt x="139773" y="187381"/>
                    <a:pt x="147038" y="168830"/>
                    <a:pt x="165370" y="145915"/>
                  </a:cubicBezTo>
                  <a:cubicBezTo>
                    <a:pt x="171099" y="138753"/>
                    <a:pt x="179097" y="133621"/>
                    <a:pt x="184826" y="126459"/>
                  </a:cubicBezTo>
                  <a:cubicBezTo>
                    <a:pt x="221884" y="80137"/>
                    <a:pt x="183436" y="111173"/>
                    <a:pt x="233464" y="77821"/>
                  </a:cubicBezTo>
                  <a:cubicBezTo>
                    <a:pt x="266259" y="28627"/>
                    <a:pt x="235116" y="62403"/>
                    <a:pt x="282102" y="38910"/>
                  </a:cubicBezTo>
                  <a:cubicBezTo>
                    <a:pt x="292559" y="33682"/>
                    <a:pt x="300601" y="24203"/>
                    <a:pt x="311285" y="19455"/>
                  </a:cubicBezTo>
                  <a:cubicBezTo>
                    <a:pt x="330025" y="11126"/>
                    <a:pt x="369651" y="0"/>
                    <a:pt x="369651" y="0"/>
                  </a:cubicBezTo>
                  <a:cubicBezTo>
                    <a:pt x="428017" y="3242"/>
                    <a:pt x="486513" y="4663"/>
                    <a:pt x="544749" y="9727"/>
                  </a:cubicBezTo>
                  <a:cubicBezTo>
                    <a:pt x="561221" y="11159"/>
                    <a:pt x="577436" y="15105"/>
                    <a:pt x="593387" y="19455"/>
                  </a:cubicBezTo>
                  <a:cubicBezTo>
                    <a:pt x="613172" y="24851"/>
                    <a:pt x="651753" y="38910"/>
                    <a:pt x="651753" y="38910"/>
                  </a:cubicBezTo>
                  <a:cubicBezTo>
                    <a:pt x="707192" y="94349"/>
                    <a:pt x="651260" y="48427"/>
                    <a:pt x="719847" y="77821"/>
                  </a:cubicBezTo>
                  <a:cubicBezTo>
                    <a:pt x="730593" y="82426"/>
                    <a:pt x="738573" y="92048"/>
                    <a:pt x="749030" y="97276"/>
                  </a:cubicBezTo>
                  <a:cubicBezTo>
                    <a:pt x="758201" y="101862"/>
                    <a:pt x="768788" y="102965"/>
                    <a:pt x="778213" y="107004"/>
                  </a:cubicBezTo>
                  <a:cubicBezTo>
                    <a:pt x="791542" y="112716"/>
                    <a:pt x="804154" y="119974"/>
                    <a:pt x="817124" y="126459"/>
                  </a:cubicBezTo>
                  <a:cubicBezTo>
                    <a:pt x="856281" y="165618"/>
                    <a:pt x="812741" y="128750"/>
                    <a:pt x="875490" y="155642"/>
                  </a:cubicBezTo>
                  <a:cubicBezTo>
                    <a:pt x="886236" y="160247"/>
                    <a:pt x="894216" y="169869"/>
                    <a:pt x="904673" y="175098"/>
                  </a:cubicBezTo>
                  <a:cubicBezTo>
                    <a:pt x="913844" y="179684"/>
                    <a:pt x="924128" y="181583"/>
                    <a:pt x="933856" y="184825"/>
                  </a:cubicBezTo>
                  <a:cubicBezTo>
                    <a:pt x="1017481" y="240576"/>
                    <a:pt x="911679" y="173737"/>
                    <a:pt x="992221" y="214008"/>
                  </a:cubicBezTo>
                  <a:cubicBezTo>
                    <a:pt x="1002678" y="219236"/>
                    <a:pt x="1010947" y="228235"/>
                    <a:pt x="1021404" y="233463"/>
                  </a:cubicBezTo>
                  <a:cubicBezTo>
                    <a:pt x="1043641" y="244582"/>
                    <a:pt x="1077025" y="247369"/>
                    <a:pt x="1099226" y="252919"/>
                  </a:cubicBezTo>
                  <a:cubicBezTo>
                    <a:pt x="1109174" y="255406"/>
                    <a:pt x="1118295" y="260960"/>
                    <a:pt x="1128409" y="262646"/>
                  </a:cubicBezTo>
                  <a:cubicBezTo>
                    <a:pt x="1157372" y="267473"/>
                    <a:pt x="1186891" y="268221"/>
                    <a:pt x="1215958" y="272374"/>
                  </a:cubicBezTo>
                  <a:cubicBezTo>
                    <a:pt x="1288503" y="282738"/>
                    <a:pt x="1243997" y="282102"/>
                    <a:pt x="1274324" y="282102"/>
                  </a:cubicBezTo>
                </a:path>
              </a:pathLst>
            </a:custGeom>
            <a:noFill/>
            <a:ln w="38100">
              <a:solidFill>
                <a:srgbClr val="ECECE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26" name="TextBox 25">
              <a:extLst>
                <a:ext uri="{FF2B5EF4-FFF2-40B4-BE49-F238E27FC236}">
                  <a16:creationId xmlns:a16="http://schemas.microsoft.com/office/drawing/2014/main" id="{544D259C-11E6-4C28-9E24-0B23DE2F5B8D}"/>
                </a:ext>
              </a:extLst>
            </p:cNvPr>
            <p:cNvSpPr txBox="1"/>
            <p:nvPr/>
          </p:nvSpPr>
          <p:spPr>
            <a:xfrm>
              <a:off x="8773168" y="2184353"/>
              <a:ext cx="3069077" cy="1272142"/>
            </a:xfrm>
            <a:prstGeom prst="rect">
              <a:avLst/>
            </a:prstGeom>
            <a:noFill/>
          </p:spPr>
          <p:txBody>
            <a:bodyPr wrap="square" rtlCol="0">
              <a:spAutoFit/>
            </a:bodyPr>
            <a:lstStyle/>
            <a:p>
              <a:pPr algn="ctr" defTabSz="685800">
                <a:buClrTx/>
              </a:pP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Nêu</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kỉ</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niệm</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với</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29" name="Group 28">
            <a:extLst>
              <a:ext uri="{FF2B5EF4-FFF2-40B4-BE49-F238E27FC236}">
                <a16:creationId xmlns:a16="http://schemas.microsoft.com/office/drawing/2014/main" id="{AFE89DC4-85B8-4CE1-9E2F-AE1CCEAEE6F5}"/>
              </a:ext>
            </a:extLst>
          </p:cNvPr>
          <p:cNvGrpSpPr/>
          <p:nvPr/>
        </p:nvGrpSpPr>
        <p:grpSpPr>
          <a:xfrm>
            <a:off x="4743819" y="2378047"/>
            <a:ext cx="4366038" cy="1510359"/>
            <a:chOff x="6325095" y="3170740"/>
            <a:chExt cx="5821385" cy="2013816"/>
          </a:xfrm>
        </p:grpSpPr>
        <p:sp>
          <p:nvSpPr>
            <p:cNvPr id="14" name="Rectangle: Rounded Corners 13">
              <a:extLst>
                <a:ext uri="{FF2B5EF4-FFF2-40B4-BE49-F238E27FC236}">
                  <a16:creationId xmlns:a16="http://schemas.microsoft.com/office/drawing/2014/main" id="{4A8E49D1-78E5-465E-95A5-D04FE3EF1BB7}"/>
                </a:ext>
              </a:extLst>
            </p:cNvPr>
            <p:cNvSpPr/>
            <p:nvPr/>
          </p:nvSpPr>
          <p:spPr>
            <a:xfrm>
              <a:off x="8339847" y="3697032"/>
              <a:ext cx="3776222" cy="1487524"/>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Avenir Next LT Pro Light"/>
              </a:endParaRPr>
            </a:p>
          </p:txBody>
        </p:sp>
        <p:sp>
          <p:nvSpPr>
            <p:cNvPr id="18" name="TextBox 17">
              <a:extLst>
                <a:ext uri="{FF2B5EF4-FFF2-40B4-BE49-F238E27FC236}">
                  <a16:creationId xmlns:a16="http://schemas.microsoft.com/office/drawing/2014/main" id="{5C0320ED-EAB1-48D9-87FC-A2336F90CD45}"/>
                </a:ext>
              </a:extLst>
            </p:cNvPr>
            <p:cNvSpPr txBox="1"/>
            <p:nvPr/>
          </p:nvSpPr>
          <p:spPr>
            <a:xfrm>
              <a:off x="6325095" y="3170740"/>
              <a:ext cx="422533" cy="697628"/>
            </a:xfrm>
            <a:prstGeom prst="rect">
              <a:avLst/>
            </a:prstGeom>
            <a:noFill/>
          </p:spPr>
          <p:txBody>
            <a:bodyPr wrap="square" rtlCol="0">
              <a:spAutoFit/>
            </a:bodyPr>
            <a:lstStyle/>
            <a:p>
              <a:pPr algn="ctr" defTabSz="685800">
                <a:buClrTx/>
              </a:pPr>
              <a:r>
                <a:rPr lang="en-US" sz="2800" b="1" kern="1200" dirty="0">
                  <a:solidFill>
                    <a:prstClr val="black"/>
                  </a:solidFill>
                  <a:latin typeface="Cambria" panose="02040503050406030204" pitchFamily="18" charset="0"/>
                  <a:ea typeface="Cambria" panose="02040503050406030204" pitchFamily="18" charset="0"/>
                  <a:cs typeface="+mn-cs"/>
                </a:rPr>
                <a:t>C</a:t>
              </a:r>
              <a:endParaRPr lang="en-US" sz="1800" b="1" kern="1200" dirty="0">
                <a:solidFill>
                  <a:prstClr val="black"/>
                </a:solidFill>
                <a:latin typeface="Cambria" panose="02040503050406030204" pitchFamily="18" charset="0"/>
                <a:ea typeface="Cambria" panose="02040503050406030204" pitchFamily="18" charset="0"/>
                <a:cs typeface="+mn-cs"/>
              </a:endParaRPr>
            </a:p>
          </p:txBody>
        </p:sp>
        <p:sp>
          <p:nvSpPr>
            <p:cNvPr id="21" name="Freeform: Shape 20">
              <a:extLst>
                <a:ext uri="{FF2B5EF4-FFF2-40B4-BE49-F238E27FC236}">
                  <a16:creationId xmlns:a16="http://schemas.microsoft.com/office/drawing/2014/main" id="{39B5C7E8-C396-414F-A117-4C59A5194DE9}"/>
                </a:ext>
              </a:extLst>
            </p:cNvPr>
            <p:cNvSpPr/>
            <p:nvPr/>
          </p:nvSpPr>
          <p:spPr>
            <a:xfrm>
              <a:off x="7023370" y="3725694"/>
              <a:ext cx="1332690" cy="350195"/>
            </a:xfrm>
            <a:custGeom>
              <a:avLst/>
              <a:gdLst>
                <a:gd name="connsiteX0" fmla="*/ 0 w 1332690"/>
                <a:gd name="connsiteY0" fmla="*/ 9727 h 350195"/>
                <a:gd name="connsiteX1" fmla="*/ 58366 w 1332690"/>
                <a:gd name="connsiteY1" fmla="*/ 0 h 350195"/>
                <a:gd name="connsiteX2" fmla="*/ 155643 w 1332690"/>
                <a:gd name="connsiteY2" fmla="*/ 19455 h 350195"/>
                <a:gd name="connsiteX3" fmla="*/ 184826 w 1332690"/>
                <a:gd name="connsiteY3" fmla="*/ 38910 h 350195"/>
                <a:gd name="connsiteX4" fmla="*/ 214009 w 1332690"/>
                <a:gd name="connsiteY4" fmla="*/ 48638 h 350195"/>
                <a:gd name="connsiteX5" fmla="*/ 243192 w 1332690"/>
                <a:gd name="connsiteY5" fmla="*/ 77821 h 350195"/>
                <a:gd name="connsiteX6" fmla="*/ 301558 w 1332690"/>
                <a:gd name="connsiteY6" fmla="*/ 107004 h 350195"/>
                <a:gd name="connsiteX7" fmla="*/ 330741 w 1332690"/>
                <a:gd name="connsiteY7" fmla="*/ 136187 h 350195"/>
                <a:gd name="connsiteX8" fmla="*/ 369651 w 1332690"/>
                <a:gd name="connsiteY8" fmla="*/ 155642 h 350195"/>
                <a:gd name="connsiteX9" fmla="*/ 437745 w 1332690"/>
                <a:gd name="connsiteY9" fmla="*/ 204280 h 350195"/>
                <a:gd name="connsiteX10" fmla="*/ 476656 w 1332690"/>
                <a:gd name="connsiteY10" fmla="*/ 223736 h 350195"/>
                <a:gd name="connsiteX11" fmla="*/ 505839 w 1332690"/>
                <a:gd name="connsiteY11" fmla="*/ 243191 h 350195"/>
                <a:gd name="connsiteX12" fmla="*/ 554477 w 1332690"/>
                <a:gd name="connsiteY12" fmla="*/ 252919 h 350195"/>
                <a:gd name="connsiteX13" fmla="*/ 651753 w 1332690"/>
                <a:gd name="connsiteY13" fmla="*/ 291829 h 350195"/>
                <a:gd name="connsiteX14" fmla="*/ 710119 w 1332690"/>
                <a:gd name="connsiteY14" fmla="*/ 311285 h 350195"/>
                <a:gd name="connsiteX15" fmla="*/ 787941 w 1332690"/>
                <a:gd name="connsiteY15" fmla="*/ 330740 h 350195"/>
                <a:gd name="connsiteX16" fmla="*/ 856034 w 1332690"/>
                <a:gd name="connsiteY16" fmla="*/ 350195 h 350195"/>
                <a:gd name="connsiteX17" fmla="*/ 1215958 w 1332690"/>
                <a:gd name="connsiteY17" fmla="*/ 340468 h 350195"/>
                <a:gd name="connsiteX18" fmla="*/ 1245141 w 1332690"/>
                <a:gd name="connsiteY18" fmla="*/ 330740 h 350195"/>
                <a:gd name="connsiteX19" fmla="*/ 1284051 w 1332690"/>
                <a:gd name="connsiteY19" fmla="*/ 321012 h 350195"/>
                <a:gd name="connsiteX20" fmla="*/ 1332690 w 1332690"/>
                <a:gd name="connsiteY20" fmla="*/ 321012 h 35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2690" h="350195">
                  <a:moveTo>
                    <a:pt x="0" y="9727"/>
                  </a:moveTo>
                  <a:cubicBezTo>
                    <a:pt x="19455" y="6485"/>
                    <a:pt x="38642" y="0"/>
                    <a:pt x="58366" y="0"/>
                  </a:cubicBezTo>
                  <a:cubicBezTo>
                    <a:pt x="82222" y="0"/>
                    <a:pt x="129929" y="13026"/>
                    <a:pt x="155643" y="19455"/>
                  </a:cubicBezTo>
                  <a:cubicBezTo>
                    <a:pt x="165371" y="25940"/>
                    <a:pt x="174369" y="33682"/>
                    <a:pt x="184826" y="38910"/>
                  </a:cubicBezTo>
                  <a:cubicBezTo>
                    <a:pt x="193997" y="43496"/>
                    <a:pt x="205477" y="42950"/>
                    <a:pt x="214009" y="48638"/>
                  </a:cubicBezTo>
                  <a:cubicBezTo>
                    <a:pt x="225455" y="56269"/>
                    <a:pt x="231746" y="70190"/>
                    <a:pt x="243192" y="77821"/>
                  </a:cubicBezTo>
                  <a:cubicBezTo>
                    <a:pt x="330937" y="136318"/>
                    <a:pt x="209719" y="30472"/>
                    <a:pt x="301558" y="107004"/>
                  </a:cubicBezTo>
                  <a:cubicBezTo>
                    <a:pt x="312126" y="115811"/>
                    <a:pt x="319546" y="128191"/>
                    <a:pt x="330741" y="136187"/>
                  </a:cubicBezTo>
                  <a:cubicBezTo>
                    <a:pt x="342541" y="144615"/>
                    <a:pt x="357354" y="147957"/>
                    <a:pt x="369651" y="155642"/>
                  </a:cubicBezTo>
                  <a:cubicBezTo>
                    <a:pt x="425338" y="190446"/>
                    <a:pt x="389720" y="176837"/>
                    <a:pt x="437745" y="204280"/>
                  </a:cubicBezTo>
                  <a:cubicBezTo>
                    <a:pt x="450336" y="211475"/>
                    <a:pt x="464065" y="216541"/>
                    <a:pt x="476656" y="223736"/>
                  </a:cubicBezTo>
                  <a:cubicBezTo>
                    <a:pt x="486807" y="229536"/>
                    <a:pt x="494892" y="239086"/>
                    <a:pt x="505839" y="243191"/>
                  </a:cubicBezTo>
                  <a:cubicBezTo>
                    <a:pt x="521320" y="248996"/>
                    <a:pt x="538264" y="249676"/>
                    <a:pt x="554477" y="252919"/>
                  </a:cubicBezTo>
                  <a:cubicBezTo>
                    <a:pt x="611732" y="281547"/>
                    <a:pt x="579627" y="267787"/>
                    <a:pt x="651753" y="291829"/>
                  </a:cubicBezTo>
                  <a:cubicBezTo>
                    <a:pt x="671208" y="298314"/>
                    <a:pt x="690223" y="306311"/>
                    <a:pt x="710119" y="311285"/>
                  </a:cubicBezTo>
                  <a:cubicBezTo>
                    <a:pt x="736060" y="317770"/>
                    <a:pt x="762574" y="322284"/>
                    <a:pt x="787941" y="330740"/>
                  </a:cubicBezTo>
                  <a:cubicBezTo>
                    <a:pt x="829807" y="344696"/>
                    <a:pt x="807176" y="337981"/>
                    <a:pt x="856034" y="350195"/>
                  </a:cubicBezTo>
                  <a:cubicBezTo>
                    <a:pt x="976009" y="346953"/>
                    <a:pt x="1096089" y="346461"/>
                    <a:pt x="1215958" y="340468"/>
                  </a:cubicBezTo>
                  <a:cubicBezTo>
                    <a:pt x="1226199" y="339956"/>
                    <a:pt x="1235282" y="333557"/>
                    <a:pt x="1245141" y="330740"/>
                  </a:cubicBezTo>
                  <a:cubicBezTo>
                    <a:pt x="1257996" y="327067"/>
                    <a:pt x="1270764" y="322488"/>
                    <a:pt x="1284051" y="321012"/>
                  </a:cubicBezTo>
                  <a:cubicBezTo>
                    <a:pt x="1300165" y="319222"/>
                    <a:pt x="1316477" y="321012"/>
                    <a:pt x="1332690" y="321012"/>
                  </a:cubicBezTo>
                </a:path>
              </a:pathLst>
            </a:custGeom>
            <a:noFill/>
            <a:ln w="38100">
              <a:solidFill>
                <a:srgbClr val="ECECE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27" name="TextBox 26">
              <a:extLst>
                <a:ext uri="{FF2B5EF4-FFF2-40B4-BE49-F238E27FC236}">
                  <a16:creationId xmlns:a16="http://schemas.microsoft.com/office/drawing/2014/main" id="{98CC3837-2E5A-488F-8F1D-8FD5A454DC02}"/>
                </a:ext>
              </a:extLst>
            </p:cNvPr>
            <p:cNvSpPr txBox="1"/>
            <p:nvPr/>
          </p:nvSpPr>
          <p:spPr>
            <a:xfrm>
              <a:off x="8116822" y="3753713"/>
              <a:ext cx="4029658" cy="1272145"/>
            </a:xfrm>
            <a:prstGeom prst="rect">
              <a:avLst/>
            </a:prstGeom>
            <a:noFill/>
          </p:spPr>
          <p:txBody>
            <a:bodyPr wrap="square" rtlCol="0">
              <a:spAutoFit/>
            </a:bodyPr>
            <a:lstStyle/>
            <a:p>
              <a:pPr algn="ctr" defTabSz="685800">
                <a:buClrTx/>
              </a:pP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Tả</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bao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quát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hình</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dáng</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a:t>
              </a:r>
            </a:p>
          </p:txBody>
        </p:sp>
      </p:grpSp>
      <p:pic>
        <p:nvPicPr>
          <p:cNvPr id="31" name="30 Second Timer">
            <a:hlinkClick r:id="" action="ppaction://media"/>
            <a:extLst>
              <a:ext uri="{FF2B5EF4-FFF2-40B4-BE49-F238E27FC236}">
                <a16:creationId xmlns:a16="http://schemas.microsoft.com/office/drawing/2014/main" id="{04A4166F-D38E-41BC-B935-23D6F3C8159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duotone>
              <a:prstClr val="black"/>
              <a:schemeClr val="accent5">
                <a:tint val="45000"/>
                <a:satMod val="400000"/>
              </a:schemeClr>
            </a:duotone>
          </a:blip>
          <a:srcRect l="21290" r="21955"/>
          <a:stretch/>
        </p:blipFill>
        <p:spPr>
          <a:xfrm>
            <a:off x="3816761" y="3088583"/>
            <a:ext cx="1999713" cy="1981857"/>
          </a:xfrm>
          <a:prstGeom prst="ellipse">
            <a:avLst/>
          </a:prstGeom>
        </p:spPr>
      </p:pic>
      <p:pic>
        <p:nvPicPr>
          <p:cNvPr id="32" name="Picture 31">
            <a:extLst>
              <a:ext uri="{FF2B5EF4-FFF2-40B4-BE49-F238E27FC236}">
                <a16:creationId xmlns:a16="http://schemas.microsoft.com/office/drawing/2014/main" id="{EB5EFEF3-3F69-417D-AF97-3025DC94123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36737" y="-174460"/>
            <a:ext cx="2491593" cy="1865656"/>
          </a:xfrm>
          <a:prstGeom prst="rect">
            <a:avLst/>
          </a:prstGeom>
        </p:spPr>
      </p:pic>
    </p:spTree>
    <p:extLst>
      <p:ext uri="{BB962C8B-B14F-4D97-AF65-F5344CB8AC3E}">
        <p14:creationId xmlns:p14="http://schemas.microsoft.com/office/powerpoint/2010/main" val="356405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right)">
                                      <p:cBhvr>
                                        <p:cTn id="11" dur="500"/>
                                        <p:tgtEl>
                                          <p:spTgt spid="23"/>
                                        </p:tgtEl>
                                      </p:cBhvr>
                                    </p:animEffec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4" name="click.wav"/>
                                        </p:tgtEl>
                                      </p:cMediaNode>
                                    </p:audio>
                                  </p:sub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right)">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6052" fill="hold"/>
                                        <p:tgtEl>
                                          <p:spTgt spid="31"/>
                                        </p:tgtEl>
                                      </p:cBhvr>
                                    </p:cmd>
                                  </p:childTnLst>
                                </p:cTn>
                              </p:par>
                            </p:childTnLst>
                          </p:cTn>
                        </p:par>
                      </p:childTnLst>
                    </p:cTn>
                  </p:par>
                  <p:par>
                    <p:cTn id="28" fill="hold">
                      <p:stCondLst>
                        <p:cond delay="indefinite"/>
                      </p:stCondLst>
                      <p:childTnLst>
                        <p:par>
                          <p:cTn id="29" fill="hold">
                            <p:stCondLst>
                              <p:cond delay="0"/>
                            </p:stCondLst>
                            <p:childTnLst>
                              <p:par>
                                <p:cTn id="30" presetID="12" presetClass="exit" presetSubtype="4" fill="hold" nodeType="clickEffect">
                                  <p:stCondLst>
                                    <p:cond delay="0"/>
                                  </p:stCondLst>
                                  <p:childTnLst>
                                    <p:anim calcmode="lin" valueType="num">
                                      <p:cBhvr additive="base">
                                        <p:cTn id="31" dur="500"/>
                                        <p:tgtEl>
                                          <p:spTgt spid="28"/>
                                        </p:tgtEl>
                                        <p:attrNameLst>
                                          <p:attrName>ppt_y</p:attrName>
                                        </p:attrNameLst>
                                      </p:cBhvr>
                                      <p:tavLst>
                                        <p:tav tm="0">
                                          <p:val>
                                            <p:strVal val="#ppt_y"/>
                                          </p:val>
                                        </p:tav>
                                        <p:tav tm="100000">
                                          <p:val>
                                            <p:strVal val="#ppt_y+#ppt_h*1.125000"/>
                                          </p:val>
                                        </p:tav>
                                      </p:tavLst>
                                    </p:anim>
                                    <p:animEffect transition="out" filter="wipe(down)">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par>
                                <p:cTn id="34" presetID="12" presetClass="exit" presetSubtype="4" fill="hold" nodeType="withEffect">
                                  <p:stCondLst>
                                    <p:cond delay="0"/>
                                  </p:stCondLst>
                                  <p:childTnLst>
                                    <p:anim calcmode="lin" valueType="num">
                                      <p:cBhvr additive="base">
                                        <p:cTn id="35" dur="500"/>
                                        <p:tgtEl>
                                          <p:spTgt spid="29"/>
                                        </p:tgtEl>
                                        <p:attrNameLst>
                                          <p:attrName>ppt_y</p:attrName>
                                        </p:attrNameLst>
                                      </p:cBhvr>
                                      <p:tavLst>
                                        <p:tav tm="0">
                                          <p:val>
                                            <p:strVal val="#ppt_y"/>
                                          </p:val>
                                        </p:tav>
                                        <p:tav tm="100000">
                                          <p:val>
                                            <p:strVal val="#ppt_y+#ppt_h*1.125000"/>
                                          </p:val>
                                        </p:tav>
                                      </p:tavLst>
                                    </p:anim>
                                    <p:animEffect transition="out" filter="wipe(down)">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par>
                                <p:cTn id="38" presetID="12" presetClass="exit" presetSubtype="4" fill="hold" nodeType="withEffect">
                                  <p:stCondLst>
                                    <p:cond delay="0"/>
                                  </p:stCondLst>
                                  <p:childTnLst>
                                    <p:anim calcmode="lin" valueType="num">
                                      <p:cBhvr additive="base">
                                        <p:cTn id="39" dur="500"/>
                                        <p:tgtEl>
                                          <p:spTgt spid="30"/>
                                        </p:tgtEl>
                                        <p:attrNameLst>
                                          <p:attrName>ppt_y</p:attrName>
                                        </p:attrNameLst>
                                      </p:cBhvr>
                                      <p:tavLst>
                                        <p:tav tm="0">
                                          <p:val>
                                            <p:strVal val="#ppt_y"/>
                                          </p:val>
                                        </p:tav>
                                        <p:tav tm="100000">
                                          <p:val>
                                            <p:strVal val="#ppt_y+#ppt_h*1.125000"/>
                                          </p:val>
                                        </p:tav>
                                      </p:tavLst>
                                    </p:anim>
                                    <p:animEffect transition="out" filter="wipe(down)">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3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4E7B2A-4315-4A39-8460-0D57BC28A21D}"/>
              </a:ext>
            </a:extLst>
          </p:cNvPr>
          <p:cNvGrpSpPr/>
          <p:nvPr/>
        </p:nvGrpSpPr>
        <p:grpSpPr>
          <a:xfrm>
            <a:off x="0" y="0"/>
            <a:ext cx="9144000" cy="5143500"/>
            <a:chOff x="0" y="0"/>
            <a:chExt cx="9144000" cy="5143500"/>
          </a:xfrm>
        </p:grpSpPr>
        <p:pic>
          <p:nvPicPr>
            <p:cNvPr id="4098" name="Picture 2" descr="BTS Mots 7 Computer Wallpapers - Wallpaper Cave">
              <a:extLst>
                <a:ext uri="{FF2B5EF4-FFF2-40B4-BE49-F238E27FC236}">
                  <a16:creationId xmlns:a16="http://schemas.microsoft.com/office/drawing/2014/main" id="{4B77617E-9B91-4D23-A0DB-F07F1AC3B0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52D81E6-D99D-49CA-96D6-C4074F36DCFB}"/>
                </a:ext>
              </a:extLst>
            </p:cNvPr>
            <p:cNvSpPr/>
            <p:nvPr/>
          </p:nvSpPr>
          <p:spPr>
            <a:xfrm>
              <a:off x="2177639" y="2020376"/>
              <a:ext cx="4613305" cy="870096"/>
            </a:xfrm>
            <a:prstGeom prst="rect">
              <a:avLst/>
            </a:prstGeom>
            <a:solidFill>
              <a:srgbClr val="E0A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81897E37-708C-4C7C-BFEB-17E27F03F41F}"/>
              </a:ext>
            </a:extLst>
          </p:cNvPr>
          <p:cNvGrpSpPr/>
          <p:nvPr/>
        </p:nvGrpSpPr>
        <p:grpSpPr>
          <a:xfrm>
            <a:off x="353464" y="132229"/>
            <a:ext cx="7028307" cy="1008661"/>
            <a:chOff x="1838528" y="661478"/>
            <a:chExt cx="8918642" cy="872274"/>
          </a:xfrm>
        </p:grpSpPr>
        <p:sp>
          <p:nvSpPr>
            <p:cNvPr id="6" name="Rectangle: Rounded Corners 5">
              <a:extLst>
                <a:ext uri="{FF2B5EF4-FFF2-40B4-BE49-F238E27FC236}">
                  <a16:creationId xmlns:a16="http://schemas.microsoft.com/office/drawing/2014/main" id="{33849662-BD84-47B4-B494-C14567CE633F}"/>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chemeClr val="bg1"/>
            </a:solid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800" kern="1200">
                <a:solidFill>
                  <a:srgbClr val="FFFFF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61FB89A-791E-45EC-B8F1-63F734397E47}"/>
                </a:ext>
              </a:extLst>
            </p:cNvPr>
            <p:cNvSpPr txBox="1"/>
            <p:nvPr/>
          </p:nvSpPr>
          <p:spPr>
            <a:xfrm>
              <a:off x="2644924" y="708655"/>
              <a:ext cx="7840495" cy="825097"/>
            </a:xfrm>
            <a:prstGeom prst="rect">
              <a:avLst/>
            </a:prstGeom>
            <a:noFill/>
          </p:spPr>
          <p:txBody>
            <a:bodyPr wrap="square" rtlCol="0">
              <a:spAutoFit/>
            </a:bodyPr>
            <a:lstStyle/>
            <a:p>
              <a:pPr algn="ctr" defTabSz="685800">
                <a:buClrTx/>
              </a:pP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Khi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đồ</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vật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cần</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chú</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ý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những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đặc</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điểm</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nào</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a:t>
              </a:r>
            </a:p>
          </p:txBody>
        </p:sp>
      </p:grpSp>
      <p:sp>
        <p:nvSpPr>
          <p:cNvPr id="4" name="Rectangle: Rounded Corners 3">
            <a:extLst>
              <a:ext uri="{FF2B5EF4-FFF2-40B4-BE49-F238E27FC236}">
                <a16:creationId xmlns:a16="http://schemas.microsoft.com/office/drawing/2014/main" id="{43808C7F-AF4B-438D-B82A-6E0703C1BBB1}"/>
              </a:ext>
            </a:extLst>
          </p:cNvPr>
          <p:cNvSpPr/>
          <p:nvPr/>
        </p:nvSpPr>
        <p:spPr>
          <a:xfrm>
            <a:off x="169142" y="1578275"/>
            <a:ext cx="4120445" cy="1553232"/>
          </a:xfrm>
          <a:prstGeom prst="roundRect">
            <a:avLst/>
          </a:prstGeom>
          <a:ln w="19050">
            <a:solidFill>
              <a:srgbClr val="FFFF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Hình</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dáng</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kích</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thước</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màu</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sắc</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C2F88378-B820-43A0-AC45-AC3CD4B9827F}"/>
              </a:ext>
            </a:extLst>
          </p:cNvPr>
          <p:cNvSpPr/>
          <p:nvPr/>
        </p:nvSpPr>
        <p:spPr>
          <a:xfrm>
            <a:off x="161053" y="3317378"/>
            <a:ext cx="4033173" cy="1553232"/>
          </a:xfrm>
          <a:prstGeom prst="roundRect">
            <a:avLst/>
          </a:prstGeom>
          <a:ln w="19050">
            <a:solidFill>
              <a:srgbClr val="FFFF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B.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Các</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bộ</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phận</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của</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t>
            </a:r>
          </a:p>
        </p:txBody>
      </p:sp>
      <p:sp>
        <p:nvSpPr>
          <p:cNvPr id="12" name="Rectangle: Rounded Corners 11">
            <a:extLst>
              <a:ext uri="{FF2B5EF4-FFF2-40B4-BE49-F238E27FC236}">
                <a16:creationId xmlns:a16="http://schemas.microsoft.com/office/drawing/2014/main" id="{2911F443-F140-4DFF-95B4-5BCB570878B5}"/>
              </a:ext>
            </a:extLst>
          </p:cNvPr>
          <p:cNvSpPr/>
          <p:nvPr/>
        </p:nvSpPr>
        <p:spPr>
          <a:xfrm>
            <a:off x="4795083" y="1573901"/>
            <a:ext cx="4033174" cy="1553232"/>
          </a:xfrm>
          <a:prstGeom prst="roundRect">
            <a:avLst/>
          </a:prstGeom>
          <a:ln w="19050">
            <a:solidFill>
              <a:srgbClr val="FFFF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C.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Chất</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liệu</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cấu</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tạo</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t>
            </a:r>
          </a:p>
        </p:txBody>
      </p:sp>
      <p:sp>
        <p:nvSpPr>
          <p:cNvPr id="13" name="Rectangle: Rounded Corners 12">
            <a:extLst>
              <a:ext uri="{FF2B5EF4-FFF2-40B4-BE49-F238E27FC236}">
                <a16:creationId xmlns:a16="http://schemas.microsoft.com/office/drawing/2014/main" id="{400B0476-5162-4686-933B-98CDEB8D3809}"/>
              </a:ext>
            </a:extLst>
          </p:cNvPr>
          <p:cNvSpPr/>
          <p:nvPr/>
        </p:nvSpPr>
        <p:spPr>
          <a:xfrm>
            <a:off x="4795083" y="3317378"/>
            <a:ext cx="4033174" cy="1553232"/>
          </a:xfrm>
          <a:prstGeom prst="roundRect">
            <a:avLst/>
          </a:prstGeom>
          <a:ln w="19050">
            <a:solidFill>
              <a:srgbClr val="FFFF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D.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Tất</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cả</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các</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đáp</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án</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trên</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t>
            </a:r>
          </a:p>
        </p:txBody>
      </p:sp>
      <p:pic>
        <p:nvPicPr>
          <p:cNvPr id="14" name="30 Second Timer">
            <a:hlinkClick r:id="" action="ppaction://media"/>
            <a:extLst>
              <a:ext uri="{FF2B5EF4-FFF2-40B4-BE49-F238E27FC236}">
                <a16:creationId xmlns:a16="http://schemas.microsoft.com/office/drawing/2014/main" id="{A3AF0BE1-8D39-41C9-B510-11F448236D1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duotone>
              <a:prstClr val="black"/>
              <a:schemeClr val="accent5">
                <a:tint val="45000"/>
                <a:satMod val="400000"/>
              </a:schemeClr>
            </a:duotone>
          </a:blip>
          <a:srcRect l="21290" r="21955"/>
          <a:stretch/>
        </p:blipFill>
        <p:spPr>
          <a:xfrm>
            <a:off x="7655037" y="70063"/>
            <a:ext cx="1446692" cy="1433775"/>
          </a:xfrm>
          <a:prstGeom prst="ellipse">
            <a:avLst/>
          </a:prstGeom>
        </p:spPr>
      </p:pic>
      <p:grpSp>
        <p:nvGrpSpPr>
          <p:cNvPr id="71" name="Google Shape;1177;p49">
            <a:extLst>
              <a:ext uri="{FF2B5EF4-FFF2-40B4-BE49-F238E27FC236}">
                <a16:creationId xmlns:a16="http://schemas.microsoft.com/office/drawing/2014/main" id="{CD8CC002-70BE-422A-A9B0-9D4BF984BF78}"/>
              </a:ext>
            </a:extLst>
          </p:cNvPr>
          <p:cNvGrpSpPr/>
          <p:nvPr/>
        </p:nvGrpSpPr>
        <p:grpSpPr>
          <a:xfrm>
            <a:off x="-61894" y="90853"/>
            <a:ext cx="1126835" cy="1145965"/>
            <a:chOff x="3746089" y="2316709"/>
            <a:chExt cx="1308150" cy="1203684"/>
          </a:xfrm>
        </p:grpSpPr>
        <p:sp>
          <p:nvSpPr>
            <p:cNvPr id="72" name="Google Shape;1178;p49">
              <a:extLst>
                <a:ext uri="{FF2B5EF4-FFF2-40B4-BE49-F238E27FC236}">
                  <a16:creationId xmlns:a16="http://schemas.microsoft.com/office/drawing/2014/main" id="{15FC8A1E-8B31-445A-B710-570C59570B02}"/>
                </a:ext>
              </a:extLst>
            </p:cNvPr>
            <p:cNvSpPr/>
            <p:nvPr/>
          </p:nvSpPr>
          <p:spPr>
            <a:xfrm rot="-442840">
              <a:off x="3910856" y="2540398"/>
              <a:ext cx="991306" cy="912630"/>
            </a:xfrm>
            <a:custGeom>
              <a:avLst/>
              <a:gdLst/>
              <a:ahLst/>
              <a:cxnLst/>
              <a:rect l="l" t="t" r="r" b="b"/>
              <a:pathLst>
                <a:path w="18232" h="16785" extrusionOk="0">
                  <a:moveTo>
                    <a:pt x="8741" y="0"/>
                  </a:moveTo>
                  <a:cubicBezTo>
                    <a:pt x="5646" y="0"/>
                    <a:pt x="3192" y="1236"/>
                    <a:pt x="1821" y="3928"/>
                  </a:cubicBezTo>
                  <a:cubicBezTo>
                    <a:pt x="1" y="7492"/>
                    <a:pt x="1505" y="12090"/>
                    <a:pt x="2559" y="13039"/>
                  </a:cubicBezTo>
                  <a:cubicBezTo>
                    <a:pt x="3153" y="14351"/>
                    <a:pt x="6400" y="16325"/>
                    <a:pt x="8786" y="16670"/>
                  </a:cubicBezTo>
                  <a:cubicBezTo>
                    <a:pt x="9316" y="16747"/>
                    <a:pt x="9860" y="16785"/>
                    <a:pt x="10405" y="16785"/>
                  </a:cubicBezTo>
                  <a:cubicBezTo>
                    <a:pt x="13232" y="16785"/>
                    <a:pt x="16061" y="15769"/>
                    <a:pt x="16977" y="14025"/>
                  </a:cubicBezTo>
                  <a:cubicBezTo>
                    <a:pt x="17322" y="13384"/>
                    <a:pt x="17322" y="12397"/>
                    <a:pt x="17188" y="11410"/>
                  </a:cubicBezTo>
                  <a:cubicBezTo>
                    <a:pt x="17255" y="10912"/>
                    <a:pt x="18232" y="8747"/>
                    <a:pt x="18002" y="6285"/>
                  </a:cubicBezTo>
                  <a:cubicBezTo>
                    <a:pt x="17734" y="3449"/>
                    <a:pt x="16479" y="1379"/>
                    <a:pt x="11899" y="374"/>
                  </a:cubicBezTo>
                  <a:cubicBezTo>
                    <a:pt x="10791" y="127"/>
                    <a:pt x="9733" y="0"/>
                    <a:pt x="8741"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3" name="Google Shape;1179;p49">
              <a:extLst>
                <a:ext uri="{FF2B5EF4-FFF2-40B4-BE49-F238E27FC236}">
                  <a16:creationId xmlns:a16="http://schemas.microsoft.com/office/drawing/2014/main" id="{191063A6-3010-4905-A6C9-7A13065F1987}"/>
                </a:ext>
              </a:extLst>
            </p:cNvPr>
            <p:cNvSpPr/>
            <p:nvPr/>
          </p:nvSpPr>
          <p:spPr>
            <a:xfrm rot="-442840">
              <a:off x="4162159" y="3095522"/>
              <a:ext cx="251687" cy="178176"/>
            </a:xfrm>
            <a:custGeom>
              <a:avLst/>
              <a:gdLst/>
              <a:ahLst/>
              <a:cxnLst/>
              <a:rect l="l" t="t" r="r" b="b"/>
              <a:pathLst>
                <a:path w="4629" h="3277" extrusionOk="0">
                  <a:moveTo>
                    <a:pt x="2105" y="0"/>
                  </a:moveTo>
                  <a:cubicBezTo>
                    <a:pt x="1087" y="0"/>
                    <a:pt x="243" y="538"/>
                    <a:pt x="125" y="1317"/>
                  </a:cubicBezTo>
                  <a:cubicBezTo>
                    <a:pt x="1" y="2208"/>
                    <a:pt x="873" y="3061"/>
                    <a:pt x="2080" y="3243"/>
                  </a:cubicBezTo>
                  <a:cubicBezTo>
                    <a:pt x="2230" y="3266"/>
                    <a:pt x="2379" y="3277"/>
                    <a:pt x="2524" y="3277"/>
                  </a:cubicBezTo>
                  <a:cubicBezTo>
                    <a:pt x="3542" y="3277"/>
                    <a:pt x="4385" y="2739"/>
                    <a:pt x="4494" y="1959"/>
                  </a:cubicBezTo>
                  <a:cubicBezTo>
                    <a:pt x="4628" y="1078"/>
                    <a:pt x="3756" y="206"/>
                    <a:pt x="2549" y="34"/>
                  </a:cubicBezTo>
                  <a:cubicBezTo>
                    <a:pt x="2399" y="11"/>
                    <a:pt x="2250" y="0"/>
                    <a:pt x="2105"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4" name="Google Shape;1180;p49">
              <a:extLst>
                <a:ext uri="{FF2B5EF4-FFF2-40B4-BE49-F238E27FC236}">
                  <a16:creationId xmlns:a16="http://schemas.microsoft.com/office/drawing/2014/main" id="{ED670415-800C-4DAE-9DCF-E57B0820589D}"/>
                </a:ext>
              </a:extLst>
            </p:cNvPr>
            <p:cNvSpPr/>
            <p:nvPr/>
          </p:nvSpPr>
          <p:spPr>
            <a:xfrm rot="-442840">
              <a:off x="4696752" y="3108997"/>
              <a:ext cx="184973" cy="178013"/>
            </a:xfrm>
            <a:custGeom>
              <a:avLst/>
              <a:gdLst/>
              <a:ahLst/>
              <a:cxnLst/>
              <a:rect l="l" t="t" r="r" b="b"/>
              <a:pathLst>
                <a:path w="3402" h="3274" extrusionOk="0">
                  <a:moveTo>
                    <a:pt x="2123" y="1"/>
                  </a:moveTo>
                  <a:cubicBezTo>
                    <a:pt x="1097" y="1"/>
                    <a:pt x="245" y="539"/>
                    <a:pt x="135" y="1315"/>
                  </a:cubicBezTo>
                  <a:cubicBezTo>
                    <a:pt x="1" y="2206"/>
                    <a:pt x="873" y="3068"/>
                    <a:pt x="2080" y="3250"/>
                  </a:cubicBezTo>
                  <a:cubicBezTo>
                    <a:pt x="2220" y="3264"/>
                    <a:pt x="2365" y="3273"/>
                    <a:pt x="2508" y="3273"/>
                  </a:cubicBezTo>
                  <a:cubicBezTo>
                    <a:pt x="2561" y="3273"/>
                    <a:pt x="2613" y="3272"/>
                    <a:pt x="2664" y="3269"/>
                  </a:cubicBezTo>
                  <a:cubicBezTo>
                    <a:pt x="2817" y="3097"/>
                    <a:pt x="2952" y="2896"/>
                    <a:pt x="3057" y="2694"/>
                  </a:cubicBezTo>
                  <a:cubicBezTo>
                    <a:pt x="3383" y="2081"/>
                    <a:pt x="3402" y="1171"/>
                    <a:pt x="3287" y="242"/>
                  </a:cubicBezTo>
                  <a:cubicBezTo>
                    <a:pt x="3047" y="137"/>
                    <a:pt x="2808" y="69"/>
                    <a:pt x="2549" y="31"/>
                  </a:cubicBezTo>
                  <a:cubicBezTo>
                    <a:pt x="2405" y="11"/>
                    <a:pt x="2262" y="1"/>
                    <a:pt x="2123"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5" name="Google Shape;1181;p49">
              <a:extLst>
                <a:ext uri="{FF2B5EF4-FFF2-40B4-BE49-F238E27FC236}">
                  <a16:creationId xmlns:a16="http://schemas.microsoft.com/office/drawing/2014/main" id="{EA57EA54-F009-448F-B3EC-080B442348A5}"/>
                </a:ext>
              </a:extLst>
            </p:cNvPr>
            <p:cNvSpPr/>
            <p:nvPr/>
          </p:nvSpPr>
          <p:spPr>
            <a:xfrm rot="-442840">
              <a:off x="3905145" y="2533568"/>
              <a:ext cx="1000713" cy="926386"/>
            </a:xfrm>
            <a:custGeom>
              <a:avLst/>
              <a:gdLst/>
              <a:ahLst/>
              <a:cxnLst/>
              <a:rect l="l" t="t" r="r" b="b"/>
              <a:pathLst>
                <a:path w="18405" h="17038" extrusionOk="0">
                  <a:moveTo>
                    <a:pt x="8824" y="233"/>
                  </a:moveTo>
                  <a:cubicBezTo>
                    <a:pt x="9887" y="243"/>
                    <a:pt x="10951" y="367"/>
                    <a:pt x="11995" y="607"/>
                  </a:cubicBezTo>
                  <a:cubicBezTo>
                    <a:pt x="16881" y="1699"/>
                    <a:pt x="17762" y="4046"/>
                    <a:pt x="17992" y="6422"/>
                  </a:cubicBezTo>
                  <a:cubicBezTo>
                    <a:pt x="18165" y="8310"/>
                    <a:pt x="17628" y="10024"/>
                    <a:pt x="17341" y="10935"/>
                  </a:cubicBezTo>
                  <a:cubicBezTo>
                    <a:pt x="17274" y="11126"/>
                    <a:pt x="17216" y="11318"/>
                    <a:pt x="17178" y="11519"/>
                  </a:cubicBezTo>
                  <a:lnTo>
                    <a:pt x="17178" y="11538"/>
                  </a:lnTo>
                  <a:lnTo>
                    <a:pt x="17178" y="11557"/>
                  </a:lnTo>
                  <a:cubicBezTo>
                    <a:pt x="17331" y="12697"/>
                    <a:pt x="17274" y="13550"/>
                    <a:pt x="16986" y="14096"/>
                  </a:cubicBezTo>
                  <a:cubicBezTo>
                    <a:pt x="16131" y="15717"/>
                    <a:pt x="13431" y="16801"/>
                    <a:pt x="10546" y="16801"/>
                  </a:cubicBezTo>
                  <a:cubicBezTo>
                    <a:pt x="10003" y="16801"/>
                    <a:pt x="9454" y="16763"/>
                    <a:pt x="8910" y="16683"/>
                  </a:cubicBezTo>
                  <a:cubicBezTo>
                    <a:pt x="6467" y="16319"/>
                    <a:pt x="3334" y="14336"/>
                    <a:pt x="2779" y="13109"/>
                  </a:cubicBezTo>
                  <a:lnTo>
                    <a:pt x="2769" y="13090"/>
                  </a:lnTo>
                  <a:lnTo>
                    <a:pt x="2750" y="13071"/>
                  </a:lnTo>
                  <a:cubicBezTo>
                    <a:pt x="1706" y="12132"/>
                    <a:pt x="278" y="7553"/>
                    <a:pt x="2031" y="4113"/>
                  </a:cubicBezTo>
                  <a:cubicBezTo>
                    <a:pt x="3334" y="1546"/>
                    <a:pt x="5653" y="233"/>
                    <a:pt x="8824" y="233"/>
                  </a:cubicBezTo>
                  <a:close/>
                  <a:moveTo>
                    <a:pt x="8857" y="0"/>
                  </a:moveTo>
                  <a:cubicBezTo>
                    <a:pt x="7779" y="0"/>
                    <a:pt x="6787" y="149"/>
                    <a:pt x="5892" y="444"/>
                  </a:cubicBezTo>
                  <a:cubicBezTo>
                    <a:pt x="4091" y="1048"/>
                    <a:pt x="2712" y="2245"/>
                    <a:pt x="1821" y="3998"/>
                  </a:cubicBezTo>
                  <a:cubicBezTo>
                    <a:pt x="0" y="7581"/>
                    <a:pt x="1457" y="12199"/>
                    <a:pt x="2568" y="13234"/>
                  </a:cubicBezTo>
                  <a:cubicBezTo>
                    <a:pt x="3229" y="14652"/>
                    <a:pt x="6515" y="16568"/>
                    <a:pt x="8872" y="16922"/>
                  </a:cubicBezTo>
                  <a:cubicBezTo>
                    <a:pt x="9418" y="16999"/>
                    <a:pt x="9973" y="17037"/>
                    <a:pt x="10529" y="17037"/>
                  </a:cubicBezTo>
                  <a:cubicBezTo>
                    <a:pt x="13509" y="17037"/>
                    <a:pt x="16296" y="15907"/>
                    <a:pt x="17187" y="14201"/>
                  </a:cubicBezTo>
                  <a:cubicBezTo>
                    <a:pt x="17494" y="13617"/>
                    <a:pt x="17571" y="12726"/>
                    <a:pt x="17408" y="11538"/>
                  </a:cubicBezTo>
                  <a:cubicBezTo>
                    <a:pt x="17427" y="11433"/>
                    <a:pt x="17484" y="11251"/>
                    <a:pt x="17561" y="11011"/>
                  </a:cubicBezTo>
                  <a:cubicBezTo>
                    <a:pt x="17858" y="10072"/>
                    <a:pt x="18404" y="8338"/>
                    <a:pt x="18222" y="6403"/>
                  </a:cubicBezTo>
                  <a:cubicBezTo>
                    <a:pt x="17992" y="3931"/>
                    <a:pt x="17082" y="1498"/>
                    <a:pt x="12033" y="377"/>
                  </a:cubicBezTo>
                  <a:cubicBezTo>
                    <a:pt x="10906" y="125"/>
                    <a:pt x="9845" y="0"/>
                    <a:pt x="885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6" name="Google Shape;1182;p49">
              <a:extLst>
                <a:ext uri="{FF2B5EF4-FFF2-40B4-BE49-F238E27FC236}">
                  <a16:creationId xmlns:a16="http://schemas.microsoft.com/office/drawing/2014/main" id="{26E03F6F-AB6D-4864-946A-D0518D38EAB5}"/>
                </a:ext>
              </a:extLst>
            </p:cNvPr>
            <p:cNvSpPr/>
            <p:nvPr/>
          </p:nvSpPr>
          <p:spPr>
            <a:xfrm rot="-442840">
              <a:off x="3792230" y="2475451"/>
              <a:ext cx="786053" cy="659040"/>
            </a:xfrm>
            <a:custGeom>
              <a:avLst/>
              <a:gdLst/>
              <a:ahLst/>
              <a:cxnLst/>
              <a:rect l="l" t="t" r="r" b="b"/>
              <a:pathLst>
                <a:path w="14457" h="12121" extrusionOk="0">
                  <a:moveTo>
                    <a:pt x="10341" y="1"/>
                  </a:moveTo>
                  <a:cubicBezTo>
                    <a:pt x="8348" y="1"/>
                    <a:pt x="6067" y="128"/>
                    <a:pt x="3497" y="2157"/>
                  </a:cubicBezTo>
                  <a:cubicBezTo>
                    <a:pt x="1820" y="3489"/>
                    <a:pt x="1140" y="5587"/>
                    <a:pt x="1035" y="5865"/>
                  </a:cubicBezTo>
                  <a:cubicBezTo>
                    <a:pt x="460" y="6861"/>
                    <a:pt x="0" y="8193"/>
                    <a:pt x="105" y="8203"/>
                  </a:cubicBezTo>
                  <a:cubicBezTo>
                    <a:pt x="108" y="8203"/>
                    <a:pt x="110" y="8203"/>
                    <a:pt x="113" y="8203"/>
                  </a:cubicBezTo>
                  <a:cubicBezTo>
                    <a:pt x="237" y="8203"/>
                    <a:pt x="1029" y="7999"/>
                    <a:pt x="1188" y="7877"/>
                  </a:cubicBezTo>
                  <a:cubicBezTo>
                    <a:pt x="1274" y="9151"/>
                    <a:pt x="1763" y="11249"/>
                    <a:pt x="2491" y="12121"/>
                  </a:cubicBezTo>
                  <a:lnTo>
                    <a:pt x="4129" y="11211"/>
                  </a:lnTo>
                  <a:cubicBezTo>
                    <a:pt x="4129" y="11211"/>
                    <a:pt x="4531" y="11719"/>
                    <a:pt x="4943" y="11881"/>
                  </a:cubicBezTo>
                  <a:lnTo>
                    <a:pt x="6677" y="5443"/>
                  </a:lnTo>
                  <a:cubicBezTo>
                    <a:pt x="6677" y="5443"/>
                    <a:pt x="10720" y="1889"/>
                    <a:pt x="14457" y="653"/>
                  </a:cubicBezTo>
                  <a:cubicBezTo>
                    <a:pt x="13275" y="222"/>
                    <a:pt x="12038" y="1"/>
                    <a:pt x="10790" y="1"/>
                  </a:cubicBezTo>
                  <a:cubicBezTo>
                    <a:pt x="10764" y="1"/>
                    <a:pt x="10737" y="2"/>
                    <a:pt x="10711" y="2"/>
                  </a:cubicBezTo>
                  <a:cubicBezTo>
                    <a:pt x="10589" y="1"/>
                    <a:pt x="10466" y="1"/>
                    <a:pt x="10341"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7" name="Google Shape;1183;p49">
              <a:extLst>
                <a:ext uri="{FF2B5EF4-FFF2-40B4-BE49-F238E27FC236}">
                  <a16:creationId xmlns:a16="http://schemas.microsoft.com/office/drawing/2014/main" id="{2D258AC4-E368-4ED9-85D1-9EA03C5907B2}"/>
                </a:ext>
              </a:extLst>
            </p:cNvPr>
            <p:cNvSpPr/>
            <p:nvPr/>
          </p:nvSpPr>
          <p:spPr>
            <a:xfrm rot="-442840">
              <a:off x="3896338" y="2918085"/>
              <a:ext cx="254242" cy="239671"/>
            </a:xfrm>
            <a:custGeom>
              <a:avLst/>
              <a:gdLst/>
              <a:ahLst/>
              <a:cxnLst/>
              <a:rect l="l" t="t" r="r" b="b"/>
              <a:pathLst>
                <a:path w="4676" h="4408" extrusionOk="0">
                  <a:moveTo>
                    <a:pt x="4675" y="1"/>
                  </a:moveTo>
                  <a:lnTo>
                    <a:pt x="4675" y="1"/>
                  </a:lnTo>
                  <a:cubicBezTo>
                    <a:pt x="3873" y="114"/>
                    <a:pt x="1563" y="432"/>
                    <a:pt x="1175" y="432"/>
                  </a:cubicBezTo>
                  <a:cubicBezTo>
                    <a:pt x="1169" y="432"/>
                    <a:pt x="1164" y="432"/>
                    <a:pt x="1159" y="432"/>
                  </a:cubicBezTo>
                  <a:cubicBezTo>
                    <a:pt x="862" y="959"/>
                    <a:pt x="709" y="1284"/>
                    <a:pt x="709" y="1284"/>
                  </a:cubicBezTo>
                  <a:cubicBezTo>
                    <a:pt x="709" y="1284"/>
                    <a:pt x="526" y="768"/>
                    <a:pt x="439" y="768"/>
                  </a:cubicBezTo>
                  <a:cubicBezTo>
                    <a:pt x="433" y="768"/>
                    <a:pt x="427" y="771"/>
                    <a:pt x="422" y="777"/>
                  </a:cubicBezTo>
                  <a:cubicBezTo>
                    <a:pt x="221" y="1016"/>
                    <a:pt x="77" y="1294"/>
                    <a:pt x="0" y="1591"/>
                  </a:cubicBezTo>
                  <a:cubicBezTo>
                    <a:pt x="221" y="2664"/>
                    <a:pt x="604" y="3813"/>
                    <a:pt x="1102" y="4407"/>
                  </a:cubicBezTo>
                  <a:lnTo>
                    <a:pt x="2740" y="3497"/>
                  </a:lnTo>
                  <a:cubicBezTo>
                    <a:pt x="2740" y="3497"/>
                    <a:pt x="3142" y="3996"/>
                    <a:pt x="3554" y="4168"/>
                  </a:cubicBezTo>
                  <a:lnTo>
                    <a:pt x="4675" y="1"/>
                  </a:ln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8" name="Google Shape;1184;p49">
              <a:extLst>
                <a:ext uri="{FF2B5EF4-FFF2-40B4-BE49-F238E27FC236}">
                  <a16:creationId xmlns:a16="http://schemas.microsoft.com/office/drawing/2014/main" id="{F978693E-D43A-4221-AB2F-4BCB371C84A7}"/>
                </a:ext>
              </a:extLst>
            </p:cNvPr>
            <p:cNvSpPr/>
            <p:nvPr/>
          </p:nvSpPr>
          <p:spPr>
            <a:xfrm rot="-442840">
              <a:off x="3785974" y="2468607"/>
              <a:ext cx="800135" cy="672579"/>
            </a:xfrm>
            <a:custGeom>
              <a:avLst/>
              <a:gdLst/>
              <a:ahLst/>
              <a:cxnLst/>
              <a:rect l="l" t="t" r="r" b="b"/>
              <a:pathLst>
                <a:path w="14716" h="12370" extrusionOk="0">
                  <a:moveTo>
                    <a:pt x="10770" y="241"/>
                  </a:moveTo>
                  <a:cubicBezTo>
                    <a:pt x="10789" y="241"/>
                    <a:pt x="10807" y="241"/>
                    <a:pt x="10826" y="241"/>
                  </a:cubicBezTo>
                  <a:cubicBezTo>
                    <a:pt x="11975" y="241"/>
                    <a:pt x="13115" y="423"/>
                    <a:pt x="14208" y="777"/>
                  </a:cubicBezTo>
                  <a:cubicBezTo>
                    <a:pt x="10586" y="2090"/>
                    <a:pt x="6754" y="5452"/>
                    <a:pt x="6706" y="5491"/>
                  </a:cubicBezTo>
                  <a:cubicBezTo>
                    <a:pt x="6697" y="5500"/>
                    <a:pt x="6678" y="5520"/>
                    <a:pt x="6678" y="5548"/>
                  </a:cubicBezTo>
                  <a:lnTo>
                    <a:pt x="4982" y="11843"/>
                  </a:lnTo>
                  <a:cubicBezTo>
                    <a:pt x="4733" y="11680"/>
                    <a:pt x="4522" y="11488"/>
                    <a:pt x="4330" y="11268"/>
                  </a:cubicBezTo>
                  <a:cubicBezTo>
                    <a:pt x="4306" y="11238"/>
                    <a:pt x="4275" y="11223"/>
                    <a:pt x="4241" y="11223"/>
                  </a:cubicBezTo>
                  <a:cubicBezTo>
                    <a:pt x="4220" y="11223"/>
                    <a:pt x="4199" y="11228"/>
                    <a:pt x="4177" y="11239"/>
                  </a:cubicBezTo>
                  <a:lnTo>
                    <a:pt x="2635" y="12101"/>
                  </a:lnTo>
                  <a:cubicBezTo>
                    <a:pt x="1926" y="11162"/>
                    <a:pt x="1495" y="9122"/>
                    <a:pt x="1428" y="8001"/>
                  </a:cubicBezTo>
                  <a:cubicBezTo>
                    <a:pt x="1418" y="7962"/>
                    <a:pt x="1399" y="7924"/>
                    <a:pt x="1360" y="7905"/>
                  </a:cubicBezTo>
                  <a:cubicBezTo>
                    <a:pt x="1341" y="7895"/>
                    <a:pt x="1322" y="7895"/>
                    <a:pt x="1303" y="7895"/>
                  </a:cubicBezTo>
                  <a:cubicBezTo>
                    <a:pt x="1284" y="7895"/>
                    <a:pt x="1255" y="7895"/>
                    <a:pt x="1236" y="7915"/>
                  </a:cubicBezTo>
                  <a:cubicBezTo>
                    <a:pt x="1121" y="7991"/>
                    <a:pt x="575" y="8145"/>
                    <a:pt x="335" y="8192"/>
                  </a:cubicBezTo>
                  <a:cubicBezTo>
                    <a:pt x="565" y="7455"/>
                    <a:pt x="872" y="6736"/>
                    <a:pt x="1246" y="6056"/>
                  </a:cubicBezTo>
                  <a:cubicBezTo>
                    <a:pt x="1255" y="6046"/>
                    <a:pt x="1255" y="6046"/>
                    <a:pt x="1255" y="6037"/>
                  </a:cubicBezTo>
                  <a:lnTo>
                    <a:pt x="1293" y="5951"/>
                  </a:lnTo>
                  <a:cubicBezTo>
                    <a:pt x="2012" y="3996"/>
                    <a:pt x="2989" y="2933"/>
                    <a:pt x="3688" y="2377"/>
                  </a:cubicBezTo>
                  <a:cubicBezTo>
                    <a:pt x="6366" y="250"/>
                    <a:pt x="8705" y="241"/>
                    <a:pt x="10770" y="241"/>
                  </a:cubicBezTo>
                  <a:close/>
                  <a:moveTo>
                    <a:pt x="10446" y="0"/>
                  </a:moveTo>
                  <a:cubicBezTo>
                    <a:pt x="8503" y="0"/>
                    <a:pt x="6141" y="128"/>
                    <a:pt x="3535" y="2186"/>
                  </a:cubicBezTo>
                  <a:cubicBezTo>
                    <a:pt x="2481" y="3019"/>
                    <a:pt x="1657" y="4255"/>
                    <a:pt x="1063" y="5864"/>
                  </a:cubicBezTo>
                  <a:cubicBezTo>
                    <a:pt x="1054" y="5893"/>
                    <a:pt x="1044" y="5922"/>
                    <a:pt x="1035" y="5941"/>
                  </a:cubicBezTo>
                  <a:cubicBezTo>
                    <a:pt x="575" y="6765"/>
                    <a:pt x="0" y="8183"/>
                    <a:pt x="105" y="8374"/>
                  </a:cubicBezTo>
                  <a:cubicBezTo>
                    <a:pt x="125" y="8413"/>
                    <a:pt x="163" y="8442"/>
                    <a:pt x="201" y="8451"/>
                  </a:cubicBezTo>
                  <a:cubicBezTo>
                    <a:pt x="205" y="8451"/>
                    <a:pt x="209" y="8452"/>
                    <a:pt x="214" y="8452"/>
                  </a:cubicBezTo>
                  <a:cubicBezTo>
                    <a:pt x="352" y="8452"/>
                    <a:pt x="892" y="8313"/>
                    <a:pt x="1198" y="8192"/>
                  </a:cubicBezTo>
                  <a:cubicBezTo>
                    <a:pt x="1303" y="9409"/>
                    <a:pt x="1772" y="11440"/>
                    <a:pt x="2510" y="12331"/>
                  </a:cubicBezTo>
                  <a:cubicBezTo>
                    <a:pt x="2539" y="12360"/>
                    <a:pt x="2568" y="12369"/>
                    <a:pt x="2606" y="12369"/>
                  </a:cubicBezTo>
                  <a:cubicBezTo>
                    <a:pt x="2625" y="12369"/>
                    <a:pt x="2644" y="12369"/>
                    <a:pt x="2663" y="12350"/>
                  </a:cubicBezTo>
                  <a:lnTo>
                    <a:pt x="4215" y="11488"/>
                  </a:lnTo>
                  <a:cubicBezTo>
                    <a:pt x="4350" y="11641"/>
                    <a:pt x="4675" y="11986"/>
                    <a:pt x="5011" y="12120"/>
                  </a:cubicBezTo>
                  <a:cubicBezTo>
                    <a:pt x="5025" y="12130"/>
                    <a:pt x="5042" y="12135"/>
                    <a:pt x="5058" y="12135"/>
                  </a:cubicBezTo>
                  <a:cubicBezTo>
                    <a:pt x="5075" y="12135"/>
                    <a:pt x="5092" y="12130"/>
                    <a:pt x="5106" y="12120"/>
                  </a:cubicBezTo>
                  <a:cubicBezTo>
                    <a:pt x="5145" y="12111"/>
                    <a:pt x="5164" y="12082"/>
                    <a:pt x="5173" y="12044"/>
                  </a:cubicBezTo>
                  <a:lnTo>
                    <a:pt x="6898" y="5644"/>
                  </a:lnTo>
                  <a:cubicBezTo>
                    <a:pt x="7252" y="5328"/>
                    <a:pt x="11094" y="2051"/>
                    <a:pt x="14600" y="892"/>
                  </a:cubicBezTo>
                  <a:cubicBezTo>
                    <a:pt x="14715" y="854"/>
                    <a:pt x="14715" y="710"/>
                    <a:pt x="14610" y="662"/>
                  </a:cubicBezTo>
                  <a:cubicBezTo>
                    <a:pt x="13427" y="230"/>
                    <a:pt x="12170" y="1"/>
                    <a:pt x="10903" y="1"/>
                  </a:cubicBezTo>
                  <a:cubicBezTo>
                    <a:pt x="10878" y="1"/>
                    <a:pt x="10852" y="1"/>
                    <a:pt x="10826" y="1"/>
                  </a:cubicBezTo>
                  <a:cubicBezTo>
                    <a:pt x="10701" y="1"/>
                    <a:pt x="10574" y="0"/>
                    <a:pt x="1044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9" name="Google Shape;1185;p49">
              <a:extLst>
                <a:ext uri="{FF2B5EF4-FFF2-40B4-BE49-F238E27FC236}">
                  <a16:creationId xmlns:a16="http://schemas.microsoft.com/office/drawing/2014/main" id="{6EEDD020-82C6-4F4E-AFDF-34C6D38F94A3}"/>
                </a:ext>
              </a:extLst>
            </p:cNvPr>
            <p:cNvSpPr/>
            <p:nvPr/>
          </p:nvSpPr>
          <p:spPr>
            <a:xfrm rot="-442840">
              <a:off x="3930765" y="3083410"/>
              <a:ext cx="151643" cy="220314"/>
            </a:xfrm>
            <a:custGeom>
              <a:avLst/>
              <a:gdLst/>
              <a:ahLst/>
              <a:cxnLst/>
              <a:rect l="l" t="t" r="r" b="b"/>
              <a:pathLst>
                <a:path w="2789" h="4052" extrusionOk="0">
                  <a:moveTo>
                    <a:pt x="1348" y="0"/>
                  </a:moveTo>
                  <a:cubicBezTo>
                    <a:pt x="1112" y="0"/>
                    <a:pt x="901" y="65"/>
                    <a:pt x="757" y="185"/>
                  </a:cubicBezTo>
                  <a:cubicBezTo>
                    <a:pt x="230" y="607"/>
                    <a:pt x="0" y="1392"/>
                    <a:pt x="441" y="2571"/>
                  </a:cubicBezTo>
                  <a:cubicBezTo>
                    <a:pt x="796" y="3503"/>
                    <a:pt x="1619" y="4051"/>
                    <a:pt x="2410" y="4051"/>
                  </a:cubicBezTo>
                  <a:cubicBezTo>
                    <a:pt x="2538" y="4051"/>
                    <a:pt x="2664" y="4037"/>
                    <a:pt x="2788" y="4008"/>
                  </a:cubicBezTo>
                  <a:lnTo>
                    <a:pt x="2606" y="683"/>
                  </a:lnTo>
                  <a:cubicBezTo>
                    <a:pt x="2274" y="209"/>
                    <a:pt x="1772" y="0"/>
                    <a:pt x="1348"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0" name="Google Shape;1186;p49">
              <a:extLst>
                <a:ext uri="{FF2B5EF4-FFF2-40B4-BE49-F238E27FC236}">
                  <a16:creationId xmlns:a16="http://schemas.microsoft.com/office/drawing/2014/main" id="{FF9D7CE1-4BE1-4BD3-9850-AD07E19C7921}"/>
                </a:ext>
              </a:extLst>
            </p:cNvPr>
            <p:cNvSpPr/>
            <p:nvPr/>
          </p:nvSpPr>
          <p:spPr>
            <a:xfrm rot="-442840">
              <a:off x="3978442" y="3136820"/>
              <a:ext cx="71716" cy="81068"/>
            </a:xfrm>
            <a:custGeom>
              <a:avLst/>
              <a:gdLst/>
              <a:ahLst/>
              <a:cxnLst/>
              <a:rect l="l" t="t" r="r" b="b"/>
              <a:pathLst>
                <a:path w="1319" h="1491" extrusionOk="0">
                  <a:moveTo>
                    <a:pt x="329" y="1"/>
                  </a:moveTo>
                  <a:cubicBezTo>
                    <a:pt x="281" y="1"/>
                    <a:pt x="233" y="35"/>
                    <a:pt x="217" y="83"/>
                  </a:cubicBezTo>
                  <a:cubicBezTo>
                    <a:pt x="198" y="150"/>
                    <a:pt x="236" y="217"/>
                    <a:pt x="294" y="236"/>
                  </a:cubicBezTo>
                  <a:cubicBezTo>
                    <a:pt x="303" y="236"/>
                    <a:pt x="744" y="370"/>
                    <a:pt x="983" y="1060"/>
                  </a:cubicBezTo>
                  <a:cubicBezTo>
                    <a:pt x="869" y="1006"/>
                    <a:pt x="749" y="977"/>
                    <a:pt x="627" y="977"/>
                  </a:cubicBezTo>
                  <a:cubicBezTo>
                    <a:pt x="596" y="977"/>
                    <a:pt x="564" y="979"/>
                    <a:pt x="533" y="983"/>
                  </a:cubicBezTo>
                  <a:cubicBezTo>
                    <a:pt x="322" y="993"/>
                    <a:pt x="140" y="1117"/>
                    <a:pt x="44" y="1299"/>
                  </a:cubicBezTo>
                  <a:cubicBezTo>
                    <a:pt x="1" y="1393"/>
                    <a:pt x="75" y="1466"/>
                    <a:pt x="151" y="1466"/>
                  </a:cubicBezTo>
                  <a:cubicBezTo>
                    <a:pt x="191" y="1466"/>
                    <a:pt x="232" y="1445"/>
                    <a:pt x="255" y="1395"/>
                  </a:cubicBezTo>
                  <a:cubicBezTo>
                    <a:pt x="322" y="1290"/>
                    <a:pt x="437" y="1223"/>
                    <a:pt x="562" y="1223"/>
                  </a:cubicBezTo>
                  <a:cubicBezTo>
                    <a:pt x="587" y="1219"/>
                    <a:pt x="613" y="1217"/>
                    <a:pt x="639" y="1217"/>
                  </a:cubicBezTo>
                  <a:cubicBezTo>
                    <a:pt x="815" y="1217"/>
                    <a:pt x="990" y="1301"/>
                    <a:pt x="1098" y="1443"/>
                  </a:cubicBezTo>
                  <a:cubicBezTo>
                    <a:pt x="1117" y="1472"/>
                    <a:pt x="1156" y="1491"/>
                    <a:pt x="1194" y="1491"/>
                  </a:cubicBezTo>
                  <a:cubicBezTo>
                    <a:pt x="1204" y="1491"/>
                    <a:pt x="1223" y="1491"/>
                    <a:pt x="1242" y="1481"/>
                  </a:cubicBezTo>
                  <a:cubicBezTo>
                    <a:pt x="1290" y="1462"/>
                    <a:pt x="1319" y="1405"/>
                    <a:pt x="1309" y="1347"/>
                  </a:cubicBezTo>
                  <a:cubicBezTo>
                    <a:pt x="1079" y="236"/>
                    <a:pt x="399" y="16"/>
                    <a:pt x="361" y="6"/>
                  </a:cubicBezTo>
                  <a:cubicBezTo>
                    <a:pt x="350" y="3"/>
                    <a:pt x="340" y="1"/>
                    <a:pt x="329"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1" name="Google Shape;1187;p49">
              <a:extLst>
                <a:ext uri="{FF2B5EF4-FFF2-40B4-BE49-F238E27FC236}">
                  <a16:creationId xmlns:a16="http://schemas.microsoft.com/office/drawing/2014/main" id="{4AEC887D-503E-48EC-BD54-769976888EA2}"/>
                </a:ext>
              </a:extLst>
            </p:cNvPr>
            <p:cNvSpPr/>
            <p:nvPr/>
          </p:nvSpPr>
          <p:spPr>
            <a:xfrm rot="-442840">
              <a:off x="3918255" y="3076884"/>
              <a:ext cx="174153" cy="233472"/>
            </a:xfrm>
            <a:custGeom>
              <a:avLst/>
              <a:gdLst/>
              <a:ahLst/>
              <a:cxnLst/>
              <a:rect l="l" t="t" r="r" b="b"/>
              <a:pathLst>
                <a:path w="3203" h="4294" extrusionOk="0">
                  <a:moveTo>
                    <a:pt x="1568" y="1"/>
                  </a:moveTo>
                  <a:cubicBezTo>
                    <a:pt x="1332" y="1"/>
                    <a:pt x="1102" y="73"/>
                    <a:pt x="911" y="212"/>
                  </a:cubicBezTo>
                  <a:cubicBezTo>
                    <a:pt x="537" y="519"/>
                    <a:pt x="0" y="1247"/>
                    <a:pt x="556" y="2732"/>
                  </a:cubicBezTo>
                  <a:cubicBezTo>
                    <a:pt x="920" y="3680"/>
                    <a:pt x="1763" y="4293"/>
                    <a:pt x="2625" y="4293"/>
                  </a:cubicBezTo>
                  <a:cubicBezTo>
                    <a:pt x="2769" y="4293"/>
                    <a:pt x="2913" y="4274"/>
                    <a:pt x="3047" y="4236"/>
                  </a:cubicBezTo>
                  <a:cubicBezTo>
                    <a:pt x="3202" y="4210"/>
                    <a:pt x="3163" y="3998"/>
                    <a:pt x="3035" y="3998"/>
                  </a:cubicBezTo>
                  <a:cubicBezTo>
                    <a:pt x="3021" y="3998"/>
                    <a:pt x="3006" y="4000"/>
                    <a:pt x="2990" y="4006"/>
                  </a:cubicBezTo>
                  <a:cubicBezTo>
                    <a:pt x="2869" y="4033"/>
                    <a:pt x="2748" y="4046"/>
                    <a:pt x="2627" y="4046"/>
                  </a:cubicBezTo>
                  <a:cubicBezTo>
                    <a:pt x="1855" y="4046"/>
                    <a:pt x="1109" y="3507"/>
                    <a:pt x="786" y="2646"/>
                  </a:cubicBezTo>
                  <a:cubicBezTo>
                    <a:pt x="403" y="1649"/>
                    <a:pt x="508" y="845"/>
                    <a:pt x="1064" y="385"/>
                  </a:cubicBezTo>
                  <a:cubicBezTo>
                    <a:pt x="1214" y="285"/>
                    <a:pt x="1386" y="232"/>
                    <a:pt x="1563" y="232"/>
                  </a:cubicBezTo>
                  <a:cubicBezTo>
                    <a:pt x="1623" y="232"/>
                    <a:pt x="1683" y="238"/>
                    <a:pt x="1744" y="251"/>
                  </a:cubicBezTo>
                  <a:cubicBezTo>
                    <a:pt x="2146" y="308"/>
                    <a:pt x="2511" y="538"/>
                    <a:pt x="2731" y="873"/>
                  </a:cubicBezTo>
                  <a:cubicBezTo>
                    <a:pt x="2758" y="915"/>
                    <a:pt x="2795" y="931"/>
                    <a:pt x="2832" y="931"/>
                  </a:cubicBezTo>
                  <a:cubicBezTo>
                    <a:pt x="2922" y="931"/>
                    <a:pt x="3007" y="828"/>
                    <a:pt x="2932" y="739"/>
                  </a:cubicBezTo>
                  <a:cubicBezTo>
                    <a:pt x="2664" y="346"/>
                    <a:pt x="2242" y="88"/>
                    <a:pt x="1782" y="21"/>
                  </a:cubicBezTo>
                  <a:cubicBezTo>
                    <a:pt x="1711" y="7"/>
                    <a:pt x="1639" y="1"/>
                    <a:pt x="156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2" name="Google Shape;1188;p49">
              <a:extLst>
                <a:ext uri="{FF2B5EF4-FFF2-40B4-BE49-F238E27FC236}">
                  <a16:creationId xmlns:a16="http://schemas.microsoft.com/office/drawing/2014/main" id="{3D6177C3-C587-4617-AF41-8222212CE023}"/>
                </a:ext>
              </a:extLst>
            </p:cNvPr>
            <p:cNvSpPr/>
            <p:nvPr/>
          </p:nvSpPr>
          <p:spPr>
            <a:xfrm rot="-442840">
              <a:off x="4619881" y="3170035"/>
              <a:ext cx="32841" cy="46216"/>
            </a:xfrm>
            <a:custGeom>
              <a:avLst/>
              <a:gdLst/>
              <a:ahLst/>
              <a:cxnLst/>
              <a:rect l="l" t="t" r="r" b="b"/>
              <a:pathLst>
                <a:path w="604" h="850" extrusionOk="0">
                  <a:moveTo>
                    <a:pt x="363" y="0"/>
                  </a:moveTo>
                  <a:cubicBezTo>
                    <a:pt x="275" y="0"/>
                    <a:pt x="200" y="113"/>
                    <a:pt x="278" y="198"/>
                  </a:cubicBezTo>
                  <a:cubicBezTo>
                    <a:pt x="326" y="256"/>
                    <a:pt x="355" y="333"/>
                    <a:pt x="345" y="409"/>
                  </a:cubicBezTo>
                  <a:cubicBezTo>
                    <a:pt x="326" y="505"/>
                    <a:pt x="211" y="582"/>
                    <a:pt x="125" y="620"/>
                  </a:cubicBezTo>
                  <a:cubicBezTo>
                    <a:pt x="0" y="677"/>
                    <a:pt x="39" y="850"/>
                    <a:pt x="173" y="850"/>
                  </a:cubicBezTo>
                  <a:cubicBezTo>
                    <a:pt x="192" y="850"/>
                    <a:pt x="201" y="840"/>
                    <a:pt x="221" y="840"/>
                  </a:cubicBezTo>
                  <a:cubicBezTo>
                    <a:pt x="393" y="783"/>
                    <a:pt x="527" y="639"/>
                    <a:pt x="585" y="457"/>
                  </a:cubicBezTo>
                  <a:cubicBezTo>
                    <a:pt x="604" y="313"/>
                    <a:pt x="556" y="160"/>
                    <a:pt x="451" y="45"/>
                  </a:cubicBezTo>
                  <a:cubicBezTo>
                    <a:pt x="424" y="13"/>
                    <a:pt x="393" y="0"/>
                    <a:pt x="36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3" name="Google Shape;1189;p49">
              <a:extLst>
                <a:ext uri="{FF2B5EF4-FFF2-40B4-BE49-F238E27FC236}">
                  <a16:creationId xmlns:a16="http://schemas.microsoft.com/office/drawing/2014/main" id="{56C98F08-7FBE-4DC7-BE18-A9A0007C02C0}"/>
                </a:ext>
              </a:extLst>
            </p:cNvPr>
            <p:cNvSpPr/>
            <p:nvPr/>
          </p:nvSpPr>
          <p:spPr>
            <a:xfrm rot="-442840">
              <a:off x="4252748" y="3128749"/>
              <a:ext cx="76664" cy="37734"/>
            </a:xfrm>
            <a:custGeom>
              <a:avLst/>
              <a:gdLst/>
              <a:ahLst/>
              <a:cxnLst/>
              <a:rect l="l" t="t" r="r" b="b"/>
              <a:pathLst>
                <a:path w="1410" h="694" extrusionOk="0">
                  <a:moveTo>
                    <a:pt x="121" y="1"/>
                  </a:moveTo>
                  <a:cubicBezTo>
                    <a:pt x="25" y="1"/>
                    <a:pt x="1" y="158"/>
                    <a:pt x="116" y="176"/>
                  </a:cubicBezTo>
                  <a:cubicBezTo>
                    <a:pt x="221" y="195"/>
                    <a:pt x="327" y="224"/>
                    <a:pt x="442" y="253"/>
                  </a:cubicBezTo>
                  <a:cubicBezTo>
                    <a:pt x="547" y="282"/>
                    <a:pt x="653" y="320"/>
                    <a:pt x="758" y="368"/>
                  </a:cubicBezTo>
                  <a:cubicBezTo>
                    <a:pt x="863" y="406"/>
                    <a:pt x="969" y="454"/>
                    <a:pt x="1064" y="511"/>
                  </a:cubicBezTo>
                  <a:cubicBezTo>
                    <a:pt x="1160" y="559"/>
                    <a:pt x="1256" y="626"/>
                    <a:pt x="1342" y="693"/>
                  </a:cubicBezTo>
                  <a:lnTo>
                    <a:pt x="1352" y="684"/>
                  </a:lnTo>
                  <a:cubicBezTo>
                    <a:pt x="1357" y="689"/>
                    <a:pt x="1364" y="691"/>
                    <a:pt x="1371" y="691"/>
                  </a:cubicBezTo>
                  <a:cubicBezTo>
                    <a:pt x="1378" y="691"/>
                    <a:pt x="1385" y="689"/>
                    <a:pt x="1390" y="684"/>
                  </a:cubicBezTo>
                  <a:cubicBezTo>
                    <a:pt x="1409" y="674"/>
                    <a:pt x="1409" y="655"/>
                    <a:pt x="1390" y="636"/>
                  </a:cubicBezTo>
                  <a:cubicBezTo>
                    <a:pt x="1304" y="559"/>
                    <a:pt x="1218" y="483"/>
                    <a:pt x="1112" y="425"/>
                  </a:cubicBezTo>
                  <a:cubicBezTo>
                    <a:pt x="1017" y="358"/>
                    <a:pt x="911" y="301"/>
                    <a:pt x="815" y="253"/>
                  </a:cubicBezTo>
                  <a:cubicBezTo>
                    <a:pt x="710" y="195"/>
                    <a:pt x="595" y="147"/>
                    <a:pt x="490" y="109"/>
                  </a:cubicBezTo>
                  <a:cubicBezTo>
                    <a:pt x="384" y="71"/>
                    <a:pt x="269" y="32"/>
                    <a:pt x="154" y="4"/>
                  </a:cubicBezTo>
                  <a:lnTo>
                    <a:pt x="145" y="4"/>
                  </a:lnTo>
                  <a:cubicBezTo>
                    <a:pt x="136" y="2"/>
                    <a:pt x="128" y="1"/>
                    <a:pt x="121"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4" name="Google Shape;1190;p49">
              <a:extLst>
                <a:ext uri="{FF2B5EF4-FFF2-40B4-BE49-F238E27FC236}">
                  <a16:creationId xmlns:a16="http://schemas.microsoft.com/office/drawing/2014/main" id="{56356688-C356-4DE7-8ED2-3DD6DB9918EC}"/>
                </a:ext>
              </a:extLst>
            </p:cNvPr>
            <p:cNvSpPr/>
            <p:nvPr/>
          </p:nvSpPr>
          <p:spPr>
            <a:xfrm rot="-442840">
              <a:off x="4251335" y="3151360"/>
              <a:ext cx="56329" cy="25337"/>
            </a:xfrm>
            <a:custGeom>
              <a:avLst/>
              <a:gdLst/>
              <a:ahLst/>
              <a:cxnLst/>
              <a:rect l="l" t="t" r="r" b="b"/>
              <a:pathLst>
                <a:path w="1036" h="466" extrusionOk="0">
                  <a:moveTo>
                    <a:pt x="132" y="1"/>
                  </a:moveTo>
                  <a:cubicBezTo>
                    <a:pt x="24" y="1"/>
                    <a:pt x="0" y="174"/>
                    <a:pt x="122" y="183"/>
                  </a:cubicBezTo>
                  <a:cubicBezTo>
                    <a:pt x="265" y="202"/>
                    <a:pt x="409" y="231"/>
                    <a:pt x="553" y="279"/>
                  </a:cubicBezTo>
                  <a:cubicBezTo>
                    <a:pt x="696" y="327"/>
                    <a:pt x="830" y="384"/>
                    <a:pt x="965" y="461"/>
                  </a:cubicBezTo>
                  <a:cubicBezTo>
                    <a:pt x="971" y="464"/>
                    <a:pt x="977" y="465"/>
                    <a:pt x="983" y="465"/>
                  </a:cubicBezTo>
                  <a:cubicBezTo>
                    <a:pt x="1013" y="465"/>
                    <a:pt x="1035" y="427"/>
                    <a:pt x="1003" y="403"/>
                  </a:cubicBezTo>
                  <a:cubicBezTo>
                    <a:pt x="878" y="307"/>
                    <a:pt x="744" y="231"/>
                    <a:pt x="601" y="164"/>
                  </a:cubicBezTo>
                  <a:cubicBezTo>
                    <a:pt x="457" y="97"/>
                    <a:pt x="304" y="39"/>
                    <a:pt x="150" y="1"/>
                  </a:cubicBezTo>
                  <a:lnTo>
                    <a:pt x="141" y="1"/>
                  </a:lnTo>
                  <a:cubicBezTo>
                    <a:pt x="138" y="1"/>
                    <a:pt x="135" y="1"/>
                    <a:pt x="13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5" name="Google Shape;1191;p49">
              <a:extLst>
                <a:ext uri="{FF2B5EF4-FFF2-40B4-BE49-F238E27FC236}">
                  <a16:creationId xmlns:a16="http://schemas.microsoft.com/office/drawing/2014/main" id="{566032CF-854E-4620-9EFB-28AD8F506179}"/>
                </a:ext>
              </a:extLst>
            </p:cNvPr>
            <p:cNvSpPr/>
            <p:nvPr/>
          </p:nvSpPr>
          <p:spPr>
            <a:xfrm rot="-442840">
              <a:off x="4249869" y="3174482"/>
              <a:ext cx="34091" cy="12071"/>
            </a:xfrm>
            <a:custGeom>
              <a:avLst/>
              <a:gdLst/>
              <a:ahLst/>
              <a:cxnLst/>
              <a:rect l="l" t="t" r="r" b="b"/>
              <a:pathLst>
                <a:path w="627" h="222" extrusionOk="0">
                  <a:moveTo>
                    <a:pt x="128" y="1"/>
                  </a:moveTo>
                  <a:cubicBezTo>
                    <a:pt x="0" y="1"/>
                    <a:pt x="12" y="184"/>
                    <a:pt x="121" y="184"/>
                  </a:cubicBezTo>
                  <a:cubicBezTo>
                    <a:pt x="127" y="184"/>
                    <a:pt x="132" y="184"/>
                    <a:pt x="138" y="183"/>
                  </a:cubicBezTo>
                  <a:cubicBezTo>
                    <a:pt x="165" y="181"/>
                    <a:pt x="192" y="180"/>
                    <a:pt x="218" y="180"/>
                  </a:cubicBezTo>
                  <a:cubicBezTo>
                    <a:pt x="342" y="180"/>
                    <a:pt x="460" y="197"/>
                    <a:pt x="578" y="221"/>
                  </a:cubicBezTo>
                  <a:cubicBezTo>
                    <a:pt x="598" y="221"/>
                    <a:pt x="617" y="221"/>
                    <a:pt x="617" y="202"/>
                  </a:cubicBezTo>
                  <a:cubicBezTo>
                    <a:pt x="626" y="183"/>
                    <a:pt x="626" y="164"/>
                    <a:pt x="607" y="154"/>
                  </a:cubicBezTo>
                  <a:cubicBezTo>
                    <a:pt x="463" y="87"/>
                    <a:pt x="310" y="29"/>
                    <a:pt x="14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6" name="Google Shape;1192;p49">
              <a:extLst>
                <a:ext uri="{FF2B5EF4-FFF2-40B4-BE49-F238E27FC236}">
                  <a16:creationId xmlns:a16="http://schemas.microsoft.com/office/drawing/2014/main" id="{2ACF615B-469A-4E3E-92E5-F5B94244438D}"/>
                </a:ext>
              </a:extLst>
            </p:cNvPr>
            <p:cNvSpPr/>
            <p:nvPr/>
          </p:nvSpPr>
          <p:spPr>
            <a:xfrm rot="-442840">
              <a:off x="4783702" y="3144953"/>
              <a:ext cx="55296" cy="21259"/>
            </a:xfrm>
            <a:custGeom>
              <a:avLst/>
              <a:gdLst/>
              <a:ahLst/>
              <a:cxnLst/>
              <a:rect l="l" t="t" r="r" b="b"/>
              <a:pathLst>
                <a:path w="1017" h="391" extrusionOk="0">
                  <a:moveTo>
                    <a:pt x="892" y="1"/>
                  </a:moveTo>
                  <a:cubicBezTo>
                    <a:pt x="729" y="11"/>
                    <a:pt x="575" y="39"/>
                    <a:pt x="422" y="97"/>
                  </a:cubicBezTo>
                  <a:cubicBezTo>
                    <a:pt x="278" y="154"/>
                    <a:pt x="135" y="240"/>
                    <a:pt x="20" y="336"/>
                  </a:cubicBezTo>
                  <a:cubicBezTo>
                    <a:pt x="10" y="346"/>
                    <a:pt x="1" y="365"/>
                    <a:pt x="10" y="375"/>
                  </a:cubicBezTo>
                  <a:cubicBezTo>
                    <a:pt x="16" y="386"/>
                    <a:pt x="28" y="390"/>
                    <a:pt x="39" y="390"/>
                  </a:cubicBezTo>
                  <a:cubicBezTo>
                    <a:pt x="47" y="390"/>
                    <a:pt x="54" y="388"/>
                    <a:pt x="58" y="384"/>
                  </a:cubicBezTo>
                  <a:cubicBezTo>
                    <a:pt x="183" y="308"/>
                    <a:pt x="317" y="250"/>
                    <a:pt x="460" y="221"/>
                  </a:cubicBezTo>
                  <a:cubicBezTo>
                    <a:pt x="570" y="192"/>
                    <a:pt x="680" y="180"/>
                    <a:pt x="790" y="180"/>
                  </a:cubicBezTo>
                  <a:cubicBezTo>
                    <a:pt x="824" y="180"/>
                    <a:pt x="858" y="181"/>
                    <a:pt x="892" y="183"/>
                  </a:cubicBezTo>
                  <a:lnTo>
                    <a:pt x="901" y="183"/>
                  </a:lnTo>
                  <a:cubicBezTo>
                    <a:pt x="1016" y="183"/>
                    <a:pt x="1006" y="1"/>
                    <a:pt x="89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7" name="Google Shape;1193;p49">
              <a:extLst>
                <a:ext uri="{FF2B5EF4-FFF2-40B4-BE49-F238E27FC236}">
                  <a16:creationId xmlns:a16="http://schemas.microsoft.com/office/drawing/2014/main" id="{7B3F43B4-DF5F-4DBE-96E0-38B8A79CFA28}"/>
                </a:ext>
              </a:extLst>
            </p:cNvPr>
            <p:cNvSpPr/>
            <p:nvPr/>
          </p:nvSpPr>
          <p:spPr>
            <a:xfrm rot="-442840">
              <a:off x="4798442" y="3165676"/>
              <a:ext cx="38060" cy="13810"/>
            </a:xfrm>
            <a:custGeom>
              <a:avLst/>
              <a:gdLst/>
              <a:ahLst/>
              <a:cxnLst/>
              <a:rect l="l" t="t" r="r" b="b"/>
              <a:pathLst>
                <a:path w="700" h="254" extrusionOk="0">
                  <a:moveTo>
                    <a:pt x="614" y="1"/>
                  </a:moveTo>
                  <a:cubicBezTo>
                    <a:pt x="499" y="10"/>
                    <a:pt x="393" y="20"/>
                    <a:pt x="297" y="58"/>
                  </a:cubicBezTo>
                  <a:cubicBezTo>
                    <a:pt x="192" y="87"/>
                    <a:pt x="106" y="135"/>
                    <a:pt x="20" y="192"/>
                  </a:cubicBezTo>
                  <a:cubicBezTo>
                    <a:pt x="0" y="202"/>
                    <a:pt x="0" y="221"/>
                    <a:pt x="10" y="240"/>
                  </a:cubicBezTo>
                  <a:cubicBezTo>
                    <a:pt x="10" y="247"/>
                    <a:pt x="24" y="254"/>
                    <a:pt x="36" y="254"/>
                  </a:cubicBezTo>
                  <a:cubicBezTo>
                    <a:pt x="41" y="254"/>
                    <a:pt x="46" y="253"/>
                    <a:pt x="48" y="250"/>
                  </a:cubicBezTo>
                  <a:cubicBezTo>
                    <a:pt x="135" y="212"/>
                    <a:pt x="230" y="192"/>
                    <a:pt x="326" y="183"/>
                  </a:cubicBezTo>
                  <a:cubicBezTo>
                    <a:pt x="363" y="175"/>
                    <a:pt x="401" y="172"/>
                    <a:pt x="439" y="172"/>
                  </a:cubicBezTo>
                  <a:cubicBezTo>
                    <a:pt x="492" y="172"/>
                    <a:pt x="545" y="177"/>
                    <a:pt x="594" y="183"/>
                  </a:cubicBezTo>
                  <a:lnTo>
                    <a:pt x="614" y="183"/>
                  </a:lnTo>
                  <a:cubicBezTo>
                    <a:pt x="662" y="183"/>
                    <a:pt x="700" y="144"/>
                    <a:pt x="700" y="97"/>
                  </a:cubicBezTo>
                  <a:cubicBezTo>
                    <a:pt x="700" y="49"/>
                    <a:pt x="662" y="1"/>
                    <a:pt x="614"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8" name="Google Shape;1194;p49">
              <a:extLst>
                <a:ext uri="{FF2B5EF4-FFF2-40B4-BE49-F238E27FC236}">
                  <a16:creationId xmlns:a16="http://schemas.microsoft.com/office/drawing/2014/main" id="{609B609E-319A-414F-B8BE-77EDC03307E9}"/>
                </a:ext>
              </a:extLst>
            </p:cNvPr>
            <p:cNvSpPr/>
            <p:nvPr/>
          </p:nvSpPr>
          <p:spPr>
            <a:xfrm rot="-442840">
              <a:off x="4813441" y="3186284"/>
              <a:ext cx="24032" cy="10385"/>
            </a:xfrm>
            <a:custGeom>
              <a:avLst/>
              <a:gdLst/>
              <a:ahLst/>
              <a:cxnLst/>
              <a:rect l="l" t="t" r="r" b="b"/>
              <a:pathLst>
                <a:path w="442" h="191" extrusionOk="0">
                  <a:moveTo>
                    <a:pt x="255" y="1"/>
                  </a:moveTo>
                  <a:cubicBezTo>
                    <a:pt x="175" y="1"/>
                    <a:pt x="99" y="18"/>
                    <a:pt x="29" y="46"/>
                  </a:cubicBezTo>
                  <a:cubicBezTo>
                    <a:pt x="10" y="46"/>
                    <a:pt x="0" y="56"/>
                    <a:pt x="0" y="75"/>
                  </a:cubicBezTo>
                  <a:cubicBezTo>
                    <a:pt x="0" y="94"/>
                    <a:pt x="10" y="104"/>
                    <a:pt x="29" y="114"/>
                  </a:cubicBezTo>
                  <a:cubicBezTo>
                    <a:pt x="115" y="114"/>
                    <a:pt x="202" y="133"/>
                    <a:pt x="278" y="171"/>
                  </a:cubicBezTo>
                  <a:cubicBezTo>
                    <a:pt x="297" y="181"/>
                    <a:pt x="307" y="181"/>
                    <a:pt x="317" y="190"/>
                  </a:cubicBezTo>
                  <a:cubicBezTo>
                    <a:pt x="422" y="181"/>
                    <a:pt x="441" y="46"/>
                    <a:pt x="345" y="8"/>
                  </a:cubicBezTo>
                  <a:cubicBezTo>
                    <a:pt x="314" y="3"/>
                    <a:pt x="284" y="1"/>
                    <a:pt x="255"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9" name="Google Shape;1195;p49">
              <a:extLst>
                <a:ext uri="{FF2B5EF4-FFF2-40B4-BE49-F238E27FC236}">
                  <a16:creationId xmlns:a16="http://schemas.microsoft.com/office/drawing/2014/main" id="{F7F4FF92-A195-4B22-B247-E9422630F5D8}"/>
                </a:ext>
              </a:extLst>
            </p:cNvPr>
            <p:cNvSpPr/>
            <p:nvPr/>
          </p:nvSpPr>
          <p:spPr>
            <a:xfrm rot="-442840">
              <a:off x="4404675" y="2940125"/>
              <a:ext cx="85636" cy="92758"/>
            </a:xfrm>
            <a:custGeom>
              <a:avLst/>
              <a:gdLst/>
              <a:ahLst/>
              <a:cxnLst/>
              <a:rect l="l" t="t" r="r" b="b"/>
              <a:pathLst>
                <a:path w="1575" h="1706" extrusionOk="0">
                  <a:moveTo>
                    <a:pt x="47" y="1"/>
                  </a:moveTo>
                  <a:cubicBezTo>
                    <a:pt x="17" y="1"/>
                    <a:pt x="1" y="8"/>
                    <a:pt x="2" y="23"/>
                  </a:cubicBezTo>
                  <a:cubicBezTo>
                    <a:pt x="21" y="138"/>
                    <a:pt x="682" y="1268"/>
                    <a:pt x="1353" y="1699"/>
                  </a:cubicBezTo>
                  <a:cubicBezTo>
                    <a:pt x="1359" y="1703"/>
                    <a:pt x="1366" y="1705"/>
                    <a:pt x="1372" y="1705"/>
                  </a:cubicBezTo>
                  <a:cubicBezTo>
                    <a:pt x="1495" y="1705"/>
                    <a:pt x="1575" y="923"/>
                    <a:pt x="1420" y="732"/>
                  </a:cubicBezTo>
                  <a:cubicBezTo>
                    <a:pt x="1094" y="322"/>
                    <a:pt x="252" y="1"/>
                    <a:pt x="4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0" name="Google Shape;1196;p49">
              <a:extLst>
                <a:ext uri="{FF2B5EF4-FFF2-40B4-BE49-F238E27FC236}">
                  <a16:creationId xmlns:a16="http://schemas.microsoft.com/office/drawing/2014/main" id="{77871FA2-7A22-498D-905C-D896CD5953EC}"/>
                </a:ext>
              </a:extLst>
            </p:cNvPr>
            <p:cNvSpPr/>
            <p:nvPr/>
          </p:nvSpPr>
          <p:spPr>
            <a:xfrm rot="-442840">
              <a:off x="4672803" y="2949175"/>
              <a:ext cx="76012" cy="68889"/>
            </a:xfrm>
            <a:custGeom>
              <a:avLst/>
              <a:gdLst/>
              <a:ahLst/>
              <a:cxnLst/>
              <a:rect l="l" t="t" r="r" b="b"/>
              <a:pathLst>
                <a:path w="1398" h="1267" extrusionOk="0">
                  <a:moveTo>
                    <a:pt x="1213" y="0"/>
                  </a:moveTo>
                  <a:cubicBezTo>
                    <a:pt x="941" y="0"/>
                    <a:pt x="422" y="98"/>
                    <a:pt x="172" y="335"/>
                  </a:cubicBezTo>
                  <a:cubicBezTo>
                    <a:pt x="23" y="475"/>
                    <a:pt x="1" y="1267"/>
                    <a:pt x="114" y="1267"/>
                  </a:cubicBezTo>
                  <a:cubicBezTo>
                    <a:pt x="117" y="1267"/>
                    <a:pt x="121" y="1266"/>
                    <a:pt x="124" y="1265"/>
                  </a:cubicBezTo>
                  <a:cubicBezTo>
                    <a:pt x="699" y="1044"/>
                    <a:pt x="1369" y="153"/>
                    <a:pt x="1389" y="48"/>
                  </a:cubicBezTo>
                  <a:cubicBezTo>
                    <a:pt x="1397" y="17"/>
                    <a:pt x="1326" y="0"/>
                    <a:pt x="121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1" name="Google Shape;1197;p49">
              <a:extLst>
                <a:ext uri="{FF2B5EF4-FFF2-40B4-BE49-F238E27FC236}">
                  <a16:creationId xmlns:a16="http://schemas.microsoft.com/office/drawing/2014/main" id="{C129E37A-9E01-419C-BA71-6A52850066CD}"/>
                </a:ext>
              </a:extLst>
            </p:cNvPr>
            <p:cNvSpPr/>
            <p:nvPr/>
          </p:nvSpPr>
          <p:spPr>
            <a:xfrm rot="-442840">
              <a:off x="4685498" y="2985158"/>
              <a:ext cx="165671" cy="163442"/>
            </a:xfrm>
            <a:custGeom>
              <a:avLst/>
              <a:gdLst/>
              <a:ahLst/>
              <a:cxnLst/>
              <a:rect l="l" t="t" r="r" b="b"/>
              <a:pathLst>
                <a:path w="3047" h="3006" extrusionOk="0">
                  <a:moveTo>
                    <a:pt x="1651" y="0"/>
                  </a:moveTo>
                  <a:cubicBezTo>
                    <a:pt x="1155" y="0"/>
                    <a:pt x="746" y="358"/>
                    <a:pt x="518" y="604"/>
                  </a:cubicBezTo>
                  <a:cubicBezTo>
                    <a:pt x="249" y="882"/>
                    <a:pt x="0" y="1418"/>
                    <a:pt x="77" y="2233"/>
                  </a:cubicBezTo>
                  <a:cubicBezTo>
                    <a:pt x="314" y="2760"/>
                    <a:pt x="1099" y="3005"/>
                    <a:pt x="1708" y="3005"/>
                  </a:cubicBezTo>
                  <a:cubicBezTo>
                    <a:pt x="1763" y="3005"/>
                    <a:pt x="1817" y="3003"/>
                    <a:pt x="1868" y="2999"/>
                  </a:cubicBezTo>
                  <a:cubicBezTo>
                    <a:pt x="2491" y="2961"/>
                    <a:pt x="2846" y="2338"/>
                    <a:pt x="2941" y="1850"/>
                  </a:cubicBezTo>
                  <a:cubicBezTo>
                    <a:pt x="3047" y="1371"/>
                    <a:pt x="2980" y="259"/>
                    <a:pt x="1849" y="20"/>
                  </a:cubicBezTo>
                  <a:cubicBezTo>
                    <a:pt x="1782" y="6"/>
                    <a:pt x="1715" y="0"/>
                    <a:pt x="16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2" name="Google Shape;1198;p49">
              <a:extLst>
                <a:ext uri="{FF2B5EF4-FFF2-40B4-BE49-F238E27FC236}">
                  <a16:creationId xmlns:a16="http://schemas.microsoft.com/office/drawing/2014/main" id="{CC43C026-E700-4357-876B-0A49B4EDC066}"/>
                </a:ext>
              </a:extLst>
            </p:cNvPr>
            <p:cNvSpPr/>
            <p:nvPr/>
          </p:nvSpPr>
          <p:spPr>
            <a:xfrm rot="-442840">
              <a:off x="4678132" y="2976455"/>
              <a:ext cx="185516" cy="114942"/>
            </a:xfrm>
            <a:custGeom>
              <a:avLst/>
              <a:gdLst/>
              <a:ahLst/>
              <a:cxnLst/>
              <a:rect l="l" t="t" r="r" b="b"/>
              <a:pathLst>
                <a:path w="3412" h="2114" extrusionOk="0">
                  <a:moveTo>
                    <a:pt x="1716" y="1"/>
                  </a:moveTo>
                  <a:cubicBezTo>
                    <a:pt x="813" y="1"/>
                    <a:pt x="201" y="781"/>
                    <a:pt x="1" y="1817"/>
                  </a:cubicBezTo>
                  <a:cubicBezTo>
                    <a:pt x="146" y="1362"/>
                    <a:pt x="756" y="332"/>
                    <a:pt x="1668" y="332"/>
                  </a:cubicBezTo>
                  <a:cubicBezTo>
                    <a:pt x="1718" y="332"/>
                    <a:pt x="1769" y="335"/>
                    <a:pt x="1821" y="341"/>
                  </a:cubicBezTo>
                  <a:cubicBezTo>
                    <a:pt x="2827" y="466"/>
                    <a:pt x="3143" y="1385"/>
                    <a:pt x="2971" y="2114"/>
                  </a:cubicBezTo>
                  <a:cubicBezTo>
                    <a:pt x="3162" y="2094"/>
                    <a:pt x="3411" y="1855"/>
                    <a:pt x="3411" y="1855"/>
                  </a:cubicBezTo>
                  <a:cubicBezTo>
                    <a:pt x="3411" y="1855"/>
                    <a:pt x="3373" y="437"/>
                    <a:pt x="2271" y="92"/>
                  </a:cubicBezTo>
                  <a:cubicBezTo>
                    <a:pt x="2076" y="30"/>
                    <a:pt x="1890" y="1"/>
                    <a:pt x="1716"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3" name="Google Shape;1199;p49">
              <a:extLst>
                <a:ext uri="{FF2B5EF4-FFF2-40B4-BE49-F238E27FC236}">
                  <a16:creationId xmlns:a16="http://schemas.microsoft.com/office/drawing/2014/main" id="{9A52B2FF-8DE7-4272-9A49-5B2BEABDE9C8}"/>
                </a:ext>
              </a:extLst>
            </p:cNvPr>
            <p:cNvSpPr/>
            <p:nvPr/>
          </p:nvSpPr>
          <p:spPr>
            <a:xfrm rot="-442840">
              <a:off x="4725040" y="2989246"/>
              <a:ext cx="123478" cy="152241"/>
            </a:xfrm>
            <a:custGeom>
              <a:avLst/>
              <a:gdLst/>
              <a:ahLst/>
              <a:cxnLst/>
              <a:rect l="l" t="t" r="r" b="b"/>
              <a:pathLst>
                <a:path w="2271" h="2800" extrusionOk="0">
                  <a:moveTo>
                    <a:pt x="1210" y="1"/>
                  </a:moveTo>
                  <a:cubicBezTo>
                    <a:pt x="671" y="1"/>
                    <a:pt x="178" y="546"/>
                    <a:pt x="96" y="1280"/>
                  </a:cubicBezTo>
                  <a:cubicBezTo>
                    <a:pt x="0" y="2047"/>
                    <a:pt x="393" y="2727"/>
                    <a:pt x="978" y="2794"/>
                  </a:cubicBezTo>
                  <a:cubicBezTo>
                    <a:pt x="1009" y="2798"/>
                    <a:pt x="1039" y="2799"/>
                    <a:pt x="1070" y="2799"/>
                  </a:cubicBezTo>
                  <a:cubicBezTo>
                    <a:pt x="1609" y="2799"/>
                    <a:pt x="2094" y="2254"/>
                    <a:pt x="2185" y="1520"/>
                  </a:cubicBezTo>
                  <a:cubicBezTo>
                    <a:pt x="2271" y="753"/>
                    <a:pt x="1878" y="73"/>
                    <a:pt x="1303" y="6"/>
                  </a:cubicBezTo>
                  <a:cubicBezTo>
                    <a:pt x="1272" y="3"/>
                    <a:pt x="1241" y="1"/>
                    <a:pt x="1210" y="1"/>
                  </a:cubicBezTo>
                  <a:close/>
                </a:path>
              </a:pathLst>
            </a:custGeom>
            <a:solidFill>
              <a:srgbClr val="C7E5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4" name="Google Shape;1200;p49">
              <a:extLst>
                <a:ext uri="{FF2B5EF4-FFF2-40B4-BE49-F238E27FC236}">
                  <a16:creationId xmlns:a16="http://schemas.microsoft.com/office/drawing/2014/main" id="{EB0FA2B8-6615-4069-9526-74C78E3CD3F0}"/>
                </a:ext>
              </a:extLst>
            </p:cNvPr>
            <p:cNvSpPr/>
            <p:nvPr/>
          </p:nvSpPr>
          <p:spPr>
            <a:xfrm rot="-442840">
              <a:off x="4720339" y="2983975"/>
              <a:ext cx="137017" cy="162137"/>
            </a:xfrm>
            <a:custGeom>
              <a:avLst/>
              <a:gdLst/>
              <a:ahLst/>
              <a:cxnLst/>
              <a:rect l="l" t="t" r="r" b="b"/>
              <a:pathLst>
                <a:path w="2520" h="2982" extrusionOk="0">
                  <a:moveTo>
                    <a:pt x="1380" y="184"/>
                  </a:moveTo>
                  <a:cubicBezTo>
                    <a:pt x="1648" y="232"/>
                    <a:pt x="1878" y="395"/>
                    <a:pt x="2002" y="635"/>
                  </a:cubicBezTo>
                  <a:cubicBezTo>
                    <a:pt x="2165" y="932"/>
                    <a:pt x="2223" y="1276"/>
                    <a:pt x="2184" y="1602"/>
                  </a:cubicBezTo>
                  <a:cubicBezTo>
                    <a:pt x="2146" y="1938"/>
                    <a:pt x="2002" y="2254"/>
                    <a:pt x="1782" y="2503"/>
                  </a:cubicBezTo>
                  <a:cubicBezTo>
                    <a:pt x="1623" y="2697"/>
                    <a:pt x="1382" y="2802"/>
                    <a:pt x="1135" y="2802"/>
                  </a:cubicBezTo>
                  <a:cubicBezTo>
                    <a:pt x="1115" y="2802"/>
                    <a:pt x="1094" y="2801"/>
                    <a:pt x="1073" y="2800"/>
                  </a:cubicBezTo>
                  <a:cubicBezTo>
                    <a:pt x="546" y="2733"/>
                    <a:pt x="182" y="2100"/>
                    <a:pt x="268" y="1382"/>
                  </a:cubicBezTo>
                  <a:cubicBezTo>
                    <a:pt x="307" y="1047"/>
                    <a:pt x="441" y="730"/>
                    <a:pt x="671" y="481"/>
                  </a:cubicBezTo>
                  <a:cubicBezTo>
                    <a:pt x="824" y="299"/>
                    <a:pt x="1054" y="194"/>
                    <a:pt x="1293" y="184"/>
                  </a:cubicBezTo>
                  <a:close/>
                  <a:moveTo>
                    <a:pt x="1287" y="1"/>
                  </a:moveTo>
                  <a:cubicBezTo>
                    <a:pt x="1012" y="1"/>
                    <a:pt x="735" y="117"/>
                    <a:pt x="537" y="357"/>
                  </a:cubicBezTo>
                  <a:cubicBezTo>
                    <a:pt x="288" y="635"/>
                    <a:pt x="134" y="989"/>
                    <a:pt x="96" y="1363"/>
                  </a:cubicBezTo>
                  <a:cubicBezTo>
                    <a:pt x="0" y="2177"/>
                    <a:pt x="422" y="2905"/>
                    <a:pt x="1054" y="2972"/>
                  </a:cubicBezTo>
                  <a:cubicBezTo>
                    <a:pt x="1083" y="2982"/>
                    <a:pt x="1121" y="2982"/>
                    <a:pt x="1159" y="2982"/>
                  </a:cubicBezTo>
                  <a:cubicBezTo>
                    <a:pt x="1447" y="2972"/>
                    <a:pt x="1725" y="2848"/>
                    <a:pt x="1916" y="2627"/>
                  </a:cubicBezTo>
                  <a:cubicBezTo>
                    <a:pt x="2424" y="2053"/>
                    <a:pt x="2520" y="1219"/>
                    <a:pt x="2156" y="548"/>
                  </a:cubicBezTo>
                  <a:cubicBezTo>
                    <a:pt x="1984" y="189"/>
                    <a:pt x="1638" y="1"/>
                    <a:pt x="128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5" name="Google Shape;1201;p49">
              <a:extLst>
                <a:ext uri="{FF2B5EF4-FFF2-40B4-BE49-F238E27FC236}">
                  <a16:creationId xmlns:a16="http://schemas.microsoft.com/office/drawing/2014/main" id="{0D3B5C07-64A3-4AA9-8B0B-C85D114D97E5}"/>
                </a:ext>
              </a:extLst>
            </p:cNvPr>
            <p:cNvSpPr/>
            <p:nvPr/>
          </p:nvSpPr>
          <p:spPr>
            <a:xfrm rot="-442840">
              <a:off x="4767781" y="3032025"/>
              <a:ext cx="54263" cy="66551"/>
            </a:xfrm>
            <a:custGeom>
              <a:avLst/>
              <a:gdLst/>
              <a:ahLst/>
              <a:cxnLst/>
              <a:rect l="l" t="t" r="r" b="b"/>
              <a:pathLst>
                <a:path w="998" h="1224" extrusionOk="0">
                  <a:moveTo>
                    <a:pt x="523" y="1"/>
                  </a:moveTo>
                  <a:cubicBezTo>
                    <a:pt x="287" y="1"/>
                    <a:pt x="84" y="239"/>
                    <a:pt x="39" y="561"/>
                  </a:cubicBezTo>
                  <a:cubicBezTo>
                    <a:pt x="1" y="896"/>
                    <a:pt x="173" y="1193"/>
                    <a:pt x="432" y="1222"/>
                  </a:cubicBezTo>
                  <a:cubicBezTo>
                    <a:pt x="445" y="1223"/>
                    <a:pt x="458" y="1224"/>
                    <a:pt x="471" y="1224"/>
                  </a:cubicBezTo>
                  <a:cubicBezTo>
                    <a:pt x="706" y="1224"/>
                    <a:pt x="923" y="984"/>
                    <a:pt x="959" y="666"/>
                  </a:cubicBezTo>
                  <a:cubicBezTo>
                    <a:pt x="997" y="331"/>
                    <a:pt x="825" y="34"/>
                    <a:pt x="576" y="5"/>
                  </a:cubicBezTo>
                  <a:cubicBezTo>
                    <a:pt x="558" y="2"/>
                    <a:pt x="541" y="1"/>
                    <a:pt x="523"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6" name="Google Shape;1202;p49">
              <a:extLst>
                <a:ext uri="{FF2B5EF4-FFF2-40B4-BE49-F238E27FC236}">
                  <a16:creationId xmlns:a16="http://schemas.microsoft.com/office/drawing/2014/main" id="{1BEE8AA8-5FB2-4CD1-840E-1012A0A45636}"/>
                </a:ext>
              </a:extLst>
            </p:cNvPr>
            <p:cNvSpPr/>
            <p:nvPr/>
          </p:nvSpPr>
          <p:spPr>
            <a:xfrm rot="-442840">
              <a:off x="4701634" y="3061053"/>
              <a:ext cx="64920" cy="37027"/>
            </a:xfrm>
            <a:custGeom>
              <a:avLst/>
              <a:gdLst/>
              <a:ahLst/>
              <a:cxnLst/>
              <a:rect l="l" t="t" r="r" b="b"/>
              <a:pathLst>
                <a:path w="1194" h="681" extrusionOk="0">
                  <a:moveTo>
                    <a:pt x="581" y="1"/>
                  </a:moveTo>
                  <a:cubicBezTo>
                    <a:pt x="452" y="1"/>
                    <a:pt x="329" y="15"/>
                    <a:pt x="246" y="48"/>
                  </a:cubicBezTo>
                  <a:cubicBezTo>
                    <a:pt x="1" y="142"/>
                    <a:pt x="24" y="681"/>
                    <a:pt x="316" y="681"/>
                  </a:cubicBezTo>
                  <a:cubicBezTo>
                    <a:pt x="321" y="681"/>
                    <a:pt x="327" y="681"/>
                    <a:pt x="332" y="680"/>
                  </a:cubicBezTo>
                  <a:cubicBezTo>
                    <a:pt x="648" y="661"/>
                    <a:pt x="1194" y="287"/>
                    <a:pt x="1194" y="163"/>
                  </a:cubicBezTo>
                  <a:cubicBezTo>
                    <a:pt x="1187" y="71"/>
                    <a:pt x="867" y="1"/>
                    <a:pt x="5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7" name="Google Shape;1203;p49">
              <a:extLst>
                <a:ext uri="{FF2B5EF4-FFF2-40B4-BE49-F238E27FC236}">
                  <a16:creationId xmlns:a16="http://schemas.microsoft.com/office/drawing/2014/main" id="{AAC268BA-B652-4FD3-AAB5-03991E272090}"/>
                </a:ext>
              </a:extLst>
            </p:cNvPr>
            <p:cNvSpPr/>
            <p:nvPr/>
          </p:nvSpPr>
          <p:spPr>
            <a:xfrm rot="-442840">
              <a:off x="4813507" y="3067127"/>
              <a:ext cx="22456" cy="22945"/>
            </a:xfrm>
            <a:custGeom>
              <a:avLst/>
              <a:gdLst/>
              <a:ahLst/>
              <a:cxnLst/>
              <a:rect l="l" t="t" r="r" b="b"/>
              <a:pathLst>
                <a:path w="413" h="422" extrusionOk="0">
                  <a:moveTo>
                    <a:pt x="76" y="1"/>
                  </a:moveTo>
                  <a:cubicBezTo>
                    <a:pt x="46" y="1"/>
                    <a:pt x="25" y="7"/>
                    <a:pt x="20" y="19"/>
                  </a:cubicBezTo>
                  <a:cubicBezTo>
                    <a:pt x="1" y="76"/>
                    <a:pt x="183" y="412"/>
                    <a:pt x="250" y="421"/>
                  </a:cubicBezTo>
                  <a:cubicBezTo>
                    <a:pt x="317" y="421"/>
                    <a:pt x="413" y="249"/>
                    <a:pt x="365" y="153"/>
                  </a:cubicBezTo>
                  <a:cubicBezTo>
                    <a:pt x="329" y="53"/>
                    <a:pt x="165" y="1"/>
                    <a:pt x="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8" name="Google Shape;1204;p49">
              <a:extLst>
                <a:ext uri="{FF2B5EF4-FFF2-40B4-BE49-F238E27FC236}">
                  <a16:creationId xmlns:a16="http://schemas.microsoft.com/office/drawing/2014/main" id="{41D2444C-86EA-48A0-9CC2-D63AA4C33655}"/>
                </a:ext>
              </a:extLst>
            </p:cNvPr>
            <p:cNvSpPr/>
            <p:nvPr/>
          </p:nvSpPr>
          <p:spPr>
            <a:xfrm rot="-442840">
              <a:off x="4241385" y="2982596"/>
              <a:ext cx="215693" cy="177796"/>
            </a:xfrm>
            <a:custGeom>
              <a:avLst/>
              <a:gdLst/>
              <a:ahLst/>
              <a:cxnLst/>
              <a:rect l="l" t="t" r="r" b="b"/>
              <a:pathLst>
                <a:path w="3967" h="3270" extrusionOk="0">
                  <a:moveTo>
                    <a:pt x="1986" y="1"/>
                  </a:moveTo>
                  <a:cubicBezTo>
                    <a:pt x="1835" y="1"/>
                    <a:pt x="1675" y="17"/>
                    <a:pt x="1505" y="52"/>
                  </a:cubicBezTo>
                  <a:cubicBezTo>
                    <a:pt x="192" y="330"/>
                    <a:pt x="1" y="1479"/>
                    <a:pt x="116" y="2083"/>
                  </a:cubicBezTo>
                  <a:cubicBezTo>
                    <a:pt x="528" y="2524"/>
                    <a:pt x="1534" y="3194"/>
                    <a:pt x="2367" y="3261"/>
                  </a:cubicBezTo>
                  <a:cubicBezTo>
                    <a:pt x="2438" y="3267"/>
                    <a:pt x="2506" y="3270"/>
                    <a:pt x="2569" y="3270"/>
                  </a:cubicBezTo>
                  <a:cubicBezTo>
                    <a:pt x="3242" y="3270"/>
                    <a:pt x="3498" y="2974"/>
                    <a:pt x="3498" y="2974"/>
                  </a:cubicBezTo>
                  <a:cubicBezTo>
                    <a:pt x="3498" y="2974"/>
                    <a:pt x="3967" y="1949"/>
                    <a:pt x="3747" y="1288"/>
                  </a:cubicBezTo>
                  <a:cubicBezTo>
                    <a:pt x="3555" y="713"/>
                    <a:pt x="2987" y="1"/>
                    <a:pt x="19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9" name="Google Shape;1205;p49">
              <a:extLst>
                <a:ext uri="{FF2B5EF4-FFF2-40B4-BE49-F238E27FC236}">
                  <a16:creationId xmlns:a16="http://schemas.microsoft.com/office/drawing/2014/main" id="{67EE6E74-9707-428D-9FFD-69E450A409C9}"/>
                </a:ext>
              </a:extLst>
            </p:cNvPr>
            <p:cNvSpPr/>
            <p:nvPr/>
          </p:nvSpPr>
          <p:spPr>
            <a:xfrm rot="-442840">
              <a:off x="4309792" y="2998631"/>
              <a:ext cx="134407" cy="152404"/>
            </a:xfrm>
            <a:custGeom>
              <a:avLst/>
              <a:gdLst/>
              <a:ahLst/>
              <a:cxnLst/>
              <a:rect l="l" t="t" r="r" b="b"/>
              <a:pathLst>
                <a:path w="2472" h="2803" extrusionOk="0">
                  <a:moveTo>
                    <a:pt x="1284" y="1"/>
                  </a:moveTo>
                  <a:cubicBezTo>
                    <a:pt x="697" y="1"/>
                    <a:pt x="177" y="543"/>
                    <a:pt x="96" y="1263"/>
                  </a:cubicBezTo>
                  <a:cubicBezTo>
                    <a:pt x="0" y="2039"/>
                    <a:pt x="441" y="2719"/>
                    <a:pt x="1073" y="2796"/>
                  </a:cubicBezTo>
                  <a:cubicBezTo>
                    <a:pt x="1112" y="2800"/>
                    <a:pt x="1150" y="2803"/>
                    <a:pt x="1188" y="2803"/>
                  </a:cubicBezTo>
                  <a:cubicBezTo>
                    <a:pt x="1775" y="2803"/>
                    <a:pt x="2295" y="2260"/>
                    <a:pt x="2376" y="1531"/>
                  </a:cubicBezTo>
                  <a:cubicBezTo>
                    <a:pt x="2472" y="765"/>
                    <a:pt x="2031" y="75"/>
                    <a:pt x="1399" y="8"/>
                  </a:cubicBezTo>
                  <a:cubicBezTo>
                    <a:pt x="1360" y="3"/>
                    <a:pt x="1322" y="1"/>
                    <a:pt x="1284" y="1"/>
                  </a:cubicBezTo>
                  <a:close/>
                </a:path>
              </a:pathLst>
            </a:custGeom>
            <a:solidFill>
              <a:srgbClr val="C7E5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0" name="Google Shape;1206;p49">
              <a:extLst>
                <a:ext uri="{FF2B5EF4-FFF2-40B4-BE49-F238E27FC236}">
                  <a16:creationId xmlns:a16="http://schemas.microsoft.com/office/drawing/2014/main" id="{1CA23DDE-DF14-4EA2-A57C-684EE0B95733}"/>
                </a:ext>
              </a:extLst>
            </p:cNvPr>
            <p:cNvSpPr/>
            <p:nvPr/>
          </p:nvSpPr>
          <p:spPr>
            <a:xfrm rot="-442852">
              <a:off x="4304562" y="2993634"/>
              <a:ext cx="142240" cy="162412"/>
            </a:xfrm>
            <a:custGeom>
              <a:avLst/>
              <a:gdLst/>
              <a:ahLst/>
              <a:cxnLst/>
              <a:rect l="l" t="t" r="r" b="b"/>
              <a:pathLst>
                <a:path w="2616" h="2987" extrusionOk="0">
                  <a:moveTo>
                    <a:pt x="1380" y="180"/>
                  </a:moveTo>
                  <a:cubicBezTo>
                    <a:pt x="1418" y="180"/>
                    <a:pt x="1447" y="189"/>
                    <a:pt x="1485" y="189"/>
                  </a:cubicBezTo>
                  <a:cubicBezTo>
                    <a:pt x="1773" y="228"/>
                    <a:pt x="2031" y="400"/>
                    <a:pt x="2175" y="649"/>
                  </a:cubicBezTo>
                  <a:cubicBezTo>
                    <a:pt x="2357" y="936"/>
                    <a:pt x="2434" y="1281"/>
                    <a:pt x="2386" y="1617"/>
                  </a:cubicBezTo>
                  <a:cubicBezTo>
                    <a:pt x="2305" y="2289"/>
                    <a:pt x="1830" y="2802"/>
                    <a:pt x="1290" y="2802"/>
                  </a:cubicBezTo>
                  <a:cubicBezTo>
                    <a:pt x="1253" y="2802"/>
                    <a:pt x="1216" y="2800"/>
                    <a:pt x="1179" y="2795"/>
                  </a:cubicBezTo>
                  <a:cubicBezTo>
                    <a:pt x="594" y="2728"/>
                    <a:pt x="192" y="2086"/>
                    <a:pt x="278" y="1368"/>
                  </a:cubicBezTo>
                  <a:cubicBezTo>
                    <a:pt x="355" y="697"/>
                    <a:pt x="843" y="180"/>
                    <a:pt x="1380" y="180"/>
                  </a:cubicBezTo>
                  <a:close/>
                  <a:moveTo>
                    <a:pt x="1388" y="1"/>
                  </a:moveTo>
                  <a:cubicBezTo>
                    <a:pt x="754" y="1"/>
                    <a:pt x="196" y="581"/>
                    <a:pt x="96" y="1348"/>
                  </a:cubicBezTo>
                  <a:cubicBezTo>
                    <a:pt x="0" y="2163"/>
                    <a:pt x="479" y="2900"/>
                    <a:pt x="1160" y="2977"/>
                  </a:cubicBezTo>
                  <a:cubicBezTo>
                    <a:pt x="1198" y="2977"/>
                    <a:pt x="1236" y="2987"/>
                    <a:pt x="1275" y="2987"/>
                  </a:cubicBezTo>
                  <a:cubicBezTo>
                    <a:pt x="1907" y="2987"/>
                    <a:pt x="2472" y="2412"/>
                    <a:pt x="2568" y="1636"/>
                  </a:cubicBezTo>
                  <a:cubicBezTo>
                    <a:pt x="2616" y="1262"/>
                    <a:pt x="2530" y="879"/>
                    <a:pt x="2328" y="553"/>
                  </a:cubicBezTo>
                  <a:cubicBezTo>
                    <a:pt x="2156" y="256"/>
                    <a:pt x="1849" y="55"/>
                    <a:pt x="1504" y="7"/>
                  </a:cubicBezTo>
                  <a:cubicBezTo>
                    <a:pt x="1465" y="3"/>
                    <a:pt x="1426" y="1"/>
                    <a:pt x="138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1" name="Google Shape;1207;p49">
              <a:extLst>
                <a:ext uri="{FF2B5EF4-FFF2-40B4-BE49-F238E27FC236}">
                  <a16:creationId xmlns:a16="http://schemas.microsoft.com/office/drawing/2014/main" id="{F883B486-B141-4010-8E40-EDB421CCE409}"/>
                </a:ext>
              </a:extLst>
            </p:cNvPr>
            <p:cNvSpPr/>
            <p:nvPr/>
          </p:nvSpPr>
          <p:spPr>
            <a:xfrm rot="-442840">
              <a:off x="4356147" y="3041019"/>
              <a:ext cx="58939" cy="66986"/>
            </a:xfrm>
            <a:custGeom>
              <a:avLst/>
              <a:gdLst/>
              <a:ahLst/>
              <a:cxnLst/>
              <a:rect l="l" t="t" r="r" b="b"/>
              <a:pathLst>
                <a:path w="1084" h="1232" extrusionOk="0">
                  <a:moveTo>
                    <a:pt x="572" y="1"/>
                  </a:moveTo>
                  <a:cubicBezTo>
                    <a:pt x="319" y="1"/>
                    <a:pt x="85" y="241"/>
                    <a:pt x="49" y="559"/>
                  </a:cubicBezTo>
                  <a:cubicBezTo>
                    <a:pt x="1" y="894"/>
                    <a:pt x="202" y="1201"/>
                    <a:pt x="470" y="1229"/>
                  </a:cubicBezTo>
                  <a:cubicBezTo>
                    <a:pt x="485" y="1231"/>
                    <a:pt x="500" y="1232"/>
                    <a:pt x="515" y="1232"/>
                  </a:cubicBezTo>
                  <a:cubicBezTo>
                    <a:pt x="776" y="1232"/>
                    <a:pt x="1009" y="1000"/>
                    <a:pt x="1045" y="674"/>
                  </a:cubicBezTo>
                  <a:cubicBezTo>
                    <a:pt x="1083" y="338"/>
                    <a:pt x="892" y="41"/>
                    <a:pt x="614" y="3"/>
                  </a:cubicBezTo>
                  <a:cubicBezTo>
                    <a:pt x="600" y="2"/>
                    <a:pt x="586" y="1"/>
                    <a:pt x="57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2" name="Google Shape;1208;p49">
              <a:extLst>
                <a:ext uri="{FF2B5EF4-FFF2-40B4-BE49-F238E27FC236}">
                  <a16:creationId xmlns:a16="http://schemas.microsoft.com/office/drawing/2014/main" id="{B6C5525A-9035-40D3-820D-124C48CFA192}"/>
                </a:ext>
              </a:extLst>
            </p:cNvPr>
            <p:cNvSpPr/>
            <p:nvPr/>
          </p:nvSpPr>
          <p:spPr>
            <a:xfrm rot="-442840">
              <a:off x="4283113" y="3070520"/>
              <a:ext cx="71771" cy="36701"/>
            </a:xfrm>
            <a:custGeom>
              <a:avLst/>
              <a:gdLst/>
              <a:ahLst/>
              <a:cxnLst/>
              <a:rect l="l" t="t" r="r" b="b"/>
              <a:pathLst>
                <a:path w="1320" h="675" extrusionOk="0">
                  <a:moveTo>
                    <a:pt x="622" y="1"/>
                  </a:moveTo>
                  <a:cubicBezTo>
                    <a:pt x="489" y="1"/>
                    <a:pt x="363" y="13"/>
                    <a:pt x="276" y="42"/>
                  </a:cubicBezTo>
                  <a:cubicBezTo>
                    <a:pt x="0" y="137"/>
                    <a:pt x="36" y="674"/>
                    <a:pt x="363" y="674"/>
                  </a:cubicBezTo>
                  <a:cubicBezTo>
                    <a:pt x="366" y="674"/>
                    <a:pt x="369" y="674"/>
                    <a:pt x="371" y="674"/>
                  </a:cubicBezTo>
                  <a:cubicBezTo>
                    <a:pt x="716" y="655"/>
                    <a:pt x="1320" y="291"/>
                    <a:pt x="1310" y="166"/>
                  </a:cubicBezTo>
                  <a:cubicBezTo>
                    <a:pt x="1304" y="72"/>
                    <a:pt x="940" y="1"/>
                    <a:pt x="6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3" name="Google Shape;1209;p49">
              <a:extLst>
                <a:ext uri="{FF2B5EF4-FFF2-40B4-BE49-F238E27FC236}">
                  <a16:creationId xmlns:a16="http://schemas.microsoft.com/office/drawing/2014/main" id="{0B1FBB2D-CEBF-4F49-80B6-4F8A7DD93FCE}"/>
                </a:ext>
              </a:extLst>
            </p:cNvPr>
            <p:cNvSpPr/>
            <p:nvPr/>
          </p:nvSpPr>
          <p:spPr>
            <a:xfrm rot="-442840">
              <a:off x="4406085" y="3076511"/>
              <a:ext cx="24467" cy="22619"/>
            </a:xfrm>
            <a:custGeom>
              <a:avLst/>
              <a:gdLst/>
              <a:ahLst/>
              <a:cxnLst/>
              <a:rect l="l" t="t" r="r" b="b"/>
              <a:pathLst>
                <a:path w="450" h="416" extrusionOk="0">
                  <a:moveTo>
                    <a:pt x="82" y="0"/>
                  </a:moveTo>
                  <a:cubicBezTo>
                    <a:pt x="48" y="0"/>
                    <a:pt x="24" y="7"/>
                    <a:pt x="19" y="22"/>
                  </a:cubicBezTo>
                  <a:cubicBezTo>
                    <a:pt x="0" y="70"/>
                    <a:pt x="201" y="415"/>
                    <a:pt x="278" y="415"/>
                  </a:cubicBezTo>
                  <a:cubicBezTo>
                    <a:pt x="280" y="415"/>
                    <a:pt x="282" y="416"/>
                    <a:pt x="284" y="416"/>
                  </a:cubicBezTo>
                  <a:cubicBezTo>
                    <a:pt x="360" y="416"/>
                    <a:pt x="449" y="250"/>
                    <a:pt x="403" y="157"/>
                  </a:cubicBezTo>
                  <a:cubicBezTo>
                    <a:pt x="353" y="57"/>
                    <a:pt x="178" y="0"/>
                    <a:pt x="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4" name="Google Shape;1210;p49">
              <a:extLst>
                <a:ext uri="{FF2B5EF4-FFF2-40B4-BE49-F238E27FC236}">
                  <a16:creationId xmlns:a16="http://schemas.microsoft.com/office/drawing/2014/main" id="{611C826C-2CB2-45C2-BFA5-1B2602F379E4}"/>
                </a:ext>
              </a:extLst>
            </p:cNvPr>
            <p:cNvSpPr/>
            <p:nvPr/>
          </p:nvSpPr>
          <p:spPr>
            <a:xfrm rot="-442840">
              <a:off x="4206339" y="2970046"/>
              <a:ext cx="257885" cy="153437"/>
            </a:xfrm>
            <a:custGeom>
              <a:avLst/>
              <a:gdLst/>
              <a:ahLst/>
              <a:cxnLst/>
              <a:rect l="l" t="t" r="r" b="b"/>
              <a:pathLst>
                <a:path w="4743" h="2822" extrusionOk="0">
                  <a:moveTo>
                    <a:pt x="2344" y="1"/>
                  </a:moveTo>
                  <a:cubicBezTo>
                    <a:pt x="896" y="1"/>
                    <a:pt x="0" y="1711"/>
                    <a:pt x="0" y="1711"/>
                  </a:cubicBezTo>
                  <a:cubicBezTo>
                    <a:pt x="0" y="1711"/>
                    <a:pt x="355" y="2180"/>
                    <a:pt x="700" y="2343"/>
                  </a:cubicBezTo>
                  <a:cubicBezTo>
                    <a:pt x="725" y="1457"/>
                    <a:pt x="1478" y="433"/>
                    <a:pt x="2560" y="433"/>
                  </a:cubicBezTo>
                  <a:cubicBezTo>
                    <a:pt x="2719" y="433"/>
                    <a:pt x="2885" y="456"/>
                    <a:pt x="3056" y="503"/>
                  </a:cubicBezTo>
                  <a:cubicBezTo>
                    <a:pt x="4398" y="887"/>
                    <a:pt x="4407" y="2822"/>
                    <a:pt x="4407" y="2822"/>
                  </a:cubicBezTo>
                  <a:cubicBezTo>
                    <a:pt x="4743" y="1519"/>
                    <a:pt x="4053" y="111"/>
                    <a:pt x="2472" y="5"/>
                  </a:cubicBezTo>
                  <a:cubicBezTo>
                    <a:pt x="2429" y="2"/>
                    <a:pt x="2386" y="1"/>
                    <a:pt x="2344"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5" name="Google Shape;1211;p49">
              <a:extLst>
                <a:ext uri="{FF2B5EF4-FFF2-40B4-BE49-F238E27FC236}">
                  <a16:creationId xmlns:a16="http://schemas.microsoft.com/office/drawing/2014/main" id="{86C5AE24-F877-43F7-9E82-19DE41505E93}"/>
                </a:ext>
              </a:extLst>
            </p:cNvPr>
            <p:cNvSpPr/>
            <p:nvPr/>
          </p:nvSpPr>
          <p:spPr>
            <a:xfrm rot="-442840">
              <a:off x="4550588" y="3271717"/>
              <a:ext cx="84439" cy="83461"/>
            </a:xfrm>
            <a:custGeom>
              <a:avLst/>
              <a:gdLst/>
              <a:ahLst/>
              <a:cxnLst/>
              <a:rect l="l" t="t" r="r" b="b"/>
              <a:pathLst>
                <a:path w="1553" h="1535" extrusionOk="0">
                  <a:moveTo>
                    <a:pt x="1144" y="0"/>
                  </a:moveTo>
                  <a:cubicBezTo>
                    <a:pt x="825" y="0"/>
                    <a:pt x="75" y="908"/>
                    <a:pt x="39" y="1161"/>
                  </a:cubicBezTo>
                  <a:cubicBezTo>
                    <a:pt x="0" y="1419"/>
                    <a:pt x="211" y="1534"/>
                    <a:pt x="623" y="1534"/>
                  </a:cubicBezTo>
                  <a:cubicBezTo>
                    <a:pt x="1025" y="1534"/>
                    <a:pt x="1504" y="1410"/>
                    <a:pt x="1533" y="1161"/>
                  </a:cubicBezTo>
                  <a:cubicBezTo>
                    <a:pt x="1552" y="902"/>
                    <a:pt x="1332" y="69"/>
                    <a:pt x="1198" y="11"/>
                  </a:cubicBezTo>
                  <a:cubicBezTo>
                    <a:pt x="1182" y="4"/>
                    <a:pt x="1164" y="0"/>
                    <a:pt x="1144"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6" name="Google Shape;1212;p49">
              <a:extLst>
                <a:ext uri="{FF2B5EF4-FFF2-40B4-BE49-F238E27FC236}">
                  <a16:creationId xmlns:a16="http://schemas.microsoft.com/office/drawing/2014/main" id="{0C9682DE-985F-47A0-85B3-A02D5C9F49F3}"/>
                </a:ext>
              </a:extLst>
            </p:cNvPr>
            <p:cNvSpPr/>
            <p:nvPr/>
          </p:nvSpPr>
          <p:spPr>
            <a:xfrm rot="-442840">
              <a:off x="4553057" y="3309990"/>
              <a:ext cx="78676" cy="45400"/>
            </a:xfrm>
            <a:custGeom>
              <a:avLst/>
              <a:gdLst/>
              <a:ahLst/>
              <a:cxnLst/>
              <a:rect l="l" t="t" r="r" b="b"/>
              <a:pathLst>
                <a:path w="1447" h="835" extrusionOk="0">
                  <a:moveTo>
                    <a:pt x="307" y="1"/>
                  </a:moveTo>
                  <a:cubicBezTo>
                    <a:pt x="182" y="135"/>
                    <a:pt x="96" y="288"/>
                    <a:pt x="39" y="461"/>
                  </a:cubicBezTo>
                  <a:cubicBezTo>
                    <a:pt x="0" y="719"/>
                    <a:pt x="211" y="834"/>
                    <a:pt x="613" y="834"/>
                  </a:cubicBezTo>
                  <a:cubicBezTo>
                    <a:pt x="930" y="834"/>
                    <a:pt x="1294" y="758"/>
                    <a:pt x="1447" y="614"/>
                  </a:cubicBezTo>
                  <a:cubicBezTo>
                    <a:pt x="1131" y="307"/>
                    <a:pt x="728" y="97"/>
                    <a:pt x="30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7" name="Google Shape;1213;p49">
              <a:extLst>
                <a:ext uri="{FF2B5EF4-FFF2-40B4-BE49-F238E27FC236}">
                  <a16:creationId xmlns:a16="http://schemas.microsoft.com/office/drawing/2014/main" id="{B8CFF5A4-2E71-4026-BE43-1B64FEBE3610}"/>
                </a:ext>
              </a:extLst>
            </p:cNvPr>
            <p:cNvSpPr/>
            <p:nvPr/>
          </p:nvSpPr>
          <p:spPr>
            <a:xfrm rot="-442840">
              <a:off x="4564314" y="3305386"/>
              <a:ext cx="70194" cy="40181"/>
            </a:xfrm>
            <a:custGeom>
              <a:avLst/>
              <a:gdLst/>
              <a:ahLst/>
              <a:cxnLst/>
              <a:rect l="l" t="t" r="r" b="b"/>
              <a:pathLst>
                <a:path w="1291" h="739" extrusionOk="0">
                  <a:moveTo>
                    <a:pt x="93" y="0"/>
                  </a:moveTo>
                  <a:cubicBezTo>
                    <a:pt x="15" y="0"/>
                    <a:pt x="1" y="107"/>
                    <a:pt x="74" y="125"/>
                  </a:cubicBezTo>
                  <a:cubicBezTo>
                    <a:pt x="496" y="221"/>
                    <a:pt x="879" y="422"/>
                    <a:pt x="1195" y="719"/>
                  </a:cubicBezTo>
                  <a:cubicBezTo>
                    <a:pt x="1205" y="729"/>
                    <a:pt x="1214" y="738"/>
                    <a:pt x="1233" y="738"/>
                  </a:cubicBezTo>
                  <a:cubicBezTo>
                    <a:pt x="1243" y="729"/>
                    <a:pt x="1262" y="719"/>
                    <a:pt x="1272" y="710"/>
                  </a:cubicBezTo>
                  <a:cubicBezTo>
                    <a:pt x="1291" y="681"/>
                    <a:pt x="1291" y="652"/>
                    <a:pt x="1272" y="623"/>
                  </a:cubicBezTo>
                  <a:cubicBezTo>
                    <a:pt x="946" y="317"/>
                    <a:pt x="534" y="97"/>
                    <a:pt x="103" y="1"/>
                  </a:cubicBezTo>
                  <a:cubicBezTo>
                    <a:pt x="100" y="0"/>
                    <a:pt x="96" y="0"/>
                    <a:pt x="9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8" name="Google Shape;1214;p49">
              <a:extLst>
                <a:ext uri="{FF2B5EF4-FFF2-40B4-BE49-F238E27FC236}">
                  <a16:creationId xmlns:a16="http://schemas.microsoft.com/office/drawing/2014/main" id="{A48F7B4C-1FF9-4AA2-AA92-B7A8AFB4C66E}"/>
                </a:ext>
              </a:extLst>
            </p:cNvPr>
            <p:cNvSpPr/>
            <p:nvPr/>
          </p:nvSpPr>
          <p:spPr>
            <a:xfrm rot="-442840">
              <a:off x="4575836" y="3270519"/>
              <a:ext cx="46923" cy="24359"/>
            </a:xfrm>
            <a:custGeom>
              <a:avLst/>
              <a:gdLst/>
              <a:ahLst/>
              <a:cxnLst/>
              <a:rect l="l" t="t" r="r" b="b"/>
              <a:pathLst>
                <a:path w="863" h="448" extrusionOk="0">
                  <a:moveTo>
                    <a:pt x="606" y="1"/>
                  </a:moveTo>
                  <a:cubicBezTo>
                    <a:pt x="460" y="1"/>
                    <a:pt x="219" y="199"/>
                    <a:pt x="1" y="435"/>
                  </a:cubicBezTo>
                  <a:cubicBezTo>
                    <a:pt x="130" y="443"/>
                    <a:pt x="259" y="448"/>
                    <a:pt x="388" y="448"/>
                  </a:cubicBezTo>
                  <a:cubicBezTo>
                    <a:pt x="547" y="448"/>
                    <a:pt x="705" y="441"/>
                    <a:pt x="863" y="425"/>
                  </a:cubicBezTo>
                  <a:cubicBezTo>
                    <a:pt x="806" y="214"/>
                    <a:pt x="729" y="32"/>
                    <a:pt x="662" y="13"/>
                  </a:cubicBezTo>
                  <a:cubicBezTo>
                    <a:pt x="645" y="5"/>
                    <a:pt x="627" y="1"/>
                    <a:pt x="6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9" name="Google Shape;1215;p49">
              <a:extLst>
                <a:ext uri="{FF2B5EF4-FFF2-40B4-BE49-F238E27FC236}">
                  <a16:creationId xmlns:a16="http://schemas.microsoft.com/office/drawing/2014/main" id="{68765AFE-F5B5-41CC-B15B-1206DF53B40E}"/>
                </a:ext>
              </a:extLst>
            </p:cNvPr>
            <p:cNvSpPr/>
            <p:nvPr/>
          </p:nvSpPr>
          <p:spPr>
            <a:xfrm rot="-442840">
              <a:off x="4573659" y="3289776"/>
              <a:ext cx="55133" cy="8428"/>
            </a:xfrm>
            <a:custGeom>
              <a:avLst/>
              <a:gdLst/>
              <a:ahLst/>
              <a:cxnLst/>
              <a:rect l="l" t="t" r="r" b="b"/>
              <a:pathLst>
                <a:path w="1014" h="155" extrusionOk="0">
                  <a:moveTo>
                    <a:pt x="930" y="0"/>
                  </a:moveTo>
                  <a:cubicBezTo>
                    <a:pt x="927" y="0"/>
                    <a:pt x="924" y="1"/>
                    <a:pt x="920" y="1"/>
                  </a:cubicBezTo>
                  <a:cubicBezTo>
                    <a:pt x="758" y="23"/>
                    <a:pt x="592" y="33"/>
                    <a:pt x="426" y="33"/>
                  </a:cubicBezTo>
                  <a:cubicBezTo>
                    <a:pt x="309" y="33"/>
                    <a:pt x="192" y="28"/>
                    <a:pt x="77" y="20"/>
                  </a:cubicBezTo>
                  <a:cubicBezTo>
                    <a:pt x="72" y="19"/>
                    <a:pt x="67" y="18"/>
                    <a:pt x="63" y="18"/>
                  </a:cubicBezTo>
                  <a:cubicBezTo>
                    <a:pt x="32" y="18"/>
                    <a:pt x="10" y="43"/>
                    <a:pt x="10" y="68"/>
                  </a:cubicBezTo>
                  <a:cubicBezTo>
                    <a:pt x="1" y="106"/>
                    <a:pt x="29" y="135"/>
                    <a:pt x="58" y="135"/>
                  </a:cubicBezTo>
                  <a:cubicBezTo>
                    <a:pt x="192" y="154"/>
                    <a:pt x="307" y="154"/>
                    <a:pt x="432" y="154"/>
                  </a:cubicBezTo>
                  <a:cubicBezTo>
                    <a:pt x="595" y="154"/>
                    <a:pt x="767" y="145"/>
                    <a:pt x="940" y="125"/>
                  </a:cubicBezTo>
                  <a:cubicBezTo>
                    <a:pt x="1013" y="116"/>
                    <a:pt x="1007" y="0"/>
                    <a:pt x="93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0" name="Google Shape;1216;p49">
              <a:extLst>
                <a:ext uri="{FF2B5EF4-FFF2-40B4-BE49-F238E27FC236}">
                  <a16:creationId xmlns:a16="http://schemas.microsoft.com/office/drawing/2014/main" id="{DCBE7725-22F7-4E34-9169-2F27DF3DD895}"/>
                </a:ext>
              </a:extLst>
            </p:cNvPr>
            <p:cNvSpPr/>
            <p:nvPr/>
          </p:nvSpPr>
          <p:spPr>
            <a:xfrm rot="-442840">
              <a:off x="4547966" y="3268423"/>
              <a:ext cx="90148" cy="89822"/>
            </a:xfrm>
            <a:custGeom>
              <a:avLst/>
              <a:gdLst/>
              <a:ahLst/>
              <a:cxnLst/>
              <a:rect l="l" t="t" r="r" b="b"/>
              <a:pathLst>
                <a:path w="1658" h="1652" extrusionOk="0">
                  <a:moveTo>
                    <a:pt x="1217" y="119"/>
                  </a:moveTo>
                  <a:cubicBezTo>
                    <a:pt x="1313" y="167"/>
                    <a:pt x="1533" y="933"/>
                    <a:pt x="1514" y="1211"/>
                  </a:cubicBezTo>
                  <a:cubicBezTo>
                    <a:pt x="1495" y="1412"/>
                    <a:pt x="1064" y="1527"/>
                    <a:pt x="661" y="1527"/>
                  </a:cubicBezTo>
                  <a:cubicBezTo>
                    <a:pt x="422" y="1527"/>
                    <a:pt x="259" y="1489"/>
                    <a:pt x="182" y="1412"/>
                  </a:cubicBezTo>
                  <a:cubicBezTo>
                    <a:pt x="144" y="1355"/>
                    <a:pt x="125" y="1288"/>
                    <a:pt x="144" y="1230"/>
                  </a:cubicBezTo>
                  <a:cubicBezTo>
                    <a:pt x="173" y="1039"/>
                    <a:pt x="700" y="368"/>
                    <a:pt x="1045" y="167"/>
                  </a:cubicBezTo>
                  <a:cubicBezTo>
                    <a:pt x="1093" y="138"/>
                    <a:pt x="1140" y="119"/>
                    <a:pt x="1188" y="119"/>
                  </a:cubicBezTo>
                  <a:close/>
                  <a:moveTo>
                    <a:pt x="1176" y="0"/>
                  </a:moveTo>
                  <a:cubicBezTo>
                    <a:pt x="1111" y="0"/>
                    <a:pt x="1047" y="22"/>
                    <a:pt x="987" y="61"/>
                  </a:cubicBezTo>
                  <a:cubicBezTo>
                    <a:pt x="623" y="272"/>
                    <a:pt x="58" y="972"/>
                    <a:pt x="29" y="1211"/>
                  </a:cubicBezTo>
                  <a:cubicBezTo>
                    <a:pt x="0" y="1307"/>
                    <a:pt x="29" y="1412"/>
                    <a:pt x="96" y="1489"/>
                  </a:cubicBezTo>
                  <a:cubicBezTo>
                    <a:pt x="182" y="1604"/>
                    <a:pt x="374" y="1652"/>
                    <a:pt x="661" y="1652"/>
                  </a:cubicBezTo>
                  <a:cubicBezTo>
                    <a:pt x="1112" y="1652"/>
                    <a:pt x="1610" y="1518"/>
                    <a:pt x="1629" y="1221"/>
                  </a:cubicBezTo>
                  <a:cubicBezTo>
                    <a:pt x="1658" y="981"/>
                    <a:pt x="1447" y="90"/>
                    <a:pt x="1265" y="14"/>
                  </a:cubicBezTo>
                  <a:cubicBezTo>
                    <a:pt x="1235" y="5"/>
                    <a:pt x="1206" y="0"/>
                    <a:pt x="117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1" name="Google Shape;1217;p49">
              <a:extLst>
                <a:ext uri="{FF2B5EF4-FFF2-40B4-BE49-F238E27FC236}">
                  <a16:creationId xmlns:a16="http://schemas.microsoft.com/office/drawing/2014/main" id="{D3974E5D-B154-4357-87CA-6B2678B036D3}"/>
                </a:ext>
              </a:extLst>
            </p:cNvPr>
            <p:cNvSpPr/>
            <p:nvPr/>
          </p:nvSpPr>
          <p:spPr>
            <a:xfrm rot="-442840">
              <a:off x="4585661" y="2351037"/>
              <a:ext cx="397512" cy="362007"/>
            </a:xfrm>
            <a:custGeom>
              <a:avLst/>
              <a:gdLst/>
              <a:ahLst/>
              <a:cxnLst/>
              <a:rect l="l" t="t" r="r" b="b"/>
              <a:pathLst>
                <a:path w="7311" h="6658" extrusionOk="0">
                  <a:moveTo>
                    <a:pt x="6945" y="1"/>
                  </a:moveTo>
                  <a:cubicBezTo>
                    <a:pt x="5855" y="1"/>
                    <a:pt x="1653" y="1063"/>
                    <a:pt x="0" y="2749"/>
                  </a:cubicBezTo>
                  <a:cubicBezTo>
                    <a:pt x="0" y="2749"/>
                    <a:pt x="1093" y="5700"/>
                    <a:pt x="4762" y="6658"/>
                  </a:cubicBezTo>
                  <a:cubicBezTo>
                    <a:pt x="6381" y="4502"/>
                    <a:pt x="7310" y="430"/>
                    <a:pt x="7205" y="66"/>
                  </a:cubicBezTo>
                  <a:cubicBezTo>
                    <a:pt x="7192" y="22"/>
                    <a:pt x="7100" y="1"/>
                    <a:pt x="6945" y="1"/>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2" name="Google Shape;1218;p49">
              <a:extLst>
                <a:ext uri="{FF2B5EF4-FFF2-40B4-BE49-F238E27FC236}">
                  <a16:creationId xmlns:a16="http://schemas.microsoft.com/office/drawing/2014/main" id="{2A6F2DB9-A175-4E22-815E-8F1747B8194B}"/>
                </a:ext>
              </a:extLst>
            </p:cNvPr>
            <p:cNvSpPr/>
            <p:nvPr/>
          </p:nvSpPr>
          <p:spPr>
            <a:xfrm rot="-442840">
              <a:off x="4578879" y="2344623"/>
              <a:ext cx="411051" cy="375057"/>
            </a:xfrm>
            <a:custGeom>
              <a:avLst/>
              <a:gdLst/>
              <a:ahLst/>
              <a:cxnLst/>
              <a:rect l="l" t="t" r="r" b="b"/>
              <a:pathLst>
                <a:path w="7560" h="6898" extrusionOk="0">
                  <a:moveTo>
                    <a:pt x="7084" y="239"/>
                  </a:moveTo>
                  <a:cubicBezTo>
                    <a:pt x="7142" y="239"/>
                    <a:pt x="7186" y="243"/>
                    <a:pt x="7215" y="251"/>
                  </a:cubicBezTo>
                  <a:cubicBezTo>
                    <a:pt x="7253" y="750"/>
                    <a:pt x="6362" y="4553"/>
                    <a:pt x="4839" y="6641"/>
                  </a:cubicBezTo>
                  <a:cubicBezTo>
                    <a:pt x="1649" y="5770"/>
                    <a:pt x="461" y="3346"/>
                    <a:pt x="269" y="2896"/>
                  </a:cubicBezTo>
                  <a:cubicBezTo>
                    <a:pt x="1989" y="1212"/>
                    <a:pt x="6186" y="239"/>
                    <a:pt x="7084" y="239"/>
                  </a:cubicBezTo>
                  <a:close/>
                  <a:moveTo>
                    <a:pt x="7053" y="1"/>
                  </a:moveTo>
                  <a:cubicBezTo>
                    <a:pt x="5838" y="1"/>
                    <a:pt x="1683" y="1111"/>
                    <a:pt x="39" y="2790"/>
                  </a:cubicBezTo>
                  <a:cubicBezTo>
                    <a:pt x="10" y="2819"/>
                    <a:pt x="1" y="2867"/>
                    <a:pt x="10" y="2915"/>
                  </a:cubicBezTo>
                  <a:cubicBezTo>
                    <a:pt x="30" y="2944"/>
                    <a:pt x="1170" y="5933"/>
                    <a:pt x="4858" y="6891"/>
                  </a:cubicBezTo>
                  <a:cubicBezTo>
                    <a:pt x="4863" y="6895"/>
                    <a:pt x="4868" y="6898"/>
                    <a:pt x="4872" y="6898"/>
                  </a:cubicBezTo>
                  <a:cubicBezTo>
                    <a:pt x="4877" y="6898"/>
                    <a:pt x="4882" y="6895"/>
                    <a:pt x="4887" y="6891"/>
                  </a:cubicBezTo>
                  <a:cubicBezTo>
                    <a:pt x="4894" y="6892"/>
                    <a:pt x="4900" y="6893"/>
                    <a:pt x="4907" y="6893"/>
                  </a:cubicBezTo>
                  <a:cubicBezTo>
                    <a:pt x="4938" y="6893"/>
                    <a:pt x="4967" y="6876"/>
                    <a:pt x="4983" y="6852"/>
                  </a:cubicBezTo>
                  <a:cubicBezTo>
                    <a:pt x="6573" y="4725"/>
                    <a:pt x="7560" y="587"/>
                    <a:pt x="7445" y="156"/>
                  </a:cubicBezTo>
                  <a:cubicBezTo>
                    <a:pt x="7416" y="89"/>
                    <a:pt x="7349" y="41"/>
                    <a:pt x="7282" y="22"/>
                  </a:cubicBezTo>
                  <a:cubicBezTo>
                    <a:pt x="7225" y="8"/>
                    <a:pt x="7148" y="1"/>
                    <a:pt x="7053"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3" name="Google Shape;1219;p49">
              <a:extLst>
                <a:ext uri="{FF2B5EF4-FFF2-40B4-BE49-F238E27FC236}">
                  <a16:creationId xmlns:a16="http://schemas.microsoft.com/office/drawing/2014/main" id="{A02F7019-188D-446A-B130-E14764BA83E1}"/>
                </a:ext>
              </a:extLst>
            </p:cNvPr>
            <p:cNvSpPr/>
            <p:nvPr/>
          </p:nvSpPr>
          <p:spPr>
            <a:xfrm rot="-442840">
              <a:off x="4643642" y="2469935"/>
              <a:ext cx="256363" cy="242118"/>
            </a:xfrm>
            <a:custGeom>
              <a:avLst/>
              <a:gdLst/>
              <a:ahLst/>
              <a:cxnLst/>
              <a:rect l="l" t="t" r="r" b="b"/>
              <a:pathLst>
                <a:path w="4715" h="4453" extrusionOk="0">
                  <a:moveTo>
                    <a:pt x="4503" y="1"/>
                  </a:moveTo>
                  <a:cubicBezTo>
                    <a:pt x="3871" y="1"/>
                    <a:pt x="1041" y="873"/>
                    <a:pt x="1" y="2076"/>
                  </a:cubicBezTo>
                  <a:cubicBezTo>
                    <a:pt x="1" y="2076"/>
                    <a:pt x="834" y="3964"/>
                    <a:pt x="3277" y="4452"/>
                  </a:cubicBezTo>
                  <a:cubicBezTo>
                    <a:pt x="4254" y="2977"/>
                    <a:pt x="4714" y="266"/>
                    <a:pt x="4628" y="36"/>
                  </a:cubicBezTo>
                  <a:cubicBezTo>
                    <a:pt x="4619" y="12"/>
                    <a:pt x="4576" y="1"/>
                    <a:pt x="4503"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4" name="Google Shape;1220;p49">
              <a:extLst>
                <a:ext uri="{FF2B5EF4-FFF2-40B4-BE49-F238E27FC236}">
                  <a16:creationId xmlns:a16="http://schemas.microsoft.com/office/drawing/2014/main" id="{A1C50B04-60A5-4B2A-9DAC-970483D005ED}"/>
                </a:ext>
              </a:extLst>
            </p:cNvPr>
            <p:cNvSpPr/>
            <p:nvPr/>
          </p:nvSpPr>
          <p:spPr>
            <a:xfrm rot="-442840">
              <a:off x="4636931" y="2463681"/>
              <a:ext cx="269847" cy="255112"/>
            </a:xfrm>
            <a:custGeom>
              <a:avLst/>
              <a:gdLst/>
              <a:ahLst/>
              <a:cxnLst/>
              <a:rect l="l" t="t" r="r" b="b"/>
              <a:pathLst>
                <a:path w="4963" h="4692" extrusionOk="0">
                  <a:moveTo>
                    <a:pt x="4613" y="236"/>
                  </a:moveTo>
                  <a:cubicBezTo>
                    <a:pt x="4625" y="236"/>
                    <a:pt x="4637" y="236"/>
                    <a:pt x="4647" y="237"/>
                  </a:cubicBezTo>
                  <a:cubicBezTo>
                    <a:pt x="4666" y="658"/>
                    <a:pt x="4235" y="3044"/>
                    <a:pt x="3344" y="4433"/>
                  </a:cubicBezTo>
                  <a:cubicBezTo>
                    <a:pt x="2041" y="4174"/>
                    <a:pt x="920" y="3360"/>
                    <a:pt x="268" y="2210"/>
                  </a:cubicBezTo>
                  <a:cubicBezTo>
                    <a:pt x="1327" y="1067"/>
                    <a:pt x="4063" y="236"/>
                    <a:pt x="4613" y="236"/>
                  </a:cubicBezTo>
                  <a:close/>
                  <a:moveTo>
                    <a:pt x="4634" y="0"/>
                  </a:moveTo>
                  <a:cubicBezTo>
                    <a:pt x="3921" y="0"/>
                    <a:pt x="1079" y="909"/>
                    <a:pt x="38" y="2115"/>
                  </a:cubicBezTo>
                  <a:cubicBezTo>
                    <a:pt x="0" y="2143"/>
                    <a:pt x="0" y="2201"/>
                    <a:pt x="19" y="2239"/>
                  </a:cubicBezTo>
                  <a:cubicBezTo>
                    <a:pt x="48" y="2316"/>
                    <a:pt x="901" y="4194"/>
                    <a:pt x="3382" y="4692"/>
                  </a:cubicBezTo>
                  <a:lnTo>
                    <a:pt x="3401" y="4692"/>
                  </a:lnTo>
                  <a:cubicBezTo>
                    <a:pt x="3439" y="4692"/>
                    <a:pt x="3478" y="4673"/>
                    <a:pt x="3507" y="4644"/>
                  </a:cubicBezTo>
                  <a:cubicBezTo>
                    <a:pt x="4493" y="3140"/>
                    <a:pt x="4963" y="400"/>
                    <a:pt x="4867" y="112"/>
                  </a:cubicBezTo>
                  <a:cubicBezTo>
                    <a:pt x="4838" y="55"/>
                    <a:pt x="4781" y="16"/>
                    <a:pt x="4723" y="7"/>
                  </a:cubicBezTo>
                  <a:cubicBezTo>
                    <a:pt x="4699" y="2"/>
                    <a:pt x="4669" y="0"/>
                    <a:pt x="4634"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5" name="Google Shape;1221;p49">
              <a:extLst>
                <a:ext uri="{FF2B5EF4-FFF2-40B4-BE49-F238E27FC236}">
                  <a16:creationId xmlns:a16="http://schemas.microsoft.com/office/drawing/2014/main" id="{14967C6A-B1E2-43A0-9785-1DDABA66B811}"/>
                </a:ext>
              </a:extLst>
            </p:cNvPr>
            <p:cNvSpPr/>
            <p:nvPr/>
          </p:nvSpPr>
          <p:spPr>
            <a:xfrm rot="-442852">
              <a:off x="3954620" y="2344276"/>
              <a:ext cx="347009" cy="416280"/>
            </a:xfrm>
            <a:custGeom>
              <a:avLst/>
              <a:gdLst/>
              <a:ahLst/>
              <a:cxnLst/>
              <a:rect l="l" t="t" r="r" b="b"/>
              <a:pathLst>
                <a:path w="6382" h="7656" extrusionOk="0">
                  <a:moveTo>
                    <a:pt x="664" y="1"/>
                  </a:moveTo>
                  <a:cubicBezTo>
                    <a:pt x="663" y="1"/>
                    <a:pt x="663" y="1"/>
                    <a:pt x="662" y="1"/>
                  </a:cubicBezTo>
                  <a:cubicBezTo>
                    <a:pt x="288" y="10"/>
                    <a:pt x="1" y="5337"/>
                    <a:pt x="1361" y="7655"/>
                  </a:cubicBezTo>
                  <a:cubicBezTo>
                    <a:pt x="1361" y="7655"/>
                    <a:pt x="4494" y="7368"/>
                    <a:pt x="6381" y="4082"/>
                  </a:cubicBezTo>
                  <a:cubicBezTo>
                    <a:pt x="4728" y="1960"/>
                    <a:pt x="1053" y="1"/>
                    <a:pt x="664" y="1"/>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6" name="Google Shape;1222;p49">
              <a:extLst>
                <a:ext uri="{FF2B5EF4-FFF2-40B4-BE49-F238E27FC236}">
                  <a16:creationId xmlns:a16="http://schemas.microsoft.com/office/drawing/2014/main" id="{8C443A48-9B0D-401F-AA3E-CC09F18EFC9B}"/>
                </a:ext>
              </a:extLst>
            </p:cNvPr>
            <p:cNvSpPr/>
            <p:nvPr/>
          </p:nvSpPr>
          <p:spPr>
            <a:xfrm rot="-442840">
              <a:off x="3953596" y="2337687"/>
              <a:ext cx="354286" cy="429265"/>
            </a:xfrm>
            <a:custGeom>
              <a:avLst/>
              <a:gdLst/>
              <a:ahLst/>
              <a:cxnLst/>
              <a:rect l="l" t="t" r="r" b="b"/>
              <a:pathLst>
                <a:path w="6516" h="7895" extrusionOk="0">
                  <a:moveTo>
                    <a:pt x="719" y="240"/>
                  </a:moveTo>
                  <a:cubicBezTo>
                    <a:pt x="1208" y="336"/>
                    <a:pt x="4647" y="2195"/>
                    <a:pt x="6256" y="4207"/>
                  </a:cubicBezTo>
                  <a:cubicBezTo>
                    <a:pt x="4580" y="7061"/>
                    <a:pt x="1926" y="7569"/>
                    <a:pt x="1447" y="7636"/>
                  </a:cubicBezTo>
                  <a:cubicBezTo>
                    <a:pt x="192" y="5404"/>
                    <a:pt x="460" y="671"/>
                    <a:pt x="719" y="240"/>
                  </a:cubicBezTo>
                  <a:close/>
                  <a:moveTo>
                    <a:pt x="681" y="1"/>
                  </a:moveTo>
                  <a:cubicBezTo>
                    <a:pt x="604" y="10"/>
                    <a:pt x="537" y="49"/>
                    <a:pt x="508" y="116"/>
                  </a:cubicBezTo>
                  <a:cubicBezTo>
                    <a:pt x="125" y="815"/>
                    <a:pt x="0" y="5653"/>
                    <a:pt x="1275" y="7828"/>
                  </a:cubicBezTo>
                  <a:cubicBezTo>
                    <a:pt x="1303" y="7866"/>
                    <a:pt x="1342" y="7885"/>
                    <a:pt x="1380" y="7885"/>
                  </a:cubicBezTo>
                  <a:lnTo>
                    <a:pt x="1380" y="7895"/>
                  </a:lnTo>
                  <a:cubicBezTo>
                    <a:pt x="1418" y="7885"/>
                    <a:pt x="4599" y="7569"/>
                    <a:pt x="6496" y="4264"/>
                  </a:cubicBezTo>
                  <a:cubicBezTo>
                    <a:pt x="6515" y="4216"/>
                    <a:pt x="6515" y="4168"/>
                    <a:pt x="6486" y="4130"/>
                  </a:cubicBezTo>
                  <a:cubicBezTo>
                    <a:pt x="4858" y="2041"/>
                    <a:pt x="1131" y="1"/>
                    <a:pt x="68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7" name="Google Shape;1223;p49">
              <a:extLst>
                <a:ext uri="{FF2B5EF4-FFF2-40B4-BE49-F238E27FC236}">
                  <a16:creationId xmlns:a16="http://schemas.microsoft.com/office/drawing/2014/main" id="{8A004CBD-BFAB-4FE6-931F-A7B39606D7EC}"/>
                </a:ext>
              </a:extLst>
            </p:cNvPr>
            <p:cNvSpPr/>
            <p:nvPr/>
          </p:nvSpPr>
          <p:spPr>
            <a:xfrm rot="-442840">
              <a:off x="4070327" y="2454206"/>
              <a:ext cx="225588" cy="271478"/>
            </a:xfrm>
            <a:custGeom>
              <a:avLst/>
              <a:gdLst/>
              <a:ahLst/>
              <a:cxnLst/>
              <a:rect l="l" t="t" r="r" b="b"/>
              <a:pathLst>
                <a:path w="4149" h="4993" extrusionOk="0">
                  <a:moveTo>
                    <a:pt x="247" y="1"/>
                  </a:moveTo>
                  <a:cubicBezTo>
                    <a:pt x="244" y="1"/>
                    <a:pt x="242" y="1"/>
                    <a:pt x="240" y="1"/>
                  </a:cubicBezTo>
                  <a:cubicBezTo>
                    <a:pt x="1" y="20"/>
                    <a:pt x="10" y="3526"/>
                    <a:pt x="997" y="4992"/>
                  </a:cubicBezTo>
                  <a:cubicBezTo>
                    <a:pt x="997" y="4992"/>
                    <a:pt x="3038" y="4695"/>
                    <a:pt x="4149" y="2453"/>
                  </a:cubicBezTo>
                  <a:cubicBezTo>
                    <a:pt x="2990" y="1133"/>
                    <a:pt x="530" y="1"/>
                    <a:pt x="24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8" name="Google Shape;1224;p49">
              <a:extLst>
                <a:ext uri="{FF2B5EF4-FFF2-40B4-BE49-F238E27FC236}">
                  <a16:creationId xmlns:a16="http://schemas.microsoft.com/office/drawing/2014/main" id="{21F35D01-9A50-428B-8F05-60BE26382F85}"/>
                </a:ext>
              </a:extLst>
            </p:cNvPr>
            <p:cNvSpPr/>
            <p:nvPr/>
          </p:nvSpPr>
          <p:spPr>
            <a:xfrm rot="-442840">
              <a:off x="4062496" y="2447441"/>
              <a:ext cx="240758" cy="285017"/>
            </a:xfrm>
            <a:custGeom>
              <a:avLst/>
              <a:gdLst/>
              <a:ahLst/>
              <a:cxnLst/>
              <a:rect l="l" t="t" r="r" b="b"/>
              <a:pathLst>
                <a:path w="4428" h="5242" extrusionOk="0">
                  <a:moveTo>
                    <a:pt x="432" y="250"/>
                  </a:moveTo>
                  <a:cubicBezTo>
                    <a:pt x="854" y="337"/>
                    <a:pt x="3038" y="1381"/>
                    <a:pt x="4149" y="2597"/>
                  </a:cubicBezTo>
                  <a:cubicBezTo>
                    <a:pt x="3565" y="3785"/>
                    <a:pt x="2482" y="4657"/>
                    <a:pt x="1198" y="4983"/>
                  </a:cubicBezTo>
                  <a:cubicBezTo>
                    <a:pt x="355" y="3632"/>
                    <a:pt x="288" y="681"/>
                    <a:pt x="432" y="250"/>
                  </a:cubicBezTo>
                  <a:close/>
                  <a:moveTo>
                    <a:pt x="382" y="1"/>
                  </a:moveTo>
                  <a:cubicBezTo>
                    <a:pt x="380" y="1"/>
                    <a:pt x="377" y="1"/>
                    <a:pt x="375" y="1"/>
                  </a:cubicBezTo>
                  <a:cubicBezTo>
                    <a:pt x="308" y="11"/>
                    <a:pt x="260" y="49"/>
                    <a:pt x="231" y="116"/>
                  </a:cubicBezTo>
                  <a:cubicBezTo>
                    <a:pt x="1" y="586"/>
                    <a:pt x="106" y="3795"/>
                    <a:pt x="1036" y="5184"/>
                  </a:cubicBezTo>
                  <a:cubicBezTo>
                    <a:pt x="1064" y="5222"/>
                    <a:pt x="1103" y="5242"/>
                    <a:pt x="1141" y="5242"/>
                  </a:cubicBezTo>
                  <a:lnTo>
                    <a:pt x="1160" y="5242"/>
                  </a:lnTo>
                  <a:cubicBezTo>
                    <a:pt x="1246" y="5222"/>
                    <a:pt x="3277" y="4897"/>
                    <a:pt x="4408" y="2636"/>
                  </a:cubicBezTo>
                  <a:cubicBezTo>
                    <a:pt x="4427" y="2588"/>
                    <a:pt x="4417" y="2540"/>
                    <a:pt x="4389" y="2502"/>
                  </a:cubicBezTo>
                  <a:cubicBezTo>
                    <a:pt x="3210" y="1162"/>
                    <a:pt x="722" y="1"/>
                    <a:pt x="38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9" name="Google Shape;1225;p49">
              <a:extLst>
                <a:ext uri="{FF2B5EF4-FFF2-40B4-BE49-F238E27FC236}">
                  <a16:creationId xmlns:a16="http://schemas.microsoft.com/office/drawing/2014/main" id="{93319A59-F31D-470F-9ED4-835653F1FF09}"/>
                </a:ext>
              </a:extLst>
            </p:cNvPr>
            <p:cNvSpPr/>
            <p:nvPr/>
          </p:nvSpPr>
          <p:spPr>
            <a:xfrm rot="-442840">
              <a:off x="3982672" y="2460332"/>
              <a:ext cx="1025669" cy="662411"/>
            </a:xfrm>
            <a:custGeom>
              <a:avLst/>
              <a:gdLst/>
              <a:ahLst/>
              <a:cxnLst/>
              <a:rect l="l" t="t" r="r" b="b"/>
              <a:pathLst>
                <a:path w="18864" h="12183" extrusionOk="0">
                  <a:moveTo>
                    <a:pt x="8922" y="0"/>
                  </a:moveTo>
                  <a:cubicBezTo>
                    <a:pt x="7430" y="0"/>
                    <a:pt x="5980" y="415"/>
                    <a:pt x="3679" y="1681"/>
                  </a:cubicBezTo>
                  <a:cubicBezTo>
                    <a:pt x="451" y="3463"/>
                    <a:pt x="0" y="6040"/>
                    <a:pt x="173" y="7592"/>
                  </a:cubicBezTo>
                  <a:cubicBezTo>
                    <a:pt x="400" y="9733"/>
                    <a:pt x="1629" y="12182"/>
                    <a:pt x="1759" y="12182"/>
                  </a:cubicBezTo>
                  <a:cubicBezTo>
                    <a:pt x="1760" y="12182"/>
                    <a:pt x="1762" y="12182"/>
                    <a:pt x="1763" y="12181"/>
                  </a:cubicBezTo>
                  <a:cubicBezTo>
                    <a:pt x="1878" y="12114"/>
                    <a:pt x="2520" y="10160"/>
                    <a:pt x="2520" y="10160"/>
                  </a:cubicBezTo>
                  <a:cubicBezTo>
                    <a:pt x="2836" y="9671"/>
                    <a:pt x="3746" y="8349"/>
                    <a:pt x="3746" y="8349"/>
                  </a:cubicBezTo>
                  <a:lnTo>
                    <a:pt x="3746" y="8349"/>
                  </a:lnTo>
                  <a:cubicBezTo>
                    <a:pt x="3641" y="8740"/>
                    <a:pt x="3546" y="9528"/>
                    <a:pt x="3601" y="9528"/>
                  </a:cubicBezTo>
                  <a:cubicBezTo>
                    <a:pt x="3602" y="9528"/>
                    <a:pt x="3602" y="9528"/>
                    <a:pt x="3602" y="9527"/>
                  </a:cubicBezTo>
                  <a:cubicBezTo>
                    <a:pt x="3660" y="9518"/>
                    <a:pt x="6572" y="7803"/>
                    <a:pt x="7511" y="5849"/>
                  </a:cubicBezTo>
                  <a:lnTo>
                    <a:pt x="7511" y="5849"/>
                  </a:lnTo>
                  <a:cubicBezTo>
                    <a:pt x="7454" y="7209"/>
                    <a:pt x="7954" y="8512"/>
                    <a:pt x="8018" y="8512"/>
                  </a:cubicBezTo>
                  <a:cubicBezTo>
                    <a:pt x="8018" y="8512"/>
                    <a:pt x="8018" y="8512"/>
                    <a:pt x="8019" y="8512"/>
                  </a:cubicBezTo>
                  <a:cubicBezTo>
                    <a:pt x="8086" y="8493"/>
                    <a:pt x="8757" y="7583"/>
                    <a:pt x="8757" y="7583"/>
                  </a:cubicBezTo>
                  <a:lnTo>
                    <a:pt x="8757" y="7583"/>
                  </a:lnTo>
                  <a:cubicBezTo>
                    <a:pt x="8737" y="7966"/>
                    <a:pt x="9054" y="8771"/>
                    <a:pt x="9054" y="8771"/>
                  </a:cubicBezTo>
                  <a:cubicBezTo>
                    <a:pt x="9054" y="8771"/>
                    <a:pt x="9475" y="11223"/>
                    <a:pt x="9638" y="11242"/>
                  </a:cubicBezTo>
                  <a:cubicBezTo>
                    <a:pt x="9638" y="11242"/>
                    <a:pt x="9639" y="11242"/>
                    <a:pt x="9639" y="11242"/>
                  </a:cubicBezTo>
                  <a:cubicBezTo>
                    <a:pt x="9814" y="11242"/>
                    <a:pt x="12322" y="9486"/>
                    <a:pt x="12867" y="8157"/>
                  </a:cubicBezTo>
                  <a:cubicBezTo>
                    <a:pt x="12913" y="8389"/>
                    <a:pt x="13120" y="8888"/>
                    <a:pt x="13186" y="8888"/>
                  </a:cubicBezTo>
                  <a:cubicBezTo>
                    <a:pt x="13188" y="8888"/>
                    <a:pt x="13190" y="8887"/>
                    <a:pt x="13192" y="8886"/>
                  </a:cubicBezTo>
                  <a:cubicBezTo>
                    <a:pt x="13250" y="8847"/>
                    <a:pt x="13863" y="7391"/>
                    <a:pt x="13863" y="6634"/>
                  </a:cubicBezTo>
                  <a:cubicBezTo>
                    <a:pt x="14332" y="7808"/>
                    <a:pt x="14829" y="9616"/>
                    <a:pt x="14921" y="9616"/>
                  </a:cubicBezTo>
                  <a:cubicBezTo>
                    <a:pt x="14923" y="9616"/>
                    <a:pt x="14925" y="9615"/>
                    <a:pt x="14926" y="9614"/>
                  </a:cubicBezTo>
                  <a:cubicBezTo>
                    <a:pt x="15012" y="9547"/>
                    <a:pt x="15214" y="9020"/>
                    <a:pt x="15214" y="9020"/>
                  </a:cubicBezTo>
                  <a:cubicBezTo>
                    <a:pt x="15375" y="9683"/>
                    <a:pt x="15845" y="11760"/>
                    <a:pt x="15957" y="11760"/>
                  </a:cubicBezTo>
                  <a:cubicBezTo>
                    <a:pt x="15959" y="11760"/>
                    <a:pt x="15960" y="11760"/>
                    <a:pt x="15961" y="11760"/>
                  </a:cubicBezTo>
                  <a:cubicBezTo>
                    <a:pt x="16057" y="11712"/>
                    <a:pt x="17360" y="10447"/>
                    <a:pt x="17657" y="8071"/>
                  </a:cubicBezTo>
                  <a:cubicBezTo>
                    <a:pt x="18093" y="8355"/>
                    <a:pt x="18529" y="8499"/>
                    <a:pt x="18737" y="8499"/>
                  </a:cubicBezTo>
                  <a:cubicBezTo>
                    <a:pt x="18817" y="8499"/>
                    <a:pt x="18864" y="8478"/>
                    <a:pt x="18864" y="8435"/>
                  </a:cubicBezTo>
                  <a:cubicBezTo>
                    <a:pt x="18864" y="8292"/>
                    <a:pt x="18174" y="6998"/>
                    <a:pt x="17915" y="6548"/>
                  </a:cubicBezTo>
                  <a:cubicBezTo>
                    <a:pt x="17408" y="4910"/>
                    <a:pt x="16344" y="905"/>
                    <a:pt x="10826" y="177"/>
                  </a:cubicBezTo>
                  <a:cubicBezTo>
                    <a:pt x="10144" y="69"/>
                    <a:pt x="9529" y="0"/>
                    <a:pt x="8922"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0" name="Google Shape;1226;p49">
              <a:extLst>
                <a:ext uri="{FF2B5EF4-FFF2-40B4-BE49-F238E27FC236}">
                  <a16:creationId xmlns:a16="http://schemas.microsoft.com/office/drawing/2014/main" id="{D8BEC1B6-68BE-435C-A5DA-7C447C416EF0}"/>
                </a:ext>
              </a:extLst>
            </p:cNvPr>
            <p:cNvSpPr/>
            <p:nvPr/>
          </p:nvSpPr>
          <p:spPr>
            <a:xfrm rot="-442840">
              <a:off x="3992092" y="2516086"/>
              <a:ext cx="341781" cy="246087"/>
            </a:xfrm>
            <a:custGeom>
              <a:avLst/>
              <a:gdLst/>
              <a:ahLst/>
              <a:cxnLst/>
              <a:rect l="l" t="t" r="r" b="b"/>
              <a:pathLst>
                <a:path w="6286" h="4526" extrusionOk="0">
                  <a:moveTo>
                    <a:pt x="6228" y="0"/>
                  </a:moveTo>
                  <a:cubicBezTo>
                    <a:pt x="5576" y="96"/>
                    <a:pt x="4954" y="355"/>
                    <a:pt x="4369" y="633"/>
                  </a:cubicBezTo>
                  <a:cubicBezTo>
                    <a:pt x="4063" y="767"/>
                    <a:pt x="3775" y="930"/>
                    <a:pt x="3488" y="1083"/>
                  </a:cubicBezTo>
                  <a:cubicBezTo>
                    <a:pt x="3200" y="1227"/>
                    <a:pt x="2913" y="1389"/>
                    <a:pt x="2635" y="1562"/>
                  </a:cubicBezTo>
                  <a:cubicBezTo>
                    <a:pt x="2060" y="1897"/>
                    <a:pt x="1543" y="2309"/>
                    <a:pt x="1074" y="2788"/>
                  </a:cubicBezTo>
                  <a:cubicBezTo>
                    <a:pt x="844" y="3028"/>
                    <a:pt x="643" y="3286"/>
                    <a:pt x="451" y="3564"/>
                  </a:cubicBezTo>
                  <a:cubicBezTo>
                    <a:pt x="278" y="3842"/>
                    <a:pt x="125" y="4139"/>
                    <a:pt x="20" y="4455"/>
                  </a:cubicBezTo>
                  <a:cubicBezTo>
                    <a:pt x="1" y="4474"/>
                    <a:pt x="20" y="4503"/>
                    <a:pt x="39" y="4522"/>
                  </a:cubicBezTo>
                  <a:cubicBezTo>
                    <a:pt x="47" y="4525"/>
                    <a:pt x="54" y="4526"/>
                    <a:pt x="62" y="4526"/>
                  </a:cubicBezTo>
                  <a:cubicBezTo>
                    <a:pt x="82" y="4526"/>
                    <a:pt x="102" y="4517"/>
                    <a:pt x="116" y="4503"/>
                  </a:cubicBezTo>
                  <a:cubicBezTo>
                    <a:pt x="441" y="3947"/>
                    <a:pt x="825" y="3430"/>
                    <a:pt x="1265" y="2970"/>
                  </a:cubicBezTo>
                  <a:cubicBezTo>
                    <a:pt x="1716" y="2510"/>
                    <a:pt x="2214" y="2108"/>
                    <a:pt x="2760" y="1773"/>
                  </a:cubicBezTo>
                  <a:cubicBezTo>
                    <a:pt x="2894" y="1686"/>
                    <a:pt x="3038" y="1610"/>
                    <a:pt x="3181" y="1524"/>
                  </a:cubicBezTo>
                  <a:lnTo>
                    <a:pt x="3603" y="1303"/>
                  </a:lnTo>
                  <a:cubicBezTo>
                    <a:pt x="3890" y="1150"/>
                    <a:pt x="4187" y="1006"/>
                    <a:pt x="4475" y="872"/>
                  </a:cubicBezTo>
                  <a:cubicBezTo>
                    <a:pt x="5069" y="594"/>
                    <a:pt x="5653" y="364"/>
                    <a:pt x="6257" y="96"/>
                  </a:cubicBezTo>
                  <a:cubicBezTo>
                    <a:pt x="6276" y="87"/>
                    <a:pt x="6285" y="67"/>
                    <a:pt x="6285" y="39"/>
                  </a:cubicBezTo>
                  <a:cubicBezTo>
                    <a:pt x="6276" y="19"/>
                    <a:pt x="6257" y="0"/>
                    <a:pt x="6228"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1" name="Google Shape;1227;p49">
              <a:extLst>
                <a:ext uri="{FF2B5EF4-FFF2-40B4-BE49-F238E27FC236}">
                  <a16:creationId xmlns:a16="http://schemas.microsoft.com/office/drawing/2014/main" id="{1DA0AEC1-D334-4A29-85F1-4E143DC76E38}"/>
                </a:ext>
              </a:extLst>
            </p:cNvPr>
            <p:cNvSpPr/>
            <p:nvPr/>
          </p:nvSpPr>
          <p:spPr>
            <a:xfrm rot="-442840">
              <a:off x="4085585" y="2682485"/>
              <a:ext cx="576123" cy="84602"/>
            </a:xfrm>
            <a:custGeom>
              <a:avLst/>
              <a:gdLst/>
              <a:ahLst/>
              <a:cxnLst/>
              <a:rect l="l" t="t" r="r" b="b"/>
              <a:pathLst>
                <a:path w="10596" h="1556" extrusionOk="0">
                  <a:moveTo>
                    <a:pt x="2278" y="0"/>
                  </a:moveTo>
                  <a:cubicBezTo>
                    <a:pt x="1122" y="0"/>
                    <a:pt x="1" y="49"/>
                    <a:pt x="144" y="259"/>
                  </a:cubicBezTo>
                  <a:cubicBezTo>
                    <a:pt x="365" y="584"/>
                    <a:pt x="2175" y="1495"/>
                    <a:pt x="5366" y="1552"/>
                  </a:cubicBezTo>
                  <a:cubicBezTo>
                    <a:pt x="5491" y="1554"/>
                    <a:pt x="5615" y="1555"/>
                    <a:pt x="5737" y="1555"/>
                  </a:cubicBezTo>
                  <a:cubicBezTo>
                    <a:pt x="8798" y="1555"/>
                    <a:pt x="10596" y="883"/>
                    <a:pt x="10338" y="671"/>
                  </a:cubicBezTo>
                  <a:cubicBezTo>
                    <a:pt x="9868" y="316"/>
                    <a:pt x="7406" y="105"/>
                    <a:pt x="4130" y="29"/>
                  </a:cubicBezTo>
                  <a:cubicBezTo>
                    <a:pt x="3677" y="18"/>
                    <a:pt x="2971" y="0"/>
                    <a:pt x="2278" y="0"/>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2" name="Google Shape;1228;p49">
              <a:extLst>
                <a:ext uri="{FF2B5EF4-FFF2-40B4-BE49-F238E27FC236}">
                  <a16:creationId xmlns:a16="http://schemas.microsoft.com/office/drawing/2014/main" id="{566B1148-B503-42A1-B027-6213E0F7AC08}"/>
                </a:ext>
              </a:extLst>
            </p:cNvPr>
            <p:cNvSpPr/>
            <p:nvPr/>
          </p:nvSpPr>
          <p:spPr>
            <a:xfrm rot="-442840">
              <a:off x="4753154" y="2584339"/>
              <a:ext cx="148000" cy="89224"/>
            </a:xfrm>
            <a:custGeom>
              <a:avLst/>
              <a:gdLst/>
              <a:ahLst/>
              <a:cxnLst/>
              <a:rect l="l" t="t" r="r" b="b"/>
              <a:pathLst>
                <a:path w="2722" h="1641" extrusionOk="0">
                  <a:moveTo>
                    <a:pt x="1802" y="1"/>
                  </a:moveTo>
                  <a:cubicBezTo>
                    <a:pt x="815" y="547"/>
                    <a:pt x="1" y="1150"/>
                    <a:pt x="106" y="1428"/>
                  </a:cubicBezTo>
                  <a:cubicBezTo>
                    <a:pt x="164" y="1580"/>
                    <a:pt x="522" y="1640"/>
                    <a:pt x="1063" y="1640"/>
                  </a:cubicBezTo>
                  <a:cubicBezTo>
                    <a:pt x="1512" y="1640"/>
                    <a:pt x="2087" y="1599"/>
                    <a:pt x="2722" y="1533"/>
                  </a:cubicBezTo>
                  <a:cubicBezTo>
                    <a:pt x="2472" y="987"/>
                    <a:pt x="2156" y="480"/>
                    <a:pt x="180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3" name="Google Shape;1229;p49">
              <a:extLst>
                <a:ext uri="{FF2B5EF4-FFF2-40B4-BE49-F238E27FC236}">
                  <a16:creationId xmlns:a16="http://schemas.microsoft.com/office/drawing/2014/main" id="{C83DFC77-65B1-46AA-9434-4867DFC69536}"/>
                </a:ext>
              </a:extLst>
            </p:cNvPr>
            <p:cNvSpPr/>
            <p:nvPr/>
          </p:nvSpPr>
          <p:spPr>
            <a:xfrm rot="-442840">
              <a:off x="4710547" y="2668583"/>
              <a:ext cx="27132" cy="129894"/>
            </a:xfrm>
            <a:custGeom>
              <a:avLst/>
              <a:gdLst/>
              <a:ahLst/>
              <a:cxnLst/>
              <a:rect l="l" t="t" r="r" b="b"/>
              <a:pathLst>
                <a:path w="499" h="2389" extrusionOk="0">
                  <a:moveTo>
                    <a:pt x="64" y="0"/>
                  </a:moveTo>
                  <a:cubicBezTo>
                    <a:pt x="58" y="0"/>
                    <a:pt x="53" y="1"/>
                    <a:pt x="48" y="4"/>
                  </a:cubicBezTo>
                  <a:cubicBezTo>
                    <a:pt x="19" y="4"/>
                    <a:pt x="0" y="33"/>
                    <a:pt x="10" y="61"/>
                  </a:cubicBezTo>
                  <a:cubicBezTo>
                    <a:pt x="106" y="425"/>
                    <a:pt x="173" y="789"/>
                    <a:pt x="211" y="1153"/>
                  </a:cubicBezTo>
                  <a:cubicBezTo>
                    <a:pt x="230" y="1336"/>
                    <a:pt x="249" y="1527"/>
                    <a:pt x="249" y="1709"/>
                  </a:cubicBezTo>
                  <a:lnTo>
                    <a:pt x="249" y="2265"/>
                  </a:lnTo>
                  <a:lnTo>
                    <a:pt x="259" y="2265"/>
                  </a:lnTo>
                  <a:lnTo>
                    <a:pt x="259" y="2274"/>
                  </a:lnTo>
                  <a:cubicBezTo>
                    <a:pt x="259" y="2350"/>
                    <a:pt x="317" y="2388"/>
                    <a:pt x="376" y="2388"/>
                  </a:cubicBezTo>
                  <a:cubicBezTo>
                    <a:pt x="437" y="2388"/>
                    <a:pt x="498" y="2347"/>
                    <a:pt x="498" y="2265"/>
                  </a:cubicBezTo>
                  <a:cubicBezTo>
                    <a:pt x="489" y="2073"/>
                    <a:pt x="479" y="1882"/>
                    <a:pt x="460" y="1690"/>
                  </a:cubicBezTo>
                  <a:cubicBezTo>
                    <a:pt x="441" y="1508"/>
                    <a:pt x="412" y="1316"/>
                    <a:pt x="383" y="1134"/>
                  </a:cubicBezTo>
                  <a:cubicBezTo>
                    <a:pt x="326" y="761"/>
                    <a:pt x="230" y="387"/>
                    <a:pt x="106" y="33"/>
                  </a:cubicBezTo>
                  <a:cubicBezTo>
                    <a:pt x="98" y="11"/>
                    <a:pt x="80" y="0"/>
                    <a:pt x="64"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4" name="Google Shape;1230;p49">
              <a:extLst>
                <a:ext uri="{FF2B5EF4-FFF2-40B4-BE49-F238E27FC236}">
                  <a16:creationId xmlns:a16="http://schemas.microsoft.com/office/drawing/2014/main" id="{09C2F800-7F45-431F-A255-ED09B17045FE}"/>
                </a:ext>
              </a:extLst>
            </p:cNvPr>
            <p:cNvSpPr/>
            <p:nvPr/>
          </p:nvSpPr>
          <p:spPr>
            <a:xfrm rot="-442840">
              <a:off x="4192435" y="2877917"/>
              <a:ext cx="41703" cy="80253"/>
            </a:xfrm>
            <a:custGeom>
              <a:avLst/>
              <a:gdLst/>
              <a:ahLst/>
              <a:cxnLst/>
              <a:rect l="l" t="t" r="r" b="b"/>
              <a:pathLst>
                <a:path w="767" h="1476" extrusionOk="0">
                  <a:moveTo>
                    <a:pt x="715" y="1"/>
                  </a:moveTo>
                  <a:cubicBezTo>
                    <a:pt x="692" y="1"/>
                    <a:pt x="669" y="11"/>
                    <a:pt x="661" y="33"/>
                  </a:cubicBezTo>
                  <a:cubicBezTo>
                    <a:pt x="432" y="445"/>
                    <a:pt x="230" y="876"/>
                    <a:pt x="29" y="1307"/>
                  </a:cubicBezTo>
                  <a:cubicBezTo>
                    <a:pt x="29" y="1317"/>
                    <a:pt x="29" y="1317"/>
                    <a:pt x="29" y="1317"/>
                  </a:cubicBezTo>
                  <a:cubicBezTo>
                    <a:pt x="0" y="1384"/>
                    <a:pt x="39" y="1451"/>
                    <a:pt x="96" y="1470"/>
                  </a:cubicBezTo>
                  <a:cubicBezTo>
                    <a:pt x="110" y="1474"/>
                    <a:pt x="124" y="1476"/>
                    <a:pt x="138" y="1476"/>
                  </a:cubicBezTo>
                  <a:cubicBezTo>
                    <a:pt x="189" y="1476"/>
                    <a:pt x="234" y="1448"/>
                    <a:pt x="250" y="1403"/>
                  </a:cubicBezTo>
                  <a:cubicBezTo>
                    <a:pt x="412" y="953"/>
                    <a:pt x="575" y="512"/>
                    <a:pt x="757" y="71"/>
                  </a:cubicBezTo>
                  <a:cubicBezTo>
                    <a:pt x="767" y="52"/>
                    <a:pt x="757" y="23"/>
                    <a:pt x="738" y="4"/>
                  </a:cubicBezTo>
                  <a:cubicBezTo>
                    <a:pt x="731" y="2"/>
                    <a:pt x="723" y="1"/>
                    <a:pt x="715"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5" name="Google Shape;1231;p49">
              <a:extLst>
                <a:ext uri="{FF2B5EF4-FFF2-40B4-BE49-F238E27FC236}">
                  <a16:creationId xmlns:a16="http://schemas.microsoft.com/office/drawing/2014/main" id="{B11C5D7E-BB04-4AA2-BEFA-93F36E53F136}"/>
                </a:ext>
              </a:extLst>
            </p:cNvPr>
            <p:cNvSpPr/>
            <p:nvPr/>
          </p:nvSpPr>
          <p:spPr>
            <a:xfrm rot="-442840">
              <a:off x="4007132" y="2897858"/>
              <a:ext cx="47358" cy="179862"/>
            </a:xfrm>
            <a:custGeom>
              <a:avLst/>
              <a:gdLst/>
              <a:ahLst/>
              <a:cxnLst/>
              <a:rect l="l" t="t" r="r" b="b"/>
              <a:pathLst>
                <a:path w="871" h="3308" extrusionOk="0">
                  <a:moveTo>
                    <a:pt x="82" y="0"/>
                  </a:moveTo>
                  <a:cubicBezTo>
                    <a:pt x="41" y="0"/>
                    <a:pt x="1" y="27"/>
                    <a:pt x="1" y="79"/>
                  </a:cubicBezTo>
                  <a:cubicBezTo>
                    <a:pt x="1" y="348"/>
                    <a:pt x="10" y="625"/>
                    <a:pt x="49" y="894"/>
                  </a:cubicBezTo>
                  <a:cubicBezTo>
                    <a:pt x="77" y="1152"/>
                    <a:pt x="125" y="1421"/>
                    <a:pt x="183" y="1679"/>
                  </a:cubicBezTo>
                  <a:cubicBezTo>
                    <a:pt x="288" y="2206"/>
                    <a:pt x="432" y="2723"/>
                    <a:pt x="614" y="3231"/>
                  </a:cubicBezTo>
                  <a:cubicBezTo>
                    <a:pt x="632" y="3285"/>
                    <a:pt x="674" y="3307"/>
                    <a:pt x="718" y="3307"/>
                  </a:cubicBezTo>
                  <a:cubicBezTo>
                    <a:pt x="793" y="3307"/>
                    <a:pt x="870" y="3241"/>
                    <a:pt x="834" y="3145"/>
                  </a:cubicBezTo>
                  <a:cubicBezTo>
                    <a:pt x="652" y="2656"/>
                    <a:pt x="499" y="2149"/>
                    <a:pt x="374" y="1641"/>
                  </a:cubicBezTo>
                  <a:cubicBezTo>
                    <a:pt x="250" y="1133"/>
                    <a:pt x="173" y="606"/>
                    <a:pt x="164" y="79"/>
                  </a:cubicBezTo>
                  <a:cubicBezTo>
                    <a:pt x="164" y="27"/>
                    <a:pt x="123" y="0"/>
                    <a:pt x="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6" name="Google Shape;1232;p49">
              <a:extLst>
                <a:ext uri="{FF2B5EF4-FFF2-40B4-BE49-F238E27FC236}">
                  <a16:creationId xmlns:a16="http://schemas.microsoft.com/office/drawing/2014/main" id="{E303DC7E-9C97-478A-9171-453936525E14}"/>
                </a:ext>
              </a:extLst>
            </p:cNvPr>
            <p:cNvSpPr/>
            <p:nvPr/>
          </p:nvSpPr>
          <p:spPr>
            <a:xfrm rot="-442840">
              <a:off x="4016231" y="2448758"/>
              <a:ext cx="998592" cy="678070"/>
            </a:xfrm>
            <a:custGeom>
              <a:avLst/>
              <a:gdLst/>
              <a:ahLst/>
              <a:cxnLst/>
              <a:rect l="l" t="t" r="r" b="b"/>
              <a:pathLst>
                <a:path w="18366" h="12471" extrusionOk="0">
                  <a:moveTo>
                    <a:pt x="9627" y="0"/>
                  </a:moveTo>
                  <a:cubicBezTo>
                    <a:pt x="9503" y="0"/>
                    <a:pt x="9461" y="202"/>
                    <a:pt x="9609" y="237"/>
                  </a:cubicBezTo>
                  <a:cubicBezTo>
                    <a:pt x="9791" y="285"/>
                    <a:pt x="9973" y="361"/>
                    <a:pt x="10145" y="438"/>
                  </a:cubicBezTo>
                  <a:cubicBezTo>
                    <a:pt x="10165" y="447"/>
                    <a:pt x="10174" y="447"/>
                    <a:pt x="10184" y="447"/>
                  </a:cubicBezTo>
                  <a:cubicBezTo>
                    <a:pt x="15501" y="1156"/>
                    <a:pt x="16603" y="4845"/>
                    <a:pt x="17139" y="6617"/>
                  </a:cubicBezTo>
                  <a:lnTo>
                    <a:pt x="17177" y="6742"/>
                  </a:lnTo>
                  <a:cubicBezTo>
                    <a:pt x="17177" y="6751"/>
                    <a:pt x="17187" y="6761"/>
                    <a:pt x="17187" y="6770"/>
                  </a:cubicBezTo>
                  <a:cubicBezTo>
                    <a:pt x="17484" y="7269"/>
                    <a:pt x="18001" y="8265"/>
                    <a:pt x="18107" y="8533"/>
                  </a:cubicBezTo>
                  <a:cubicBezTo>
                    <a:pt x="17743" y="8476"/>
                    <a:pt x="17398" y="8342"/>
                    <a:pt x="17101" y="8121"/>
                  </a:cubicBezTo>
                  <a:cubicBezTo>
                    <a:pt x="17078" y="8110"/>
                    <a:pt x="17053" y="8105"/>
                    <a:pt x="17027" y="8105"/>
                  </a:cubicBezTo>
                  <a:cubicBezTo>
                    <a:pt x="17010" y="8105"/>
                    <a:pt x="16992" y="8108"/>
                    <a:pt x="16976" y="8112"/>
                  </a:cubicBezTo>
                  <a:cubicBezTo>
                    <a:pt x="16938" y="8131"/>
                    <a:pt x="16919" y="8169"/>
                    <a:pt x="16909" y="8208"/>
                  </a:cubicBezTo>
                  <a:cubicBezTo>
                    <a:pt x="16660" y="10277"/>
                    <a:pt x="15654" y="11427"/>
                    <a:pt x="15367" y="11723"/>
                  </a:cubicBezTo>
                  <a:cubicBezTo>
                    <a:pt x="15223" y="11340"/>
                    <a:pt x="14936" y="10085"/>
                    <a:pt x="14801" y="9510"/>
                  </a:cubicBezTo>
                  <a:cubicBezTo>
                    <a:pt x="14763" y="9376"/>
                    <a:pt x="14734" y="9242"/>
                    <a:pt x="14715" y="9146"/>
                  </a:cubicBezTo>
                  <a:cubicBezTo>
                    <a:pt x="14696" y="9098"/>
                    <a:pt x="14658" y="9060"/>
                    <a:pt x="14600" y="9060"/>
                  </a:cubicBezTo>
                  <a:cubicBezTo>
                    <a:pt x="14552" y="9060"/>
                    <a:pt x="14504" y="9089"/>
                    <a:pt x="14485" y="9137"/>
                  </a:cubicBezTo>
                  <a:cubicBezTo>
                    <a:pt x="14428" y="9271"/>
                    <a:pt x="14361" y="9424"/>
                    <a:pt x="14313" y="9539"/>
                  </a:cubicBezTo>
                  <a:cubicBezTo>
                    <a:pt x="14236" y="9338"/>
                    <a:pt x="14121" y="8993"/>
                    <a:pt x="14016" y="8658"/>
                  </a:cubicBezTo>
                  <a:cubicBezTo>
                    <a:pt x="13824" y="8064"/>
                    <a:pt x="13585" y="7336"/>
                    <a:pt x="13355" y="6761"/>
                  </a:cubicBezTo>
                  <a:cubicBezTo>
                    <a:pt x="13330" y="6708"/>
                    <a:pt x="13284" y="6684"/>
                    <a:pt x="13238" y="6684"/>
                  </a:cubicBezTo>
                  <a:cubicBezTo>
                    <a:pt x="13176" y="6684"/>
                    <a:pt x="13115" y="6728"/>
                    <a:pt x="13115" y="6799"/>
                  </a:cubicBezTo>
                  <a:cubicBezTo>
                    <a:pt x="13115" y="7393"/>
                    <a:pt x="12723" y="8437"/>
                    <a:pt x="12550" y="8830"/>
                  </a:cubicBezTo>
                  <a:cubicBezTo>
                    <a:pt x="12464" y="8658"/>
                    <a:pt x="12406" y="8476"/>
                    <a:pt x="12358" y="8294"/>
                  </a:cubicBezTo>
                  <a:cubicBezTo>
                    <a:pt x="12343" y="8233"/>
                    <a:pt x="12293" y="8201"/>
                    <a:pt x="12241" y="8201"/>
                  </a:cubicBezTo>
                  <a:cubicBezTo>
                    <a:pt x="12196" y="8201"/>
                    <a:pt x="12151" y="8225"/>
                    <a:pt x="12129" y="8275"/>
                  </a:cubicBezTo>
                  <a:cubicBezTo>
                    <a:pt x="11650" y="9463"/>
                    <a:pt x="9494" y="11034"/>
                    <a:pt x="9063" y="11264"/>
                  </a:cubicBezTo>
                  <a:cubicBezTo>
                    <a:pt x="8948" y="10995"/>
                    <a:pt x="8718" y="9903"/>
                    <a:pt x="8546" y="8916"/>
                  </a:cubicBezTo>
                  <a:cubicBezTo>
                    <a:pt x="8546" y="8907"/>
                    <a:pt x="8546" y="8907"/>
                    <a:pt x="8536" y="8897"/>
                  </a:cubicBezTo>
                  <a:cubicBezTo>
                    <a:pt x="8459" y="8677"/>
                    <a:pt x="8239" y="8045"/>
                    <a:pt x="8249" y="7757"/>
                  </a:cubicBezTo>
                  <a:cubicBezTo>
                    <a:pt x="8249" y="7678"/>
                    <a:pt x="8190" y="7630"/>
                    <a:pt x="8128" y="7630"/>
                  </a:cubicBezTo>
                  <a:cubicBezTo>
                    <a:pt x="8093" y="7630"/>
                    <a:pt x="8056" y="7646"/>
                    <a:pt x="8028" y="7681"/>
                  </a:cubicBezTo>
                  <a:cubicBezTo>
                    <a:pt x="7808" y="7987"/>
                    <a:pt x="7559" y="8322"/>
                    <a:pt x="7425" y="8485"/>
                  </a:cubicBezTo>
                  <a:cubicBezTo>
                    <a:pt x="7128" y="7700"/>
                    <a:pt x="6984" y="6857"/>
                    <a:pt x="7003" y="6023"/>
                  </a:cubicBezTo>
                  <a:cubicBezTo>
                    <a:pt x="7013" y="5966"/>
                    <a:pt x="6974" y="5918"/>
                    <a:pt x="6917" y="5899"/>
                  </a:cubicBezTo>
                  <a:cubicBezTo>
                    <a:pt x="6909" y="5897"/>
                    <a:pt x="6902" y="5897"/>
                    <a:pt x="6895" y="5897"/>
                  </a:cubicBezTo>
                  <a:cubicBezTo>
                    <a:pt x="6845" y="5897"/>
                    <a:pt x="6799" y="5924"/>
                    <a:pt x="6783" y="5966"/>
                  </a:cubicBezTo>
                  <a:cubicBezTo>
                    <a:pt x="5988" y="7614"/>
                    <a:pt x="3708" y="9137"/>
                    <a:pt x="3085" y="9501"/>
                  </a:cubicBezTo>
                  <a:cubicBezTo>
                    <a:pt x="3114" y="9185"/>
                    <a:pt x="3161" y="8859"/>
                    <a:pt x="3238" y="8543"/>
                  </a:cubicBezTo>
                  <a:cubicBezTo>
                    <a:pt x="3257" y="8459"/>
                    <a:pt x="3186" y="8397"/>
                    <a:pt x="3114" y="8397"/>
                  </a:cubicBezTo>
                  <a:cubicBezTo>
                    <a:pt x="3079" y="8397"/>
                    <a:pt x="3043" y="8412"/>
                    <a:pt x="3018" y="8447"/>
                  </a:cubicBezTo>
                  <a:cubicBezTo>
                    <a:pt x="3008" y="8466"/>
                    <a:pt x="2108" y="9779"/>
                    <a:pt x="1791" y="10267"/>
                  </a:cubicBezTo>
                  <a:cubicBezTo>
                    <a:pt x="1791" y="10277"/>
                    <a:pt x="1782" y="10286"/>
                    <a:pt x="1782" y="10296"/>
                  </a:cubicBezTo>
                  <a:cubicBezTo>
                    <a:pt x="1542" y="11034"/>
                    <a:pt x="1255" y="11838"/>
                    <a:pt x="1121" y="12145"/>
                  </a:cubicBezTo>
                  <a:cubicBezTo>
                    <a:pt x="776" y="11532"/>
                    <a:pt x="498" y="10900"/>
                    <a:pt x="268" y="10239"/>
                  </a:cubicBezTo>
                  <a:cubicBezTo>
                    <a:pt x="250" y="10173"/>
                    <a:pt x="203" y="10147"/>
                    <a:pt x="156" y="10147"/>
                  </a:cubicBezTo>
                  <a:cubicBezTo>
                    <a:pt x="79" y="10147"/>
                    <a:pt x="0" y="10220"/>
                    <a:pt x="48" y="10315"/>
                  </a:cubicBezTo>
                  <a:cubicBezTo>
                    <a:pt x="383" y="11264"/>
                    <a:pt x="901" y="12385"/>
                    <a:pt x="1092" y="12461"/>
                  </a:cubicBezTo>
                  <a:cubicBezTo>
                    <a:pt x="1102" y="12461"/>
                    <a:pt x="1121" y="12471"/>
                    <a:pt x="1140" y="12471"/>
                  </a:cubicBezTo>
                  <a:cubicBezTo>
                    <a:pt x="1159" y="12471"/>
                    <a:pt x="1178" y="12461"/>
                    <a:pt x="1197" y="12452"/>
                  </a:cubicBezTo>
                  <a:cubicBezTo>
                    <a:pt x="1245" y="12432"/>
                    <a:pt x="1351" y="12375"/>
                    <a:pt x="2002" y="10382"/>
                  </a:cubicBezTo>
                  <a:cubicBezTo>
                    <a:pt x="2203" y="10085"/>
                    <a:pt x="2606" y="9482"/>
                    <a:pt x="2893" y="9060"/>
                  </a:cubicBezTo>
                  <a:lnTo>
                    <a:pt x="2893" y="9060"/>
                  </a:lnTo>
                  <a:cubicBezTo>
                    <a:pt x="2845" y="9367"/>
                    <a:pt x="2817" y="9702"/>
                    <a:pt x="2884" y="9779"/>
                  </a:cubicBezTo>
                  <a:cubicBezTo>
                    <a:pt x="2912" y="9807"/>
                    <a:pt x="2951" y="9817"/>
                    <a:pt x="2989" y="9817"/>
                  </a:cubicBezTo>
                  <a:cubicBezTo>
                    <a:pt x="3085" y="9807"/>
                    <a:pt x="5633" y="8313"/>
                    <a:pt x="6783" y="6483"/>
                  </a:cubicBezTo>
                  <a:cubicBezTo>
                    <a:pt x="6831" y="7623"/>
                    <a:pt x="7204" y="8677"/>
                    <a:pt x="7338" y="8773"/>
                  </a:cubicBezTo>
                  <a:cubicBezTo>
                    <a:pt x="7360" y="8794"/>
                    <a:pt x="7392" y="8805"/>
                    <a:pt x="7423" y="8805"/>
                  </a:cubicBezTo>
                  <a:cubicBezTo>
                    <a:pt x="7434" y="8805"/>
                    <a:pt x="7444" y="8804"/>
                    <a:pt x="7453" y="8802"/>
                  </a:cubicBezTo>
                  <a:cubicBezTo>
                    <a:pt x="7492" y="8792"/>
                    <a:pt x="7540" y="8763"/>
                    <a:pt x="8057" y="8073"/>
                  </a:cubicBezTo>
                  <a:cubicBezTo>
                    <a:pt x="8124" y="8380"/>
                    <a:pt x="8220" y="8677"/>
                    <a:pt x="8335" y="8974"/>
                  </a:cubicBezTo>
                  <a:cubicBezTo>
                    <a:pt x="8775" y="11513"/>
                    <a:pt x="8929" y="11522"/>
                    <a:pt x="9025" y="11522"/>
                  </a:cubicBezTo>
                  <a:cubicBezTo>
                    <a:pt x="9264" y="11522"/>
                    <a:pt x="11496" y="9942"/>
                    <a:pt x="12234" y="8648"/>
                  </a:cubicBezTo>
                  <a:cubicBezTo>
                    <a:pt x="12311" y="8859"/>
                    <a:pt x="12426" y="9118"/>
                    <a:pt x="12521" y="9166"/>
                  </a:cubicBezTo>
                  <a:cubicBezTo>
                    <a:pt x="12539" y="9169"/>
                    <a:pt x="12555" y="9171"/>
                    <a:pt x="12571" y="9171"/>
                  </a:cubicBezTo>
                  <a:cubicBezTo>
                    <a:pt x="12597" y="9171"/>
                    <a:pt x="12622" y="9165"/>
                    <a:pt x="12646" y="9146"/>
                  </a:cubicBezTo>
                  <a:cubicBezTo>
                    <a:pt x="12751" y="9079"/>
                    <a:pt x="13154" y="8073"/>
                    <a:pt x="13307" y="7307"/>
                  </a:cubicBezTo>
                  <a:cubicBezTo>
                    <a:pt x="13479" y="7776"/>
                    <a:pt x="13642" y="8294"/>
                    <a:pt x="13786" y="8734"/>
                  </a:cubicBezTo>
                  <a:cubicBezTo>
                    <a:pt x="14150" y="9827"/>
                    <a:pt x="14179" y="9875"/>
                    <a:pt x="14275" y="9903"/>
                  </a:cubicBezTo>
                  <a:cubicBezTo>
                    <a:pt x="14284" y="9906"/>
                    <a:pt x="14294" y="9907"/>
                    <a:pt x="14305" y="9907"/>
                  </a:cubicBezTo>
                  <a:cubicBezTo>
                    <a:pt x="14336" y="9907"/>
                    <a:pt x="14370" y="9896"/>
                    <a:pt x="14399" y="9875"/>
                  </a:cubicBezTo>
                  <a:cubicBezTo>
                    <a:pt x="14466" y="9779"/>
                    <a:pt x="14524" y="9673"/>
                    <a:pt x="14572" y="9568"/>
                  </a:cubicBezTo>
                  <a:lnTo>
                    <a:pt x="14572" y="9578"/>
                  </a:lnTo>
                  <a:cubicBezTo>
                    <a:pt x="15098" y="11848"/>
                    <a:pt x="15175" y="11982"/>
                    <a:pt x="15280" y="12030"/>
                  </a:cubicBezTo>
                  <a:cubicBezTo>
                    <a:pt x="15295" y="12040"/>
                    <a:pt x="15312" y="12044"/>
                    <a:pt x="15330" y="12044"/>
                  </a:cubicBezTo>
                  <a:cubicBezTo>
                    <a:pt x="15348" y="12044"/>
                    <a:pt x="15367" y="12040"/>
                    <a:pt x="15386" y="12030"/>
                  </a:cubicBezTo>
                  <a:cubicBezTo>
                    <a:pt x="15520" y="11963"/>
                    <a:pt x="16794" y="10727"/>
                    <a:pt x="17129" y="8428"/>
                  </a:cubicBezTo>
                  <a:cubicBezTo>
                    <a:pt x="17500" y="8647"/>
                    <a:pt x="17883" y="8783"/>
                    <a:pt x="18118" y="8783"/>
                  </a:cubicBezTo>
                  <a:cubicBezTo>
                    <a:pt x="18180" y="8783"/>
                    <a:pt x="18231" y="8774"/>
                    <a:pt x="18269" y="8754"/>
                  </a:cubicBezTo>
                  <a:cubicBezTo>
                    <a:pt x="18327" y="8725"/>
                    <a:pt x="18365" y="8667"/>
                    <a:pt x="18365" y="8600"/>
                  </a:cubicBezTo>
                  <a:cubicBezTo>
                    <a:pt x="18365" y="8380"/>
                    <a:pt x="17493" y="6818"/>
                    <a:pt x="17407" y="6665"/>
                  </a:cubicBezTo>
                  <a:lnTo>
                    <a:pt x="17369" y="6550"/>
                  </a:lnTo>
                  <a:cubicBezTo>
                    <a:pt x="16861" y="4874"/>
                    <a:pt x="15683" y="946"/>
                    <a:pt x="10232" y="218"/>
                  </a:cubicBezTo>
                  <a:cubicBezTo>
                    <a:pt x="10050" y="131"/>
                    <a:pt x="9868" y="55"/>
                    <a:pt x="9666" y="7"/>
                  </a:cubicBezTo>
                  <a:cubicBezTo>
                    <a:pt x="9653" y="2"/>
                    <a:pt x="9639" y="0"/>
                    <a:pt x="962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6089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56052" fill="hold"/>
                                        <p:tgtEl>
                                          <p:spTgt spid="14"/>
                                        </p:tgtEl>
                                      </p:cBhvr>
                                    </p:cmd>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1" nodeType="clickEffect">
                                  <p:stCondLst>
                                    <p:cond delay="0"/>
                                  </p:stCondLst>
                                  <p:childTnLst>
                                    <p:anim calcmode="lin" valueType="num">
                                      <p:cBhvr additive="base">
                                        <p:cTn id="39" dur="500"/>
                                        <p:tgtEl>
                                          <p:spTgt spid="4"/>
                                        </p:tgtEl>
                                        <p:attrNameLst>
                                          <p:attrName>ppt_y</p:attrName>
                                        </p:attrNameLst>
                                      </p:cBhvr>
                                      <p:tavLst>
                                        <p:tav tm="0">
                                          <p:val>
                                            <p:strVal val="#ppt_y"/>
                                          </p:val>
                                        </p:tav>
                                        <p:tav tm="100000">
                                          <p:val>
                                            <p:strVal val="#ppt_y+#ppt_h*1.125000"/>
                                          </p:val>
                                        </p:tav>
                                      </p:tavLst>
                                    </p:anim>
                                    <p:animEffect transition="out" filter="wipe(down)">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par>
                          <p:cTn id="42" fill="hold">
                            <p:stCondLst>
                              <p:cond delay="500"/>
                            </p:stCondLst>
                            <p:childTnLst>
                              <p:par>
                                <p:cTn id="43" presetID="12" presetClass="exit" presetSubtype="4" fill="hold" grpId="1" nodeType="afterEffect">
                                  <p:stCondLst>
                                    <p:cond delay="0"/>
                                  </p:stCondLst>
                                  <p:childTnLst>
                                    <p:anim calcmode="lin" valueType="num">
                                      <p:cBhvr additive="base">
                                        <p:cTn id="44" dur="500"/>
                                        <p:tgtEl>
                                          <p:spTgt spid="11"/>
                                        </p:tgtEl>
                                        <p:attrNameLst>
                                          <p:attrName>ppt_y</p:attrName>
                                        </p:attrNameLst>
                                      </p:cBhvr>
                                      <p:tavLst>
                                        <p:tav tm="0">
                                          <p:val>
                                            <p:strVal val="#ppt_y"/>
                                          </p:val>
                                        </p:tav>
                                        <p:tav tm="100000">
                                          <p:val>
                                            <p:strVal val="#ppt_y+#ppt_h*1.125000"/>
                                          </p:val>
                                        </p:tav>
                                      </p:tavLst>
                                    </p:anim>
                                    <p:animEffect transition="out" filter="wipe(down)">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childTnLst>
                          </p:cTn>
                        </p:par>
                        <p:par>
                          <p:cTn id="47" fill="hold">
                            <p:stCondLst>
                              <p:cond delay="1000"/>
                            </p:stCondLst>
                            <p:childTnLst>
                              <p:par>
                                <p:cTn id="48" presetID="12" presetClass="exit" presetSubtype="4" fill="hold" grpId="1" nodeType="afterEffect">
                                  <p:stCondLst>
                                    <p:cond delay="0"/>
                                  </p:stCondLst>
                                  <p:childTnLst>
                                    <p:anim calcmode="lin" valueType="num">
                                      <p:cBhvr additive="base">
                                        <p:cTn id="49" dur="500"/>
                                        <p:tgtEl>
                                          <p:spTgt spid="12"/>
                                        </p:tgtEl>
                                        <p:attrNameLst>
                                          <p:attrName>ppt_y</p:attrName>
                                        </p:attrNameLst>
                                      </p:cBhvr>
                                      <p:tavLst>
                                        <p:tav tm="0">
                                          <p:val>
                                            <p:strVal val="#ppt_y"/>
                                          </p:val>
                                        </p:tav>
                                        <p:tav tm="100000">
                                          <p:val>
                                            <p:strVal val="#ppt_y+#ppt_h*1.125000"/>
                                          </p:val>
                                        </p:tav>
                                      </p:tavLst>
                                    </p:anim>
                                    <p:animEffect transition="out" filter="wipe(down)">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14"/>
                </p:tgtEl>
              </p:cMediaNode>
            </p:video>
          </p:childTnLst>
        </p:cTn>
      </p:par>
    </p:tnLst>
    <p:bldLst>
      <p:bldP spid="4" grpId="0" animBg="1"/>
      <p:bldP spid="4" grpId="1" animBg="1"/>
      <p:bldP spid="11" grpId="0" animBg="1"/>
      <p:bldP spid="11" grpId="1" animBg="1"/>
      <p:bldP spid="12" grpId="0" animBg="1"/>
      <p:bldP spid="12" grpId="1"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78093830-8D8F-4D23-A860-C96348EF5C0E}"/>
              </a:ext>
            </a:extLst>
          </p:cNvPr>
          <p:cNvPicPr>
            <a:picLocks noChangeAspect="1"/>
          </p:cNvPicPr>
          <p:nvPr/>
        </p:nvPicPr>
        <p:blipFill>
          <a:blip r:embed="rId5"/>
          <a:stretch>
            <a:fillRect/>
          </a:stretch>
        </p:blipFill>
        <p:spPr>
          <a:xfrm>
            <a:off x="-12836" y="-6789"/>
            <a:ext cx="9156836" cy="5150290"/>
          </a:xfrm>
          <a:prstGeom prst="rect">
            <a:avLst/>
          </a:prstGeom>
        </p:spPr>
      </p:pic>
      <p:sp>
        <p:nvSpPr>
          <p:cNvPr id="6" name="Rectangle: Rounded Corners 5">
            <a:extLst>
              <a:ext uri="{FF2B5EF4-FFF2-40B4-BE49-F238E27FC236}">
                <a16:creationId xmlns:a16="http://schemas.microsoft.com/office/drawing/2014/main" id="{A9E0C123-32AA-48DA-A867-98C41384177E}"/>
              </a:ext>
            </a:extLst>
          </p:cNvPr>
          <p:cNvSpPr/>
          <p:nvPr/>
        </p:nvSpPr>
        <p:spPr>
          <a:xfrm>
            <a:off x="188386" y="1720488"/>
            <a:ext cx="3966888" cy="1468189"/>
          </a:xfrm>
          <a:prstGeom prst="roundRect">
            <a:avLst/>
          </a:prstGeom>
          <a:solidFill>
            <a:schemeClr val="bg2">
              <a:lumMod val="9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Công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dụng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của</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sp>
        <p:nvSpPr>
          <p:cNvPr id="7" name="Rectangle: Rounded Corners 6">
            <a:extLst>
              <a:ext uri="{FF2B5EF4-FFF2-40B4-BE49-F238E27FC236}">
                <a16:creationId xmlns:a16="http://schemas.microsoft.com/office/drawing/2014/main" id="{CE4049F8-8390-41F8-8D32-06D0670E49AB}"/>
              </a:ext>
            </a:extLst>
          </p:cNvPr>
          <p:cNvSpPr/>
          <p:nvPr/>
        </p:nvSpPr>
        <p:spPr>
          <a:xfrm>
            <a:off x="188386" y="3563482"/>
            <a:ext cx="3966888" cy="1468189"/>
          </a:xfrm>
          <a:prstGeom prst="roundRect">
            <a:avLst/>
          </a:prstGeom>
          <a:solidFill>
            <a:schemeClr val="bg2">
              <a:lumMod val="9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B.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Cấu</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tạo</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chi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của</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sp>
        <p:nvSpPr>
          <p:cNvPr id="8" name="Rectangle: Rounded Corners 7">
            <a:extLst>
              <a:ext uri="{FF2B5EF4-FFF2-40B4-BE49-F238E27FC236}">
                <a16:creationId xmlns:a16="http://schemas.microsoft.com/office/drawing/2014/main" id="{40F0DFF8-CE6B-4281-8468-2B6445DDDE24}"/>
              </a:ext>
            </a:extLst>
          </p:cNvPr>
          <p:cNvSpPr/>
          <p:nvPr/>
        </p:nvSpPr>
        <p:spPr>
          <a:xfrm>
            <a:off x="4988729" y="1720488"/>
            <a:ext cx="3966888" cy="1468189"/>
          </a:xfrm>
          <a:prstGeom prst="roundRect">
            <a:avLst/>
          </a:prstGeom>
          <a:solidFill>
            <a:schemeClr val="bg2">
              <a:lumMod val="9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C.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Cảm</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nghĩ</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của</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em</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về</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sp>
        <p:nvSpPr>
          <p:cNvPr id="9" name="Rectangle: Rounded Corners 8">
            <a:extLst>
              <a:ext uri="{FF2B5EF4-FFF2-40B4-BE49-F238E27FC236}">
                <a16:creationId xmlns:a16="http://schemas.microsoft.com/office/drawing/2014/main" id="{DDDE29E1-2AC4-4366-8E8B-D1CE972BC1E8}"/>
              </a:ext>
            </a:extLst>
          </p:cNvPr>
          <p:cNvSpPr/>
          <p:nvPr/>
        </p:nvSpPr>
        <p:spPr>
          <a:xfrm>
            <a:off x="4988729" y="3563482"/>
            <a:ext cx="3966888" cy="1468189"/>
          </a:xfrm>
          <a:prstGeom prst="roundRect">
            <a:avLst/>
          </a:prstGeom>
          <a:solidFill>
            <a:schemeClr val="bg2">
              <a:lumMod val="9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D.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Em</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đã</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có</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đó</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từ</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khi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nào</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pic>
        <p:nvPicPr>
          <p:cNvPr id="10" name="30 Second Timer">
            <a:hlinkClick r:id="" action="ppaction://media"/>
            <a:extLst>
              <a:ext uri="{FF2B5EF4-FFF2-40B4-BE49-F238E27FC236}">
                <a16:creationId xmlns:a16="http://schemas.microsoft.com/office/drawing/2014/main" id="{9F5CF3CF-792A-4E0B-AB44-BE126B1E272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duotone>
              <a:prstClr val="black"/>
              <a:schemeClr val="accent5">
                <a:tint val="45000"/>
                <a:satMod val="400000"/>
              </a:schemeClr>
            </a:duotone>
          </a:blip>
          <a:srcRect l="21290" r="21955"/>
          <a:stretch/>
        </p:blipFill>
        <p:spPr>
          <a:xfrm>
            <a:off x="3654915" y="2305585"/>
            <a:ext cx="1834173" cy="1817796"/>
          </a:xfrm>
          <a:prstGeom prst="ellipse">
            <a:avLst/>
          </a:prstGeom>
        </p:spPr>
      </p:pic>
      <p:grpSp>
        <p:nvGrpSpPr>
          <p:cNvPr id="70" name="Group 69">
            <a:extLst>
              <a:ext uri="{FF2B5EF4-FFF2-40B4-BE49-F238E27FC236}">
                <a16:creationId xmlns:a16="http://schemas.microsoft.com/office/drawing/2014/main" id="{8BBF9A88-2F8B-49B3-A97A-BE1F4FDB2FC6}"/>
              </a:ext>
            </a:extLst>
          </p:cNvPr>
          <p:cNvGrpSpPr/>
          <p:nvPr/>
        </p:nvGrpSpPr>
        <p:grpSpPr>
          <a:xfrm>
            <a:off x="356581" y="118824"/>
            <a:ext cx="8419664" cy="1298011"/>
            <a:chOff x="356581" y="118824"/>
            <a:chExt cx="8419664" cy="1298011"/>
          </a:xfrm>
        </p:grpSpPr>
        <p:grpSp>
          <p:nvGrpSpPr>
            <p:cNvPr id="3" name="Group 2">
              <a:extLst>
                <a:ext uri="{FF2B5EF4-FFF2-40B4-BE49-F238E27FC236}">
                  <a16:creationId xmlns:a16="http://schemas.microsoft.com/office/drawing/2014/main" id="{2B63B6D6-ED40-4D92-AE3B-AC24D2097EC9}"/>
                </a:ext>
              </a:extLst>
            </p:cNvPr>
            <p:cNvGrpSpPr/>
            <p:nvPr/>
          </p:nvGrpSpPr>
          <p:grpSpPr>
            <a:xfrm>
              <a:off x="807803" y="118824"/>
              <a:ext cx="7968442" cy="1246962"/>
              <a:chOff x="1838528" y="661478"/>
              <a:chExt cx="8918642" cy="846309"/>
            </a:xfrm>
          </p:grpSpPr>
          <p:sp>
            <p:nvSpPr>
              <p:cNvPr id="4" name="Rectangle: Rounded Corners 3">
                <a:extLst>
                  <a:ext uri="{FF2B5EF4-FFF2-40B4-BE49-F238E27FC236}">
                    <a16:creationId xmlns:a16="http://schemas.microsoft.com/office/drawing/2014/main" id="{5755B072-BCC0-402B-8C06-CFAEB0A5F844}"/>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chemeClr val="bg1"/>
              </a:solid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5" name="TextBox 4">
                <a:extLst>
                  <a:ext uri="{FF2B5EF4-FFF2-40B4-BE49-F238E27FC236}">
                    <a16:creationId xmlns:a16="http://schemas.microsoft.com/office/drawing/2014/main" id="{0B5BED44-6042-419C-9038-0BD361F3AD90}"/>
                  </a:ext>
                </a:extLst>
              </p:cNvPr>
              <p:cNvSpPr txBox="1"/>
              <p:nvPr/>
            </p:nvSpPr>
            <p:spPr>
              <a:xfrm>
                <a:off x="2839508" y="767086"/>
                <a:ext cx="7840495" cy="647549"/>
              </a:xfrm>
              <a:prstGeom prst="rect">
                <a:avLst/>
              </a:prstGeom>
              <a:noFill/>
            </p:spPr>
            <p:txBody>
              <a:bodyPr wrap="square" rtlCol="0">
                <a:spAutoFit/>
              </a:bodyPr>
              <a:lstStyle/>
              <a:p>
                <a:pPr algn="ctr" defTabSz="685800">
                  <a:buClrTx/>
                </a:pP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Kết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trong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văn</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miêu</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đồ</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vật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thường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viết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về</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điều</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gì</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12" name="Google Shape;1177;p49">
              <a:extLst>
                <a:ext uri="{FF2B5EF4-FFF2-40B4-BE49-F238E27FC236}">
                  <a16:creationId xmlns:a16="http://schemas.microsoft.com/office/drawing/2014/main" id="{52DD13B9-1F5D-4BEB-B8E2-A5695B5E4723}"/>
                </a:ext>
              </a:extLst>
            </p:cNvPr>
            <p:cNvGrpSpPr/>
            <p:nvPr/>
          </p:nvGrpSpPr>
          <p:grpSpPr>
            <a:xfrm>
              <a:off x="356581" y="118825"/>
              <a:ext cx="1354988" cy="1298010"/>
              <a:chOff x="3746089" y="2316709"/>
              <a:chExt cx="1308150" cy="1203684"/>
            </a:xfrm>
          </p:grpSpPr>
          <p:sp>
            <p:nvSpPr>
              <p:cNvPr id="13" name="Google Shape;1178;p49">
                <a:extLst>
                  <a:ext uri="{FF2B5EF4-FFF2-40B4-BE49-F238E27FC236}">
                    <a16:creationId xmlns:a16="http://schemas.microsoft.com/office/drawing/2014/main" id="{7736DBC8-BA62-4B37-B379-B520DBFAFF4D}"/>
                  </a:ext>
                </a:extLst>
              </p:cNvPr>
              <p:cNvSpPr/>
              <p:nvPr/>
            </p:nvSpPr>
            <p:spPr>
              <a:xfrm rot="-442840">
                <a:off x="3910856" y="2540398"/>
                <a:ext cx="991306" cy="912630"/>
              </a:xfrm>
              <a:custGeom>
                <a:avLst/>
                <a:gdLst/>
                <a:ahLst/>
                <a:cxnLst/>
                <a:rect l="l" t="t" r="r" b="b"/>
                <a:pathLst>
                  <a:path w="18232" h="16785" extrusionOk="0">
                    <a:moveTo>
                      <a:pt x="8741" y="0"/>
                    </a:moveTo>
                    <a:cubicBezTo>
                      <a:pt x="5646" y="0"/>
                      <a:pt x="3192" y="1236"/>
                      <a:pt x="1821" y="3928"/>
                    </a:cubicBezTo>
                    <a:cubicBezTo>
                      <a:pt x="1" y="7492"/>
                      <a:pt x="1505" y="12090"/>
                      <a:pt x="2559" y="13039"/>
                    </a:cubicBezTo>
                    <a:cubicBezTo>
                      <a:pt x="3153" y="14351"/>
                      <a:pt x="6400" y="16325"/>
                      <a:pt x="8786" y="16670"/>
                    </a:cubicBezTo>
                    <a:cubicBezTo>
                      <a:pt x="9316" y="16747"/>
                      <a:pt x="9860" y="16785"/>
                      <a:pt x="10405" y="16785"/>
                    </a:cubicBezTo>
                    <a:cubicBezTo>
                      <a:pt x="13232" y="16785"/>
                      <a:pt x="16061" y="15769"/>
                      <a:pt x="16977" y="14025"/>
                    </a:cubicBezTo>
                    <a:cubicBezTo>
                      <a:pt x="17322" y="13384"/>
                      <a:pt x="17322" y="12397"/>
                      <a:pt x="17188" y="11410"/>
                    </a:cubicBezTo>
                    <a:cubicBezTo>
                      <a:pt x="17255" y="10912"/>
                      <a:pt x="18232" y="8747"/>
                      <a:pt x="18002" y="6285"/>
                    </a:cubicBezTo>
                    <a:cubicBezTo>
                      <a:pt x="17734" y="3449"/>
                      <a:pt x="16479" y="1379"/>
                      <a:pt x="11899" y="374"/>
                    </a:cubicBezTo>
                    <a:cubicBezTo>
                      <a:pt x="10791" y="127"/>
                      <a:pt x="9733" y="0"/>
                      <a:pt x="8741"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4" name="Google Shape;1179;p49">
                <a:extLst>
                  <a:ext uri="{FF2B5EF4-FFF2-40B4-BE49-F238E27FC236}">
                    <a16:creationId xmlns:a16="http://schemas.microsoft.com/office/drawing/2014/main" id="{9868E2B9-CDF4-40DC-9F2B-880DC09C4312}"/>
                  </a:ext>
                </a:extLst>
              </p:cNvPr>
              <p:cNvSpPr/>
              <p:nvPr/>
            </p:nvSpPr>
            <p:spPr>
              <a:xfrm rot="-442840">
                <a:off x="4162159" y="3095522"/>
                <a:ext cx="251687" cy="178176"/>
              </a:xfrm>
              <a:custGeom>
                <a:avLst/>
                <a:gdLst/>
                <a:ahLst/>
                <a:cxnLst/>
                <a:rect l="l" t="t" r="r" b="b"/>
                <a:pathLst>
                  <a:path w="4629" h="3277" extrusionOk="0">
                    <a:moveTo>
                      <a:pt x="2105" y="0"/>
                    </a:moveTo>
                    <a:cubicBezTo>
                      <a:pt x="1087" y="0"/>
                      <a:pt x="243" y="538"/>
                      <a:pt x="125" y="1317"/>
                    </a:cubicBezTo>
                    <a:cubicBezTo>
                      <a:pt x="1" y="2208"/>
                      <a:pt x="873" y="3061"/>
                      <a:pt x="2080" y="3243"/>
                    </a:cubicBezTo>
                    <a:cubicBezTo>
                      <a:pt x="2230" y="3266"/>
                      <a:pt x="2379" y="3277"/>
                      <a:pt x="2524" y="3277"/>
                    </a:cubicBezTo>
                    <a:cubicBezTo>
                      <a:pt x="3542" y="3277"/>
                      <a:pt x="4385" y="2739"/>
                      <a:pt x="4494" y="1959"/>
                    </a:cubicBezTo>
                    <a:cubicBezTo>
                      <a:pt x="4628" y="1078"/>
                      <a:pt x="3756" y="206"/>
                      <a:pt x="2549" y="34"/>
                    </a:cubicBezTo>
                    <a:cubicBezTo>
                      <a:pt x="2399" y="11"/>
                      <a:pt x="2250" y="0"/>
                      <a:pt x="2105"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Google Shape;1180;p49">
                <a:extLst>
                  <a:ext uri="{FF2B5EF4-FFF2-40B4-BE49-F238E27FC236}">
                    <a16:creationId xmlns:a16="http://schemas.microsoft.com/office/drawing/2014/main" id="{136789AC-4B96-40F1-8FA7-CF659EBE3A4D}"/>
                  </a:ext>
                </a:extLst>
              </p:cNvPr>
              <p:cNvSpPr/>
              <p:nvPr/>
            </p:nvSpPr>
            <p:spPr>
              <a:xfrm rot="-442840">
                <a:off x="4696752" y="3108997"/>
                <a:ext cx="184973" cy="178013"/>
              </a:xfrm>
              <a:custGeom>
                <a:avLst/>
                <a:gdLst/>
                <a:ahLst/>
                <a:cxnLst/>
                <a:rect l="l" t="t" r="r" b="b"/>
                <a:pathLst>
                  <a:path w="3402" h="3274" extrusionOk="0">
                    <a:moveTo>
                      <a:pt x="2123" y="1"/>
                    </a:moveTo>
                    <a:cubicBezTo>
                      <a:pt x="1097" y="1"/>
                      <a:pt x="245" y="539"/>
                      <a:pt x="135" y="1315"/>
                    </a:cubicBezTo>
                    <a:cubicBezTo>
                      <a:pt x="1" y="2206"/>
                      <a:pt x="873" y="3068"/>
                      <a:pt x="2080" y="3250"/>
                    </a:cubicBezTo>
                    <a:cubicBezTo>
                      <a:pt x="2220" y="3264"/>
                      <a:pt x="2365" y="3273"/>
                      <a:pt x="2508" y="3273"/>
                    </a:cubicBezTo>
                    <a:cubicBezTo>
                      <a:pt x="2561" y="3273"/>
                      <a:pt x="2613" y="3272"/>
                      <a:pt x="2664" y="3269"/>
                    </a:cubicBezTo>
                    <a:cubicBezTo>
                      <a:pt x="2817" y="3097"/>
                      <a:pt x="2952" y="2896"/>
                      <a:pt x="3057" y="2694"/>
                    </a:cubicBezTo>
                    <a:cubicBezTo>
                      <a:pt x="3383" y="2081"/>
                      <a:pt x="3402" y="1171"/>
                      <a:pt x="3287" y="242"/>
                    </a:cubicBezTo>
                    <a:cubicBezTo>
                      <a:pt x="3047" y="137"/>
                      <a:pt x="2808" y="69"/>
                      <a:pt x="2549" y="31"/>
                    </a:cubicBezTo>
                    <a:cubicBezTo>
                      <a:pt x="2405" y="11"/>
                      <a:pt x="2262" y="1"/>
                      <a:pt x="2123"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6" name="Google Shape;1181;p49">
                <a:extLst>
                  <a:ext uri="{FF2B5EF4-FFF2-40B4-BE49-F238E27FC236}">
                    <a16:creationId xmlns:a16="http://schemas.microsoft.com/office/drawing/2014/main" id="{82BD572F-A8BD-45F3-A429-3195C0C5FC61}"/>
                  </a:ext>
                </a:extLst>
              </p:cNvPr>
              <p:cNvSpPr/>
              <p:nvPr/>
            </p:nvSpPr>
            <p:spPr>
              <a:xfrm rot="-442840">
                <a:off x="3905145" y="2533568"/>
                <a:ext cx="1000713" cy="926386"/>
              </a:xfrm>
              <a:custGeom>
                <a:avLst/>
                <a:gdLst/>
                <a:ahLst/>
                <a:cxnLst/>
                <a:rect l="l" t="t" r="r" b="b"/>
                <a:pathLst>
                  <a:path w="18405" h="17038" extrusionOk="0">
                    <a:moveTo>
                      <a:pt x="8824" y="233"/>
                    </a:moveTo>
                    <a:cubicBezTo>
                      <a:pt x="9887" y="243"/>
                      <a:pt x="10951" y="367"/>
                      <a:pt x="11995" y="607"/>
                    </a:cubicBezTo>
                    <a:cubicBezTo>
                      <a:pt x="16881" y="1699"/>
                      <a:pt x="17762" y="4046"/>
                      <a:pt x="17992" y="6422"/>
                    </a:cubicBezTo>
                    <a:cubicBezTo>
                      <a:pt x="18165" y="8310"/>
                      <a:pt x="17628" y="10024"/>
                      <a:pt x="17341" y="10935"/>
                    </a:cubicBezTo>
                    <a:cubicBezTo>
                      <a:pt x="17274" y="11126"/>
                      <a:pt x="17216" y="11318"/>
                      <a:pt x="17178" y="11519"/>
                    </a:cubicBezTo>
                    <a:lnTo>
                      <a:pt x="17178" y="11538"/>
                    </a:lnTo>
                    <a:lnTo>
                      <a:pt x="17178" y="11557"/>
                    </a:lnTo>
                    <a:cubicBezTo>
                      <a:pt x="17331" y="12697"/>
                      <a:pt x="17274" y="13550"/>
                      <a:pt x="16986" y="14096"/>
                    </a:cubicBezTo>
                    <a:cubicBezTo>
                      <a:pt x="16131" y="15717"/>
                      <a:pt x="13431" y="16801"/>
                      <a:pt x="10546" y="16801"/>
                    </a:cubicBezTo>
                    <a:cubicBezTo>
                      <a:pt x="10003" y="16801"/>
                      <a:pt x="9454" y="16763"/>
                      <a:pt x="8910" y="16683"/>
                    </a:cubicBezTo>
                    <a:cubicBezTo>
                      <a:pt x="6467" y="16319"/>
                      <a:pt x="3334" y="14336"/>
                      <a:pt x="2779" y="13109"/>
                    </a:cubicBezTo>
                    <a:lnTo>
                      <a:pt x="2769" y="13090"/>
                    </a:lnTo>
                    <a:lnTo>
                      <a:pt x="2750" y="13071"/>
                    </a:lnTo>
                    <a:cubicBezTo>
                      <a:pt x="1706" y="12132"/>
                      <a:pt x="278" y="7553"/>
                      <a:pt x="2031" y="4113"/>
                    </a:cubicBezTo>
                    <a:cubicBezTo>
                      <a:pt x="3334" y="1546"/>
                      <a:pt x="5653" y="233"/>
                      <a:pt x="8824" y="233"/>
                    </a:cubicBezTo>
                    <a:close/>
                    <a:moveTo>
                      <a:pt x="8857" y="0"/>
                    </a:moveTo>
                    <a:cubicBezTo>
                      <a:pt x="7779" y="0"/>
                      <a:pt x="6787" y="149"/>
                      <a:pt x="5892" y="444"/>
                    </a:cubicBezTo>
                    <a:cubicBezTo>
                      <a:pt x="4091" y="1048"/>
                      <a:pt x="2712" y="2245"/>
                      <a:pt x="1821" y="3998"/>
                    </a:cubicBezTo>
                    <a:cubicBezTo>
                      <a:pt x="0" y="7581"/>
                      <a:pt x="1457" y="12199"/>
                      <a:pt x="2568" y="13234"/>
                    </a:cubicBezTo>
                    <a:cubicBezTo>
                      <a:pt x="3229" y="14652"/>
                      <a:pt x="6515" y="16568"/>
                      <a:pt x="8872" y="16922"/>
                    </a:cubicBezTo>
                    <a:cubicBezTo>
                      <a:pt x="9418" y="16999"/>
                      <a:pt x="9973" y="17037"/>
                      <a:pt x="10529" y="17037"/>
                    </a:cubicBezTo>
                    <a:cubicBezTo>
                      <a:pt x="13509" y="17037"/>
                      <a:pt x="16296" y="15907"/>
                      <a:pt x="17187" y="14201"/>
                    </a:cubicBezTo>
                    <a:cubicBezTo>
                      <a:pt x="17494" y="13617"/>
                      <a:pt x="17571" y="12726"/>
                      <a:pt x="17408" y="11538"/>
                    </a:cubicBezTo>
                    <a:cubicBezTo>
                      <a:pt x="17427" y="11433"/>
                      <a:pt x="17484" y="11251"/>
                      <a:pt x="17561" y="11011"/>
                    </a:cubicBezTo>
                    <a:cubicBezTo>
                      <a:pt x="17858" y="10072"/>
                      <a:pt x="18404" y="8338"/>
                      <a:pt x="18222" y="6403"/>
                    </a:cubicBezTo>
                    <a:cubicBezTo>
                      <a:pt x="17992" y="3931"/>
                      <a:pt x="17082" y="1498"/>
                      <a:pt x="12033" y="377"/>
                    </a:cubicBezTo>
                    <a:cubicBezTo>
                      <a:pt x="10906" y="125"/>
                      <a:pt x="9845" y="0"/>
                      <a:pt x="885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7" name="Google Shape;1182;p49">
                <a:extLst>
                  <a:ext uri="{FF2B5EF4-FFF2-40B4-BE49-F238E27FC236}">
                    <a16:creationId xmlns:a16="http://schemas.microsoft.com/office/drawing/2014/main" id="{CCF0DA51-B589-4BBC-9C24-D2AF275A951F}"/>
                  </a:ext>
                </a:extLst>
              </p:cNvPr>
              <p:cNvSpPr/>
              <p:nvPr/>
            </p:nvSpPr>
            <p:spPr>
              <a:xfrm rot="-442840">
                <a:off x="3792230" y="2475451"/>
                <a:ext cx="786053" cy="659040"/>
              </a:xfrm>
              <a:custGeom>
                <a:avLst/>
                <a:gdLst/>
                <a:ahLst/>
                <a:cxnLst/>
                <a:rect l="l" t="t" r="r" b="b"/>
                <a:pathLst>
                  <a:path w="14457" h="12121" extrusionOk="0">
                    <a:moveTo>
                      <a:pt x="10341" y="1"/>
                    </a:moveTo>
                    <a:cubicBezTo>
                      <a:pt x="8348" y="1"/>
                      <a:pt x="6067" y="128"/>
                      <a:pt x="3497" y="2157"/>
                    </a:cubicBezTo>
                    <a:cubicBezTo>
                      <a:pt x="1820" y="3489"/>
                      <a:pt x="1140" y="5587"/>
                      <a:pt x="1035" y="5865"/>
                    </a:cubicBezTo>
                    <a:cubicBezTo>
                      <a:pt x="460" y="6861"/>
                      <a:pt x="0" y="8193"/>
                      <a:pt x="105" y="8203"/>
                    </a:cubicBezTo>
                    <a:cubicBezTo>
                      <a:pt x="108" y="8203"/>
                      <a:pt x="110" y="8203"/>
                      <a:pt x="113" y="8203"/>
                    </a:cubicBezTo>
                    <a:cubicBezTo>
                      <a:pt x="237" y="8203"/>
                      <a:pt x="1029" y="7999"/>
                      <a:pt x="1188" y="7877"/>
                    </a:cubicBezTo>
                    <a:cubicBezTo>
                      <a:pt x="1274" y="9151"/>
                      <a:pt x="1763" y="11249"/>
                      <a:pt x="2491" y="12121"/>
                    </a:cubicBezTo>
                    <a:lnTo>
                      <a:pt x="4129" y="11211"/>
                    </a:lnTo>
                    <a:cubicBezTo>
                      <a:pt x="4129" y="11211"/>
                      <a:pt x="4531" y="11719"/>
                      <a:pt x="4943" y="11881"/>
                    </a:cubicBezTo>
                    <a:lnTo>
                      <a:pt x="6677" y="5443"/>
                    </a:lnTo>
                    <a:cubicBezTo>
                      <a:pt x="6677" y="5443"/>
                      <a:pt x="10720" y="1889"/>
                      <a:pt x="14457" y="653"/>
                    </a:cubicBezTo>
                    <a:cubicBezTo>
                      <a:pt x="13275" y="222"/>
                      <a:pt x="12038" y="1"/>
                      <a:pt x="10790" y="1"/>
                    </a:cubicBezTo>
                    <a:cubicBezTo>
                      <a:pt x="10764" y="1"/>
                      <a:pt x="10737" y="2"/>
                      <a:pt x="10711" y="2"/>
                    </a:cubicBezTo>
                    <a:cubicBezTo>
                      <a:pt x="10589" y="1"/>
                      <a:pt x="10466" y="1"/>
                      <a:pt x="10341"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8" name="Google Shape;1183;p49">
                <a:extLst>
                  <a:ext uri="{FF2B5EF4-FFF2-40B4-BE49-F238E27FC236}">
                    <a16:creationId xmlns:a16="http://schemas.microsoft.com/office/drawing/2014/main" id="{3C9A5A5B-398A-4629-9F06-F9320B8E5520}"/>
                  </a:ext>
                </a:extLst>
              </p:cNvPr>
              <p:cNvSpPr/>
              <p:nvPr/>
            </p:nvSpPr>
            <p:spPr>
              <a:xfrm rot="-442840">
                <a:off x="3896338" y="2918085"/>
                <a:ext cx="254242" cy="239671"/>
              </a:xfrm>
              <a:custGeom>
                <a:avLst/>
                <a:gdLst/>
                <a:ahLst/>
                <a:cxnLst/>
                <a:rect l="l" t="t" r="r" b="b"/>
                <a:pathLst>
                  <a:path w="4676" h="4408" extrusionOk="0">
                    <a:moveTo>
                      <a:pt x="4675" y="1"/>
                    </a:moveTo>
                    <a:lnTo>
                      <a:pt x="4675" y="1"/>
                    </a:lnTo>
                    <a:cubicBezTo>
                      <a:pt x="3873" y="114"/>
                      <a:pt x="1563" y="432"/>
                      <a:pt x="1175" y="432"/>
                    </a:cubicBezTo>
                    <a:cubicBezTo>
                      <a:pt x="1169" y="432"/>
                      <a:pt x="1164" y="432"/>
                      <a:pt x="1159" y="432"/>
                    </a:cubicBezTo>
                    <a:cubicBezTo>
                      <a:pt x="862" y="959"/>
                      <a:pt x="709" y="1284"/>
                      <a:pt x="709" y="1284"/>
                    </a:cubicBezTo>
                    <a:cubicBezTo>
                      <a:pt x="709" y="1284"/>
                      <a:pt x="526" y="768"/>
                      <a:pt x="439" y="768"/>
                    </a:cubicBezTo>
                    <a:cubicBezTo>
                      <a:pt x="433" y="768"/>
                      <a:pt x="427" y="771"/>
                      <a:pt x="422" y="777"/>
                    </a:cubicBezTo>
                    <a:cubicBezTo>
                      <a:pt x="221" y="1016"/>
                      <a:pt x="77" y="1294"/>
                      <a:pt x="0" y="1591"/>
                    </a:cubicBezTo>
                    <a:cubicBezTo>
                      <a:pt x="221" y="2664"/>
                      <a:pt x="604" y="3813"/>
                      <a:pt x="1102" y="4407"/>
                    </a:cubicBezTo>
                    <a:lnTo>
                      <a:pt x="2740" y="3497"/>
                    </a:lnTo>
                    <a:cubicBezTo>
                      <a:pt x="2740" y="3497"/>
                      <a:pt x="3142" y="3996"/>
                      <a:pt x="3554" y="4168"/>
                    </a:cubicBezTo>
                    <a:lnTo>
                      <a:pt x="4675" y="1"/>
                    </a:ln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9" name="Google Shape;1184;p49">
                <a:extLst>
                  <a:ext uri="{FF2B5EF4-FFF2-40B4-BE49-F238E27FC236}">
                    <a16:creationId xmlns:a16="http://schemas.microsoft.com/office/drawing/2014/main" id="{20776E3C-D817-43DF-87F3-5E48E3F759E9}"/>
                  </a:ext>
                </a:extLst>
              </p:cNvPr>
              <p:cNvSpPr/>
              <p:nvPr/>
            </p:nvSpPr>
            <p:spPr>
              <a:xfrm rot="-442840">
                <a:off x="3785974" y="2468607"/>
                <a:ext cx="800135" cy="672579"/>
              </a:xfrm>
              <a:custGeom>
                <a:avLst/>
                <a:gdLst/>
                <a:ahLst/>
                <a:cxnLst/>
                <a:rect l="l" t="t" r="r" b="b"/>
                <a:pathLst>
                  <a:path w="14716" h="12370" extrusionOk="0">
                    <a:moveTo>
                      <a:pt x="10770" y="241"/>
                    </a:moveTo>
                    <a:cubicBezTo>
                      <a:pt x="10789" y="241"/>
                      <a:pt x="10807" y="241"/>
                      <a:pt x="10826" y="241"/>
                    </a:cubicBezTo>
                    <a:cubicBezTo>
                      <a:pt x="11975" y="241"/>
                      <a:pt x="13115" y="423"/>
                      <a:pt x="14208" y="777"/>
                    </a:cubicBezTo>
                    <a:cubicBezTo>
                      <a:pt x="10586" y="2090"/>
                      <a:pt x="6754" y="5452"/>
                      <a:pt x="6706" y="5491"/>
                    </a:cubicBezTo>
                    <a:cubicBezTo>
                      <a:pt x="6697" y="5500"/>
                      <a:pt x="6678" y="5520"/>
                      <a:pt x="6678" y="5548"/>
                    </a:cubicBezTo>
                    <a:lnTo>
                      <a:pt x="4982" y="11843"/>
                    </a:lnTo>
                    <a:cubicBezTo>
                      <a:pt x="4733" y="11680"/>
                      <a:pt x="4522" y="11488"/>
                      <a:pt x="4330" y="11268"/>
                    </a:cubicBezTo>
                    <a:cubicBezTo>
                      <a:pt x="4306" y="11238"/>
                      <a:pt x="4275" y="11223"/>
                      <a:pt x="4241" y="11223"/>
                    </a:cubicBezTo>
                    <a:cubicBezTo>
                      <a:pt x="4220" y="11223"/>
                      <a:pt x="4199" y="11228"/>
                      <a:pt x="4177" y="11239"/>
                    </a:cubicBezTo>
                    <a:lnTo>
                      <a:pt x="2635" y="12101"/>
                    </a:lnTo>
                    <a:cubicBezTo>
                      <a:pt x="1926" y="11162"/>
                      <a:pt x="1495" y="9122"/>
                      <a:pt x="1428" y="8001"/>
                    </a:cubicBezTo>
                    <a:cubicBezTo>
                      <a:pt x="1418" y="7962"/>
                      <a:pt x="1399" y="7924"/>
                      <a:pt x="1360" y="7905"/>
                    </a:cubicBezTo>
                    <a:cubicBezTo>
                      <a:pt x="1341" y="7895"/>
                      <a:pt x="1322" y="7895"/>
                      <a:pt x="1303" y="7895"/>
                    </a:cubicBezTo>
                    <a:cubicBezTo>
                      <a:pt x="1284" y="7895"/>
                      <a:pt x="1255" y="7895"/>
                      <a:pt x="1236" y="7915"/>
                    </a:cubicBezTo>
                    <a:cubicBezTo>
                      <a:pt x="1121" y="7991"/>
                      <a:pt x="575" y="8145"/>
                      <a:pt x="335" y="8192"/>
                    </a:cubicBezTo>
                    <a:cubicBezTo>
                      <a:pt x="565" y="7455"/>
                      <a:pt x="872" y="6736"/>
                      <a:pt x="1246" y="6056"/>
                    </a:cubicBezTo>
                    <a:cubicBezTo>
                      <a:pt x="1255" y="6046"/>
                      <a:pt x="1255" y="6046"/>
                      <a:pt x="1255" y="6037"/>
                    </a:cubicBezTo>
                    <a:lnTo>
                      <a:pt x="1293" y="5951"/>
                    </a:lnTo>
                    <a:cubicBezTo>
                      <a:pt x="2012" y="3996"/>
                      <a:pt x="2989" y="2933"/>
                      <a:pt x="3688" y="2377"/>
                    </a:cubicBezTo>
                    <a:cubicBezTo>
                      <a:pt x="6366" y="250"/>
                      <a:pt x="8705" y="241"/>
                      <a:pt x="10770" y="241"/>
                    </a:cubicBezTo>
                    <a:close/>
                    <a:moveTo>
                      <a:pt x="10446" y="0"/>
                    </a:moveTo>
                    <a:cubicBezTo>
                      <a:pt x="8503" y="0"/>
                      <a:pt x="6141" y="128"/>
                      <a:pt x="3535" y="2186"/>
                    </a:cubicBezTo>
                    <a:cubicBezTo>
                      <a:pt x="2481" y="3019"/>
                      <a:pt x="1657" y="4255"/>
                      <a:pt x="1063" y="5864"/>
                    </a:cubicBezTo>
                    <a:cubicBezTo>
                      <a:pt x="1054" y="5893"/>
                      <a:pt x="1044" y="5922"/>
                      <a:pt x="1035" y="5941"/>
                    </a:cubicBezTo>
                    <a:cubicBezTo>
                      <a:pt x="575" y="6765"/>
                      <a:pt x="0" y="8183"/>
                      <a:pt x="105" y="8374"/>
                    </a:cubicBezTo>
                    <a:cubicBezTo>
                      <a:pt x="125" y="8413"/>
                      <a:pt x="163" y="8442"/>
                      <a:pt x="201" y="8451"/>
                    </a:cubicBezTo>
                    <a:cubicBezTo>
                      <a:pt x="205" y="8451"/>
                      <a:pt x="209" y="8452"/>
                      <a:pt x="214" y="8452"/>
                    </a:cubicBezTo>
                    <a:cubicBezTo>
                      <a:pt x="352" y="8452"/>
                      <a:pt x="892" y="8313"/>
                      <a:pt x="1198" y="8192"/>
                    </a:cubicBezTo>
                    <a:cubicBezTo>
                      <a:pt x="1303" y="9409"/>
                      <a:pt x="1772" y="11440"/>
                      <a:pt x="2510" y="12331"/>
                    </a:cubicBezTo>
                    <a:cubicBezTo>
                      <a:pt x="2539" y="12360"/>
                      <a:pt x="2568" y="12369"/>
                      <a:pt x="2606" y="12369"/>
                    </a:cubicBezTo>
                    <a:cubicBezTo>
                      <a:pt x="2625" y="12369"/>
                      <a:pt x="2644" y="12369"/>
                      <a:pt x="2663" y="12350"/>
                    </a:cubicBezTo>
                    <a:lnTo>
                      <a:pt x="4215" y="11488"/>
                    </a:lnTo>
                    <a:cubicBezTo>
                      <a:pt x="4350" y="11641"/>
                      <a:pt x="4675" y="11986"/>
                      <a:pt x="5011" y="12120"/>
                    </a:cubicBezTo>
                    <a:cubicBezTo>
                      <a:pt x="5025" y="12130"/>
                      <a:pt x="5042" y="12135"/>
                      <a:pt x="5058" y="12135"/>
                    </a:cubicBezTo>
                    <a:cubicBezTo>
                      <a:pt x="5075" y="12135"/>
                      <a:pt x="5092" y="12130"/>
                      <a:pt x="5106" y="12120"/>
                    </a:cubicBezTo>
                    <a:cubicBezTo>
                      <a:pt x="5145" y="12111"/>
                      <a:pt x="5164" y="12082"/>
                      <a:pt x="5173" y="12044"/>
                    </a:cubicBezTo>
                    <a:lnTo>
                      <a:pt x="6898" y="5644"/>
                    </a:lnTo>
                    <a:cubicBezTo>
                      <a:pt x="7252" y="5328"/>
                      <a:pt x="11094" y="2051"/>
                      <a:pt x="14600" y="892"/>
                    </a:cubicBezTo>
                    <a:cubicBezTo>
                      <a:pt x="14715" y="854"/>
                      <a:pt x="14715" y="710"/>
                      <a:pt x="14610" y="662"/>
                    </a:cubicBezTo>
                    <a:cubicBezTo>
                      <a:pt x="13427" y="230"/>
                      <a:pt x="12170" y="1"/>
                      <a:pt x="10903" y="1"/>
                    </a:cubicBezTo>
                    <a:cubicBezTo>
                      <a:pt x="10878" y="1"/>
                      <a:pt x="10852" y="1"/>
                      <a:pt x="10826" y="1"/>
                    </a:cubicBezTo>
                    <a:cubicBezTo>
                      <a:pt x="10701" y="1"/>
                      <a:pt x="10574" y="0"/>
                      <a:pt x="1044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0" name="Google Shape;1185;p49">
                <a:extLst>
                  <a:ext uri="{FF2B5EF4-FFF2-40B4-BE49-F238E27FC236}">
                    <a16:creationId xmlns:a16="http://schemas.microsoft.com/office/drawing/2014/main" id="{71FF9468-5ECB-46FD-BF43-3AC228794B81}"/>
                  </a:ext>
                </a:extLst>
              </p:cNvPr>
              <p:cNvSpPr/>
              <p:nvPr/>
            </p:nvSpPr>
            <p:spPr>
              <a:xfrm rot="-442840">
                <a:off x="3930765" y="3083410"/>
                <a:ext cx="151643" cy="220314"/>
              </a:xfrm>
              <a:custGeom>
                <a:avLst/>
                <a:gdLst/>
                <a:ahLst/>
                <a:cxnLst/>
                <a:rect l="l" t="t" r="r" b="b"/>
                <a:pathLst>
                  <a:path w="2789" h="4052" extrusionOk="0">
                    <a:moveTo>
                      <a:pt x="1348" y="0"/>
                    </a:moveTo>
                    <a:cubicBezTo>
                      <a:pt x="1112" y="0"/>
                      <a:pt x="901" y="65"/>
                      <a:pt x="757" y="185"/>
                    </a:cubicBezTo>
                    <a:cubicBezTo>
                      <a:pt x="230" y="607"/>
                      <a:pt x="0" y="1392"/>
                      <a:pt x="441" y="2571"/>
                    </a:cubicBezTo>
                    <a:cubicBezTo>
                      <a:pt x="796" y="3503"/>
                      <a:pt x="1619" y="4051"/>
                      <a:pt x="2410" y="4051"/>
                    </a:cubicBezTo>
                    <a:cubicBezTo>
                      <a:pt x="2538" y="4051"/>
                      <a:pt x="2664" y="4037"/>
                      <a:pt x="2788" y="4008"/>
                    </a:cubicBezTo>
                    <a:lnTo>
                      <a:pt x="2606" y="683"/>
                    </a:lnTo>
                    <a:cubicBezTo>
                      <a:pt x="2274" y="209"/>
                      <a:pt x="1772" y="0"/>
                      <a:pt x="1348"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1" name="Google Shape;1186;p49">
                <a:extLst>
                  <a:ext uri="{FF2B5EF4-FFF2-40B4-BE49-F238E27FC236}">
                    <a16:creationId xmlns:a16="http://schemas.microsoft.com/office/drawing/2014/main" id="{00511C94-72D5-4647-9EB9-01C0DDBC056B}"/>
                  </a:ext>
                </a:extLst>
              </p:cNvPr>
              <p:cNvSpPr/>
              <p:nvPr/>
            </p:nvSpPr>
            <p:spPr>
              <a:xfrm rot="-442840">
                <a:off x="3978442" y="3136820"/>
                <a:ext cx="71716" cy="81068"/>
              </a:xfrm>
              <a:custGeom>
                <a:avLst/>
                <a:gdLst/>
                <a:ahLst/>
                <a:cxnLst/>
                <a:rect l="l" t="t" r="r" b="b"/>
                <a:pathLst>
                  <a:path w="1319" h="1491" extrusionOk="0">
                    <a:moveTo>
                      <a:pt x="329" y="1"/>
                    </a:moveTo>
                    <a:cubicBezTo>
                      <a:pt x="281" y="1"/>
                      <a:pt x="233" y="35"/>
                      <a:pt x="217" y="83"/>
                    </a:cubicBezTo>
                    <a:cubicBezTo>
                      <a:pt x="198" y="150"/>
                      <a:pt x="236" y="217"/>
                      <a:pt x="294" y="236"/>
                    </a:cubicBezTo>
                    <a:cubicBezTo>
                      <a:pt x="303" y="236"/>
                      <a:pt x="744" y="370"/>
                      <a:pt x="983" y="1060"/>
                    </a:cubicBezTo>
                    <a:cubicBezTo>
                      <a:pt x="869" y="1006"/>
                      <a:pt x="749" y="977"/>
                      <a:pt x="627" y="977"/>
                    </a:cubicBezTo>
                    <a:cubicBezTo>
                      <a:pt x="596" y="977"/>
                      <a:pt x="564" y="979"/>
                      <a:pt x="533" y="983"/>
                    </a:cubicBezTo>
                    <a:cubicBezTo>
                      <a:pt x="322" y="993"/>
                      <a:pt x="140" y="1117"/>
                      <a:pt x="44" y="1299"/>
                    </a:cubicBezTo>
                    <a:cubicBezTo>
                      <a:pt x="1" y="1393"/>
                      <a:pt x="75" y="1466"/>
                      <a:pt x="151" y="1466"/>
                    </a:cubicBezTo>
                    <a:cubicBezTo>
                      <a:pt x="191" y="1466"/>
                      <a:pt x="232" y="1445"/>
                      <a:pt x="255" y="1395"/>
                    </a:cubicBezTo>
                    <a:cubicBezTo>
                      <a:pt x="322" y="1290"/>
                      <a:pt x="437" y="1223"/>
                      <a:pt x="562" y="1223"/>
                    </a:cubicBezTo>
                    <a:cubicBezTo>
                      <a:pt x="587" y="1219"/>
                      <a:pt x="613" y="1217"/>
                      <a:pt x="639" y="1217"/>
                    </a:cubicBezTo>
                    <a:cubicBezTo>
                      <a:pt x="815" y="1217"/>
                      <a:pt x="990" y="1301"/>
                      <a:pt x="1098" y="1443"/>
                    </a:cubicBezTo>
                    <a:cubicBezTo>
                      <a:pt x="1117" y="1472"/>
                      <a:pt x="1156" y="1491"/>
                      <a:pt x="1194" y="1491"/>
                    </a:cubicBezTo>
                    <a:cubicBezTo>
                      <a:pt x="1204" y="1491"/>
                      <a:pt x="1223" y="1491"/>
                      <a:pt x="1242" y="1481"/>
                    </a:cubicBezTo>
                    <a:cubicBezTo>
                      <a:pt x="1290" y="1462"/>
                      <a:pt x="1319" y="1405"/>
                      <a:pt x="1309" y="1347"/>
                    </a:cubicBezTo>
                    <a:cubicBezTo>
                      <a:pt x="1079" y="236"/>
                      <a:pt x="399" y="16"/>
                      <a:pt x="361" y="6"/>
                    </a:cubicBezTo>
                    <a:cubicBezTo>
                      <a:pt x="350" y="3"/>
                      <a:pt x="340" y="1"/>
                      <a:pt x="329"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2" name="Google Shape;1187;p49">
                <a:extLst>
                  <a:ext uri="{FF2B5EF4-FFF2-40B4-BE49-F238E27FC236}">
                    <a16:creationId xmlns:a16="http://schemas.microsoft.com/office/drawing/2014/main" id="{CCE894A9-CB19-492D-B04F-51BC27FDD200}"/>
                  </a:ext>
                </a:extLst>
              </p:cNvPr>
              <p:cNvSpPr/>
              <p:nvPr/>
            </p:nvSpPr>
            <p:spPr>
              <a:xfrm rot="-442840">
                <a:off x="3918255" y="3076884"/>
                <a:ext cx="174153" cy="233472"/>
              </a:xfrm>
              <a:custGeom>
                <a:avLst/>
                <a:gdLst/>
                <a:ahLst/>
                <a:cxnLst/>
                <a:rect l="l" t="t" r="r" b="b"/>
                <a:pathLst>
                  <a:path w="3203" h="4294" extrusionOk="0">
                    <a:moveTo>
                      <a:pt x="1568" y="1"/>
                    </a:moveTo>
                    <a:cubicBezTo>
                      <a:pt x="1332" y="1"/>
                      <a:pt x="1102" y="73"/>
                      <a:pt x="911" y="212"/>
                    </a:cubicBezTo>
                    <a:cubicBezTo>
                      <a:pt x="537" y="519"/>
                      <a:pt x="0" y="1247"/>
                      <a:pt x="556" y="2732"/>
                    </a:cubicBezTo>
                    <a:cubicBezTo>
                      <a:pt x="920" y="3680"/>
                      <a:pt x="1763" y="4293"/>
                      <a:pt x="2625" y="4293"/>
                    </a:cubicBezTo>
                    <a:cubicBezTo>
                      <a:pt x="2769" y="4293"/>
                      <a:pt x="2913" y="4274"/>
                      <a:pt x="3047" y="4236"/>
                    </a:cubicBezTo>
                    <a:cubicBezTo>
                      <a:pt x="3202" y="4210"/>
                      <a:pt x="3163" y="3998"/>
                      <a:pt x="3035" y="3998"/>
                    </a:cubicBezTo>
                    <a:cubicBezTo>
                      <a:pt x="3021" y="3998"/>
                      <a:pt x="3006" y="4000"/>
                      <a:pt x="2990" y="4006"/>
                    </a:cubicBezTo>
                    <a:cubicBezTo>
                      <a:pt x="2869" y="4033"/>
                      <a:pt x="2748" y="4046"/>
                      <a:pt x="2627" y="4046"/>
                    </a:cubicBezTo>
                    <a:cubicBezTo>
                      <a:pt x="1855" y="4046"/>
                      <a:pt x="1109" y="3507"/>
                      <a:pt x="786" y="2646"/>
                    </a:cubicBezTo>
                    <a:cubicBezTo>
                      <a:pt x="403" y="1649"/>
                      <a:pt x="508" y="845"/>
                      <a:pt x="1064" y="385"/>
                    </a:cubicBezTo>
                    <a:cubicBezTo>
                      <a:pt x="1214" y="285"/>
                      <a:pt x="1386" y="232"/>
                      <a:pt x="1563" y="232"/>
                    </a:cubicBezTo>
                    <a:cubicBezTo>
                      <a:pt x="1623" y="232"/>
                      <a:pt x="1683" y="238"/>
                      <a:pt x="1744" y="251"/>
                    </a:cubicBezTo>
                    <a:cubicBezTo>
                      <a:pt x="2146" y="308"/>
                      <a:pt x="2511" y="538"/>
                      <a:pt x="2731" y="873"/>
                    </a:cubicBezTo>
                    <a:cubicBezTo>
                      <a:pt x="2758" y="915"/>
                      <a:pt x="2795" y="931"/>
                      <a:pt x="2832" y="931"/>
                    </a:cubicBezTo>
                    <a:cubicBezTo>
                      <a:pt x="2922" y="931"/>
                      <a:pt x="3007" y="828"/>
                      <a:pt x="2932" y="739"/>
                    </a:cubicBezTo>
                    <a:cubicBezTo>
                      <a:pt x="2664" y="346"/>
                      <a:pt x="2242" y="88"/>
                      <a:pt x="1782" y="21"/>
                    </a:cubicBezTo>
                    <a:cubicBezTo>
                      <a:pt x="1711" y="7"/>
                      <a:pt x="1639" y="1"/>
                      <a:pt x="156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3" name="Google Shape;1188;p49">
                <a:extLst>
                  <a:ext uri="{FF2B5EF4-FFF2-40B4-BE49-F238E27FC236}">
                    <a16:creationId xmlns:a16="http://schemas.microsoft.com/office/drawing/2014/main" id="{0F1FD976-99FF-49CD-8F9E-99A98180B03F}"/>
                  </a:ext>
                </a:extLst>
              </p:cNvPr>
              <p:cNvSpPr/>
              <p:nvPr/>
            </p:nvSpPr>
            <p:spPr>
              <a:xfrm rot="-442840">
                <a:off x="4619881" y="3170035"/>
                <a:ext cx="32841" cy="46216"/>
              </a:xfrm>
              <a:custGeom>
                <a:avLst/>
                <a:gdLst/>
                <a:ahLst/>
                <a:cxnLst/>
                <a:rect l="l" t="t" r="r" b="b"/>
                <a:pathLst>
                  <a:path w="604" h="850" extrusionOk="0">
                    <a:moveTo>
                      <a:pt x="363" y="0"/>
                    </a:moveTo>
                    <a:cubicBezTo>
                      <a:pt x="275" y="0"/>
                      <a:pt x="200" y="113"/>
                      <a:pt x="278" y="198"/>
                    </a:cubicBezTo>
                    <a:cubicBezTo>
                      <a:pt x="326" y="256"/>
                      <a:pt x="355" y="333"/>
                      <a:pt x="345" y="409"/>
                    </a:cubicBezTo>
                    <a:cubicBezTo>
                      <a:pt x="326" y="505"/>
                      <a:pt x="211" y="582"/>
                      <a:pt x="125" y="620"/>
                    </a:cubicBezTo>
                    <a:cubicBezTo>
                      <a:pt x="0" y="677"/>
                      <a:pt x="39" y="850"/>
                      <a:pt x="173" y="850"/>
                    </a:cubicBezTo>
                    <a:cubicBezTo>
                      <a:pt x="192" y="850"/>
                      <a:pt x="201" y="840"/>
                      <a:pt x="221" y="840"/>
                    </a:cubicBezTo>
                    <a:cubicBezTo>
                      <a:pt x="393" y="783"/>
                      <a:pt x="527" y="639"/>
                      <a:pt x="585" y="457"/>
                    </a:cubicBezTo>
                    <a:cubicBezTo>
                      <a:pt x="604" y="313"/>
                      <a:pt x="556" y="160"/>
                      <a:pt x="451" y="45"/>
                    </a:cubicBezTo>
                    <a:cubicBezTo>
                      <a:pt x="424" y="13"/>
                      <a:pt x="393" y="0"/>
                      <a:pt x="36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4" name="Google Shape;1189;p49">
                <a:extLst>
                  <a:ext uri="{FF2B5EF4-FFF2-40B4-BE49-F238E27FC236}">
                    <a16:creationId xmlns:a16="http://schemas.microsoft.com/office/drawing/2014/main" id="{1E2AFD71-E4A7-4946-9AAE-4A6A12F14D49}"/>
                  </a:ext>
                </a:extLst>
              </p:cNvPr>
              <p:cNvSpPr/>
              <p:nvPr/>
            </p:nvSpPr>
            <p:spPr>
              <a:xfrm rot="-442840">
                <a:off x="4252748" y="3128749"/>
                <a:ext cx="76664" cy="37734"/>
              </a:xfrm>
              <a:custGeom>
                <a:avLst/>
                <a:gdLst/>
                <a:ahLst/>
                <a:cxnLst/>
                <a:rect l="l" t="t" r="r" b="b"/>
                <a:pathLst>
                  <a:path w="1410" h="694" extrusionOk="0">
                    <a:moveTo>
                      <a:pt x="121" y="1"/>
                    </a:moveTo>
                    <a:cubicBezTo>
                      <a:pt x="25" y="1"/>
                      <a:pt x="1" y="158"/>
                      <a:pt x="116" y="176"/>
                    </a:cubicBezTo>
                    <a:cubicBezTo>
                      <a:pt x="221" y="195"/>
                      <a:pt x="327" y="224"/>
                      <a:pt x="442" y="253"/>
                    </a:cubicBezTo>
                    <a:cubicBezTo>
                      <a:pt x="547" y="282"/>
                      <a:pt x="653" y="320"/>
                      <a:pt x="758" y="368"/>
                    </a:cubicBezTo>
                    <a:cubicBezTo>
                      <a:pt x="863" y="406"/>
                      <a:pt x="969" y="454"/>
                      <a:pt x="1064" y="511"/>
                    </a:cubicBezTo>
                    <a:cubicBezTo>
                      <a:pt x="1160" y="559"/>
                      <a:pt x="1256" y="626"/>
                      <a:pt x="1342" y="693"/>
                    </a:cubicBezTo>
                    <a:lnTo>
                      <a:pt x="1352" y="684"/>
                    </a:lnTo>
                    <a:cubicBezTo>
                      <a:pt x="1357" y="689"/>
                      <a:pt x="1364" y="691"/>
                      <a:pt x="1371" y="691"/>
                    </a:cubicBezTo>
                    <a:cubicBezTo>
                      <a:pt x="1378" y="691"/>
                      <a:pt x="1385" y="689"/>
                      <a:pt x="1390" y="684"/>
                    </a:cubicBezTo>
                    <a:cubicBezTo>
                      <a:pt x="1409" y="674"/>
                      <a:pt x="1409" y="655"/>
                      <a:pt x="1390" y="636"/>
                    </a:cubicBezTo>
                    <a:cubicBezTo>
                      <a:pt x="1304" y="559"/>
                      <a:pt x="1218" y="483"/>
                      <a:pt x="1112" y="425"/>
                    </a:cubicBezTo>
                    <a:cubicBezTo>
                      <a:pt x="1017" y="358"/>
                      <a:pt x="911" y="301"/>
                      <a:pt x="815" y="253"/>
                    </a:cubicBezTo>
                    <a:cubicBezTo>
                      <a:pt x="710" y="195"/>
                      <a:pt x="595" y="147"/>
                      <a:pt x="490" y="109"/>
                    </a:cubicBezTo>
                    <a:cubicBezTo>
                      <a:pt x="384" y="71"/>
                      <a:pt x="269" y="32"/>
                      <a:pt x="154" y="4"/>
                    </a:cubicBezTo>
                    <a:lnTo>
                      <a:pt x="145" y="4"/>
                    </a:lnTo>
                    <a:cubicBezTo>
                      <a:pt x="136" y="2"/>
                      <a:pt x="128" y="1"/>
                      <a:pt x="121"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5" name="Google Shape;1190;p49">
                <a:extLst>
                  <a:ext uri="{FF2B5EF4-FFF2-40B4-BE49-F238E27FC236}">
                    <a16:creationId xmlns:a16="http://schemas.microsoft.com/office/drawing/2014/main" id="{53E0A248-403B-4776-95EE-35A7036B7B58}"/>
                  </a:ext>
                </a:extLst>
              </p:cNvPr>
              <p:cNvSpPr/>
              <p:nvPr/>
            </p:nvSpPr>
            <p:spPr>
              <a:xfrm rot="-442840">
                <a:off x="4251335" y="3151360"/>
                <a:ext cx="56329" cy="25337"/>
              </a:xfrm>
              <a:custGeom>
                <a:avLst/>
                <a:gdLst/>
                <a:ahLst/>
                <a:cxnLst/>
                <a:rect l="l" t="t" r="r" b="b"/>
                <a:pathLst>
                  <a:path w="1036" h="466" extrusionOk="0">
                    <a:moveTo>
                      <a:pt x="132" y="1"/>
                    </a:moveTo>
                    <a:cubicBezTo>
                      <a:pt x="24" y="1"/>
                      <a:pt x="0" y="174"/>
                      <a:pt x="122" y="183"/>
                    </a:cubicBezTo>
                    <a:cubicBezTo>
                      <a:pt x="265" y="202"/>
                      <a:pt x="409" y="231"/>
                      <a:pt x="553" y="279"/>
                    </a:cubicBezTo>
                    <a:cubicBezTo>
                      <a:pt x="696" y="327"/>
                      <a:pt x="830" y="384"/>
                      <a:pt x="965" y="461"/>
                    </a:cubicBezTo>
                    <a:cubicBezTo>
                      <a:pt x="971" y="464"/>
                      <a:pt x="977" y="465"/>
                      <a:pt x="983" y="465"/>
                    </a:cubicBezTo>
                    <a:cubicBezTo>
                      <a:pt x="1013" y="465"/>
                      <a:pt x="1035" y="427"/>
                      <a:pt x="1003" y="403"/>
                    </a:cubicBezTo>
                    <a:cubicBezTo>
                      <a:pt x="878" y="307"/>
                      <a:pt x="744" y="231"/>
                      <a:pt x="601" y="164"/>
                    </a:cubicBezTo>
                    <a:cubicBezTo>
                      <a:pt x="457" y="97"/>
                      <a:pt x="304" y="39"/>
                      <a:pt x="150" y="1"/>
                    </a:cubicBezTo>
                    <a:lnTo>
                      <a:pt x="141" y="1"/>
                    </a:lnTo>
                    <a:cubicBezTo>
                      <a:pt x="138" y="1"/>
                      <a:pt x="135" y="1"/>
                      <a:pt x="13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6" name="Google Shape;1191;p49">
                <a:extLst>
                  <a:ext uri="{FF2B5EF4-FFF2-40B4-BE49-F238E27FC236}">
                    <a16:creationId xmlns:a16="http://schemas.microsoft.com/office/drawing/2014/main" id="{243D02A2-2431-4EBF-9B11-4DB4193035F7}"/>
                  </a:ext>
                </a:extLst>
              </p:cNvPr>
              <p:cNvSpPr/>
              <p:nvPr/>
            </p:nvSpPr>
            <p:spPr>
              <a:xfrm rot="-442840">
                <a:off x="4249869" y="3174482"/>
                <a:ext cx="34091" cy="12071"/>
              </a:xfrm>
              <a:custGeom>
                <a:avLst/>
                <a:gdLst/>
                <a:ahLst/>
                <a:cxnLst/>
                <a:rect l="l" t="t" r="r" b="b"/>
                <a:pathLst>
                  <a:path w="627" h="222" extrusionOk="0">
                    <a:moveTo>
                      <a:pt x="128" y="1"/>
                    </a:moveTo>
                    <a:cubicBezTo>
                      <a:pt x="0" y="1"/>
                      <a:pt x="12" y="184"/>
                      <a:pt x="121" y="184"/>
                    </a:cubicBezTo>
                    <a:cubicBezTo>
                      <a:pt x="127" y="184"/>
                      <a:pt x="132" y="184"/>
                      <a:pt x="138" y="183"/>
                    </a:cubicBezTo>
                    <a:cubicBezTo>
                      <a:pt x="165" y="181"/>
                      <a:pt x="192" y="180"/>
                      <a:pt x="218" y="180"/>
                    </a:cubicBezTo>
                    <a:cubicBezTo>
                      <a:pt x="342" y="180"/>
                      <a:pt x="460" y="197"/>
                      <a:pt x="578" y="221"/>
                    </a:cubicBezTo>
                    <a:cubicBezTo>
                      <a:pt x="598" y="221"/>
                      <a:pt x="617" y="221"/>
                      <a:pt x="617" y="202"/>
                    </a:cubicBezTo>
                    <a:cubicBezTo>
                      <a:pt x="626" y="183"/>
                      <a:pt x="626" y="164"/>
                      <a:pt x="607" y="154"/>
                    </a:cubicBezTo>
                    <a:cubicBezTo>
                      <a:pt x="463" y="87"/>
                      <a:pt x="310" y="29"/>
                      <a:pt x="14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7" name="Google Shape;1192;p49">
                <a:extLst>
                  <a:ext uri="{FF2B5EF4-FFF2-40B4-BE49-F238E27FC236}">
                    <a16:creationId xmlns:a16="http://schemas.microsoft.com/office/drawing/2014/main" id="{1A63509A-674F-48DF-946E-70414E1628DF}"/>
                  </a:ext>
                </a:extLst>
              </p:cNvPr>
              <p:cNvSpPr/>
              <p:nvPr/>
            </p:nvSpPr>
            <p:spPr>
              <a:xfrm rot="-442840">
                <a:off x="4783702" y="3144953"/>
                <a:ext cx="55296" cy="21259"/>
              </a:xfrm>
              <a:custGeom>
                <a:avLst/>
                <a:gdLst/>
                <a:ahLst/>
                <a:cxnLst/>
                <a:rect l="l" t="t" r="r" b="b"/>
                <a:pathLst>
                  <a:path w="1017" h="391" extrusionOk="0">
                    <a:moveTo>
                      <a:pt x="892" y="1"/>
                    </a:moveTo>
                    <a:cubicBezTo>
                      <a:pt x="729" y="11"/>
                      <a:pt x="575" y="39"/>
                      <a:pt x="422" y="97"/>
                    </a:cubicBezTo>
                    <a:cubicBezTo>
                      <a:pt x="278" y="154"/>
                      <a:pt x="135" y="240"/>
                      <a:pt x="20" y="336"/>
                    </a:cubicBezTo>
                    <a:cubicBezTo>
                      <a:pt x="10" y="346"/>
                      <a:pt x="1" y="365"/>
                      <a:pt x="10" y="375"/>
                    </a:cubicBezTo>
                    <a:cubicBezTo>
                      <a:pt x="16" y="386"/>
                      <a:pt x="28" y="390"/>
                      <a:pt x="39" y="390"/>
                    </a:cubicBezTo>
                    <a:cubicBezTo>
                      <a:pt x="47" y="390"/>
                      <a:pt x="54" y="388"/>
                      <a:pt x="58" y="384"/>
                    </a:cubicBezTo>
                    <a:cubicBezTo>
                      <a:pt x="183" y="308"/>
                      <a:pt x="317" y="250"/>
                      <a:pt x="460" y="221"/>
                    </a:cubicBezTo>
                    <a:cubicBezTo>
                      <a:pt x="570" y="192"/>
                      <a:pt x="680" y="180"/>
                      <a:pt x="790" y="180"/>
                    </a:cubicBezTo>
                    <a:cubicBezTo>
                      <a:pt x="824" y="180"/>
                      <a:pt x="858" y="181"/>
                      <a:pt x="892" y="183"/>
                    </a:cubicBezTo>
                    <a:lnTo>
                      <a:pt x="901" y="183"/>
                    </a:lnTo>
                    <a:cubicBezTo>
                      <a:pt x="1016" y="183"/>
                      <a:pt x="1006" y="1"/>
                      <a:pt x="89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8" name="Google Shape;1193;p49">
                <a:extLst>
                  <a:ext uri="{FF2B5EF4-FFF2-40B4-BE49-F238E27FC236}">
                    <a16:creationId xmlns:a16="http://schemas.microsoft.com/office/drawing/2014/main" id="{5EC66C09-3968-448C-9193-627183B3F876}"/>
                  </a:ext>
                </a:extLst>
              </p:cNvPr>
              <p:cNvSpPr/>
              <p:nvPr/>
            </p:nvSpPr>
            <p:spPr>
              <a:xfrm rot="-442840">
                <a:off x="4798442" y="3165676"/>
                <a:ext cx="38060" cy="13810"/>
              </a:xfrm>
              <a:custGeom>
                <a:avLst/>
                <a:gdLst/>
                <a:ahLst/>
                <a:cxnLst/>
                <a:rect l="l" t="t" r="r" b="b"/>
                <a:pathLst>
                  <a:path w="700" h="254" extrusionOk="0">
                    <a:moveTo>
                      <a:pt x="614" y="1"/>
                    </a:moveTo>
                    <a:cubicBezTo>
                      <a:pt x="499" y="10"/>
                      <a:pt x="393" y="20"/>
                      <a:pt x="297" y="58"/>
                    </a:cubicBezTo>
                    <a:cubicBezTo>
                      <a:pt x="192" y="87"/>
                      <a:pt x="106" y="135"/>
                      <a:pt x="20" y="192"/>
                    </a:cubicBezTo>
                    <a:cubicBezTo>
                      <a:pt x="0" y="202"/>
                      <a:pt x="0" y="221"/>
                      <a:pt x="10" y="240"/>
                    </a:cubicBezTo>
                    <a:cubicBezTo>
                      <a:pt x="10" y="247"/>
                      <a:pt x="24" y="254"/>
                      <a:pt x="36" y="254"/>
                    </a:cubicBezTo>
                    <a:cubicBezTo>
                      <a:pt x="41" y="254"/>
                      <a:pt x="46" y="253"/>
                      <a:pt x="48" y="250"/>
                    </a:cubicBezTo>
                    <a:cubicBezTo>
                      <a:pt x="135" y="212"/>
                      <a:pt x="230" y="192"/>
                      <a:pt x="326" y="183"/>
                    </a:cubicBezTo>
                    <a:cubicBezTo>
                      <a:pt x="363" y="175"/>
                      <a:pt x="401" y="172"/>
                      <a:pt x="439" y="172"/>
                    </a:cubicBezTo>
                    <a:cubicBezTo>
                      <a:pt x="492" y="172"/>
                      <a:pt x="545" y="177"/>
                      <a:pt x="594" y="183"/>
                    </a:cubicBezTo>
                    <a:lnTo>
                      <a:pt x="614" y="183"/>
                    </a:lnTo>
                    <a:cubicBezTo>
                      <a:pt x="662" y="183"/>
                      <a:pt x="700" y="144"/>
                      <a:pt x="700" y="97"/>
                    </a:cubicBezTo>
                    <a:cubicBezTo>
                      <a:pt x="700" y="49"/>
                      <a:pt x="662" y="1"/>
                      <a:pt x="614"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9" name="Google Shape;1194;p49">
                <a:extLst>
                  <a:ext uri="{FF2B5EF4-FFF2-40B4-BE49-F238E27FC236}">
                    <a16:creationId xmlns:a16="http://schemas.microsoft.com/office/drawing/2014/main" id="{174855A4-FECD-48E5-8520-A77A84A0E932}"/>
                  </a:ext>
                </a:extLst>
              </p:cNvPr>
              <p:cNvSpPr/>
              <p:nvPr/>
            </p:nvSpPr>
            <p:spPr>
              <a:xfrm rot="-442840">
                <a:off x="4813441" y="3186284"/>
                <a:ext cx="24032" cy="10385"/>
              </a:xfrm>
              <a:custGeom>
                <a:avLst/>
                <a:gdLst/>
                <a:ahLst/>
                <a:cxnLst/>
                <a:rect l="l" t="t" r="r" b="b"/>
                <a:pathLst>
                  <a:path w="442" h="191" extrusionOk="0">
                    <a:moveTo>
                      <a:pt x="255" y="1"/>
                    </a:moveTo>
                    <a:cubicBezTo>
                      <a:pt x="175" y="1"/>
                      <a:pt x="99" y="18"/>
                      <a:pt x="29" y="46"/>
                    </a:cubicBezTo>
                    <a:cubicBezTo>
                      <a:pt x="10" y="46"/>
                      <a:pt x="0" y="56"/>
                      <a:pt x="0" y="75"/>
                    </a:cubicBezTo>
                    <a:cubicBezTo>
                      <a:pt x="0" y="94"/>
                      <a:pt x="10" y="104"/>
                      <a:pt x="29" y="114"/>
                    </a:cubicBezTo>
                    <a:cubicBezTo>
                      <a:pt x="115" y="114"/>
                      <a:pt x="202" y="133"/>
                      <a:pt x="278" y="171"/>
                    </a:cubicBezTo>
                    <a:cubicBezTo>
                      <a:pt x="297" y="181"/>
                      <a:pt x="307" y="181"/>
                      <a:pt x="317" y="190"/>
                    </a:cubicBezTo>
                    <a:cubicBezTo>
                      <a:pt x="422" y="181"/>
                      <a:pt x="441" y="46"/>
                      <a:pt x="345" y="8"/>
                    </a:cubicBezTo>
                    <a:cubicBezTo>
                      <a:pt x="314" y="3"/>
                      <a:pt x="284" y="1"/>
                      <a:pt x="255"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0" name="Google Shape;1195;p49">
                <a:extLst>
                  <a:ext uri="{FF2B5EF4-FFF2-40B4-BE49-F238E27FC236}">
                    <a16:creationId xmlns:a16="http://schemas.microsoft.com/office/drawing/2014/main" id="{6201E793-B52D-4A35-B56A-0CB36693E569}"/>
                  </a:ext>
                </a:extLst>
              </p:cNvPr>
              <p:cNvSpPr/>
              <p:nvPr/>
            </p:nvSpPr>
            <p:spPr>
              <a:xfrm rot="-442840">
                <a:off x="4404675" y="2940125"/>
                <a:ext cx="85636" cy="92758"/>
              </a:xfrm>
              <a:custGeom>
                <a:avLst/>
                <a:gdLst/>
                <a:ahLst/>
                <a:cxnLst/>
                <a:rect l="l" t="t" r="r" b="b"/>
                <a:pathLst>
                  <a:path w="1575" h="1706" extrusionOk="0">
                    <a:moveTo>
                      <a:pt x="47" y="1"/>
                    </a:moveTo>
                    <a:cubicBezTo>
                      <a:pt x="17" y="1"/>
                      <a:pt x="1" y="8"/>
                      <a:pt x="2" y="23"/>
                    </a:cubicBezTo>
                    <a:cubicBezTo>
                      <a:pt x="21" y="138"/>
                      <a:pt x="682" y="1268"/>
                      <a:pt x="1353" y="1699"/>
                    </a:cubicBezTo>
                    <a:cubicBezTo>
                      <a:pt x="1359" y="1703"/>
                      <a:pt x="1366" y="1705"/>
                      <a:pt x="1372" y="1705"/>
                    </a:cubicBezTo>
                    <a:cubicBezTo>
                      <a:pt x="1495" y="1705"/>
                      <a:pt x="1575" y="923"/>
                      <a:pt x="1420" y="732"/>
                    </a:cubicBezTo>
                    <a:cubicBezTo>
                      <a:pt x="1094" y="322"/>
                      <a:pt x="252" y="1"/>
                      <a:pt x="4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1" name="Google Shape;1196;p49">
                <a:extLst>
                  <a:ext uri="{FF2B5EF4-FFF2-40B4-BE49-F238E27FC236}">
                    <a16:creationId xmlns:a16="http://schemas.microsoft.com/office/drawing/2014/main" id="{C3BBB3E4-4F16-4BD8-8391-85DE595CF9F7}"/>
                  </a:ext>
                </a:extLst>
              </p:cNvPr>
              <p:cNvSpPr/>
              <p:nvPr/>
            </p:nvSpPr>
            <p:spPr>
              <a:xfrm rot="-442840">
                <a:off x="4672803" y="2949175"/>
                <a:ext cx="76012" cy="68889"/>
              </a:xfrm>
              <a:custGeom>
                <a:avLst/>
                <a:gdLst/>
                <a:ahLst/>
                <a:cxnLst/>
                <a:rect l="l" t="t" r="r" b="b"/>
                <a:pathLst>
                  <a:path w="1398" h="1267" extrusionOk="0">
                    <a:moveTo>
                      <a:pt x="1213" y="0"/>
                    </a:moveTo>
                    <a:cubicBezTo>
                      <a:pt x="941" y="0"/>
                      <a:pt x="422" y="98"/>
                      <a:pt x="172" y="335"/>
                    </a:cubicBezTo>
                    <a:cubicBezTo>
                      <a:pt x="23" y="475"/>
                      <a:pt x="1" y="1267"/>
                      <a:pt x="114" y="1267"/>
                    </a:cubicBezTo>
                    <a:cubicBezTo>
                      <a:pt x="117" y="1267"/>
                      <a:pt x="121" y="1266"/>
                      <a:pt x="124" y="1265"/>
                    </a:cubicBezTo>
                    <a:cubicBezTo>
                      <a:pt x="699" y="1044"/>
                      <a:pt x="1369" y="153"/>
                      <a:pt x="1389" y="48"/>
                    </a:cubicBezTo>
                    <a:cubicBezTo>
                      <a:pt x="1397" y="17"/>
                      <a:pt x="1326" y="0"/>
                      <a:pt x="121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2" name="Google Shape;1197;p49">
                <a:extLst>
                  <a:ext uri="{FF2B5EF4-FFF2-40B4-BE49-F238E27FC236}">
                    <a16:creationId xmlns:a16="http://schemas.microsoft.com/office/drawing/2014/main" id="{F0CBD2D9-9F55-48F0-8D50-6378099B8AAB}"/>
                  </a:ext>
                </a:extLst>
              </p:cNvPr>
              <p:cNvSpPr/>
              <p:nvPr/>
            </p:nvSpPr>
            <p:spPr>
              <a:xfrm rot="-442840">
                <a:off x="4685498" y="2985158"/>
                <a:ext cx="165671" cy="163442"/>
              </a:xfrm>
              <a:custGeom>
                <a:avLst/>
                <a:gdLst/>
                <a:ahLst/>
                <a:cxnLst/>
                <a:rect l="l" t="t" r="r" b="b"/>
                <a:pathLst>
                  <a:path w="3047" h="3006" extrusionOk="0">
                    <a:moveTo>
                      <a:pt x="1651" y="0"/>
                    </a:moveTo>
                    <a:cubicBezTo>
                      <a:pt x="1155" y="0"/>
                      <a:pt x="746" y="358"/>
                      <a:pt x="518" y="604"/>
                    </a:cubicBezTo>
                    <a:cubicBezTo>
                      <a:pt x="249" y="882"/>
                      <a:pt x="0" y="1418"/>
                      <a:pt x="77" y="2233"/>
                    </a:cubicBezTo>
                    <a:cubicBezTo>
                      <a:pt x="314" y="2760"/>
                      <a:pt x="1099" y="3005"/>
                      <a:pt x="1708" y="3005"/>
                    </a:cubicBezTo>
                    <a:cubicBezTo>
                      <a:pt x="1763" y="3005"/>
                      <a:pt x="1817" y="3003"/>
                      <a:pt x="1868" y="2999"/>
                    </a:cubicBezTo>
                    <a:cubicBezTo>
                      <a:pt x="2491" y="2961"/>
                      <a:pt x="2846" y="2338"/>
                      <a:pt x="2941" y="1850"/>
                    </a:cubicBezTo>
                    <a:cubicBezTo>
                      <a:pt x="3047" y="1371"/>
                      <a:pt x="2980" y="259"/>
                      <a:pt x="1849" y="20"/>
                    </a:cubicBezTo>
                    <a:cubicBezTo>
                      <a:pt x="1782" y="6"/>
                      <a:pt x="1715" y="0"/>
                      <a:pt x="16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3" name="Google Shape;1198;p49">
                <a:extLst>
                  <a:ext uri="{FF2B5EF4-FFF2-40B4-BE49-F238E27FC236}">
                    <a16:creationId xmlns:a16="http://schemas.microsoft.com/office/drawing/2014/main" id="{EF24FDD5-DD24-49E5-B93B-E675C881F2AA}"/>
                  </a:ext>
                </a:extLst>
              </p:cNvPr>
              <p:cNvSpPr/>
              <p:nvPr/>
            </p:nvSpPr>
            <p:spPr>
              <a:xfrm rot="-442840">
                <a:off x="4678132" y="2976455"/>
                <a:ext cx="185516" cy="114942"/>
              </a:xfrm>
              <a:custGeom>
                <a:avLst/>
                <a:gdLst/>
                <a:ahLst/>
                <a:cxnLst/>
                <a:rect l="l" t="t" r="r" b="b"/>
                <a:pathLst>
                  <a:path w="3412" h="2114" extrusionOk="0">
                    <a:moveTo>
                      <a:pt x="1716" y="1"/>
                    </a:moveTo>
                    <a:cubicBezTo>
                      <a:pt x="813" y="1"/>
                      <a:pt x="201" y="781"/>
                      <a:pt x="1" y="1817"/>
                    </a:cubicBezTo>
                    <a:cubicBezTo>
                      <a:pt x="146" y="1362"/>
                      <a:pt x="756" y="332"/>
                      <a:pt x="1668" y="332"/>
                    </a:cubicBezTo>
                    <a:cubicBezTo>
                      <a:pt x="1718" y="332"/>
                      <a:pt x="1769" y="335"/>
                      <a:pt x="1821" y="341"/>
                    </a:cubicBezTo>
                    <a:cubicBezTo>
                      <a:pt x="2827" y="466"/>
                      <a:pt x="3143" y="1385"/>
                      <a:pt x="2971" y="2114"/>
                    </a:cubicBezTo>
                    <a:cubicBezTo>
                      <a:pt x="3162" y="2094"/>
                      <a:pt x="3411" y="1855"/>
                      <a:pt x="3411" y="1855"/>
                    </a:cubicBezTo>
                    <a:cubicBezTo>
                      <a:pt x="3411" y="1855"/>
                      <a:pt x="3373" y="437"/>
                      <a:pt x="2271" y="92"/>
                    </a:cubicBezTo>
                    <a:cubicBezTo>
                      <a:pt x="2076" y="30"/>
                      <a:pt x="1890" y="1"/>
                      <a:pt x="1716"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4" name="Google Shape;1199;p49">
                <a:extLst>
                  <a:ext uri="{FF2B5EF4-FFF2-40B4-BE49-F238E27FC236}">
                    <a16:creationId xmlns:a16="http://schemas.microsoft.com/office/drawing/2014/main" id="{4BA94FCF-5EBB-4E94-9410-374A58F5BDD0}"/>
                  </a:ext>
                </a:extLst>
              </p:cNvPr>
              <p:cNvSpPr/>
              <p:nvPr/>
            </p:nvSpPr>
            <p:spPr>
              <a:xfrm rot="-442840">
                <a:off x="4725040" y="2989246"/>
                <a:ext cx="123478" cy="152241"/>
              </a:xfrm>
              <a:custGeom>
                <a:avLst/>
                <a:gdLst/>
                <a:ahLst/>
                <a:cxnLst/>
                <a:rect l="l" t="t" r="r" b="b"/>
                <a:pathLst>
                  <a:path w="2271" h="2800" extrusionOk="0">
                    <a:moveTo>
                      <a:pt x="1210" y="1"/>
                    </a:moveTo>
                    <a:cubicBezTo>
                      <a:pt x="671" y="1"/>
                      <a:pt x="178" y="546"/>
                      <a:pt x="96" y="1280"/>
                    </a:cubicBezTo>
                    <a:cubicBezTo>
                      <a:pt x="0" y="2047"/>
                      <a:pt x="393" y="2727"/>
                      <a:pt x="978" y="2794"/>
                    </a:cubicBezTo>
                    <a:cubicBezTo>
                      <a:pt x="1009" y="2798"/>
                      <a:pt x="1039" y="2799"/>
                      <a:pt x="1070" y="2799"/>
                    </a:cubicBezTo>
                    <a:cubicBezTo>
                      <a:pt x="1609" y="2799"/>
                      <a:pt x="2094" y="2254"/>
                      <a:pt x="2185" y="1520"/>
                    </a:cubicBezTo>
                    <a:cubicBezTo>
                      <a:pt x="2271" y="753"/>
                      <a:pt x="1878" y="73"/>
                      <a:pt x="1303" y="6"/>
                    </a:cubicBezTo>
                    <a:cubicBezTo>
                      <a:pt x="1272" y="3"/>
                      <a:pt x="1241" y="1"/>
                      <a:pt x="1210" y="1"/>
                    </a:cubicBezTo>
                    <a:close/>
                  </a:path>
                </a:pathLst>
              </a:custGeom>
              <a:solidFill>
                <a:srgbClr val="C7E5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5" name="Google Shape;1200;p49">
                <a:extLst>
                  <a:ext uri="{FF2B5EF4-FFF2-40B4-BE49-F238E27FC236}">
                    <a16:creationId xmlns:a16="http://schemas.microsoft.com/office/drawing/2014/main" id="{A3455836-4BE3-46CD-9F2C-478A87906E58}"/>
                  </a:ext>
                </a:extLst>
              </p:cNvPr>
              <p:cNvSpPr/>
              <p:nvPr/>
            </p:nvSpPr>
            <p:spPr>
              <a:xfrm rot="-442840">
                <a:off x="4720339" y="2983975"/>
                <a:ext cx="137017" cy="162137"/>
              </a:xfrm>
              <a:custGeom>
                <a:avLst/>
                <a:gdLst/>
                <a:ahLst/>
                <a:cxnLst/>
                <a:rect l="l" t="t" r="r" b="b"/>
                <a:pathLst>
                  <a:path w="2520" h="2982" extrusionOk="0">
                    <a:moveTo>
                      <a:pt x="1380" y="184"/>
                    </a:moveTo>
                    <a:cubicBezTo>
                      <a:pt x="1648" y="232"/>
                      <a:pt x="1878" y="395"/>
                      <a:pt x="2002" y="635"/>
                    </a:cubicBezTo>
                    <a:cubicBezTo>
                      <a:pt x="2165" y="932"/>
                      <a:pt x="2223" y="1276"/>
                      <a:pt x="2184" y="1602"/>
                    </a:cubicBezTo>
                    <a:cubicBezTo>
                      <a:pt x="2146" y="1938"/>
                      <a:pt x="2002" y="2254"/>
                      <a:pt x="1782" y="2503"/>
                    </a:cubicBezTo>
                    <a:cubicBezTo>
                      <a:pt x="1623" y="2697"/>
                      <a:pt x="1382" y="2802"/>
                      <a:pt x="1135" y="2802"/>
                    </a:cubicBezTo>
                    <a:cubicBezTo>
                      <a:pt x="1115" y="2802"/>
                      <a:pt x="1094" y="2801"/>
                      <a:pt x="1073" y="2800"/>
                    </a:cubicBezTo>
                    <a:cubicBezTo>
                      <a:pt x="546" y="2733"/>
                      <a:pt x="182" y="2100"/>
                      <a:pt x="268" y="1382"/>
                    </a:cubicBezTo>
                    <a:cubicBezTo>
                      <a:pt x="307" y="1047"/>
                      <a:pt x="441" y="730"/>
                      <a:pt x="671" y="481"/>
                    </a:cubicBezTo>
                    <a:cubicBezTo>
                      <a:pt x="824" y="299"/>
                      <a:pt x="1054" y="194"/>
                      <a:pt x="1293" y="184"/>
                    </a:cubicBezTo>
                    <a:close/>
                    <a:moveTo>
                      <a:pt x="1287" y="1"/>
                    </a:moveTo>
                    <a:cubicBezTo>
                      <a:pt x="1012" y="1"/>
                      <a:pt x="735" y="117"/>
                      <a:pt x="537" y="357"/>
                    </a:cubicBezTo>
                    <a:cubicBezTo>
                      <a:pt x="288" y="635"/>
                      <a:pt x="134" y="989"/>
                      <a:pt x="96" y="1363"/>
                    </a:cubicBezTo>
                    <a:cubicBezTo>
                      <a:pt x="0" y="2177"/>
                      <a:pt x="422" y="2905"/>
                      <a:pt x="1054" y="2972"/>
                    </a:cubicBezTo>
                    <a:cubicBezTo>
                      <a:pt x="1083" y="2982"/>
                      <a:pt x="1121" y="2982"/>
                      <a:pt x="1159" y="2982"/>
                    </a:cubicBezTo>
                    <a:cubicBezTo>
                      <a:pt x="1447" y="2972"/>
                      <a:pt x="1725" y="2848"/>
                      <a:pt x="1916" y="2627"/>
                    </a:cubicBezTo>
                    <a:cubicBezTo>
                      <a:pt x="2424" y="2053"/>
                      <a:pt x="2520" y="1219"/>
                      <a:pt x="2156" y="548"/>
                    </a:cubicBezTo>
                    <a:cubicBezTo>
                      <a:pt x="1984" y="189"/>
                      <a:pt x="1638" y="1"/>
                      <a:pt x="128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6" name="Google Shape;1201;p49">
                <a:extLst>
                  <a:ext uri="{FF2B5EF4-FFF2-40B4-BE49-F238E27FC236}">
                    <a16:creationId xmlns:a16="http://schemas.microsoft.com/office/drawing/2014/main" id="{D41D69CD-B957-4BDC-B86C-64539CEBF5F9}"/>
                  </a:ext>
                </a:extLst>
              </p:cNvPr>
              <p:cNvSpPr/>
              <p:nvPr/>
            </p:nvSpPr>
            <p:spPr>
              <a:xfrm rot="-442840">
                <a:off x="4767781" y="3032025"/>
                <a:ext cx="54263" cy="66551"/>
              </a:xfrm>
              <a:custGeom>
                <a:avLst/>
                <a:gdLst/>
                <a:ahLst/>
                <a:cxnLst/>
                <a:rect l="l" t="t" r="r" b="b"/>
                <a:pathLst>
                  <a:path w="998" h="1224" extrusionOk="0">
                    <a:moveTo>
                      <a:pt x="523" y="1"/>
                    </a:moveTo>
                    <a:cubicBezTo>
                      <a:pt x="287" y="1"/>
                      <a:pt x="84" y="239"/>
                      <a:pt x="39" y="561"/>
                    </a:cubicBezTo>
                    <a:cubicBezTo>
                      <a:pt x="1" y="896"/>
                      <a:pt x="173" y="1193"/>
                      <a:pt x="432" y="1222"/>
                    </a:cubicBezTo>
                    <a:cubicBezTo>
                      <a:pt x="445" y="1223"/>
                      <a:pt x="458" y="1224"/>
                      <a:pt x="471" y="1224"/>
                    </a:cubicBezTo>
                    <a:cubicBezTo>
                      <a:pt x="706" y="1224"/>
                      <a:pt x="923" y="984"/>
                      <a:pt x="959" y="666"/>
                    </a:cubicBezTo>
                    <a:cubicBezTo>
                      <a:pt x="997" y="331"/>
                      <a:pt x="825" y="34"/>
                      <a:pt x="576" y="5"/>
                    </a:cubicBezTo>
                    <a:cubicBezTo>
                      <a:pt x="558" y="2"/>
                      <a:pt x="541" y="1"/>
                      <a:pt x="523"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7" name="Google Shape;1202;p49">
                <a:extLst>
                  <a:ext uri="{FF2B5EF4-FFF2-40B4-BE49-F238E27FC236}">
                    <a16:creationId xmlns:a16="http://schemas.microsoft.com/office/drawing/2014/main" id="{63311BD4-B97A-4531-B559-1889B5259D87}"/>
                  </a:ext>
                </a:extLst>
              </p:cNvPr>
              <p:cNvSpPr/>
              <p:nvPr/>
            </p:nvSpPr>
            <p:spPr>
              <a:xfrm rot="-442840">
                <a:off x="4701634" y="3061053"/>
                <a:ext cx="64920" cy="37027"/>
              </a:xfrm>
              <a:custGeom>
                <a:avLst/>
                <a:gdLst/>
                <a:ahLst/>
                <a:cxnLst/>
                <a:rect l="l" t="t" r="r" b="b"/>
                <a:pathLst>
                  <a:path w="1194" h="681" extrusionOk="0">
                    <a:moveTo>
                      <a:pt x="581" y="1"/>
                    </a:moveTo>
                    <a:cubicBezTo>
                      <a:pt x="452" y="1"/>
                      <a:pt x="329" y="15"/>
                      <a:pt x="246" y="48"/>
                    </a:cubicBezTo>
                    <a:cubicBezTo>
                      <a:pt x="1" y="142"/>
                      <a:pt x="24" y="681"/>
                      <a:pt x="316" y="681"/>
                    </a:cubicBezTo>
                    <a:cubicBezTo>
                      <a:pt x="321" y="681"/>
                      <a:pt x="327" y="681"/>
                      <a:pt x="332" y="680"/>
                    </a:cubicBezTo>
                    <a:cubicBezTo>
                      <a:pt x="648" y="661"/>
                      <a:pt x="1194" y="287"/>
                      <a:pt x="1194" y="163"/>
                    </a:cubicBezTo>
                    <a:cubicBezTo>
                      <a:pt x="1187" y="71"/>
                      <a:pt x="867" y="1"/>
                      <a:pt x="5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8" name="Google Shape;1203;p49">
                <a:extLst>
                  <a:ext uri="{FF2B5EF4-FFF2-40B4-BE49-F238E27FC236}">
                    <a16:creationId xmlns:a16="http://schemas.microsoft.com/office/drawing/2014/main" id="{6D304E77-6235-4F9B-BE23-9D7E9AC339C4}"/>
                  </a:ext>
                </a:extLst>
              </p:cNvPr>
              <p:cNvSpPr/>
              <p:nvPr/>
            </p:nvSpPr>
            <p:spPr>
              <a:xfrm rot="-442840">
                <a:off x="4813507" y="3067127"/>
                <a:ext cx="22456" cy="22945"/>
              </a:xfrm>
              <a:custGeom>
                <a:avLst/>
                <a:gdLst/>
                <a:ahLst/>
                <a:cxnLst/>
                <a:rect l="l" t="t" r="r" b="b"/>
                <a:pathLst>
                  <a:path w="413" h="422" extrusionOk="0">
                    <a:moveTo>
                      <a:pt x="76" y="1"/>
                    </a:moveTo>
                    <a:cubicBezTo>
                      <a:pt x="46" y="1"/>
                      <a:pt x="25" y="7"/>
                      <a:pt x="20" y="19"/>
                    </a:cubicBezTo>
                    <a:cubicBezTo>
                      <a:pt x="1" y="76"/>
                      <a:pt x="183" y="412"/>
                      <a:pt x="250" y="421"/>
                    </a:cubicBezTo>
                    <a:cubicBezTo>
                      <a:pt x="317" y="421"/>
                      <a:pt x="413" y="249"/>
                      <a:pt x="365" y="153"/>
                    </a:cubicBezTo>
                    <a:cubicBezTo>
                      <a:pt x="329" y="53"/>
                      <a:pt x="165" y="1"/>
                      <a:pt x="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9" name="Google Shape;1204;p49">
                <a:extLst>
                  <a:ext uri="{FF2B5EF4-FFF2-40B4-BE49-F238E27FC236}">
                    <a16:creationId xmlns:a16="http://schemas.microsoft.com/office/drawing/2014/main" id="{C58C8F0E-1C77-40DF-B6F3-4D7A9715003B}"/>
                  </a:ext>
                </a:extLst>
              </p:cNvPr>
              <p:cNvSpPr/>
              <p:nvPr/>
            </p:nvSpPr>
            <p:spPr>
              <a:xfrm rot="-442840">
                <a:off x="4241385" y="2982596"/>
                <a:ext cx="215693" cy="177796"/>
              </a:xfrm>
              <a:custGeom>
                <a:avLst/>
                <a:gdLst/>
                <a:ahLst/>
                <a:cxnLst/>
                <a:rect l="l" t="t" r="r" b="b"/>
                <a:pathLst>
                  <a:path w="3967" h="3270" extrusionOk="0">
                    <a:moveTo>
                      <a:pt x="1986" y="1"/>
                    </a:moveTo>
                    <a:cubicBezTo>
                      <a:pt x="1835" y="1"/>
                      <a:pt x="1675" y="17"/>
                      <a:pt x="1505" y="52"/>
                    </a:cubicBezTo>
                    <a:cubicBezTo>
                      <a:pt x="192" y="330"/>
                      <a:pt x="1" y="1479"/>
                      <a:pt x="116" y="2083"/>
                    </a:cubicBezTo>
                    <a:cubicBezTo>
                      <a:pt x="528" y="2524"/>
                      <a:pt x="1534" y="3194"/>
                      <a:pt x="2367" y="3261"/>
                    </a:cubicBezTo>
                    <a:cubicBezTo>
                      <a:pt x="2438" y="3267"/>
                      <a:pt x="2506" y="3270"/>
                      <a:pt x="2569" y="3270"/>
                    </a:cubicBezTo>
                    <a:cubicBezTo>
                      <a:pt x="3242" y="3270"/>
                      <a:pt x="3498" y="2974"/>
                      <a:pt x="3498" y="2974"/>
                    </a:cubicBezTo>
                    <a:cubicBezTo>
                      <a:pt x="3498" y="2974"/>
                      <a:pt x="3967" y="1949"/>
                      <a:pt x="3747" y="1288"/>
                    </a:cubicBezTo>
                    <a:cubicBezTo>
                      <a:pt x="3555" y="713"/>
                      <a:pt x="2987" y="1"/>
                      <a:pt x="19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0" name="Google Shape;1205;p49">
                <a:extLst>
                  <a:ext uri="{FF2B5EF4-FFF2-40B4-BE49-F238E27FC236}">
                    <a16:creationId xmlns:a16="http://schemas.microsoft.com/office/drawing/2014/main" id="{BDCAB454-9F3F-4496-A39B-50759B5C688F}"/>
                  </a:ext>
                </a:extLst>
              </p:cNvPr>
              <p:cNvSpPr/>
              <p:nvPr/>
            </p:nvSpPr>
            <p:spPr>
              <a:xfrm rot="-442840">
                <a:off x="4309792" y="2998631"/>
                <a:ext cx="134407" cy="152404"/>
              </a:xfrm>
              <a:custGeom>
                <a:avLst/>
                <a:gdLst/>
                <a:ahLst/>
                <a:cxnLst/>
                <a:rect l="l" t="t" r="r" b="b"/>
                <a:pathLst>
                  <a:path w="2472" h="2803" extrusionOk="0">
                    <a:moveTo>
                      <a:pt x="1284" y="1"/>
                    </a:moveTo>
                    <a:cubicBezTo>
                      <a:pt x="697" y="1"/>
                      <a:pt x="177" y="543"/>
                      <a:pt x="96" y="1263"/>
                    </a:cubicBezTo>
                    <a:cubicBezTo>
                      <a:pt x="0" y="2039"/>
                      <a:pt x="441" y="2719"/>
                      <a:pt x="1073" y="2796"/>
                    </a:cubicBezTo>
                    <a:cubicBezTo>
                      <a:pt x="1112" y="2800"/>
                      <a:pt x="1150" y="2803"/>
                      <a:pt x="1188" y="2803"/>
                    </a:cubicBezTo>
                    <a:cubicBezTo>
                      <a:pt x="1775" y="2803"/>
                      <a:pt x="2295" y="2260"/>
                      <a:pt x="2376" y="1531"/>
                    </a:cubicBezTo>
                    <a:cubicBezTo>
                      <a:pt x="2472" y="765"/>
                      <a:pt x="2031" y="75"/>
                      <a:pt x="1399" y="8"/>
                    </a:cubicBezTo>
                    <a:cubicBezTo>
                      <a:pt x="1360" y="3"/>
                      <a:pt x="1322" y="1"/>
                      <a:pt x="1284" y="1"/>
                    </a:cubicBezTo>
                    <a:close/>
                  </a:path>
                </a:pathLst>
              </a:custGeom>
              <a:solidFill>
                <a:srgbClr val="C7E5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1" name="Google Shape;1206;p49">
                <a:extLst>
                  <a:ext uri="{FF2B5EF4-FFF2-40B4-BE49-F238E27FC236}">
                    <a16:creationId xmlns:a16="http://schemas.microsoft.com/office/drawing/2014/main" id="{AAF43F57-78A0-435E-A55B-4F74BD7A3562}"/>
                  </a:ext>
                </a:extLst>
              </p:cNvPr>
              <p:cNvSpPr/>
              <p:nvPr/>
            </p:nvSpPr>
            <p:spPr>
              <a:xfrm rot="-442852">
                <a:off x="4304562" y="2993634"/>
                <a:ext cx="142240" cy="162412"/>
              </a:xfrm>
              <a:custGeom>
                <a:avLst/>
                <a:gdLst/>
                <a:ahLst/>
                <a:cxnLst/>
                <a:rect l="l" t="t" r="r" b="b"/>
                <a:pathLst>
                  <a:path w="2616" h="2987" extrusionOk="0">
                    <a:moveTo>
                      <a:pt x="1380" y="180"/>
                    </a:moveTo>
                    <a:cubicBezTo>
                      <a:pt x="1418" y="180"/>
                      <a:pt x="1447" y="189"/>
                      <a:pt x="1485" y="189"/>
                    </a:cubicBezTo>
                    <a:cubicBezTo>
                      <a:pt x="1773" y="228"/>
                      <a:pt x="2031" y="400"/>
                      <a:pt x="2175" y="649"/>
                    </a:cubicBezTo>
                    <a:cubicBezTo>
                      <a:pt x="2357" y="936"/>
                      <a:pt x="2434" y="1281"/>
                      <a:pt x="2386" y="1617"/>
                    </a:cubicBezTo>
                    <a:cubicBezTo>
                      <a:pt x="2305" y="2289"/>
                      <a:pt x="1830" y="2802"/>
                      <a:pt x="1290" y="2802"/>
                    </a:cubicBezTo>
                    <a:cubicBezTo>
                      <a:pt x="1253" y="2802"/>
                      <a:pt x="1216" y="2800"/>
                      <a:pt x="1179" y="2795"/>
                    </a:cubicBezTo>
                    <a:cubicBezTo>
                      <a:pt x="594" y="2728"/>
                      <a:pt x="192" y="2086"/>
                      <a:pt x="278" y="1368"/>
                    </a:cubicBezTo>
                    <a:cubicBezTo>
                      <a:pt x="355" y="697"/>
                      <a:pt x="843" y="180"/>
                      <a:pt x="1380" y="180"/>
                    </a:cubicBezTo>
                    <a:close/>
                    <a:moveTo>
                      <a:pt x="1388" y="1"/>
                    </a:moveTo>
                    <a:cubicBezTo>
                      <a:pt x="754" y="1"/>
                      <a:pt x="196" y="581"/>
                      <a:pt x="96" y="1348"/>
                    </a:cubicBezTo>
                    <a:cubicBezTo>
                      <a:pt x="0" y="2163"/>
                      <a:pt x="479" y="2900"/>
                      <a:pt x="1160" y="2977"/>
                    </a:cubicBezTo>
                    <a:cubicBezTo>
                      <a:pt x="1198" y="2977"/>
                      <a:pt x="1236" y="2987"/>
                      <a:pt x="1275" y="2987"/>
                    </a:cubicBezTo>
                    <a:cubicBezTo>
                      <a:pt x="1907" y="2987"/>
                      <a:pt x="2472" y="2412"/>
                      <a:pt x="2568" y="1636"/>
                    </a:cubicBezTo>
                    <a:cubicBezTo>
                      <a:pt x="2616" y="1262"/>
                      <a:pt x="2530" y="879"/>
                      <a:pt x="2328" y="553"/>
                    </a:cubicBezTo>
                    <a:cubicBezTo>
                      <a:pt x="2156" y="256"/>
                      <a:pt x="1849" y="55"/>
                      <a:pt x="1504" y="7"/>
                    </a:cubicBezTo>
                    <a:cubicBezTo>
                      <a:pt x="1465" y="3"/>
                      <a:pt x="1426" y="1"/>
                      <a:pt x="138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2" name="Google Shape;1207;p49">
                <a:extLst>
                  <a:ext uri="{FF2B5EF4-FFF2-40B4-BE49-F238E27FC236}">
                    <a16:creationId xmlns:a16="http://schemas.microsoft.com/office/drawing/2014/main" id="{BF0B07B0-2704-4121-8ED1-F0A390041B1C}"/>
                  </a:ext>
                </a:extLst>
              </p:cNvPr>
              <p:cNvSpPr/>
              <p:nvPr/>
            </p:nvSpPr>
            <p:spPr>
              <a:xfrm rot="-442840">
                <a:off x="4356147" y="3041019"/>
                <a:ext cx="58939" cy="66986"/>
              </a:xfrm>
              <a:custGeom>
                <a:avLst/>
                <a:gdLst/>
                <a:ahLst/>
                <a:cxnLst/>
                <a:rect l="l" t="t" r="r" b="b"/>
                <a:pathLst>
                  <a:path w="1084" h="1232" extrusionOk="0">
                    <a:moveTo>
                      <a:pt x="572" y="1"/>
                    </a:moveTo>
                    <a:cubicBezTo>
                      <a:pt x="319" y="1"/>
                      <a:pt x="85" y="241"/>
                      <a:pt x="49" y="559"/>
                    </a:cubicBezTo>
                    <a:cubicBezTo>
                      <a:pt x="1" y="894"/>
                      <a:pt x="202" y="1201"/>
                      <a:pt x="470" y="1229"/>
                    </a:cubicBezTo>
                    <a:cubicBezTo>
                      <a:pt x="485" y="1231"/>
                      <a:pt x="500" y="1232"/>
                      <a:pt x="515" y="1232"/>
                    </a:cubicBezTo>
                    <a:cubicBezTo>
                      <a:pt x="776" y="1232"/>
                      <a:pt x="1009" y="1000"/>
                      <a:pt x="1045" y="674"/>
                    </a:cubicBezTo>
                    <a:cubicBezTo>
                      <a:pt x="1083" y="338"/>
                      <a:pt x="892" y="41"/>
                      <a:pt x="614" y="3"/>
                    </a:cubicBezTo>
                    <a:cubicBezTo>
                      <a:pt x="600" y="2"/>
                      <a:pt x="586" y="1"/>
                      <a:pt x="57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3" name="Google Shape;1208;p49">
                <a:extLst>
                  <a:ext uri="{FF2B5EF4-FFF2-40B4-BE49-F238E27FC236}">
                    <a16:creationId xmlns:a16="http://schemas.microsoft.com/office/drawing/2014/main" id="{D93B362F-F3A6-49B2-BD6E-B012F5312042}"/>
                  </a:ext>
                </a:extLst>
              </p:cNvPr>
              <p:cNvSpPr/>
              <p:nvPr/>
            </p:nvSpPr>
            <p:spPr>
              <a:xfrm rot="-442840">
                <a:off x="4283113" y="3070520"/>
                <a:ext cx="71771" cy="36701"/>
              </a:xfrm>
              <a:custGeom>
                <a:avLst/>
                <a:gdLst/>
                <a:ahLst/>
                <a:cxnLst/>
                <a:rect l="l" t="t" r="r" b="b"/>
                <a:pathLst>
                  <a:path w="1320" h="675" extrusionOk="0">
                    <a:moveTo>
                      <a:pt x="622" y="1"/>
                    </a:moveTo>
                    <a:cubicBezTo>
                      <a:pt x="489" y="1"/>
                      <a:pt x="363" y="13"/>
                      <a:pt x="276" y="42"/>
                    </a:cubicBezTo>
                    <a:cubicBezTo>
                      <a:pt x="0" y="137"/>
                      <a:pt x="36" y="674"/>
                      <a:pt x="363" y="674"/>
                    </a:cubicBezTo>
                    <a:cubicBezTo>
                      <a:pt x="366" y="674"/>
                      <a:pt x="369" y="674"/>
                      <a:pt x="371" y="674"/>
                    </a:cubicBezTo>
                    <a:cubicBezTo>
                      <a:pt x="716" y="655"/>
                      <a:pt x="1320" y="291"/>
                      <a:pt x="1310" y="166"/>
                    </a:cubicBezTo>
                    <a:cubicBezTo>
                      <a:pt x="1304" y="72"/>
                      <a:pt x="940" y="1"/>
                      <a:pt x="6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4" name="Google Shape;1209;p49">
                <a:extLst>
                  <a:ext uri="{FF2B5EF4-FFF2-40B4-BE49-F238E27FC236}">
                    <a16:creationId xmlns:a16="http://schemas.microsoft.com/office/drawing/2014/main" id="{3EC864EC-71BE-41A8-8AD5-899A86AF2903}"/>
                  </a:ext>
                </a:extLst>
              </p:cNvPr>
              <p:cNvSpPr/>
              <p:nvPr/>
            </p:nvSpPr>
            <p:spPr>
              <a:xfrm rot="-442840">
                <a:off x="4406085" y="3076511"/>
                <a:ext cx="24467" cy="22619"/>
              </a:xfrm>
              <a:custGeom>
                <a:avLst/>
                <a:gdLst/>
                <a:ahLst/>
                <a:cxnLst/>
                <a:rect l="l" t="t" r="r" b="b"/>
                <a:pathLst>
                  <a:path w="450" h="416" extrusionOk="0">
                    <a:moveTo>
                      <a:pt x="82" y="0"/>
                    </a:moveTo>
                    <a:cubicBezTo>
                      <a:pt x="48" y="0"/>
                      <a:pt x="24" y="7"/>
                      <a:pt x="19" y="22"/>
                    </a:cubicBezTo>
                    <a:cubicBezTo>
                      <a:pt x="0" y="70"/>
                      <a:pt x="201" y="415"/>
                      <a:pt x="278" y="415"/>
                    </a:cubicBezTo>
                    <a:cubicBezTo>
                      <a:pt x="280" y="415"/>
                      <a:pt x="282" y="416"/>
                      <a:pt x="284" y="416"/>
                    </a:cubicBezTo>
                    <a:cubicBezTo>
                      <a:pt x="360" y="416"/>
                      <a:pt x="449" y="250"/>
                      <a:pt x="403" y="157"/>
                    </a:cubicBezTo>
                    <a:cubicBezTo>
                      <a:pt x="353" y="57"/>
                      <a:pt x="178" y="0"/>
                      <a:pt x="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5" name="Google Shape;1210;p49">
                <a:extLst>
                  <a:ext uri="{FF2B5EF4-FFF2-40B4-BE49-F238E27FC236}">
                    <a16:creationId xmlns:a16="http://schemas.microsoft.com/office/drawing/2014/main" id="{68AF587A-229B-459A-A8BB-CE7002921435}"/>
                  </a:ext>
                </a:extLst>
              </p:cNvPr>
              <p:cNvSpPr/>
              <p:nvPr/>
            </p:nvSpPr>
            <p:spPr>
              <a:xfrm rot="-442840">
                <a:off x="4206339" y="2970046"/>
                <a:ext cx="257885" cy="153437"/>
              </a:xfrm>
              <a:custGeom>
                <a:avLst/>
                <a:gdLst/>
                <a:ahLst/>
                <a:cxnLst/>
                <a:rect l="l" t="t" r="r" b="b"/>
                <a:pathLst>
                  <a:path w="4743" h="2822" extrusionOk="0">
                    <a:moveTo>
                      <a:pt x="2344" y="1"/>
                    </a:moveTo>
                    <a:cubicBezTo>
                      <a:pt x="896" y="1"/>
                      <a:pt x="0" y="1711"/>
                      <a:pt x="0" y="1711"/>
                    </a:cubicBezTo>
                    <a:cubicBezTo>
                      <a:pt x="0" y="1711"/>
                      <a:pt x="355" y="2180"/>
                      <a:pt x="700" y="2343"/>
                    </a:cubicBezTo>
                    <a:cubicBezTo>
                      <a:pt x="725" y="1457"/>
                      <a:pt x="1478" y="433"/>
                      <a:pt x="2560" y="433"/>
                    </a:cubicBezTo>
                    <a:cubicBezTo>
                      <a:pt x="2719" y="433"/>
                      <a:pt x="2885" y="456"/>
                      <a:pt x="3056" y="503"/>
                    </a:cubicBezTo>
                    <a:cubicBezTo>
                      <a:pt x="4398" y="887"/>
                      <a:pt x="4407" y="2822"/>
                      <a:pt x="4407" y="2822"/>
                    </a:cubicBezTo>
                    <a:cubicBezTo>
                      <a:pt x="4743" y="1519"/>
                      <a:pt x="4053" y="111"/>
                      <a:pt x="2472" y="5"/>
                    </a:cubicBezTo>
                    <a:cubicBezTo>
                      <a:pt x="2429" y="2"/>
                      <a:pt x="2386" y="1"/>
                      <a:pt x="2344"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6" name="Google Shape;1211;p49">
                <a:extLst>
                  <a:ext uri="{FF2B5EF4-FFF2-40B4-BE49-F238E27FC236}">
                    <a16:creationId xmlns:a16="http://schemas.microsoft.com/office/drawing/2014/main" id="{DC218BF8-E427-4F40-8AB0-97E7ADC6C5B5}"/>
                  </a:ext>
                </a:extLst>
              </p:cNvPr>
              <p:cNvSpPr/>
              <p:nvPr/>
            </p:nvSpPr>
            <p:spPr>
              <a:xfrm rot="-442840">
                <a:off x="4550588" y="3271717"/>
                <a:ext cx="84439" cy="83461"/>
              </a:xfrm>
              <a:custGeom>
                <a:avLst/>
                <a:gdLst/>
                <a:ahLst/>
                <a:cxnLst/>
                <a:rect l="l" t="t" r="r" b="b"/>
                <a:pathLst>
                  <a:path w="1553" h="1535" extrusionOk="0">
                    <a:moveTo>
                      <a:pt x="1144" y="0"/>
                    </a:moveTo>
                    <a:cubicBezTo>
                      <a:pt x="825" y="0"/>
                      <a:pt x="75" y="908"/>
                      <a:pt x="39" y="1161"/>
                    </a:cubicBezTo>
                    <a:cubicBezTo>
                      <a:pt x="0" y="1419"/>
                      <a:pt x="211" y="1534"/>
                      <a:pt x="623" y="1534"/>
                    </a:cubicBezTo>
                    <a:cubicBezTo>
                      <a:pt x="1025" y="1534"/>
                      <a:pt x="1504" y="1410"/>
                      <a:pt x="1533" y="1161"/>
                    </a:cubicBezTo>
                    <a:cubicBezTo>
                      <a:pt x="1552" y="902"/>
                      <a:pt x="1332" y="69"/>
                      <a:pt x="1198" y="11"/>
                    </a:cubicBezTo>
                    <a:cubicBezTo>
                      <a:pt x="1182" y="4"/>
                      <a:pt x="1164" y="0"/>
                      <a:pt x="1144"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7" name="Google Shape;1212;p49">
                <a:extLst>
                  <a:ext uri="{FF2B5EF4-FFF2-40B4-BE49-F238E27FC236}">
                    <a16:creationId xmlns:a16="http://schemas.microsoft.com/office/drawing/2014/main" id="{94C4A650-5C9E-4082-BF31-4B3EE008C8C2}"/>
                  </a:ext>
                </a:extLst>
              </p:cNvPr>
              <p:cNvSpPr/>
              <p:nvPr/>
            </p:nvSpPr>
            <p:spPr>
              <a:xfrm rot="-442840">
                <a:off x="4553057" y="3309990"/>
                <a:ext cx="78676" cy="45400"/>
              </a:xfrm>
              <a:custGeom>
                <a:avLst/>
                <a:gdLst/>
                <a:ahLst/>
                <a:cxnLst/>
                <a:rect l="l" t="t" r="r" b="b"/>
                <a:pathLst>
                  <a:path w="1447" h="835" extrusionOk="0">
                    <a:moveTo>
                      <a:pt x="307" y="1"/>
                    </a:moveTo>
                    <a:cubicBezTo>
                      <a:pt x="182" y="135"/>
                      <a:pt x="96" y="288"/>
                      <a:pt x="39" y="461"/>
                    </a:cubicBezTo>
                    <a:cubicBezTo>
                      <a:pt x="0" y="719"/>
                      <a:pt x="211" y="834"/>
                      <a:pt x="613" y="834"/>
                    </a:cubicBezTo>
                    <a:cubicBezTo>
                      <a:pt x="930" y="834"/>
                      <a:pt x="1294" y="758"/>
                      <a:pt x="1447" y="614"/>
                    </a:cubicBezTo>
                    <a:cubicBezTo>
                      <a:pt x="1131" y="307"/>
                      <a:pt x="728" y="97"/>
                      <a:pt x="30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8" name="Google Shape;1213;p49">
                <a:extLst>
                  <a:ext uri="{FF2B5EF4-FFF2-40B4-BE49-F238E27FC236}">
                    <a16:creationId xmlns:a16="http://schemas.microsoft.com/office/drawing/2014/main" id="{7AB84679-2DAD-4DE1-A7AA-579D635A4576}"/>
                  </a:ext>
                </a:extLst>
              </p:cNvPr>
              <p:cNvSpPr/>
              <p:nvPr/>
            </p:nvSpPr>
            <p:spPr>
              <a:xfrm rot="-442840">
                <a:off x="4564314" y="3305386"/>
                <a:ext cx="70194" cy="40181"/>
              </a:xfrm>
              <a:custGeom>
                <a:avLst/>
                <a:gdLst/>
                <a:ahLst/>
                <a:cxnLst/>
                <a:rect l="l" t="t" r="r" b="b"/>
                <a:pathLst>
                  <a:path w="1291" h="739" extrusionOk="0">
                    <a:moveTo>
                      <a:pt x="93" y="0"/>
                    </a:moveTo>
                    <a:cubicBezTo>
                      <a:pt x="15" y="0"/>
                      <a:pt x="1" y="107"/>
                      <a:pt x="74" y="125"/>
                    </a:cubicBezTo>
                    <a:cubicBezTo>
                      <a:pt x="496" y="221"/>
                      <a:pt x="879" y="422"/>
                      <a:pt x="1195" y="719"/>
                    </a:cubicBezTo>
                    <a:cubicBezTo>
                      <a:pt x="1205" y="729"/>
                      <a:pt x="1214" y="738"/>
                      <a:pt x="1233" y="738"/>
                    </a:cubicBezTo>
                    <a:cubicBezTo>
                      <a:pt x="1243" y="729"/>
                      <a:pt x="1262" y="719"/>
                      <a:pt x="1272" y="710"/>
                    </a:cubicBezTo>
                    <a:cubicBezTo>
                      <a:pt x="1291" y="681"/>
                      <a:pt x="1291" y="652"/>
                      <a:pt x="1272" y="623"/>
                    </a:cubicBezTo>
                    <a:cubicBezTo>
                      <a:pt x="946" y="317"/>
                      <a:pt x="534" y="97"/>
                      <a:pt x="103" y="1"/>
                    </a:cubicBezTo>
                    <a:cubicBezTo>
                      <a:pt x="100" y="0"/>
                      <a:pt x="96" y="0"/>
                      <a:pt x="9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9" name="Google Shape;1214;p49">
                <a:extLst>
                  <a:ext uri="{FF2B5EF4-FFF2-40B4-BE49-F238E27FC236}">
                    <a16:creationId xmlns:a16="http://schemas.microsoft.com/office/drawing/2014/main" id="{EA181513-DAB1-4036-819C-97AFEA3D15F6}"/>
                  </a:ext>
                </a:extLst>
              </p:cNvPr>
              <p:cNvSpPr/>
              <p:nvPr/>
            </p:nvSpPr>
            <p:spPr>
              <a:xfrm rot="-442840">
                <a:off x="4575836" y="3270519"/>
                <a:ext cx="46923" cy="24359"/>
              </a:xfrm>
              <a:custGeom>
                <a:avLst/>
                <a:gdLst/>
                <a:ahLst/>
                <a:cxnLst/>
                <a:rect l="l" t="t" r="r" b="b"/>
                <a:pathLst>
                  <a:path w="863" h="448" extrusionOk="0">
                    <a:moveTo>
                      <a:pt x="606" y="1"/>
                    </a:moveTo>
                    <a:cubicBezTo>
                      <a:pt x="460" y="1"/>
                      <a:pt x="219" y="199"/>
                      <a:pt x="1" y="435"/>
                    </a:cubicBezTo>
                    <a:cubicBezTo>
                      <a:pt x="130" y="443"/>
                      <a:pt x="259" y="448"/>
                      <a:pt x="388" y="448"/>
                    </a:cubicBezTo>
                    <a:cubicBezTo>
                      <a:pt x="547" y="448"/>
                      <a:pt x="705" y="441"/>
                      <a:pt x="863" y="425"/>
                    </a:cubicBezTo>
                    <a:cubicBezTo>
                      <a:pt x="806" y="214"/>
                      <a:pt x="729" y="32"/>
                      <a:pt x="662" y="13"/>
                    </a:cubicBezTo>
                    <a:cubicBezTo>
                      <a:pt x="645" y="5"/>
                      <a:pt x="627" y="1"/>
                      <a:pt x="6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0" name="Google Shape;1215;p49">
                <a:extLst>
                  <a:ext uri="{FF2B5EF4-FFF2-40B4-BE49-F238E27FC236}">
                    <a16:creationId xmlns:a16="http://schemas.microsoft.com/office/drawing/2014/main" id="{D0A12499-86E0-4F7C-A55F-C0A50A0597AD}"/>
                  </a:ext>
                </a:extLst>
              </p:cNvPr>
              <p:cNvSpPr/>
              <p:nvPr/>
            </p:nvSpPr>
            <p:spPr>
              <a:xfrm rot="-442840">
                <a:off x="4573659" y="3289776"/>
                <a:ext cx="55133" cy="8428"/>
              </a:xfrm>
              <a:custGeom>
                <a:avLst/>
                <a:gdLst/>
                <a:ahLst/>
                <a:cxnLst/>
                <a:rect l="l" t="t" r="r" b="b"/>
                <a:pathLst>
                  <a:path w="1014" h="155" extrusionOk="0">
                    <a:moveTo>
                      <a:pt x="930" y="0"/>
                    </a:moveTo>
                    <a:cubicBezTo>
                      <a:pt x="927" y="0"/>
                      <a:pt x="924" y="1"/>
                      <a:pt x="920" y="1"/>
                    </a:cubicBezTo>
                    <a:cubicBezTo>
                      <a:pt x="758" y="23"/>
                      <a:pt x="592" y="33"/>
                      <a:pt x="426" y="33"/>
                    </a:cubicBezTo>
                    <a:cubicBezTo>
                      <a:pt x="309" y="33"/>
                      <a:pt x="192" y="28"/>
                      <a:pt x="77" y="20"/>
                    </a:cubicBezTo>
                    <a:cubicBezTo>
                      <a:pt x="72" y="19"/>
                      <a:pt x="67" y="18"/>
                      <a:pt x="63" y="18"/>
                    </a:cubicBezTo>
                    <a:cubicBezTo>
                      <a:pt x="32" y="18"/>
                      <a:pt x="10" y="43"/>
                      <a:pt x="10" y="68"/>
                    </a:cubicBezTo>
                    <a:cubicBezTo>
                      <a:pt x="1" y="106"/>
                      <a:pt x="29" y="135"/>
                      <a:pt x="58" y="135"/>
                    </a:cubicBezTo>
                    <a:cubicBezTo>
                      <a:pt x="192" y="154"/>
                      <a:pt x="307" y="154"/>
                      <a:pt x="432" y="154"/>
                    </a:cubicBezTo>
                    <a:cubicBezTo>
                      <a:pt x="595" y="154"/>
                      <a:pt x="767" y="145"/>
                      <a:pt x="940" y="125"/>
                    </a:cubicBezTo>
                    <a:cubicBezTo>
                      <a:pt x="1013" y="116"/>
                      <a:pt x="1007" y="0"/>
                      <a:pt x="93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1" name="Google Shape;1216;p49">
                <a:extLst>
                  <a:ext uri="{FF2B5EF4-FFF2-40B4-BE49-F238E27FC236}">
                    <a16:creationId xmlns:a16="http://schemas.microsoft.com/office/drawing/2014/main" id="{ED933F5E-2F21-4CA9-9FE3-CFB50E694D03}"/>
                  </a:ext>
                </a:extLst>
              </p:cNvPr>
              <p:cNvSpPr/>
              <p:nvPr/>
            </p:nvSpPr>
            <p:spPr>
              <a:xfrm rot="-442840">
                <a:off x="4547966" y="3268423"/>
                <a:ext cx="90148" cy="89822"/>
              </a:xfrm>
              <a:custGeom>
                <a:avLst/>
                <a:gdLst/>
                <a:ahLst/>
                <a:cxnLst/>
                <a:rect l="l" t="t" r="r" b="b"/>
                <a:pathLst>
                  <a:path w="1658" h="1652" extrusionOk="0">
                    <a:moveTo>
                      <a:pt x="1217" y="119"/>
                    </a:moveTo>
                    <a:cubicBezTo>
                      <a:pt x="1313" y="167"/>
                      <a:pt x="1533" y="933"/>
                      <a:pt x="1514" y="1211"/>
                    </a:cubicBezTo>
                    <a:cubicBezTo>
                      <a:pt x="1495" y="1412"/>
                      <a:pt x="1064" y="1527"/>
                      <a:pt x="661" y="1527"/>
                    </a:cubicBezTo>
                    <a:cubicBezTo>
                      <a:pt x="422" y="1527"/>
                      <a:pt x="259" y="1489"/>
                      <a:pt x="182" y="1412"/>
                    </a:cubicBezTo>
                    <a:cubicBezTo>
                      <a:pt x="144" y="1355"/>
                      <a:pt x="125" y="1288"/>
                      <a:pt x="144" y="1230"/>
                    </a:cubicBezTo>
                    <a:cubicBezTo>
                      <a:pt x="173" y="1039"/>
                      <a:pt x="700" y="368"/>
                      <a:pt x="1045" y="167"/>
                    </a:cubicBezTo>
                    <a:cubicBezTo>
                      <a:pt x="1093" y="138"/>
                      <a:pt x="1140" y="119"/>
                      <a:pt x="1188" y="119"/>
                    </a:cubicBezTo>
                    <a:close/>
                    <a:moveTo>
                      <a:pt x="1176" y="0"/>
                    </a:moveTo>
                    <a:cubicBezTo>
                      <a:pt x="1111" y="0"/>
                      <a:pt x="1047" y="22"/>
                      <a:pt x="987" y="61"/>
                    </a:cubicBezTo>
                    <a:cubicBezTo>
                      <a:pt x="623" y="272"/>
                      <a:pt x="58" y="972"/>
                      <a:pt x="29" y="1211"/>
                    </a:cubicBezTo>
                    <a:cubicBezTo>
                      <a:pt x="0" y="1307"/>
                      <a:pt x="29" y="1412"/>
                      <a:pt x="96" y="1489"/>
                    </a:cubicBezTo>
                    <a:cubicBezTo>
                      <a:pt x="182" y="1604"/>
                      <a:pt x="374" y="1652"/>
                      <a:pt x="661" y="1652"/>
                    </a:cubicBezTo>
                    <a:cubicBezTo>
                      <a:pt x="1112" y="1652"/>
                      <a:pt x="1610" y="1518"/>
                      <a:pt x="1629" y="1221"/>
                    </a:cubicBezTo>
                    <a:cubicBezTo>
                      <a:pt x="1658" y="981"/>
                      <a:pt x="1447" y="90"/>
                      <a:pt x="1265" y="14"/>
                    </a:cubicBezTo>
                    <a:cubicBezTo>
                      <a:pt x="1235" y="5"/>
                      <a:pt x="1206" y="0"/>
                      <a:pt x="117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2" name="Google Shape;1217;p49">
                <a:extLst>
                  <a:ext uri="{FF2B5EF4-FFF2-40B4-BE49-F238E27FC236}">
                    <a16:creationId xmlns:a16="http://schemas.microsoft.com/office/drawing/2014/main" id="{7087C9A5-92E8-4192-AC43-0995502651F6}"/>
                  </a:ext>
                </a:extLst>
              </p:cNvPr>
              <p:cNvSpPr/>
              <p:nvPr/>
            </p:nvSpPr>
            <p:spPr>
              <a:xfrm rot="-442840">
                <a:off x="4585661" y="2351037"/>
                <a:ext cx="397512" cy="362007"/>
              </a:xfrm>
              <a:custGeom>
                <a:avLst/>
                <a:gdLst/>
                <a:ahLst/>
                <a:cxnLst/>
                <a:rect l="l" t="t" r="r" b="b"/>
                <a:pathLst>
                  <a:path w="7311" h="6658" extrusionOk="0">
                    <a:moveTo>
                      <a:pt x="6945" y="1"/>
                    </a:moveTo>
                    <a:cubicBezTo>
                      <a:pt x="5855" y="1"/>
                      <a:pt x="1653" y="1063"/>
                      <a:pt x="0" y="2749"/>
                    </a:cubicBezTo>
                    <a:cubicBezTo>
                      <a:pt x="0" y="2749"/>
                      <a:pt x="1093" y="5700"/>
                      <a:pt x="4762" y="6658"/>
                    </a:cubicBezTo>
                    <a:cubicBezTo>
                      <a:pt x="6381" y="4502"/>
                      <a:pt x="7310" y="430"/>
                      <a:pt x="7205" y="66"/>
                    </a:cubicBezTo>
                    <a:cubicBezTo>
                      <a:pt x="7192" y="22"/>
                      <a:pt x="7100" y="1"/>
                      <a:pt x="6945" y="1"/>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3" name="Google Shape;1218;p49">
                <a:extLst>
                  <a:ext uri="{FF2B5EF4-FFF2-40B4-BE49-F238E27FC236}">
                    <a16:creationId xmlns:a16="http://schemas.microsoft.com/office/drawing/2014/main" id="{AEC164ED-108E-45E7-9D98-CBA8050E8A53}"/>
                  </a:ext>
                </a:extLst>
              </p:cNvPr>
              <p:cNvSpPr/>
              <p:nvPr/>
            </p:nvSpPr>
            <p:spPr>
              <a:xfrm rot="-442840">
                <a:off x="4578879" y="2344623"/>
                <a:ext cx="411051" cy="375057"/>
              </a:xfrm>
              <a:custGeom>
                <a:avLst/>
                <a:gdLst/>
                <a:ahLst/>
                <a:cxnLst/>
                <a:rect l="l" t="t" r="r" b="b"/>
                <a:pathLst>
                  <a:path w="7560" h="6898" extrusionOk="0">
                    <a:moveTo>
                      <a:pt x="7084" y="239"/>
                    </a:moveTo>
                    <a:cubicBezTo>
                      <a:pt x="7142" y="239"/>
                      <a:pt x="7186" y="243"/>
                      <a:pt x="7215" y="251"/>
                    </a:cubicBezTo>
                    <a:cubicBezTo>
                      <a:pt x="7253" y="750"/>
                      <a:pt x="6362" y="4553"/>
                      <a:pt x="4839" y="6641"/>
                    </a:cubicBezTo>
                    <a:cubicBezTo>
                      <a:pt x="1649" y="5770"/>
                      <a:pt x="461" y="3346"/>
                      <a:pt x="269" y="2896"/>
                    </a:cubicBezTo>
                    <a:cubicBezTo>
                      <a:pt x="1989" y="1212"/>
                      <a:pt x="6186" y="239"/>
                      <a:pt x="7084" y="239"/>
                    </a:cubicBezTo>
                    <a:close/>
                    <a:moveTo>
                      <a:pt x="7053" y="1"/>
                    </a:moveTo>
                    <a:cubicBezTo>
                      <a:pt x="5838" y="1"/>
                      <a:pt x="1683" y="1111"/>
                      <a:pt x="39" y="2790"/>
                    </a:cubicBezTo>
                    <a:cubicBezTo>
                      <a:pt x="10" y="2819"/>
                      <a:pt x="1" y="2867"/>
                      <a:pt x="10" y="2915"/>
                    </a:cubicBezTo>
                    <a:cubicBezTo>
                      <a:pt x="30" y="2944"/>
                      <a:pt x="1170" y="5933"/>
                      <a:pt x="4858" y="6891"/>
                    </a:cubicBezTo>
                    <a:cubicBezTo>
                      <a:pt x="4863" y="6895"/>
                      <a:pt x="4868" y="6898"/>
                      <a:pt x="4872" y="6898"/>
                    </a:cubicBezTo>
                    <a:cubicBezTo>
                      <a:pt x="4877" y="6898"/>
                      <a:pt x="4882" y="6895"/>
                      <a:pt x="4887" y="6891"/>
                    </a:cubicBezTo>
                    <a:cubicBezTo>
                      <a:pt x="4894" y="6892"/>
                      <a:pt x="4900" y="6893"/>
                      <a:pt x="4907" y="6893"/>
                    </a:cubicBezTo>
                    <a:cubicBezTo>
                      <a:pt x="4938" y="6893"/>
                      <a:pt x="4967" y="6876"/>
                      <a:pt x="4983" y="6852"/>
                    </a:cubicBezTo>
                    <a:cubicBezTo>
                      <a:pt x="6573" y="4725"/>
                      <a:pt x="7560" y="587"/>
                      <a:pt x="7445" y="156"/>
                    </a:cubicBezTo>
                    <a:cubicBezTo>
                      <a:pt x="7416" y="89"/>
                      <a:pt x="7349" y="41"/>
                      <a:pt x="7282" y="22"/>
                    </a:cubicBezTo>
                    <a:cubicBezTo>
                      <a:pt x="7225" y="8"/>
                      <a:pt x="7148" y="1"/>
                      <a:pt x="7053"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4" name="Google Shape;1219;p49">
                <a:extLst>
                  <a:ext uri="{FF2B5EF4-FFF2-40B4-BE49-F238E27FC236}">
                    <a16:creationId xmlns:a16="http://schemas.microsoft.com/office/drawing/2014/main" id="{217F0121-5B7D-4E2F-83AD-D7ECD60EB6AC}"/>
                  </a:ext>
                </a:extLst>
              </p:cNvPr>
              <p:cNvSpPr/>
              <p:nvPr/>
            </p:nvSpPr>
            <p:spPr>
              <a:xfrm rot="-442840">
                <a:off x="4643642" y="2469935"/>
                <a:ext cx="256363" cy="242118"/>
              </a:xfrm>
              <a:custGeom>
                <a:avLst/>
                <a:gdLst/>
                <a:ahLst/>
                <a:cxnLst/>
                <a:rect l="l" t="t" r="r" b="b"/>
                <a:pathLst>
                  <a:path w="4715" h="4453" extrusionOk="0">
                    <a:moveTo>
                      <a:pt x="4503" y="1"/>
                    </a:moveTo>
                    <a:cubicBezTo>
                      <a:pt x="3871" y="1"/>
                      <a:pt x="1041" y="873"/>
                      <a:pt x="1" y="2076"/>
                    </a:cubicBezTo>
                    <a:cubicBezTo>
                      <a:pt x="1" y="2076"/>
                      <a:pt x="834" y="3964"/>
                      <a:pt x="3277" y="4452"/>
                    </a:cubicBezTo>
                    <a:cubicBezTo>
                      <a:pt x="4254" y="2977"/>
                      <a:pt x="4714" y="266"/>
                      <a:pt x="4628" y="36"/>
                    </a:cubicBezTo>
                    <a:cubicBezTo>
                      <a:pt x="4619" y="12"/>
                      <a:pt x="4576" y="1"/>
                      <a:pt x="4503"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5" name="Google Shape;1220;p49">
                <a:extLst>
                  <a:ext uri="{FF2B5EF4-FFF2-40B4-BE49-F238E27FC236}">
                    <a16:creationId xmlns:a16="http://schemas.microsoft.com/office/drawing/2014/main" id="{08664E69-38F5-48F0-88CD-D0D72C103554}"/>
                  </a:ext>
                </a:extLst>
              </p:cNvPr>
              <p:cNvSpPr/>
              <p:nvPr/>
            </p:nvSpPr>
            <p:spPr>
              <a:xfrm rot="-442840">
                <a:off x="4636931" y="2463681"/>
                <a:ext cx="269847" cy="255112"/>
              </a:xfrm>
              <a:custGeom>
                <a:avLst/>
                <a:gdLst/>
                <a:ahLst/>
                <a:cxnLst/>
                <a:rect l="l" t="t" r="r" b="b"/>
                <a:pathLst>
                  <a:path w="4963" h="4692" extrusionOk="0">
                    <a:moveTo>
                      <a:pt x="4613" y="236"/>
                    </a:moveTo>
                    <a:cubicBezTo>
                      <a:pt x="4625" y="236"/>
                      <a:pt x="4637" y="236"/>
                      <a:pt x="4647" y="237"/>
                    </a:cubicBezTo>
                    <a:cubicBezTo>
                      <a:pt x="4666" y="658"/>
                      <a:pt x="4235" y="3044"/>
                      <a:pt x="3344" y="4433"/>
                    </a:cubicBezTo>
                    <a:cubicBezTo>
                      <a:pt x="2041" y="4174"/>
                      <a:pt x="920" y="3360"/>
                      <a:pt x="268" y="2210"/>
                    </a:cubicBezTo>
                    <a:cubicBezTo>
                      <a:pt x="1327" y="1067"/>
                      <a:pt x="4063" y="236"/>
                      <a:pt x="4613" y="236"/>
                    </a:cubicBezTo>
                    <a:close/>
                    <a:moveTo>
                      <a:pt x="4634" y="0"/>
                    </a:moveTo>
                    <a:cubicBezTo>
                      <a:pt x="3921" y="0"/>
                      <a:pt x="1079" y="909"/>
                      <a:pt x="38" y="2115"/>
                    </a:cubicBezTo>
                    <a:cubicBezTo>
                      <a:pt x="0" y="2143"/>
                      <a:pt x="0" y="2201"/>
                      <a:pt x="19" y="2239"/>
                    </a:cubicBezTo>
                    <a:cubicBezTo>
                      <a:pt x="48" y="2316"/>
                      <a:pt x="901" y="4194"/>
                      <a:pt x="3382" y="4692"/>
                    </a:cubicBezTo>
                    <a:lnTo>
                      <a:pt x="3401" y="4692"/>
                    </a:lnTo>
                    <a:cubicBezTo>
                      <a:pt x="3439" y="4692"/>
                      <a:pt x="3478" y="4673"/>
                      <a:pt x="3507" y="4644"/>
                    </a:cubicBezTo>
                    <a:cubicBezTo>
                      <a:pt x="4493" y="3140"/>
                      <a:pt x="4963" y="400"/>
                      <a:pt x="4867" y="112"/>
                    </a:cubicBezTo>
                    <a:cubicBezTo>
                      <a:pt x="4838" y="55"/>
                      <a:pt x="4781" y="16"/>
                      <a:pt x="4723" y="7"/>
                    </a:cubicBezTo>
                    <a:cubicBezTo>
                      <a:pt x="4699" y="2"/>
                      <a:pt x="4669" y="0"/>
                      <a:pt x="4634"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6" name="Google Shape;1221;p49">
                <a:extLst>
                  <a:ext uri="{FF2B5EF4-FFF2-40B4-BE49-F238E27FC236}">
                    <a16:creationId xmlns:a16="http://schemas.microsoft.com/office/drawing/2014/main" id="{ACE421A2-0055-49FD-B01C-8A30792F2864}"/>
                  </a:ext>
                </a:extLst>
              </p:cNvPr>
              <p:cNvSpPr/>
              <p:nvPr/>
            </p:nvSpPr>
            <p:spPr>
              <a:xfrm rot="-442852">
                <a:off x="3954620" y="2344276"/>
                <a:ext cx="347009" cy="416280"/>
              </a:xfrm>
              <a:custGeom>
                <a:avLst/>
                <a:gdLst/>
                <a:ahLst/>
                <a:cxnLst/>
                <a:rect l="l" t="t" r="r" b="b"/>
                <a:pathLst>
                  <a:path w="6382" h="7656" extrusionOk="0">
                    <a:moveTo>
                      <a:pt x="664" y="1"/>
                    </a:moveTo>
                    <a:cubicBezTo>
                      <a:pt x="663" y="1"/>
                      <a:pt x="663" y="1"/>
                      <a:pt x="662" y="1"/>
                    </a:cubicBezTo>
                    <a:cubicBezTo>
                      <a:pt x="288" y="10"/>
                      <a:pt x="1" y="5337"/>
                      <a:pt x="1361" y="7655"/>
                    </a:cubicBezTo>
                    <a:cubicBezTo>
                      <a:pt x="1361" y="7655"/>
                      <a:pt x="4494" y="7368"/>
                      <a:pt x="6381" y="4082"/>
                    </a:cubicBezTo>
                    <a:cubicBezTo>
                      <a:pt x="4728" y="1960"/>
                      <a:pt x="1053" y="1"/>
                      <a:pt x="664" y="1"/>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7" name="Google Shape;1222;p49">
                <a:extLst>
                  <a:ext uri="{FF2B5EF4-FFF2-40B4-BE49-F238E27FC236}">
                    <a16:creationId xmlns:a16="http://schemas.microsoft.com/office/drawing/2014/main" id="{3EF374ED-BBA4-4928-A6C2-DAC5BBD152DD}"/>
                  </a:ext>
                </a:extLst>
              </p:cNvPr>
              <p:cNvSpPr/>
              <p:nvPr/>
            </p:nvSpPr>
            <p:spPr>
              <a:xfrm rot="-442840">
                <a:off x="3953596" y="2337687"/>
                <a:ext cx="354286" cy="429265"/>
              </a:xfrm>
              <a:custGeom>
                <a:avLst/>
                <a:gdLst/>
                <a:ahLst/>
                <a:cxnLst/>
                <a:rect l="l" t="t" r="r" b="b"/>
                <a:pathLst>
                  <a:path w="6516" h="7895" extrusionOk="0">
                    <a:moveTo>
                      <a:pt x="719" y="240"/>
                    </a:moveTo>
                    <a:cubicBezTo>
                      <a:pt x="1208" y="336"/>
                      <a:pt x="4647" y="2195"/>
                      <a:pt x="6256" y="4207"/>
                    </a:cubicBezTo>
                    <a:cubicBezTo>
                      <a:pt x="4580" y="7061"/>
                      <a:pt x="1926" y="7569"/>
                      <a:pt x="1447" y="7636"/>
                    </a:cubicBezTo>
                    <a:cubicBezTo>
                      <a:pt x="192" y="5404"/>
                      <a:pt x="460" y="671"/>
                      <a:pt x="719" y="240"/>
                    </a:cubicBezTo>
                    <a:close/>
                    <a:moveTo>
                      <a:pt x="681" y="1"/>
                    </a:moveTo>
                    <a:cubicBezTo>
                      <a:pt x="604" y="10"/>
                      <a:pt x="537" y="49"/>
                      <a:pt x="508" y="116"/>
                    </a:cubicBezTo>
                    <a:cubicBezTo>
                      <a:pt x="125" y="815"/>
                      <a:pt x="0" y="5653"/>
                      <a:pt x="1275" y="7828"/>
                    </a:cubicBezTo>
                    <a:cubicBezTo>
                      <a:pt x="1303" y="7866"/>
                      <a:pt x="1342" y="7885"/>
                      <a:pt x="1380" y="7885"/>
                    </a:cubicBezTo>
                    <a:lnTo>
                      <a:pt x="1380" y="7895"/>
                    </a:lnTo>
                    <a:cubicBezTo>
                      <a:pt x="1418" y="7885"/>
                      <a:pt x="4599" y="7569"/>
                      <a:pt x="6496" y="4264"/>
                    </a:cubicBezTo>
                    <a:cubicBezTo>
                      <a:pt x="6515" y="4216"/>
                      <a:pt x="6515" y="4168"/>
                      <a:pt x="6486" y="4130"/>
                    </a:cubicBezTo>
                    <a:cubicBezTo>
                      <a:pt x="4858" y="2041"/>
                      <a:pt x="1131" y="1"/>
                      <a:pt x="68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8" name="Google Shape;1223;p49">
                <a:extLst>
                  <a:ext uri="{FF2B5EF4-FFF2-40B4-BE49-F238E27FC236}">
                    <a16:creationId xmlns:a16="http://schemas.microsoft.com/office/drawing/2014/main" id="{8BC0CEC4-1A79-4CEB-A63D-A6F3828D1C48}"/>
                  </a:ext>
                </a:extLst>
              </p:cNvPr>
              <p:cNvSpPr/>
              <p:nvPr/>
            </p:nvSpPr>
            <p:spPr>
              <a:xfrm rot="-442840">
                <a:off x="4070327" y="2454206"/>
                <a:ext cx="225588" cy="271478"/>
              </a:xfrm>
              <a:custGeom>
                <a:avLst/>
                <a:gdLst/>
                <a:ahLst/>
                <a:cxnLst/>
                <a:rect l="l" t="t" r="r" b="b"/>
                <a:pathLst>
                  <a:path w="4149" h="4993" extrusionOk="0">
                    <a:moveTo>
                      <a:pt x="247" y="1"/>
                    </a:moveTo>
                    <a:cubicBezTo>
                      <a:pt x="244" y="1"/>
                      <a:pt x="242" y="1"/>
                      <a:pt x="240" y="1"/>
                    </a:cubicBezTo>
                    <a:cubicBezTo>
                      <a:pt x="1" y="20"/>
                      <a:pt x="10" y="3526"/>
                      <a:pt x="997" y="4992"/>
                    </a:cubicBezTo>
                    <a:cubicBezTo>
                      <a:pt x="997" y="4992"/>
                      <a:pt x="3038" y="4695"/>
                      <a:pt x="4149" y="2453"/>
                    </a:cubicBezTo>
                    <a:cubicBezTo>
                      <a:pt x="2990" y="1133"/>
                      <a:pt x="530" y="1"/>
                      <a:pt x="24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9" name="Google Shape;1224;p49">
                <a:extLst>
                  <a:ext uri="{FF2B5EF4-FFF2-40B4-BE49-F238E27FC236}">
                    <a16:creationId xmlns:a16="http://schemas.microsoft.com/office/drawing/2014/main" id="{154B4AED-BF30-4F0D-A72B-EFC33F7C26D8}"/>
                  </a:ext>
                </a:extLst>
              </p:cNvPr>
              <p:cNvSpPr/>
              <p:nvPr/>
            </p:nvSpPr>
            <p:spPr>
              <a:xfrm rot="-442840">
                <a:off x="4062496" y="2447441"/>
                <a:ext cx="240758" cy="285017"/>
              </a:xfrm>
              <a:custGeom>
                <a:avLst/>
                <a:gdLst/>
                <a:ahLst/>
                <a:cxnLst/>
                <a:rect l="l" t="t" r="r" b="b"/>
                <a:pathLst>
                  <a:path w="4428" h="5242" extrusionOk="0">
                    <a:moveTo>
                      <a:pt x="432" y="250"/>
                    </a:moveTo>
                    <a:cubicBezTo>
                      <a:pt x="854" y="337"/>
                      <a:pt x="3038" y="1381"/>
                      <a:pt x="4149" y="2597"/>
                    </a:cubicBezTo>
                    <a:cubicBezTo>
                      <a:pt x="3565" y="3785"/>
                      <a:pt x="2482" y="4657"/>
                      <a:pt x="1198" y="4983"/>
                    </a:cubicBezTo>
                    <a:cubicBezTo>
                      <a:pt x="355" y="3632"/>
                      <a:pt x="288" y="681"/>
                      <a:pt x="432" y="250"/>
                    </a:cubicBezTo>
                    <a:close/>
                    <a:moveTo>
                      <a:pt x="382" y="1"/>
                    </a:moveTo>
                    <a:cubicBezTo>
                      <a:pt x="380" y="1"/>
                      <a:pt x="377" y="1"/>
                      <a:pt x="375" y="1"/>
                    </a:cubicBezTo>
                    <a:cubicBezTo>
                      <a:pt x="308" y="11"/>
                      <a:pt x="260" y="49"/>
                      <a:pt x="231" y="116"/>
                    </a:cubicBezTo>
                    <a:cubicBezTo>
                      <a:pt x="1" y="586"/>
                      <a:pt x="106" y="3795"/>
                      <a:pt x="1036" y="5184"/>
                    </a:cubicBezTo>
                    <a:cubicBezTo>
                      <a:pt x="1064" y="5222"/>
                      <a:pt x="1103" y="5242"/>
                      <a:pt x="1141" y="5242"/>
                    </a:cubicBezTo>
                    <a:lnTo>
                      <a:pt x="1160" y="5242"/>
                    </a:lnTo>
                    <a:cubicBezTo>
                      <a:pt x="1246" y="5222"/>
                      <a:pt x="3277" y="4897"/>
                      <a:pt x="4408" y="2636"/>
                    </a:cubicBezTo>
                    <a:cubicBezTo>
                      <a:pt x="4427" y="2588"/>
                      <a:pt x="4417" y="2540"/>
                      <a:pt x="4389" y="2502"/>
                    </a:cubicBezTo>
                    <a:cubicBezTo>
                      <a:pt x="3210" y="1162"/>
                      <a:pt x="722" y="1"/>
                      <a:pt x="38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0" name="Google Shape;1225;p49">
                <a:extLst>
                  <a:ext uri="{FF2B5EF4-FFF2-40B4-BE49-F238E27FC236}">
                    <a16:creationId xmlns:a16="http://schemas.microsoft.com/office/drawing/2014/main" id="{ABA9707A-15A2-4B04-9030-90C252A262C1}"/>
                  </a:ext>
                </a:extLst>
              </p:cNvPr>
              <p:cNvSpPr/>
              <p:nvPr/>
            </p:nvSpPr>
            <p:spPr>
              <a:xfrm rot="-442840">
                <a:off x="3982672" y="2460332"/>
                <a:ext cx="1025669" cy="662411"/>
              </a:xfrm>
              <a:custGeom>
                <a:avLst/>
                <a:gdLst/>
                <a:ahLst/>
                <a:cxnLst/>
                <a:rect l="l" t="t" r="r" b="b"/>
                <a:pathLst>
                  <a:path w="18864" h="12183" extrusionOk="0">
                    <a:moveTo>
                      <a:pt x="8922" y="0"/>
                    </a:moveTo>
                    <a:cubicBezTo>
                      <a:pt x="7430" y="0"/>
                      <a:pt x="5980" y="415"/>
                      <a:pt x="3679" y="1681"/>
                    </a:cubicBezTo>
                    <a:cubicBezTo>
                      <a:pt x="451" y="3463"/>
                      <a:pt x="0" y="6040"/>
                      <a:pt x="173" y="7592"/>
                    </a:cubicBezTo>
                    <a:cubicBezTo>
                      <a:pt x="400" y="9733"/>
                      <a:pt x="1629" y="12182"/>
                      <a:pt x="1759" y="12182"/>
                    </a:cubicBezTo>
                    <a:cubicBezTo>
                      <a:pt x="1760" y="12182"/>
                      <a:pt x="1762" y="12182"/>
                      <a:pt x="1763" y="12181"/>
                    </a:cubicBezTo>
                    <a:cubicBezTo>
                      <a:pt x="1878" y="12114"/>
                      <a:pt x="2520" y="10160"/>
                      <a:pt x="2520" y="10160"/>
                    </a:cubicBezTo>
                    <a:cubicBezTo>
                      <a:pt x="2836" y="9671"/>
                      <a:pt x="3746" y="8349"/>
                      <a:pt x="3746" y="8349"/>
                    </a:cubicBezTo>
                    <a:lnTo>
                      <a:pt x="3746" y="8349"/>
                    </a:lnTo>
                    <a:cubicBezTo>
                      <a:pt x="3641" y="8740"/>
                      <a:pt x="3546" y="9528"/>
                      <a:pt x="3601" y="9528"/>
                    </a:cubicBezTo>
                    <a:cubicBezTo>
                      <a:pt x="3602" y="9528"/>
                      <a:pt x="3602" y="9528"/>
                      <a:pt x="3602" y="9527"/>
                    </a:cubicBezTo>
                    <a:cubicBezTo>
                      <a:pt x="3660" y="9518"/>
                      <a:pt x="6572" y="7803"/>
                      <a:pt x="7511" y="5849"/>
                    </a:cubicBezTo>
                    <a:lnTo>
                      <a:pt x="7511" y="5849"/>
                    </a:lnTo>
                    <a:cubicBezTo>
                      <a:pt x="7454" y="7209"/>
                      <a:pt x="7954" y="8512"/>
                      <a:pt x="8018" y="8512"/>
                    </a:cubicBezTo>
                    <a:cubicBezTo>
                      <a:pt x="8018" y="8512"/>
                      <a:pt x="8018" y="8512"/>
                      <a:pt x="8019" y="8512"/>
                    </a:cubicBezTo>
                    <a:cubicBezTo>
                      <a:pt x="8086" y="8493"/>
                      <a:pt x="8757" y="7583"/>
                      <a:pt x="8757" y="7583"/>
                    </a:cubicBezTo>
                    <a:lnTo>
                      <a:pt x="8757" y="7583"/>
                    </a:lnTo>
                    <a:cubicBezTo>
                      <a:pt x="8737" y="7966"/>
                      <a:pt x="9054" y="8771"/>
                      <a:pt x="9054" y="8771"/>
                    </a:cubicBezTo>
                    <a:cubicBezTo>
                      <a:pt x="9054" y="8771"/>
                      <a:pt x="9475" y="11223"/>
                      <a:pt x="9638" y="11242"/>
                    </a:cubicBezTo>
                    <a:cubicBezTo>
                      <a:pt x="9638" y="11242"/>
                      <a:pt x="9639" y="11242"/>
                      <a:pt x="9639" y="11242"/>
                    </a:cubicBezTo>
                    <a:cubicBezTo>
                      <a:pt x="9814" y="11242"/>
                      <a:pt x="12322" y="9486"/>
                      <a:pt x="12867" y="8157"/>
                    </a:cubicBezTo>
                    <a:cubicBezTo>
                      <a:pt x="12913" y="8389"/>
                      <a:pt x="13120" y="8888"/>
                      <a:pt x="13186" y="8888"/>
                    </a:cubicBezTo>
                    <a:cubicBezTo>
                      <a:pt x="13188" y="8888"/>
                      <a:pt x="13190" y="8887"/>
                      <a:pt x="13192" y="8886"/>
                    </a:cubicBezTo>
                    <a:cubicBezTo>
                      <a:pt x="13250" y="8847"/>
                      <a:pt x="13863" y="7391"/>
                      <a:pt x="13863" y="6634"/>
                    </a:cubicBezTo>
                    <a:cubicBezTo>
                      <a:pt x="14332" y="7808"/>
                      <a:pt x="14829" y="9616"/>
                      <a:pt x="14921" y="9616"/>
                    </a:cubicBezTo>
                    <a:cubicBezTo>
                      <a:pt x="14923" y="9616"/>
                      <a:pt x="14925" y="9615"/>
                      <a:pt x="14926" y="9614"/>
                    </a:cubicBezTo>
                    <a:cubicBezTo>
                      <a:pt x="15012" y="9547"/>
                      <a:pt x="15214" y="9020"/>
                      <a:pt x="15214" y="9020"/>
                    </a:cubicBezTo>
                    <a:cubicBezTo>
                      <a:pt x="15375" y="9683"/>
                      <a:pt x="15845" y="11760"/>
                      <a:pt x="15957" y="11760"/>
                    </a:cubicBezTo>
                    <a:cubicBezTo>
                      <a:pt x="15959" y="11760"/>
                      <a:pt x="15960" y="11760"/>
                      <a:pt x="15961" y="11760"/>
                    </a:cubicBezTo>
                    <a:cubicBezTo>
                      <a:pt x="16057" y="11712"/>
                      <a:pt x="17360" y="10447"/>
                      <a:pt x="17657" y="8071"/>
                    </a:cubicBezTo>
                    <a:cubicBezTo>
                      <a:pt x="18093" y="8355"/>
                      <a:pt x="18529" y="8499"/>
                      <a:pt x="18737" y="8499"/>
                    </a:cubicBezTo>
                    <a:cubicBezTo>
                      <a:pt x="18817" y="8499"/>
                      <a:pt x="18864" y="8478"/>
                      <a:pt x="18864" y="8435"/>
                    </a:cubicBezTo>
                    <a:cubicBezTo>
                      <a:pt x="18864" y="8292"/>
                      <a:pt x="18174" y="6998"/>
                      <a:pt x="17915" y="6548"/>
                    </a:cubicBezTo>
                    <a:cubicBezTo>
                      <a:pt x="17408" y="4910"/>
                      <a:pt x="16344" y="905"/>
                      <a:pt x="10826" y="177"/>
                    </a:cubicBezTo>
                    <a:cubicBezTo>
                      <a:pt x="10144" y="69"/>
                      <a:pt x="9529" y="0"/>
                      <a:pt x="8922"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1" name="Google Shape;1226;p49">
                <a:extLst>
                  <a:ext uri="{FF2B5EF4-FFF2-40B4-BE49-F238E27FC236}">
                    <a16:creationId xmlns:a16="http://schemas.microsoft.com/office/drawing/2014/main" id="{776323C2-2A3D-4BA7-AC7E-C4DBDBA15D21}"/>
                  </a:ext>
                </a:extLst>
              </p:cNvPr>
              <p:cNvSpPr/>
              <p:nvPr/>
            </p:nvSpPr>
            <p:spPr>
              <a:xfrm rot="-442840">
                <a:off x="3992092" y="2516086"/>
                <a:ext cx="341781" cy="246087"/>
              </a:xfrm>
              <a:custGeom>
                <a:avLst/>
                <a:gdLst/>
                <a:ahLst/>
                <a:cxnLst/>
                <a:rect l="l" t="t" r="r" b="b"/>
                <a:pathLst>
                  <a:path w="6286" h="4526" extrusionOk="0">
                    <a:moveTo>
                      <a:pt x="6228" y="0"/>
                    </a:moveTo>
                    <a:cubicBezTo>
                      <a:pt x="5576" y="96"/>
                      <a:pt x="4954" y="355"/>
                      <a:pt x="4369" y="633"/>
                    </a:cubicBezTo>
                    <a:cubicBezTo>
                      <a:pt x="4063" y="767"/>
                      <a:pt x="3775" y="930"/>
                      <a:pt x="3488" y="1083"/>
                    </a:cubicBezTo>
                    <a:cubicBezTo>
                      <a:pt x="3200" y="1227"/>
                      <a:pt x="2913" y="1389"/>
                      <a:pt x="2635" y="1562"/>
                    </a:cubicBezTo>
                    <a:cubicBezTo>
                      <a:pt x="2060" y="1897"/>
                      <a:pt x="1543" y="2309"/>
                      <a:pt x="1074" y="2788"/>
                    </a:cubicBezTo>
                    <a:cubicBezTo>
                      <a:pt x="844" y="3028"/>
                      <a:pt x="643" y="3286"/>
                      <a:pt x="451" y="3564"/>
                    </a:cubicBezTo>
                    <a:cubicBezTo>
                      <a:pt x="278" y="3842"/>
                      <a:pt x="125" y="4139"/>
                      <a:pt x="20" y="4455"/>
                    </a:cubicBezTo>
                    <a:cubicBezTo>
                      <a:pt x="1" y="4474"/>
                      <a:pt x="20" y="4503"/>
                      <a:pt x="39" y="4522"/>
                    </a:cubicBezTo>
                    <a:cubicBezTo>
                      <a:pt x="47" y="4525"/>
                      <a:pt x="54" y="4526"/>
                      <a:pt x="62" y="4526"/>
                    </a:cubicBezTo>
                    <a:cubicBezTo>
                      <a:pt x="82" y="4526"/>
                      <a:pt x="102" y="4517"/>
                      <a:pt x="116" y="4503"/>
                    </a:cubicBezTo>
                    <a:cubicBezTo>
                      <a:pt x="441" y="3947"/>
                      <a:pt x="825" y="3430"/>
                      <a:pt x="1265" y="2970"/>
                    </a:cubicBezTo>
                    <a:cubicBezTo>
                      <a:pt x="1716" y="2510"/>
                      <a:pt x="2214" y="2108"/>
                      <a:pt x="2760" y="1773"/>
                    </a:cubicBezTo>
                    <a:cubicBezTo>
                      <a:pt x="2894" y="1686"/>
                      <a:pt x="3038" y="1610"/>
                      <a:pt x="3181" y="1524"/>
                    </a:cubicBezTo>
                    <a:lnTo>
                      <a:pt x="3603" y="1303"/>
                    </a:lnTo>
                    <a:cubicBezTo>
                      <a:pt x="3890" y="1150"/>
                      <a:pt x="4187" y="1006"/>
                      <a:pt x="4475" y="872"/>
                    </a:cubicBezTo>
                    <a:cubicBezTo>
                      <a:pt x="5069" y="594"/>
                      <a:pt x="5653" y="364"/>
                      <a:pt x="6257" y="96"/>
                    </a:cubicBezTo>
                    <a:cubicBezTo>
                      <a:pt x="6276" y="87"/>
                      <a:pt x="6285" y="67"/>
                      <a:pt x="6285" y="39"/>
                    </a:cubicBezTo>
                    <a:cubicBezTo>
                      <a:pt x="6276" y="19"/>
                      <a:pt x="6257" y="0"/>
                      <a:pt x="6228"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2" name="Google Shape;1227;p49">
                <a:extLst>
                  <a:ext uri="{FF2B5EF4-FFF2-40B4-BE49-F238E27FC236}">
                    <a16:creationId xmlns:a16="http://schemas.microsoft.com/office/drawing/2014/main" id="{F20AFB32-0391-43B6-8FEF-8EE438269A22}"/>
                  </a:ext>
                </a:extLst>
              </p:cNvPr>
              <p:cNvSpPr/>
              <p:nvPr/>
            </p:nvSpPr>
            <p:spPr>
              <a:xfrm rot="-442840">
                <a:off x="4085585" y="2682485"/>
                <a:ext cx="576123" cy="84602"/>
              </a:xfrm>
              <a:custGeom>
                <a:avLst/>
                <a:gdLst/>
                <a:ahLst/>
                <a:cxnLst/>
                <a:rect l="l" t="t" r="r" b="b"/>
                <a:pathLst>
                  <a:path w="10596" h="1556" extrusionOk="0">
                    <a:moveTo>
                      <a:pt x="2278" y="0"/>
                    </a:moveTo>
                    <a:cubicBezTo>
                      <a:pt x="1122" y="0"/>
                      <a:pt x="1" y="49"/>
                      <a:pt x="144" y="259"/>
                    </a:cubicBezTo>
                    <a:cubicBezTo>
                      <a:pt x="365" y="584"/>
                      <a:pt x="2175" y="1495"/>
                      <a:pt x="5366" y="1552"/>
                    </a:cubicBezTo>
                    <a:cubicBezTo>
                      <a:pt x="5491" y="1554"/>
                      <a:pt x="5615" y="1555"/>
                      <a:pt x="5737" y="1555"/>
                    </a:cubicBezTo>
                    <a:cubicBezTo>
                      <a:pt x="8798" y="1555"/>
                      <a:pt x="10596" y="883"/>
                      <a:pt x="10338" y="671"/>
                    </a:cubicBezTo>
                    <a:cubicBezTo>
                      <a:pt x="9868" y="316"/>
                      <a:pt x="7406" y="105"/>
                      <a:pt x="4130" y="29"/>
                    </a:cubicBezTo>
                    <a:cubicBezTo>
                      <a:pt x="3677" y="18"/>
                      <a:pt x="2971" y="0"/>
                      <a:pt x="2278" y="0"/>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3" name="Google Shape;1228;p49">
                <a:extLst>
                  <a:ext uri="{FF2B5EF4-FFF2-40B4-BE49-F238E27FC236}">
                    <a16:creationId xmlns:a16="http://schemas.microsoft.com/office/drawing/2014/main" id="{C98678BB-4DC8-4DAE-8D81-615EC4BBDB5A}"/>
                  </a:ext>
                </a:extLst>
              </p:cNvPr>
              <p:cNvSpPr/>
              <p:nvPr/>
            </p:nvSpPr>
            <p:spPr>
              <a:xfrm rot="-442840">
                <a:off x="4753154" y="2584339"/>
                <a:ext cx="148000" cy="89224"/>
              </a:xfrm>
              <a:custGeom>
                <a:avLst/>
                <a:gdLst/>
                <a:ahLst/>
                <a:cxnLst/>
                <a:rect l="l" t="t" r="r" b="b"/>
                <a:pathLst>
                  <a:path w="2722" h="1641" extrusionOk="0">
                    <a:moveTo>
                      <a:pt x="1802" y="1"/>
                    </a:moveTo>
                    <a:cubicBezTo>
                      <a:pt x="815" y="547"/>
                      <a:pt x="1" y="1150"/>
                      <a:pt x="106" y="1428"/>
                    </a:cubicBezTo>
                    <a:cubicBezTo>
                      <a:pt x="164" y="1580"/>
                      <a:pt x="522" y="1640"/>
                      <a:pt x="1063" y="1640"/>
                    </a:cubicBezTo>
                    <a:cubicBezTo>
                      <a:pt x="1512" y="1640"/>
                      <a:pt x="2087" y="1599"/>
                      <a:pt x="2722" y="1533"/>
                    </a:cubicBezTo>
                    <a:cubicBezTo>
                      <a:pt x="2472" y="987"/>
                      <a:pt x="2156" y="480"/>
                      <a:pt x="180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4" name="Google Shape;1229;p49">
                <a:extLst>
                  <a:ext uri="{FF2B5EF4-FFF2-40B4-BE49-F238E27FC236}">
                    <a16:creationId xmlns:a16="http://schemas.microsoft.com/office/drawing/2014/main" id="{6FEEC969-294C-4DD9-B56B-772841AFD7EE}"/>
                  </a:ext>
                </a:extLst>
              </p:cNvPr>
              <p:cNvSpPr/>
              <p:nvPr/>
            </p:nvSpPr>
            <p:spPr>
              <a:xfrm rot="-442840">
                <a:off x="4710547" y="2668583"/>
                <a:ext cx="27132" cy="129894"/>
              </a:xfrm>
              <a:custGeom>
                <a:avLst/>
                <a:gdLst/>
                <a:ahLst/>
                <a:cxnLst/>
                <a:rect l="l" t="t" r="r" b="b"/>
                <a:pathLst>
                  <a:path w="499" h="2389" extrusionOk="0">
                    <a:moveTo>
                      <a:pt x="64" y="0"/>
                    </a:moveTo>
                    <a:cubicBezTo>
                      <a:pt x="58" y="0"/>
                      <a:pt x="53" y="1"/>
                      <a:pt x="48" y="4"/>
                    </a:cubicBezTo>
                    <a:cubicBezTo>
                      <a:pt x="19" y="4"/>
                      <a:pt x="0" y="33"/>
                      <a:pt x="10" y="61"/>
                    </a:cubicBezTo>
                    <a:cubicBezTo>
                      <a:pt x="106" y="425"/>
                      <a:pt x="173" y="789"/>
                      <a:pt x="211" y="1153"/>
                    </a:cubicBezTo>
                    <a:cubicBezTo>
                      <a:pt x="230" y="1336"/>
                      <a:pt x="249" y="1527"/>
                      <a:pt x="249" y="1709"/>
                    </a:cubicBezTo>
                    <a:lnTo>
                      <a:pt x="249" y="2265"/>
                    </a:lnTo>
                    <a:lnTo>
                      <a:pt x="259" y="2265"/>
                    </a:lnTo>
                    <a:lnTo>
                      <a:pt x="259" y="2274"/>
                    </a:lnTo>
                    <a:cubicBezTo>
                      <a:pt x="259" y="2350"/>
                      <a:pt x="317" y="2388"/>
                      <a:pt x="376" y="2388"/>
                    </a:cubicBezTo>
                    <a:cubicBezTo>
                      <a:pt x="437" y="2388"/>
                      <a:pt x="498" y="2347"/>
                      <a:pt x="498" y="2265"/>
                    </a:cubicBezTo>
                    <a:cubicBezTo>
                      <a:pt x="489" y="2073"/>
                      <a:pt x="479" y="1882"/>
                      <a:pt x="460" y="1690"/>
                    </a:cubicBezTo>
                    <a:cubicBezTo>
                      <a:pt x="441" y="1508"/>
                      <a:pt x="412" y="1316"/>
                      <a:pt x="383" y="1134"/>
                    </a:cubicBezTo>
                    <a:cubicBezTo>
                      <a:pt x="326" y="761"/>
                      <a:pt x="230" y="387"/>
                      <a:pt x="106" y="33"/>
                    </a:cubicBezTo>
                    <a:cubicBezTo>
                      <a:pt x="98" y="11"/>
                      <a:pt x="80" y="0"/>
                      <a:pt x="64"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5" name="Google Shape;1230;p49">
                <a:extLst>
                  <a:ext uri="{FF2B5EF4-FFF2-40B4-BE49-F238E27FC236}">
                    <a16:creationId xmlns:a16="http://schemas.microsoft.com/office/drawing/2014/main" id="{44B221FB-E8AE-4E39-AAB7-DD49DD413A56}"/>
                  </a:ext>
                </a:extLst>
              </p:cNvPr>
              <p:cNvSpPr/>
              <p:nvPr/>
            </p:nvSpPr>
            <p:spPr>
              <a:xfrm rot="-442840">
                <a:off x="4192435" y="2877917"/>
                <a:ext cx="41703" cy="80253"/>
              </a:xfrm>
              <a:custGeom>
                <a:avLst/>
                <a:gdLst/>
                <a:ahLst/>
                <a:cxnLst/>
                <a:rect l="l" t="t" r="r" b="b"/>
                <a:pathLst>
                  <a:path w="767" h="1476" extrusionOk="0">
                    <a:moveTo>
                      <a:pt x="715" y="1"/>
                    </a:moveTo>
                    <a:cubicBezTo>
                      <a:pt x="692" y="1"/>
                      <a:pt x="669" y="11"/>
                      <a:pt x="661" y="33"/>
                    </a:cubicBezTo>
                    <a:cubicBezTo>
                      <a:pt x="432" y="445"/>
                      <a:pt x="230" y="876"/>
                      <a:pt x="29" y="1307"/>
                    </a:cubicBezTo>
                    <a:cubicBezTo>
                      <a:pt x="29" y="1317"/>
                      <a:pt x="29" y="1317"/>
                      <a:pt x="29" y="1317"/>
                    </a:cubicBezTo>
                    <a:cubicBezTo>
                      <a:pt x="0" y="1384"/>
                      <a:pt x="39" y="1451"/>
                      <a:pt x="96" y="1470"/>
                    </a:cubicBezTo>
                    <a:cubicBezTo>
                      <a:pt x="110" y="1474"/>
                      <a:pt x="124" y="1476"/>
                      <a:pt x="138" y="1476"/>
                    </a:cubicBezTo>
                    <a:cubicBezTo>
                      <a:pt x="189" y="1476"/>
                      <a:pt x="234" y="1448"/>
                      <a:pt x="250" y="1403"/>
                    </a:cubicBezTo>
                    <a:cubicBezTo>
                      <a:pt x="412" y="953"/>
                      <a:pt x="575" y="512"/>
                      <a:pt x="757" y="71"/>
                    </a:cubicBezTo>
                    <a:cubicBezTo>
                      <a:pt x="767" y="52"/>
                      <a:pt x="757" y="23"/>
                      <a:pt x="738" y="4"/>
                    </a:cubicBezTo>
                    <a:cubicBezTo>
                      <a:pt x="731" y="2"/>
                      <a:pt x="723" y="1"/>
                      <a:pt x="715"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6" name="Google Shape;1231;p49">
                <a:extLst>
                  <a:ext uri="{FF2B5EF4-FFF2-40B4-BE49-F238E27FC236}">
                    <a16:creationId xmlns:a16="http://schemas.microsoft.com/office/drawing/2014/main" id="{4B734BD2-E16E-4DC1-9FAA-E07A1D02E3B2}"/>
                  </a:ext>
                </a:extLst>
              </p:cNvPr>
              <p:cNvSpPr/>
              <p:nvPr/>
            </p:nvSpPr>
            <p:spPr>
              <a:xfrm rot="-442840">
                <a:off x="4007132" y="2897858"/>
                <a:ext cx="47358" cy="179862"/>
              </a:xfrm>
              <a:custGeom>
                <a:avLst/>
                <a:gdLst/>
                <a:ahLst/>
                <a:cxnLst/>
                <a:rect l="l" t="t" r="r" b="b"/>
                <a:pathLst>
                  <a:path w="871" h="3308" extrusionOk="0">
                    <a:moveTo>
                      <a:pt x="82" y="0"/>
                    </a:moveTo>
                    <a:cubicBezTo>
                      <a:pt x="41" y="0"/>
                      <a:pt x="1" y="27"/>
                      <a:pt x="1" y="79"/>
                    </a:cubicBezTo>
                    <a:cubicBezTo>
                      <a:pt x="1" y="348"/>
                      <a:pt x="10" y="625"/>
                      <a:pt x="49" y="894"/>
                    </a:cubicBezTo>
                    <a:cubicBezTo>
                      <a:pt x="77" y="1152"/>
                      <a:pt x="125" y="1421"/>
                      <a:pt x="183" y="1679"/>
                    </a:cubicBezTo>
                    <a:cubicBezTo>
                      <a:pt x="288" y="2206"/>
                      <a:pt x="432" y="2723"/>
                      <a:pt x="614" y="3231"/>
                    </a:cubicBezTo>
                    <a:cubicBezTo>
                      <a:pt x="632" y="3285"/>
                      <a:pt x="674" y="3307"/>
                      <a:pt x="718" y="3307"/>
                    </a:cubicBezTo>
                    <a:cubicBezTo>
                      <a:pt x="793" y="3307"/>
                      <a:pt x="870" y="3241"/>
                      <a:pt x="834" y="3145"/>
                    </a:cubicBezTo>
                    <a:cubicBezTo>
                      <a:pt x="652" y="2656"/>
                      <a:pt x="499" y="2149"/>
                      <a:pt x="374" y="1641"/>
                    </a:cubicBezTo>
                    <a:cubicBezTo>
                      <a:pt x="250" y="1133"/>
                      <a:pt x="173" y="606"/>
                      <a:pt x="164" y="79"/>
                    </a:cubicBezTo>
                    <a:cubicBezTo>
                      <a:pt x="164" y="27"/>
                      <a:pt x="123" y="0"/>
                      <a:pt x="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7" name="Google Shape;1232;p49">
                <a:extLst>
                  <a:ext uri="{FF2B5EF4-FFF2-40B4-BE49-F238E27FC236}">
                    <a16:creationId xmlns:a16="http://schemas.microsoft.com/office/drawing/2014/main" id="{0BA932CF-90D1-4F65-945B-649F34C3853D}"/>
                  </a:ext>
                </a:extLst>
              </p:cNvPr>
              <p:cNvSpPr/>
              <p:nvPr/>
            </p:nvSpPr>
            <p:spPr>
              <a:xfrm rot="-442840">
                <a:off x="4016231" y="2448758"/>
                <a:ext cx="998592" cy="678070"/>
              </a:xfrm>
              <a:custGeom>
                <a:avLst/>
                <a:gdLst/>
                <a:ahLst/>
                <a:cxnLst/>
                <a:rect l="l" t="t" r="r" b="b"/>
                <a:pathLst>
                  <a:path w="18366" h="12471" extrusionOk="0">
                    <a:moveTo>
                      <a:pt x="9627" y="0"/>
                    </a:moveTo>
                    <a:cubicBezTo>
                      <a:pt x="9503" y="0"/>
                      <a:pt x="9461" y="202"/>
                      <a:pt x="9609" y="237"/>
                    </a:cubicBezTo>
                    <a:cubicBezTo>
                      <a:pt x="9791" y="285"/>
                      <a:pt x="9973" y="361"/>
                      <a:pt x="10145" y="438"/>
                    </a:cubicBezTo>
                    <a:cubicBezTo>
                      <a:pt x="10165" y="447"/>
                      <a:pt x="10174" y="447"/>
                      <a:pt x="10184" y="447"/>
                    </a:cubicBezTo>
                    <a:cubicBezTo>
                      <a:pt x="15501" y="1156"/>
                      <a:pt x="16603" y="4845"/>
                      <a:pt x="17139" y="6617"/>
                    </a:cubicBezTo>
                    <a:lnTo>
                      <a:pt x="17177" y="6742"/>
                    </a:lnTo>
                    <a:cubicBezTo>
                      <a:pt x="17177" y="6751"/>
                      <a:pt x="17187" y="6761"/>
                      <a:pt x="17187" y="6770"/>
                    </a:cubicBezTo>
                    <a:cubicBezTo>
                      <a:pt x="17484" y="7269"/>
                      <a:pt x="18001" y="8265"/>
                      <a:pt x="18107" y="8533"/>
                    </a:cubicBezTo>
                    <a:cubicBezTo>
                      <a:pt x="17743" y="8476"/>
                      <a:pt x="17398" y="8342"/>
                      <a:pt x="17101" y="8121"/>
                    </a:cubicBezTo>
                    <a:cubicBezTo>
                      <a:pt x="17078" y="8110"/>
                      <a:pt x="17053" y="8105"/>
                      <a:pt x="17027" y="8105"/>
                    </a:cubicBezTo>
                    <a:cubicBezTo>
                      <a:pt x="17010" y="8105"/>
                      <a:pt x="16992" y="8108"/>
                      <a:pt x="16976" y="8112"/>
                    </a:cubicBezTo>
                    <a:cubicBezTo>
                      <a:pt x="16938" y="8131"/>
                      <a:pt x="16919" y="8169"/>
                      <a:pt x="16909" y="8208"/>
                    </a:cubicBezTo>
                    <a:cubicBezTo>
                      <a:pt x="16660" y="10277"/>
                      <a:pt x="15654" y="11427"/>
                      <a:pt x="15367" y="11723"/>
                    </a:cubicBezTo>
                    <a:cubicBezTo>
                      <a:pt x="15223" y="11340"/>
                      <a:pt x="14936" y="10085"/>
                      <a:pt x="14801" y="9510"/>
                    </a:cubicBezTo>
                    <a:cubicBezTo>
                      <a:pt x="14763" y="9376"/>
                      <a:pt x="14734" y="9242"/>
                      <a:pt x="14715" y="9146"/>
                    </a:cubicBezTo>
                    <a:cubicBezTo>
                      <a:pt x="14696" y="9098"/>
                      <a:pt x="14658" y="9060"/>
                      <a:pt x="14600" y="9060"/>
                    </a:cubicBezTo>
                    <a:cubicBezTo>
                      <a:pt x="14552" y="9060"/>
                      <a:pt x="14504" y="9089"/>
                      <a:pt x="14485" y="9137"/>
                    </a:cubicBezTo>
                    <a:cubicBezTo>
                      <a:pt x="14428" y="9271"/>
                      <a:pt x="14361" y="9424"/>
                      <a:pt x="14313" y="9539"/>
                    </a:cubicBezTo>
                    <a:cubicBezTo>
                      <a:pt x="14236" y="9338"/>
                      <a:pt x="14121" y="8993"/>
                      <a:pt x="14016" y="8658"/>
                    </a:cubicBezTo>
                    <a:cubicBezTo>
                      <a:pt x="13824" y="8064"/>
                      <a:pt x="13585" y="7336"/>
                      <a:pt x="13355" y="6761"/>
                    </a:cubicBezTo>
                    <a:cubicBezTo>
                      <a:pt x="13330" y="6708"/>
                      <a:pt x="13284" y="6684"/>
                      <a:pt x="13238" y="6684"/>
                    </a:cubicBezTo>
                    <a:cubicBezTo>
                      <a:pt x="13176" y="6684"/>
                      <a:pt x="13115" y="6728"/>
                      <a:pt x="13115" y="6799"/>
                    </a:cubicBezTo>
                    <a:cubicBezTo>
                      <a:pt x="13115" y="7393"/>
                      <a:pt x="12723" y="8437"/>
                      <a:pt x="12550" y="8830"/>
                    </a:cubicBezTo>
                    <a:cubicBezTo>
                      <a:pt x="12464" y="8658"/>
                      <a:pt x="12406" y="8476"/>
                      <a:pt x="12358" y="8294"/>
                    </a:cubicBezTo>
                    <a:cubicBezTo>
                      <a:pt x="12343" y="8233"/>
                      <a:pt x="12293" y="8201"/>
                      <a:pt x="12241" y="8201"/>
                    </a:cubicBezTo>
                    <a:cubicBezTo>
                      <a:pt x="12196" y="8201"/>
                      <a:pt x="12151" y="8225"/>
                      <a:pt x="12129" y="8275"/>
                    </a:cubicBezTo>
                    <a:cubicBezTo>
                      <a:pt x="11650" y="9463"/>
                      <a:pt x="9494" y="11034"/>
                      <a:pt x="9063" y="11264"/>
                    </a:cubicBezTo>
                    <a:cubicBezTo>
                      <a:pt x="8948" y="10995"/>
                      <a:pt x="8718" y="9903"/>
                      <a:pt x="8546" y="8916"/>
                    </a:cubicBezTo>
                    <a:cubicBezTo>
                      <a:pt x="8546" y="8907"/>
                      <a:pt x="8546" y="8907"/>
                      <a:pt x="8536" y="8897"/>
                    </a:cubicBezTo>
                    <a:cubicBezTo>
                      <a:pt x="8459" y="8677"/>
                      <a:pt x="8239" y="8045"/>
                      <a:pt x="8249" y="7757"/>
                    </a:cubicBezTo>
                    <a:cubicBezTo>
                      <a:pt x="8249" y="7678"/>
                      <a:pt x="8190" y="7630"/>
                      <a:pt x="8128" y="7630"/>
                    </a:cubicBezTo>
                    <a:cubicBezTo>
                      <a:pt x="8093" y="7630"/>
                      <a:pt x="8056" y="7646"/>
                      <a:pt x="8028" y="7681"/>
                    </a:cubicBezTo>
                    <a:cubicBezTo>
                      <a:pt x="7808" y="7987"/>
                      <a:pt x="7559" y="8322"/>
                      <a:pt x="7425" y="8485"/>
                    </a:cubicBezTo>
                    <a:cubicBezTo>
                      <a:pt x="7128" y="7700"/>
                      <a:pt x="6984" y="6857"/>
                      <a:pt x="7003" y="6023"/>
                    </a:cubicBezTo>
                    <a:cubicBezTo>
                      <a:pt x="7013" y="5966"/>
                      <a:pt x="6974" y="5918"/>
                      <a:pt x="6917" y="5899"/>
                    </a:cubicBezTo>
                    <a:cubicBezTo>
                      <a:pt x="6909" y="5897"/>
                      <a:pt x="6902" y="5897"/>
                      <a:pt x="6895" y="5897"/>
                    </a:cubicBezTo>
                    <a:cubicBezTo>
                      <a:pt x="6845" y="5897"/>
                      <a:pt x="6799" y="5924"/>
                      <a:pt x="6783" y="5966"/>
                    </a:cubicBezTo>
                    <a:cubicBezTo>
                      <a:pt x="5988" y="7614"/>
                      <a:pt x="3708" y="9137"/>
                      <a:pt x="3085" y="9501"/>
                    </a:cubicBezTo>
                    <a:cubicBezTo>
                      <a:pt x="3114" y="9185"/>
                      <a:pt x="3161" y="8859"/>
                      <a:pt x="3238" y="8543"/>
                    </a:cubicBezTo>
                    <a:cubicBezTo>
                      <a:pt x="3257" y="8459"/>
                      <a:pt x="3186" y="8397"/>
                      <a:pt x="3114" y="8397"/>
                    </a:cubicBezTo>
                    <a:cubicBezTo>
                      <a:pt x="3079" y="8397"/>
                      <a:pt x="3043" y="8412"/>
                      <a:pt x="3018" y="8447"/>
                    </a:cubicBezTo>
                    <a:cubicBezTo>
                      <a:pt x="3008" y="8466"/>
                      <a:pt x="2108" y="9779"/>
                      <a:pt x="1791" y="10267"/>
                    </a:cubicBezTo>
                    <a:cubicBezTo>
                      <a:pt x="1791" y="10277"/>
                      <a:pt x="1782" y="10286"/>
                      <a:pt x="1782" y="10296"/>
                    </a:cubicBezTo>
                    <a:cubicBezTo>
                      <a:pt x="1542" y="11034"/>
                      <a:pt x="1255" y="11838"/>
                      <a:pt x="1121" y="12145"/>
                    </a:cubicBezTo>
                    <a:cubicBezTo>
                      <a:pt x="776" y="11532"/>
                      <a:pt x="498" y="10900"/>
                      <a:pt x="268" y="10239"/>
                    </a:cubicBezTo>
                    <a:cubicBezTo>
                      <a:pt x="250" y="10173"/>
                      <a:pt x="203" y="10147"/>
                      <a:pt x="156" y="10147"/>
                    </a:cubicBezTo>
                    <a:cubicBezTo>
                      <a:pt x="79" y="10147"/>
                      <a:pt x="0" y="10220"/>
                      <a:pt x="48" y="10315"/>
                    </a:cubicBezTo>
                    <a:cubicBezTo>
                      <a:pt x="383" y="11264"/>
                      <a:pt x="901" y="12385"/>
                      <a:pt x="1092" y="12461"/>
                    </a:cubicBezTo>
                    <a:cubicBezTo>
                      <a:pt x="1102" y="12461"/>
                      <a:pt x="1121" y="12471"/>
                      <a:pt x="1140" y="12471"/>
                    </a:cubicBezTo>
                    <a:cubicBezTo>
                      <a:pt x="1159" y="12471"/>
                      <a:pt x="1178" y="12461"/>
                      <a:pt x="1197" y="12452"/>
                    </a:cubicBezTo>
                    <a:cubicBezTo>
                      <a:pt x="1245" y="12432"/>
                      <a:pt x="1351" y="12375"/>
                      <a:pt x="2002" y="10382"/>
                    </a:cubicBezTo>
                    <a:cubicBezTo>
                      <a:pt x="2203" y="10085"/>
                      <a:pt x="2606" y="9482"/>
                      <a:pt x="2893" y="9060"/>
                    </a:cubicBezTo>
                    <a:lnTo>
                      <a:pt x="2893" y="9060"/>
                    </a:lnTo>
                    <a:cubicBezTo>
                      <a:pt x="2845" y="9367"/>
                      <a:pt x="2817" y="9702"/>
                      <a:pt x="2884" y="9779"/>
                    </a:cubicBezTo>
                    <a:cubicBezTo>
                      <a:pt x="2912" y="9807"/>
                      <a:pt x="2951" y="9817"/>
                      <a:pt x="2989" y="9817"/>
                    </a:cubicBezTo>
                    <a:cubicBezTo>
                      <a:pt x="3085" y="9807"/>
                      <a:pt x="5633" y="8313"/>
                      <a:pt x="6783" y="6483"/>
                    </a:cubicBezTo>
                    <a:cubicBezTo>
                      <a:pt x="6831" y="7623"/>
                      <a:pt x="7204" y="8677"/>
                      <a:pt x="7338" y="8773"/>
                    </a:cubicBezTo>
                    <a:cubicBezTo>
                      <a:pt x="7360" y="8794"/>
                      <a:pt x="7392" y="8805"/>
                      <a:pt x="7423" y="8805"/>
                    </a:cubicBezTo>
                    <a:cubicBezTo>
                      <a:pt x="7434" y="8805"/>
                      <a:pt x="7444" y="8804"/>
                      <a:pt x="7453" y="8802"/>
                    </a:cubicBezTo>
                    <a:cubicBezTo>
                      <a:pt x="7492" y="8792"/>
                      <a:pt x="7540" y="8763"/>
                      <a:pt x="8057" y="8073"/>
                    </a:cubicBezTo>
                    <a:cubicBezTo>
                      <a:pt x="8124" y="8380"/>
                      <a:pt x="8220" y="8677"/>
                      <a:pt x="8335" y="8974"/>
                    </a:cubicBezTo>
                    <a:cubicBezTo>
                      <a:pt x="8775" y="11513"/>
                      <a:pt x="8929" y="11522"/>
                      <a:pt x="9025" y="11522"/>
                    </a:cubicBezTo>
                    <a:cubicBezTo>
                      <a:pt x="9264" y="11522"/>
                      <a:pt x="11496" y="9942"/>
                      <a:pt x="12234" y="8648"/>
                    </a:cubicBezTo>
                    <a:cubicBezTo>
                      <a:pt x="12311" y="8859"/>
                      <a:pt x="12426" y="9118"/>
                      <a:pt x="12521" y="9166"/>
                    </a:cubicBezTo>
                    <a:cubicBezTo>
                      <a:pt x="12539" y="9169"/>
                      <a:pt x="12555" y="9171"/>
                      <a:pt x="12571" y="9171"/>
                    </a:cubicBezTo>
                    <a:cubicBezTo>
                      <a:pt x="12597" y="9171"/>
                      <a:pt x="12622" y="9165"/>
                      <a:pt x="12646" y="9146"/>
                    </a:cubicBezTo>
                    <a:cubicBezTo>
                      <a:pt x="12751" y="9079"/>
                      <a:pt x="13154" y="8073"/>
                      <a:pt x="13307" y="7307"/>
                    </a:cubicBezTo>
                    <a:cubicBezTo>
                      <a:pt x="13479" y="7776"/>
                      <a:pt x="13642" y="8294"/>
                      <a:pt x="13786" y="8734"/>
                    </a:cubicBezTo>
                    <a:cubicBezTo>
                      <a:pt x="14150" y="9827"/>
                      <a:pt x="14179" y="9875"/>
                      <a:pt x="14275" y="9903"/>
                    </a:cubicBezTo>
                    <a:cubicBezTo>
                      <a:pt x="14284" y="9906"/>
                      <a:pt x="14294" y="9907"/>
                      <a:pt x="14305" y="9907"/>
                    </a:cubicBezTo>
                    <a:cubicBezTo>
                      <a:pt x="14336" y="9907"/>
                      <a:pt x="14370" y="9896"/>
                      <a:pt x="14399" y="9875"/>
                    </a:cubicBezTo>
                    <a:cubicBezTo>
                      <a:pt x="14466" y="9779"/>
                      <a:pt x="14524" y="9673"/>
                      <a:pt x="14572" y="9568"/>
                    </a:cubicBezTo>
                    <a:lnTo>
                      <a:pt x="14572" y="9578"/>
                    </a:lnTo>
                    <a:cubicBezTo>
                      <a:pt x="15098" y="11848"/>
                      <a:pt x="15175" y="11982"/>
                      <a:pt x="15280" y="12030"/>
                    </a:cubicBezTo>
                    <a:cubicBezTo>
                      <a:pt x="15295" y="12040"/>
                      <a:pt x="15312" y="12044"/>
                      <a:pt x="15330" y="12044"/>
                    </a:cubicBezTo>
                    <a:cubicBezTo>
                      <a:pt x="15348" y="12044"/>
                      <a:pt x="15367" y="12040"/>
                      <a:pt x="15386" y="12030"/>
                    </a:cubicBezTo>
                    <a:cubicBezTo>
                      <a:pt x="15520" y="11963"/>
                      <a:pt x="16794" y="10727"/>
                      <a:pt x="17129" y="8428"/>
                    </a:cubicBezTo>
                    <a:cubicBezTo>
                      <a:pt x="17500" y="8647"/>
                      <a:pt x="17883" y="8783"/>
                      <a:pt x="18118" y="8783"/>
                    </a:cubicBezTo>
                    <a:cubicBezTo>
                      <a:pt x="18180" y="8783"/>
                      <a:pt x="18231" y="8774"/>
                      <a:pt x="18269" y="8754"/>
                    </a:cubicBezTo>
                    <a:cubicBezTo>
                      <a:pt x="18327" y="8725"/>
                      <a:pt x="18365" y="8667"/>
                      <a:pt x="18365" y="8600"/>
                    </a:cubicBezTo>
                    <a:cubicBezTo>
                      <a:pt x="18365" y="8380"/>
                      <a:pt x="17493" y="6818"/>
                      <a:pt x="17407" y="6665"/>
                    </a:cubicBezTo>
                    <a:lnTo>
                      <a:pt x="17369" y="6550"/>
                    </a:lnTo>
                    <a:cubicBezTo>
                      <a:pt x="16861" y="4874"/>
                      <a:pt x="15683" y="946"/>
                      <a:pt x="10232" y="218"/>
                    </a:cubicBezTo>
                    <a:cubicBezTo>
                      <a:pt x="10050" y="131"/>
                      <a:pt x="9868" y="55"/>
                      <a:pt x="9666" y="7"/>
                    </a:cubicBezTo>
                    <a:cubicBezTo>
                      <a:pt x="9653" y="2"/>
                      <a:pt x="9639" y="0"/>
                      <a:pt x="962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8860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inVertical)">
                                      <p:cBhvr>
                                        <p:cTn id="7" dur="500"/>
                                        <p:tgtEl>
                                          <p:spTgt spid="7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56052" fill="hold"/>
                                        <p:tgtEl>
                                          <p:spTgt spid="10"/>
                                        </p:tgtEl>
                                      </p:cBhvr>
                                    </p:cmd>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1" nodeType="clickEffect">
                                  <p:stCondLst>
                                    <p:cond delay="0"/>
                                  </p:stCondLst>
                                  <p:childTnLst>
                                    <p:anim calcmode="lin" valueType="num">
                                      <p:cBhvr additive="base">
                                        <p:cTn id="39" dur="500"/>
                                        <p:tgtEl>
                                          <p:spTgt spid="6"/>
                                        </p:tgtEl>
                                        <p:attrNameLst>
                                          <p:attrName>ppt_y</p:attrName>
                                        </p:attrNameLst>
                                      </p:cBhvr>
                                      <p:tavLst>
                                        <p:tav tm="0">
                                          <p:val>
                                            <p:strVal val="#ppt_y"/>
                                          </p:val>
                                        </p:tav>
                                        <p:tav tm="100000">
                                          <p:val>
                                            <p:strVal val="#ppt_y+#ppt_h*1.125000"/>
                                          </p:val>
                                        </p:tav>
                                      </p:tavLst>
                                    </p:anim>
                                    <p:animEffect transition="out" filter="wipe(down)">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par>
                          <p:cTn id="42" fill="hold">
                            <p:stCondLst>
                              <p:cond delay="500"/>
                            </p:stCondLst>
                            <p:childTnLst>
                              <p:par>
                                <p:cTn id="43" presetID="12" presetClass="exit" presetSubtype="4" fill="hold" grpId="1" nodeType="afterEffect">
                                  <p:stCondLst>
                                    <p:cond delay="0"/>
                                  </p:stCondLst>
                                  <p:childTnLst>
                                    <p:anim calcmode="lin" valueType="num">
                                      <p:cBhvr additive="base">
                                        <p:cTn id="44" dur="500"/>
                                        <p:tgtEl>
                                          <p:spTgt spid="7"/>
                                        </p:tgtEl>
                                        <p:attrNameLst>
                                          <p:attrName>ppt_y</p:attrName>
                                        </p:attrNameLst>
                                      </p:cBhvr>
                                      <p:tavLst>
                                        <p:tav tm="0">
                                          <p:val>
                                            <p:strVal val="#ppt_y"/>
                                          </p:val>
                                        </p:tav>
                                        <p:tav tm="100000">
                                          <p:val>
                                            <p:strVal val="#ppt_y+#ppt_h*1.125000"/>
                                          </p:val>
                                        </p:tav>
                                      </p:tavLst>
                                    </p:anim>
                                    <p:animEffect transition="out" filter="wipe(down)">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par>
                          <p:cTn id="47" fill="hold">
                            <p:stCondLst>
                              <p:cond delay="1000"/>
                            </p:stCondLst>
                            <p:childTnLst>
                              <p:par>
                                <p:cTn id="48" presetID="12" presetClass="exit" presetSubtype="4" fill="hold" grpId="1" nodeType="afterEffect">
                                  <p:stCondLst>
                                    <p:cond delay="0"/>
                                  </p:stCondLst>
                                  <p:childTnLst>
                                    <p:anim calcmode="lin" valueType="num">
                                      <p:cBhvr additive="base">
                                        <p:cTn id="49" dur="500"/>
                                        <p:tgtEl>
                                          <p:spTgt spid="9"/>
                                        </p:tgtEl>
                                        <p:attrNameLst>
                                          <p:attrName>ppt_y</p:attrName>
                                        </p:attrNameLst>
                                      </p:cBhvr>
                                      <p:tavLst>
                                        <p:tav tm="0">
                                          <p:val>
                                            <p:strVal val="#ppt_y"/>
                                          </p:val>
                                        </p:tav>
                                        <p:tav tm="100000">
                                          <p:val>
                                            <p:strVal val="#ppt_y+#ppt_h*1.125000"/>
                                          </p:val>
                                        </p:tav>
                                      </p:tavLst>
                                    </p:anim>
                                    <p:animEffect transition="out" filter="wipe(down)">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10"/>
                </p:tgtEl>
              </p:cMediaNode>
            </p:video>
          </p:childTnLst>
        </p:cTn>
      </p:par>
    </p:tnLst>
    <p:bldLst>
      <p:bldP spid="6" grpId="0" animBg="1"/>
      <p:bldP spid="6" grpId="1" animBg="1"/>
      <p:bldP spid="7" grpId="0" animBg="1"/>
      <p:bldP spid="7" grpId="1" animBg="1"/>
      <p:bldP spid="8" grpId="0" animBg="1"/>
      <p:bldP spid="9" grpId="0" animBg="1"/>
      <p:bldP spid="9"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81829032"/>
</p:tagLst>
</file>

<file path=ppt/theme/theme1.xml><?xml version="1.0" encoding="utf-8"?>
<a:theme xmlns:a="http://schemas.openxmlformats.org/drawingml/2006/main" name="Chibi Anime Characters for Pre-K by Slidesgo">
  <a:themeElements>
    <a:clrScheme name="Simple Light">
      <a:dk1>
        <a:srgbClr val="612C28"/>
      </a:dk1>
      <a:lt1>
        <a:srgbClr val="FFFFFF"/>
      </a:lt1>
      <a:dk2>
        <a:srgbClr val="DF99A8"/>
      </a:dk2>
      <a:lt2>
        <a:srgbClr val="FCF3A8"/>
      </a:lt2>
      <a:accent1>
        <a:srgbClr val="BCEBAC"/>
      </a:accent1>
      <a:accent2>
        <a:srgbClr val="F2DDE3"/>
      </a:accent2>
      <a:accent3>
        <a:srgbClr val="C7E5F6"/>
      </a:accent3>
      <a:accent4>
        <a:srgbClr val="C55964"/>
      </a:accent4>
      <a:accent5>
        <a:srgbClr val="E7B6C3"/>
      </a:accent5>
      <a:accent6>
        <a:srgbClr val="F6E3DA"/>
      </a:accent6>
      <a:hlink>
        <a:srgbClr val="612C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radientRiseVTI">
  <a:themeElements>
    <a:clrScheme name="Custom 5">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ME - BT21" id="{22ED69A4-9FE0-402E-A28E-23A7E00D1A81}" vid="{A53E6F03-872E-47CF-97F0-63C20F23A55D}"/>
    </a:ext>
  </a:extLst>
</a:theme>
</file>

<file path=ppt/theme/theme3.xml><?xml version="1.0" encoding="utf-8"?>
<a:theme xmlns:a="http://schemas.openxmlformats.org/drawingml/2006/main" name="1_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TotalTime>
  <Words>1633</Words>
  <Application>Microsoft Office PowerPoint</Application>
  <PresentationFormat>On-screen Show (16:9)</PresentationFormat>
  <Paragraphs>162</Paragraphs>
  <Slides>33</Slides>
  <Notes>23</Notes>
  <HiddenSlides>0</HiddenSlides>
  <MMClips>6</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33</vt:i4>
      </vt:variant>
    </vt:vector>
  </HeadingPairs>
  <TitlesOfParts>
    <vt:vector size="53" baseType="lpstr">
      <vt:lpstr>Caveat Brush</vt:lpstr>
      <vt:lpstr>Arial</vt:lpstr>
      <vt:lpstr>Cambria</vt:lpstr>
      <vt:lpstr>Roboto</vt:lpstr>
      <vt:lpstr>Lilita One</vt:lpstr>
      <vt:lpstr>Avenir Next LT Pro</vt:lpstr>
      <vt:lpstr>Avenir Next LT Pro Light</vt:lpstr>
      <vt:lpstr>#9Slide07 SVNUT Triumph Press</vt:lpstr>
      <vt:lpstr>Nunito</vt:lpstr>
      <vt:lpstr>Times New Roman</vt:lpstr>
      <vt:lpstr>Hachi Maru Pop</vt:lpstr>
      <vt:lpstr>Calibri</vt:lpstr>
      <vt:lpstr>Fredoka One</vt:lpstr>
      <vt:lpstr>Roboto Condensed Light</vt:lpstr>
      <vt:lpstr>Montserrat</vt:lpstr>
      <vt:lpstr>等线</vt:lpstr>
      <vt:lpstr>Nunito SemiBold</vt:lpstr>
      <vt:lpstr>Chibi Anime Characters for Pre-K by Slidesgo</vt:lpstr>
      <vt:lpstr>GradientRiseVTI</vt:lpstr>
      <vt:lpstr>1_Question of the Day for Preschool by Slidesgo</vt:lpstr>
      <vt:lpstr>PowerPoint Presentation</vt:lpstr>
      <vt:lpstr>Tập làm văn Ôn tập về tả đồ vật                   trang 63</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Dặn dò: - Chữa lỗi và viết lại đoạn văn. - Chuẩn bị bài tập làm văn “Ôn tập tả đồ vật” – tiết 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làm văn Ôn tập về tả đồ vật                   trang 63</dc:title>
  <dc:creator>DELL</dc:creator>
  <cp:lastModifiedBy>Cúc Lê</cp:lastModifiedBy>
  <cp:revision>36</cp:revision>
  <dcterms:modified xsi:type="dcterms:W3CDTF">2022-02-27T09:51:49Z</dcterms:modified>
</cp:coreProperties>
</file>