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300" r:id="rId2"/>
    <p:sldId id="285" r:id="rId3"/>
    <p:sldId id="256" r:id="rId4"/>
    <p:sldId id="257" r:id="rId5"/>
    <p:sldId id="258" r:id="rId6"/>
    <p:sldId id="286" r:id="rId7"/>
    <p:sldId id="266" r:id="rId8"/>
    <p:sldId id="295" r:id="rId9"/>
    <p:sldId id="296" r:id="rId10"/>
    <p:sldId id="272" r:id="rId11"/>
    <p:sldId id="297" r:id="rId12"/>
    <p:sldId id="294" r:id="rId13"/>
    <p:sldId id="313" r:id="rId14"/>
    <p:sldId id="310" r:id="rId15"/>
    <p:sldId id="308" r:id="rId16"/>
    <p:sldId id="311" r:id="rId17"/>
    <p:sldId id="309" r:id="rId18"/>
    <p:sldId id="306" r:id="rId19"/>
    <p:sldId id="307" r:id="rId20"/>
    <p:sldId id="291" r:id="rId21"/>
    <p:sldId id="312" r:id="rId22"/>
    <p:sldId id="298" r:id="rId23"/>
    <p:sldId id="261" r:id="rId24"/>
    <p:sldId id="304" r:id="rId25"/>
    <p:sldId id="305" r:id="rId26"/>
    <p:sldId id="301" r:id="rId27"/>
    <p:sldId id="299" r:id="rId28"/>
    <p:sldId id="302" r:id="rId29"/>
    <p:sldId id="303" r:id="rId30"/>
    <p:sldId id="293" r:id="rId31"/>
    <p:sldId id="280" r:id="rId32"/>
    <p:sldId id="284" r:id="rId33"/>
    <p:sldId id="281" r:id="rId34"/>
  </p:sldIdLst>
  <p:sldSz cx="12192000" cy="6858000"/>
  <p:notesSz cx="6858000" cy="9144000"/>
  <p:embeddedFontLst>
    <p:embeddedFont>
      <p:font typeface="等线" panose="02010600030101010101" pitchFamily="2" charset="-122"/>
      <p:regular r:id="rId36"/>
      <p:bold r:id="rId37"/>
    </p:embeddedFont>
    <p:embeddedFont>
      <p:font typeface="字体管家棉花糖" panose="020B0604020202020204" charset="-122"/>
      <p:regular r:id="rId38"/>
    </p:embeddedFont>
    <p:embeddedFont>
      <p:font typeface="#9Slide03 Arima Madurai Black" panose="00000A00000000000000" pitchFamily="2" charset="0"/>
      <p:bold r:id="rId39"/>
    </p:embeddedFont>
    <p:embeddedFont>
      <p:font typeface="#9Slide03 Arima Madurai ExtraBo" panose="00000900000000000000" pitchFamily="2" charset="0"/>
      <p:bold r:id="rId40"/>
    </p:embeddedFont>
    <p:embeddedFont>
      <p:font typeface="#9Slide03 BoosterNextFYBlack" panose="02000A03000000020004" pitchFamily="2" charset="0"/>
      <p:regular r:id="rId41"/>
    </p:embeddedFont>
    <p:embeddedFont>
      <p:font typeface="#9Slide05 Lobster" panose="02000506000000020003" pitchFamily="2" charset="0"/>
      <p:regular r:id="rId42"/>
    </p:embeddedFont>
    <p:embeddedFont>
      <p:font typeface="#9Slide05 SVNBlenda Script" panose="02000804000000020003" pitchFamily="2" charset="0"/>
      <p:regular r:id="rId43"/>
    </p:embeddedFont>
    <p:embeddedFont>
      <p:font typeface="#9Slide05 SVNCattleya Script" panose="02000000000000000000" charset="0"/>
      <p:regular r:id="rId44"/>
    </p:embeddedFont>
    <p:embeddedFont>
      <p:font typeface="#9Slide05 VL Fadilla" pitchFamily="2" charset="0"/>
      <p:regular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Lato" panose="020F0502020204030203" pitchFamily="34" charset="0"/>
      <p:regular r:id="rId52"/>
      <p:bold r:id="rId53"/>
      <p:italic r:id="rId54"/>
      <p:boldItalic r:id="rId55"/>
    </p:embeddedFont>
    <p:embeddedFont>
      <p:font typeface="Tahoma" panose="020B0604030504040204" pitchFamily="34" charset="0"/>
      <p:regular r:id="rId56"/>
      <p:bold r:id="rId57"/>
    </p:embeddedFont>
  </p:embeddedFontLst>
  <p:custDataLst>
    <p:tags r:id="rId5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680" userDrawn="1">
          <p15:clr>
            <a:srgbClr val="A4A3A4"/>
          </p15:clr>
        </p15:guide>
        <p15:guide id="7" pos="24" userDrawn="1">
          <p15:clr>
            <a:srgbClr val="A4A3A4"/>
          </p15:clr>
        </p15:guide>
        <p15:guide id="8" orient="horz" pos="24" userDrawn="1">
          <p15:clr>
            <a:srgbClr val="A4A3A4"/>
          </p15:clr>
        </p15:guide>
        <p15:guide id="9" orient="horz" pos="42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0B9"/>
    <a:srgbClr val="C448CA"/>
    <a:srgbClr val="ED1E79"/>
    <a:srgbClr val="0000FF"/>
    <a:srgbClr val="EAEAEA"/>
    <a:srgbClr val="EED7CE"/>
    <a:srgbClr val="FF87CA"/>
    <a:srgbClr val="142F43"/>
    <a:srgbClr val="FFFFFF"/>
    <a:srgbClr val="FF5F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78810" autoAdjust="0"/>
  </p:normalViewPr>
  <p:slideViewPr>
    <p:cSldViewPr snapToGrid="0">
      <p:cViewPr varScale="1">
        <p:scale>
          <a:sx n="67" d="100"/>
          <a:sy n="67" d="100"/>
        </p:scale>
        <p:origin x="84" y="234"/>
      </p:cViewPr>
      <p:guideLst>
        <p:guide pos="7680"/>
        <p:guide pos="24"/>
        <p:guide orient="horz" pos="24"/>
        <p:guide orient="horz" pos="4296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52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CAEDC9CC-17B1-4417-8E67-CD8538494D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9E8051AE-B8C9-4804-B8C1-31454BA91B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5E5F4A96-B51F-4F7B-83A9-CCDE3D69C3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616D4F-9C8E-47FA-9A99-B5974A96C04D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292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hồng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chỉ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người</a:t>
            </a:r>
            <a:r>
              <a:rPr lang="en-US" altLang="zh-CN" baseline="0" dirty="0"/>
              <a:t>,..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xanh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chỉ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hoạt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động</a:t>
            </a:r>
            <a:r>
              <a:rPr lang="en-US" altLang="zh-CN" baseline="0" dirty="0"/>
              <a:t>,..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ngôi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4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360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nghĩa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ngôi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3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24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công</a:t>
            </a:r>
            <a:r>
              <a:rPr lang="en-US" altLang="zh-CN" baseline="0" dirty="0"/>
              <a:t> an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794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công</a:t>
            </a:r>
            <a:r>
              <a:rPr lang="en-US" altLang="zh-CN" baseline="0" dirty="0"/>
              <a:t> an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903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công</a:t>
            </a:r>
            <a:r>
              <a:rPr lang="en-US" altLang="zh-CN" baseline="0" dirty="0"/>
              <a:t> an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635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công</a:t>
            </a:r>
            <a:r>
              <a:rPr lang="en-US" altLang="zh-CN" baseline="0" dirty="0"/>
              <a:t> an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61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chú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công</a:t>
            </a:r>
            <a:r>
              <a:rPr lang="en-US" altLang="zh-CN" baseline="0" dirty="0"/>
              <a:t> an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8342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nghĩa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endParaRPr lang="en-US" altLang="zh-CN" baseline="0" dirty="0"/>
          </a:p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ngôi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0750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trở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78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4E711-736C-4B16-A09D-F174665239C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102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trở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995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Bẩm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tượng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trở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quay </a:t>
            </a:r>
            <a:r>
              <a:rPr lang="en-US" altLang="zh-CN" baseline="0" dirty="0" err="1"/>
              <a:t>về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7555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2336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187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7543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4915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7162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2602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4180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522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0895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1550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247250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1">
            <a:extLst>
              <a:ext uri="{FF2B5EF4-FFF2-40B4-BE49-F238E27FC236}">
                <a16:creationId xmlns:a16="http://schemas.microsoft.com/office/drawing/2014/main" id="{9C39C6ED-9F13-4797-88A6-564A2D8CC2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备注占位符 2">
            <a:extLst>
              <a:ext uri="{FF2B5EF4-FFF2-40B4-BE49-F238E27FC236}">
                <a16:creationId xmlns:a16="http://schemas.microsoft.com/office/drawing/2014/main" id="{6ACD3196-12C6-4A35-B355-707A48A191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34820" name="灯片编号占位符 3">
            <a:extLst>
              <a:ext uri="{FF2B5EF4-FFF2-40B4-BE49-F238E27FC236}">
                <a16:creationId xmlns:a16="http://schemas.microsoft.com/office/drawing/2014/main" id="{57DC41AB-32FA-4C52-AFCA-8D1F16CDE8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B06700-93E1-4F3E-B42C-2515B0C0FAC2}" type="slidenum">
              <a:rPr lang="zh-CN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40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018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GV</a:t>
            </a:r>
            <a:r>
              <a:rPr lang="en-US" altLang="zh-CN" dirty="0"/>
              <a:t> </a:t>
            </a: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thị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r>
              <a:rPr lang="en-US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193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809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463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767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18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11" Type="http://schemas.openxmlformats.org/officeDocument/2006/relationships/slide" Target="slide22.xml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microsoft.com/office/2007/relationships/hdphoto" Target="../media/hdphoto3.wdp"/><Relationship Id="rId3" Type="http://schemas.openxmlformats.org/officeDocument/2006/relationships/image" Target="../media/image18.jpeg"/><Relationship Id="rId7" Type="http://schemas.openxmlformats.org/officeDocument/2006/relationships/slide" Target="slide13.xml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11" Type="http://schemas.openxmlformats.org/officeDocument/2006/relationships/slide" Target="slide17.xml"/><Relationship Id="rId5" Type="http://schemas.openxmlformats.org/officeDocument/2006/relationships/image" Target="../media/image40.png"/><Relationship Id="rId10" Type="http://schemas.openxmlformats.org/officeDocument/2006/relationships/slide" Target="slide16.xml"/><Relationship Id="rId4" Type="http://schemas.openxmlformats.org/officeDocument/2006/relationships/image" Target="../media/image24.png"/><Relationship Id="rId9" Type="http://schemas.openxmlformats.org/officeDocument/2006/relationships/slide" Target="slide15.xml"/><Relationship Id="rId1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8.jpeg"/><Relationship Id="rId7" Type="http://schemas.openxmlformats.org/officeDocument/2006/relationships/slide" Target="slide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24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8.jpeg"/><Relationship Id="rId7" Type="http://schemas.openxmlformats.org/officeDocument/2006/relationships/slide" Target="slide1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2.png"/><Relationship Id="rId4" Type="http://schemas.openxmlformats.org/officeDocument/2006/relationships/image" Target="../media/image24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45.jp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46.jp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47.jpe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8.jpeg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38.png"/><Relationship Id="rId5" Type="http://schemas.openxmlformats.org/officeDocument/2006/relationships/slide" Target="slide11.xml"/><Relationship Id="rId10" Type="http://schemas.openxmlformats.org/officeDocument/2006/relationships/slide" Target="slide21.xml"/><Relationship Id="rId4" Type="http://schemas.openxmlformats.org/officeDocument/2006/relationships/image" Target="../media/image24.png"/><Relationship Id="rId9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image" Target="../media/image50.jp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8.jpeg"/><Relationship Id="rId7" Type="http://schemas.microsoft.com/office/2007/relationships/hdphoto" Target="../media/hdphoto4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8.jpeg"/><Relationship Id="rId7" Type="http://schemas.microsoft.com/office/2007/relationships/hdphoto" Target="../media/hdphoto5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5.jpg"/><Relationship Id="rId9" Type="http://schemas.openxmlformats.org/officeDocument/2006/relationships/image" Target="../media/image5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59.png"/><Relationship Id="rId4" Type="http://schemas.openxmlformats.org/officeDocument/2006/relationships/image" Target="../media/image58.jpg"/><Relationship Id="rId9" Type="http://schemas.openxmlformats.org/officeDocument/2006/relationships/image" Target="../media/image5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8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svg"/><Relationship Id="rId10" Type="http://schemas.openxmlformats.org/officeDocument/2006/relationships/image" Target="../media/image57.svg"/><Relationship Id="rId4" Type="http://schemas.openxmlformats.org/officeDocument/2006/relationships/image" Target="../media/image60.png"/><Relationship Id="rId9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8.jpeg"/><Relationship Id="rId7" Type="http://schemas.openxmlformats.org/officeDocument/2006/relationships/image" Target="../media/image25.png"/><Relationship Id="rId12" Type="http://schemas.openxmlformats.org/officeDocument/2006/relationships/image" Target="../media/image67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66.png"/><Relationship Id="rId5" Type="http://schemas.openxmlformats.org/officeDocument/2006/relationships/image" Target="../media/image37.svg"/><Relationship Id="rId10" Type="http://schemas.openxmlformats.org/officeDocument/2006/relationships/image" Target="../media/image65.svg"/><Relationship Id="rId4" Type="http://schemas.openxmlformats.org/officeDocument/2006/relationships/image" Target="../media/image63.png"/><Relationship Id="rId9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8.jpe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42.png"/><Relationship Id="rId4" Type="http://schemas.openxmlformats.org/officeDocument/2006/relationships/image" Target="../media/image25.png"/><Relationship Id="rId9" Type="http://schemas.openxmlformats.org/officeDocument/2006/relationships/image" Target="../media/image6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4.png"/><Relationship Id="rId18" Type="http://schemas.microsoft.com/office/2007/relationships/hdphoto" Target="../media/hdphoto6.wdp"/><Relationship Id="rId3" Type="http://schemas.openxmlformats.org/officeDocument/2006/relationships/image" Target="../media/image18.jpeg"/><Relationship Id="rId7" Type="http://schemas.openxmlformats.org/officeDocument/2006/relationships/image" Target="../media/image64.png"/><Relationship Id="rId12" Type="http://schemas.openxmlformats.org/officeDocument/2006/relationships/image" Target="../media/image73.sv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7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72.png"/><Relationship Id="rId5" Type="http://schemas.openxmlformats.org/officeDocument/2006/relationships/image" Target="../media/image25.png"/><Relationship Id="rId15" Type="http://schemas.openxmlformats.org/officeDocument/2006/relationships/image" Target="../media/image76.png"/><Relationship Id="rId10" Type="http://schemas.openxmlformats.org/officeDocument/2006/relationships/image" Target="../media/image71.svg"/><Relationship Id="rId4" Type="http://schemas.openxmlformats.org/officeDocument/2006/relationships/image" Target="../media/image24.png"/><Relationship Id="rId9" Type="http://schemas.openxmlformats.org/officeDocument/2006/relationships/image" Target="../media/image70.png"/><Relationship Id="rId14" Type="http://schemas.openxmlformats.org/officeDocument/2006/relationships/image" Target="../media/image7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83.png"/><Relationship Id="rId3" Type="http://schemas.openxmlformats.org/officeDocument/2006/relationships/image" Target="../media/image18.jpeg"/><Relationship Id="rId7" Type="http://schemas.openxmlformats.org/officeDocument/2006/relationships/image" Target="../media/image66.png"/><Relationship Id="rId12" Type="http://schemas.openxmlformats.org/officeDocument/2006/relationships/image" Target="../media/image82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81.png"/><Relationship Id="rId5" Type="http://schemas.openxmlformats.org/officeDocument/2006/relationships/image" Target="../media/image25.png"/><Relationship Id="rId10" Type="http://schemas.openxmlformats.org/officeDocument/2006/relationships/image" Target="../media/image80.svg"/><Relationship Id="rId4" Type="http://schemas.openxmlformats.org/officeDocument/2006/relationships/image" Target="../media/image24.png"/><Relationship Id="rId9" Type="http://schemas.openxmlformats.org/officeDocument/2006/relationships/image" Target="../media/image79.png"/><Relationship Id="rId14" Type="http://schemas.openxmlformats.org/officeDocument/2006/relationships/image" Target="../media/image8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1.wav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svg"/><Relationship Id="rId5" Type="http://schemas.openxmlformats.org/officeDocument/2006/relationships/image" Target="../media/image85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8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88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8.jpe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8.jpeg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image" Target="../media/image24.png"/><Relationship Id="rId9" Type="http://schemas.openxmlformats.org/officeDocument/2006/relationships/image" Target="../media/image3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0">
            <a:extLst>
              <a:ext uri="{FF2B5EF4-FFF2-40B4-BE49-F238E27FC236}">
                <a16:creationId xmlns:a16="http://schemas.microsoft.com/office/drawing/2014/main" id="{C36A41EF-75B1-436F-867C-1202AEDF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63" y="4830763"/>
            <a:ext cx="77390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20">
            <a:extLst>
              <a:ext uri="{FF2B5EF4-FFF2-40B4-BE49-F238E27FC236}">
                <a16:creationId xmlns:a16="http://schemas.microsoft.com/office/drawing/2014/main" id="{77031576-1701-4992-BF75-161A99E84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988" y="-265113"/>
            <a:ext cx="2593976" cy="1927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图片 12">
            <a:extLst>
              <a:ext uri="{FF2B5EF4-FFF2-40B4-BE49-F238E27FC236}">
                <a16:creationId xmlns:a16="http://schemas.microsoft.com/office/drawing/2014/main" id="{8158C4ED-7F12-404E-A183-E5C052740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161" y="2474119"/>
            <a:ext cx="38941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图片 4">
            <a:extLst>
              <a:ext uri="{FF2B5EF4-FFF2-40B4-BE49-F238E27FC236}">
                <a16:creationId xmlns:a16="http://schemas.microsoft.com/office/drawing/2014/main" id="{969F1E5A-08A7-42D5-9C2D-8FCF634F6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3" y="3983038"/>
            <a:ext cx="3894137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8" name="组合 16">
            <a:extLst>
              <a:ext uri="{FF2B5EF4-FFF2-40B4-BE49-F238E27FC236}">
                <a16:creationId xmlns:a16="http://schemas.microsoft.com/office/drawing/2014/main" id="{7151DE2E-99D1-45B5-A780-293C1F98E5E2}"/>
              </a:ext>
            </a:extLst>
          </p:cNvPr>
          <p:cNvGrpSpPr>
            <a:grpSpLocks/>
          </p:cNvGrpSpPr>
          <p:nvPr/>
        </p:nvGrpSpPr>
        <p:grpSpPr bwMode="auto">
          <a:xfrm>
            <a:off x="9956800" y="5003800"/>
            <a:ext cx="2995613" cy="1711325"/>
            <a:chOff x="3393422" y="3429000"/>
            <a:chExt cx="3117731" cy="2201738"/>
          </a:xfrm>
        </p:grpSpPr>
        <p:pic>
          <p:nvPicPr>
            <p:cNvPr id="3085" name="图片 6">
              <a:extLst>
                <a:ext uri="{FF2B5EF4-FFF2-40B4-BE49-F238E27FC236}">
                  <a16:creationId xmlns:a16="http://schemas.microsoft.com/office/drawing/2014/main" id="{F7F38184-81BF-46A2-94EA-948DE76358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图片 13">
              <a:extLst>
                <a:ext uri="{FF2B5EF4-FFF2-40B4-BE49-F238E27FC236}">
                  <a16:creationId xmlns:a16="http://schemas.microsoft.com/office/drawing/2014/main" id="{38B5A1DA-11E0-411C-97CD-0956762D87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9" name="图片 14">
            <a:extLst>
              <a:ext uri="{FF2B5EF4-FFF2-40B4-BE49-F238E27FC236}">
                <a16:creationId xmlns:a16="http://schemas.microsoft.com/office/drawing/2014/main" id="{A198AEE5-E00F-49B1-B26B-D62EC19C6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5360988"/>
            <a:ext cx="1084263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图片 15">
            <a:extLst>
              <a:ext uri="{FF2B5EF4-FFF2-40B4-BE49-F238E27FC236}">
                <a16:creationId xmlns:a16="http://schemas.microsoft.com/office/drawing/2014/main" id="{3B1B7892-3BA4-43A0-97FA-74FDDE9E5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213" y="5843588"/>
            <a:ext cx="66675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图片 9">
            <a:extLst>
              <a:ext uri="{FF2B5EF4-FFF2-40B4-BE49-F238E27FC236}">
                <a16:creationId xmlns:a16="http://schemas.microsoft.com/office/drawing/2014/main" id="{CB4B4B8E-ACC6-4AE0-88DF-C1900A1B8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5327650"/>
            <a:ext cx="161607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图片 22">
            <a:extLst>
              <a:ext uri="{FF2B5EF4-FFF2-40B4-BE49-F238E27FC236}">
                <a16:creationId xmlns:a16="http://schemas.microsoft.com/office/drawing/2014/main" id="{E1A41D16-1A80-4B67-94BF-4506E130B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454025" y="4017963"/>
            <a:ext cx="8778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B6F49C-B0B3-439E-B36C-1BFCFFD36BBF}"/>
              </a:ext>
            </a:extLst>
          </p:cNvPr>
          <p:cNvSpPr txBox="1"/>
          <p:nvPr/>
        </p:nvSpPr>
        <p:spPr>
          <a:xfrm>
            <a:off x="2065338" y="128588"/>
            <a:ext cx="86264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3084" name="TextBox 20">
            <a:extLst>
              <a:ext uri="{FF2B5EF4-FFF2-40B4-BE49-F238E27FC236}">
                <a16:creationId xmlns:a16="http://schemas.microsoft.com/office/drawing/2014/main" id="{2FAEEF50-5148-46B0-89C3-6843CA133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1430675"/>
            <a:ext cx="106426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CÔ GIÁO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6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MÔN LUYỆN TỪ VÀ CÂU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E834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5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340665" y="2329168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206614" y="3092423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195695" y="1128839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sp>
        <p:nvSpPr>
          <p:cNvPr id="34" name="文本框 9"/>
          <p:cNvSpPr txBox="1"/>
          <p:nvPr/>
        </p:nvSpPr>
        <p:spPr>
          <a:xfrm>
            <a:off x="1246214" y="144275"/>
            <a:ext cx="104117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Hãy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xếp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thích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công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đồn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biên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phòng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tòa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án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xét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xử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bảo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cảnh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giác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cơ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quan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giữ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bí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thẩm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phán</a:t>
            </a:r>
            <a:r>
              <a:rPr lang="en-US" altLang="zh-CN" sz="36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sz="2000" b="1" spc="300" dirty="0">
              <a:solidFill>
                <a:srgbClr val="C00000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2012055" y="7661710"/>
            <a:ext cx="4897757" cy="220751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73580" y="4687122"/>
            <a:ext cx="11361205" cy="1516380"/>
            <a:chOff x="573580" y="4687122"/>
            <a:chExt cx="11361205" cy="1516380"/>
          </a:xfrm>
        </p:grpSpPr>
        <p:sp>
          <p:nvSpPr>
            <p:cNvPr id="54" name="Rounded Rectangle 53">
              <a:hlinkClick r:id="rId6" action="ppaction://hlinksldjump"/>
            </p:cNvPr>
            <p:cNvSpPr/>
            <p:nvPr/>
          </p:nvSpPr>
          <p:spPr>
            <a:xfrm>
              <a:off x="573580" y="4687122"/>
              <a:ext cx="11361205" cy="1516380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169160" y="4781491"/>
              <a:ext cx="9662349" cy="1328023"/>
            </a:xfrm>
            <a:prstGeom prst="round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an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99" y="4818227"/>
              <a:ext cx="1291287" cy="1291287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556431" y="2880310"/>
            <a:ext cx="11361205" cy="1586240"/>
            <a:chOff x="556431" y="2880310"/>
            <a:chExt cx="11361205" cy="1586240"/>
          </a:xfrm>
        </p:grpSpPr>
        <p:sp>
          <p:nvSpPr>
            <p:cNvPr id="55" name="Rounded Rectangle 54">
              <a:hlinkClick r:id="rId8" action="ppaction://hlinksldjump"/>
            </p:cNvPr>
            <p:cNvSpPr/>
            <p:nvPr/>
          </p:nvSpPr>
          <p:spPr>
            <a:xfrm>
              <a:off x="556431" y="2950170"/>
              <a:ext cx="11361205" cy="1516380"/>
            </a:xfrm>
            <a:prstGeom prst="roundRect">
              <a:avLst/>
            </a:prstGeom>
            <a:solidFill>
              <a:srgbClr val="ED1E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69160" y="3066973"/>
              <a:ext cx="9662348" cy="1328023"/>
            </a:xfrm>
            <a:prstGeom prst="round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vệ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an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434" b="100000" l="992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1099" y="2880310"/>
              <a:ext cx="1247949" cy="1514686"/>
            </a:xfrm>
            <a:prstGeom prst="rect">
              <a:avLst/>
            </a:prstGeom>
          </p:spPr>
        </p:pic>
      </p:grpSp>
      <p:sp>
        <p:nvSpPr>
          <p:cNvPr id="3" name="Action Button: Home 2">
            <a:hlinkClick r:id="rId11" action="ppaction://hlinksldjump" highlightClick="1"/>
          </p:cNvPr>
          <p:cNvSpPr/>
          <p:nvPr/>
        </p:nvSpPr>
        <p:spPr>
          <a:xfrm>
            <a:off x="11436626" y="6297871"/>
            <a:ext cx="755374" cy="586899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7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509012" y="-87150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431256" y="-2655823"/>
            <a:ext cx="10066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Hãy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xếp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thích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công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đồn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biên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phòng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tòa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án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xét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xử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bảo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cảnh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giác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cơ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quan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giữ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bí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thẩm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phán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b="1" spc="300" dirty="0">
              <a:solidFill>
                <a:srgbClr val="C00000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pic>
        <p:nvPicPr>
          <p:cNvPr id="4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06688" y="1653892"/>
            <a:ext cx="6105204" cy="5033026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3785163" y="2877567"/>
            <a:ext cx="5348254" cy="3035951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hlinkClick r:id="rId7" action="ppaction://hlinksldjump"/>
          </p:cNvPr>
          <p:cNvSpPr txBox="1"/>
          <p:nvPr/>
        </p:nvSpPr>
        <p:spPr>
          <a:xfrm>
            <a:off x="4725931" y="2310463"/>
            <a:ext cx="3542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</a:t>
            </a:r>
          </a:p>
        </p:txBody>
      </p:sp>
      <p:sp>
        <p:nvSpPr>
          <p:cNvPr id="44" name="TextBox 43">
            <a:hlinkClick r:id="rId8" action="ppaction://hlinksldjump"/>
          </p:cNvPr>
          <p:cNvSpPr txBox="1"/>
          <p:nvPr/>
        </p:nvSpPr>
        <p:spPr>
          <a:xfrm>
            <a:off x="4323906" y="3158725"/>
            <a:ext cx="4346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</a:t>
            </a:r>
            <a:r>
              <a:rPr lang="en-US" sz="4000" dirty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biên</a:t>
            </a:r>
            <a:r>
              <a:rPr lang="en-US" sz="4000" dirty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hlinkClick r:id="rId9" action="ppaction://hlinksldjump"/>
          </p:cNvPr>
          <p:cNvSpPr txBox="1"/>
          <p:nvPr/>
        </p:nvSpPr>
        <p:spPr>
          <a:xfrm>
            <a:off x="4725931" y="3918587"/>
            <a:ext cx="3542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tòa</a:t>
            </a:r>
            <a:r>
              <a:rPr lang="en-US" sz="4000" dirty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hlinkClick r:id="rId10" action="ppaction://hlinksldjump"/>
          </p:cNvPr>
          <p:cNvSpPr txBox="1"/>
          <p:nvPr/>
        </p:nvSpPr>
        <p:spPr>
          <a:xfrm>
            <a:off x="4057743" y="4714873"/>
            <a:ext cx="487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000" dirty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hlinkClick r:id="rId11" action="ppaction://hlinksldjump"/>
          </p:cNvPr>
          <p:cNvSpPr txBox="1"/>
          <p:nvPr/>
        </p:nvSpPr>
        <p:spPr>
          <a:xfrm>
            <a:off x="4057743" y="5629763"/>
            <a:ext cx="487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thẩm</a:t>
            </a:r>
            <a:r>
              <a:rPr lang="en-US" sz="4000" dirty="0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ED1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phán</a:t>
            </a:r>
            <a:endParaRPr lang="en-US" sz="4000" dirty="0">
              <a:solidFill>
                <a:srgbClr val="ED1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78277" y="137512"/>
            <a:ext cx="11361205" cy="1516380"/>
          </a:xfrm>
          <a:prstGeom prst="roundRect">
            <a:avLst/>
          </a:prstGeom>
          <a:solidFill>
            <a:srgbClr val="ED1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91006" y="254315"/>
            <a:ext cx="9662348" cy="132802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598" y="67652"/>
            <a:ext cx="1247949" cy="1514686"/>
          </a:xfrm>
          <a:prstGeom prst="rect">
            <a:avLst/>
          </a:prstGeom>
        </p:spPr>
      </p:pic>
      <p:grpSp>
        <p:nvGrpSpPr>
          <p:cNvPr id="16" name="组合 11"/>
          <p:cNvGrpSpPr/>
          <p:nvPr/>
        </p:nvGrpSpPr>
        <p:grpSpPr>
          <a:xfrm>
            <a:off x="222358" y="5629763"/>
            <a:ext cx="965200" cy="1009015"/>
            <a:chOff x="11295" y="1307"/>
            <a:chExt cx="3874" cy="4046"/>
          </a:xfrm>
        </p:grpSpPr>
        <p:pic>
          <p:nvPicPr>
            <p:cNvPr id="17" name="图片 8" descr="f7d30ea4b628d33971365e72821aa1c5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8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7040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4" grpId="0"/>
      <p:bldP spid="45" grpId="0"/>
      <p:bldP spid="46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559913" y="416358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</a:p>
          </p:txBody>
        </p:sp>
      </p:grpSp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71577" y="-76248"/>
            <a:ext cx="9236364" cy="6896148"/>
            <a:chOff x="1844937" y="-38148"/>
            <a:chExt cx="9236364" cy="68961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937" y="-38148"/>
              <a:ext cx="9236364" cy="615757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44937" y="6088559"/>
              <a:ext cx="923636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công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an</a:t>
              </a:r>
            </a:p>
          </p:txBody>
        </p:sp>
      </p:grpSp>
      <p:pic>
        <p:nvPicPr>
          <p:cNvPr id="37" name="Picture 3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20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81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2559913" y="416358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</a:p>
          </p:txBody>
        </p:sp>
      </p:grpSp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871577" y="-807541"/>
            <a:ext cx="9236364" cy="7627441"/>
            <a:chOff x="1844937" y="-769441"/>
            <a:chExt cx="9236364" cy="762744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4937" y="-769441"/>
              <a:ext cx="9236364" cy="68580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44937" y="6088559"/>
              <a:ext cx="9236364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đồn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biên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phòng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7" name="Picture 3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20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37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331952" y="252139"/>
            <a:ext cx="10058401" cy="6567761"/>
            <a:chOff x="571015" y="9399"/>
            <a:chExt cx="10058401" cy="656776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016" y="9399"/>
              <a:ext cx="10058400" cy="652119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571015" y="5807719"/>
              <a:ext cx="1005840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tòa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án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7727850" y="8277806"/>
            <a:ext cx="923636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</a:t>
            </a:r>
            <a:r>
              <a: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biên</a:t>
            </a:r>
            <a:r>
              <a: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phòng</a:t>
            </a:r>
            <a:endParaRPr lang="en-US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37" name="Picture 3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7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376681" y="264705"/>
            <a:ext cx="10058400" cy="6440882"/>
            <a:chOff x="1086030" y="0"/>
            <a:chExt cx="10058400" cy="644088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030" y="0"/>
              <a:ext cx="10058400" cy="565785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098222" y="5671441"/>
              <a:ext cx="10046208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cơ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quan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an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ninh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8100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219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71366" y="499045"/>
            <a:ext cx="12149834" cy="5377462"/>
            <a:chOff x="-14949484" y="-508837"/>
            <a:chExt cx="12149834" cy="537746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391" b="36723"/>
            <a:stretch/>
          </p:blipFill>
          <p:spPr>
            <a:xfrm>
              <a:off x="-14949484" y="-508837"/>
              <a:ext cx="12149834" cy="4681164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14949484" y="4099184"/>
              <a:ext cx="11869501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thẩm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phán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pic>
        <p:nvPicPr>
          <p:cNvPr id="34" name="Picture 3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100000" l="992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" y="5305214"/>
            <a:ext cx="1247949" cy="151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19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8541" y="5610720"/>
            <a:ext cx="965200" cy="1009015"/>
            <a:chOff x="10329" y="8031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0329" y="8031"/>
              <a:ext cx="3874" cy="4046"/>
            </a:xfrm>
            <a:prstGeom prst="rect">
              <a:avLst/>
            </a:prstGeom>
          </p:spPr>
        </p:pic>
        <p:sp>
          <p:nvSpPr>
            <p:cNvPr id="11" name="文本框 10">
              <a:hlinkClick r:id="rId5" action="ppaction://hlinksldjump"/>
            </p:cNvPr>
            <p:cNvSpPr txBox="1"/>
            <p:nvPr/>
          </p:nvSpPr>
          <p:spPr>
            <a:xfrm rot="20760000">
              <a:off x="11408" y="90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3</a:t>
              </a: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431256" y="-2655823"/>
            <a:ext cx="100666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Hãy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xếp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thích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2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công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đồn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biên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phòng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tòa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án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xét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xử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bảo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cảnh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giác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cơ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quan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an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giữ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bí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mật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,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thẩm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 </a:t>
            </a:r>
            <a:r>
              <a:rPr lang="en-US" altLang="zh-CN" sz="32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phán</a:t>
            </a:r>
            <a:r>
              <a:rPr lang="en-US" altLang="zh-CN" sz="32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b="1" spc="300" dirty="0">
              <a:solidFill>
                <a:srgbClr val="C00000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pic>
        <p:nvPicPr>
          <p:cNvPr id="4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36231" y="1775419"/>
            <a:ext cx="5825431" cy="5044481"/>
          </a:xfrm>
          <a:prstGeom prst="rect">
            <a:avLst/>
          </a:prstGeom>
        </p:spPr>
      </p:pic>
      <p:sp>
        <p:nvSpPr>
          <p:cNvPr id="49" name="Rounded Rectangle 48"/>
          <p:cNvSpPr/>
          <p:nvPr/>
        </p:nvSpPr>
        <p:spPr>
          <a:xfrm>
            <a:off x="3600067" y="2437437"/>
            <a:ext cx="4897757" cy="395918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hlinkClick r:id="rId8" action="ppaction://hlinksldjump"/>
          </p:cNvPr>
          <p:cNvSpPr txBox="1"/>
          <p:nvPr/>
        </p:nvSpPr>
        <p:spPr>
          <a:xfrm>
            <a:off x="4212898" y="2575974"/>
            <a:ext cx="3672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hlinkClick r:id="rId9" action="ppaction://hlinksldjump"/>
          </p:cNvPr>
          <p:cNvSpPr txBox="1"/>
          <p:nvPr/>
        </p:nvSpPr>
        <p:spPr>
          <a:xfrm>
            <a:off x="4426445" y="3422397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hlinkClick r:id="rId10" action="ppaction://hlinksldjump"/>
          </p:cNvPr>
          <p:cNvSpPr txBox="1"/>
          <p:nvPr/>
        </p:nvSpPr>
        <p:spPr>
          <a:xfrm>
            <a:off x="4489358" y="4438358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489358" y="5546431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31256" y="163687"/>
            <a:ext cx="11361205" cy="1516380"/>
          </a:xfrm>
          <a:prstGeom prst="round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026836" y="258056"/>
            <a:ext cx="9662349" cy="132802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an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75" y="294792"/>
            <a:ext cx="1291287" cy="129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68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1" grpId="0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415495" y="302058"/>
            <a:ext cx="7543800" cy="6440882"/>
            <a:chOff x="2607722" y="0"/>
            <a:chExt cx="7543800" cy="644088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722" y="0"/>
              <a:ext cx="7543800" cy="565785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607722" y="5671441"/>
              <a:ext cx="75438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xét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xử</a:t>
              </a:r>
              <a:endParaRPr lang="en-US" sz="4400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endParaRPr>
            </a:p>
          </p:txBody>
        </p:sp>
      </p:grpSp>
      <p:sp>
        <p:nvSpPr>
          <p:cNvPr id="2" name="Action Button: Back or Previous 1">
            <a:hlinkClick r:id="rId6" action="ppaction://hlinksldjump" highlightClick="1"/>
          </p:cNvPr>
          <p:cNvSpPr/>
          <p:nvPr/>
        </p:nvSpPr>
        <p:spPr>
          <a:xfrm>
            <a:off x="11502886" y="6032970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76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860800" cy="22054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2668" b="-1650"/>
          <a:stretch/>
        </p:blipFill>
        <p:spPr>
          <a:xfrm>
            <a:off x="68704" y="3147236"/>
            <a:ext cx="3375565" cy="2570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3009" y="3752459"/>
            <a:ext cx="2097793" cy="22484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03504" y="142861"/>
            <a:ext cx="606503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latin typeface="#9Slide05 VL Fadilla" pitchFamily="2" charset="0"/>
              </a:rPr>
              <a:t>Luyện</a:t>
            </a:r>
            <a:r>
              <a:rPr lang="en-US" sz="5333" dirty="0">
                <a:latin typeface="#9Slide05 VL Fadilla" pitchFamily="2" charset="0"/>
              </a:rPr>
              <a:t> </a:t>
            </a:r>
            <a:r>
              <a:rPr lang="en-US" sz="5333" dirty="0" err="1">
                <a:latin typeface="#9Slide05 VL Fadilla" pitchFamily="2" charset="0"/>
              </a:rPr>
              <a:t>từ</a:t>
            </a:r>
            <a:r>
              <a:rPr lang="en-US" sz="5333" dirty="0">
                <a:latin typeface="#9Slide05 VL Fadilla" pitchFamily="2" charset="0"/>
              </a:rPr>
              <a:t> </a:t>
            </a:r>
            <a:r>
              <a:rPr lang="en-US" sz="5333" dirty="0" err="1">
                <a:latin typeface="#9Slide05 VL Fadilla" pitchFamily="2" charset="0"/>
              </a:rPr>
              <a:t>và</a:t>
            </a:r>
            <a:r>
              <a:rPr lang="en-US" sz="5333" dirty="0">
                <a:latin typeface="#9Slide05 VL Fadilla" pitchFamily="2" charset="0"/>
              </a:rPr>
              <a:t> </a:t>
            </a:r>
            <a:r>
              <a:rPr lang="en-US" sz="5333" dirty="0" err="1">
                <a:latin typeface="#9Slide05 VL Fadilla" pitchFamily="2" charset="0"/>
              </a:rPr>
              <a:t>câu</a:t>
            </a:r>
            <a:endParaRPr lang="en-US" sz="5333" dirty="0">
              <a:latin typeface="#9Slide05 VL Fadilla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747" y="2338132"/>
            <a:ext cx="6557627" cy="4088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文本框 8"/>
          <p:cNvSpPr txBox="1"/>
          <p:nvPr/>
        </p:nvSpPr>
        <p:spPr>
          <a:xfrm>
            <a:off x="5204" y="1734404"/>
            <a:ext cx="12530667" cy="11534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Trật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An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endParaRPr lang="zh-CN" altLang="en-US" sz="5333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-26295" y="1780540"/>
            <a:ext cx="12530667" cy="115342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rộng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vốn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Trật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altLang="zh-CN" sz="5333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An </a:t>
            </a:r>
            <a:r>
              <a:rPr lang="en-US" altLang="zh-CN" sz="5333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DA352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ninh</a:t>
            </a:r>
            <a:endParaRPr lang="zh-CN" altLang="en-US" sz="5333" b="1" dirty="0">
              <a:ln w="13462">
                <a:solidFill>
                  <a:schemeClr val="bg1"/>
                </a:solidFill>
                <a:prstDash val="solid"/>
              </a:ln>
              <a:solidFill>
                <a:srgbClr val="DA352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ahoma" panose="020B0604030504040204" pitchFamily="34" charset="0"/>
              <a:ea typeface="微软雅黑" panose="020B0503020204020204" charset="-122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92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434973" y="740632"/>
            <a:ext cx="10217260" cy="1605194"/>
            <a:chOff x="13243011" y="9992917"/>
            <a:chExt cx="10217260" cy="16051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43011" y="9992917"/>
              <a:ext cx="1269914" cy="116880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4582251" y="10208845"/>
              <a:ext cx="257813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bảo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mật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160384" y="10028451"/>
              <a:ext cx="629988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bí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mật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1" b="99830" l="3696" r="89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892" y="1266825"/>
            <a:ext cx="4381500" cy="5591175"/>
          </a:xfrm>
          <a:prstGeom prst="rect">
            <a:avLst/>
          </a:prstGeom>
        </p:spPr>
      </p:pic>
      <p:sp>
        <p:nvSpPr>
          <p:cNvPr id="8" name="Action Button: Back or Previous 7">
            <a:hlinkClick r:id="rId8" action="ppaction://hlinksldjump" highlightClick="1"/>
          </p:cNvPr>
          <p:cNvSpPr/>
          <p:nvPr/>
        </p:nvSpPr>
        <p:spPr>
          <a:xfrm>
            <a:off x="11354058" y="6036881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20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73373" y="11412890"/>
            <a:ext cx="2992120" cy="299212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78971" y="553958"/>
            <a:ext cx="11161486" cy="2945910"/>
            <a:chOff x="13290902" y="12146040"/>
            <a:chExt cx="10588005" cy="29459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0902" y="12146040"/>
              <a:ext cx="1270362" cy="111156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7346119" y="12291183"/>
              <a:ext cx="6532788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xuyên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kịp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âm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mưu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hoặc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hành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thù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kẻ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4643586" y="12468132"/>
              <a:ext cx="28122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cảnh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 </a:t>
              </a:r>
              <a:r>
                <a:rPr lang="en-US" sz="4400" dirty="0" err="1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giác</a:t>
              </a:r>
              <a:r>
                <a:rPr lang="en-US" sz="4400" dirty="0">
                  <a:latin typeface="#9Slide03 Arima Madurai Black" panose="00000A00000000000000" pitchFamily="2" charset="0"/>
                  <a:cs typeface="#9Slide03 Arima Madurai Black" panose="00000A00000000000000" pitchFamily="2" charset="0"/>
                </a:rPr>
                <a:t>: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325" b="99239" l="47609" r="95217">
                        <a14:foregroundMark x1="67609" y1="83503" x2="67609" y2="83503"/>
                        <a14:foregroundMark x1="67609" y1="83503" x2="67609" y2="83503"/>
                        <a14:foregroundMark x1="52826" y1="53046" x2="60435" y2="42893"/>
                        <a14:foregroundMark x1="80217" y1="93655" x2="80217" y2="93655"/>
                        <a14:foregroundMark x1="67391" y1="85025" x2="67391" y2="85025"/>
                        <a14:foregroundMark x1="61739" y1="42640" x2="72391" y2="51015"/>
                        <a14:foregroundMark x1="71957" y1="43147" x2="71957" y2="43147"/>
                        <a14:foregroundMark x1="72826" y1="44670" x2="72826" y2="44670"/>
                        <a14:foregroundMark x1="71957" y1="43401" x2="71957" y2="43401"/>
                        <a14:foregroundMark x1="51739" y1="92893" x2="51739" y2="92893"/>
                        <a14:foregroundMark x1="60000" y1="96954" x2="60652" y2="97208"/>
                        <a14:foregroundMark x1="62609" y1="97462" x2="71957" y2="95685"/>
                        <a14:foregroundMark x1="71957" y1="95685" x2="71957" y2="95685"/>
                        <a14:foregroundMark x1="72391" y1="95939" x2="75652" y2="97462"/>
                        <a14:foregroundMark x1="78261" y1="97208" x2="83043" y2="95939"/>
                        <a14:foregroundMark x1="81522" y1="92132" x2="83043" y2="92893"/>
                        <a14:foregroundMark x1="83913" y1="93401" x2="86957" y2="95178"/>
                        <a14:foregroundMark x1="88696" y1="91371" x2="89348" y2="91878"/>
                        <a14:foregroundMark x1="90000" y1="92386" x2="93043" y2="94670"/>
                        <a14:foregroundMark x1="91087" y1="89594" x2="91087" y2="89594"/>
                        <a14:foregroundMark x1="91087" y1="89594" x2="93913" y2="90609"/>
                        <a14:foregroundMark x1="83696" y1="97716" x2="89130" y2="97970"/>
                        <a14:foregroundMark x1="91957" y1="98223" x2="93478" y2="98477"/>
                        <a14:foregroundMark x1="94348" y1="87817" x2="94348" y2="97970"/>
                        <a14:foregroundMark x1="90652" y1="85279" x2="91304" y2="85279"/>
                        <a14:foregroundMark x1="91304" y1="84010" x2="91304" y2="84010"/>
                        <a14:foregroundMark x1="66087" y1="83249" x2="66087" y2="83249"/>
                        <a14:foregroundMark x1="49783" y1="63452" x2="49783" y2="63452"/>
                        <a14:foregroundMark x1="49783" y1="63452" x2="50652" y2="64721"/>
                        <a14:foregroundMark x1="51087" y1="64721" x2="51957" y2="64975"/>
                        <a14:backgroundMark x1="50870" y1="93147" x2="50870" y2="93147"/>
                        <a14:backgroundMark x1="51957" y1="92386" x2="51957" y2="92386"/>
                        <a14:backgroundMark x1="51522" y1="92893" x2="51522" y2="92893"/>
                        <a14:backgroundMark x1="51522" y1="92893" x2="51522" y2="92893"/>
                        <a14:backgroundMark x1="49783" y1="84264" x2="49783" y2="84264"/>
                        <a14:backgroundMark x1="50652" y1="88579" x2="50652" y2="88579"/>
                        <a14:backgroundMark x1="50870" y1="88071" x2="50870" y2="88071"/>
                        <a14:backgroundMark x1="72826" y1="89340" x2="72826" y2="89340"/>
                        <a14:backgroundMark x1="80870" y1="95431" x2="80870" y2="95431"/>
                        <a14:backgroundMark x1="80870" y1="95431" x2="80870" y2="95431"/>
                        <a14:backgroundMark x1="90217" y1="86294" x2="90217" y2="862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753" t="34170" r="5172" b="455"/>
          <a:stretch/>
        </p:blipFill>
        <p:spPr>
          <a:xfrm>
            <a:off x="439387" y="2268187"/>
            <a:ext cx="4314445" cy="4551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Action Button: Back or Previous 7">
            <a:hlinkClick r:id="rId8" action="ppaction://hlinksldjump" highlightClick="1"/>
          </p:cNvPr>
          <p:cNvSpPr/>
          <p:nvPr/>
        </p:nvSpPr>
        <p:spPr>
          <a:xfrm>
            <a:off x="11461550" y="6010376"/>
            <a:ext cx="596349" cy="65049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68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195695" y="1006397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477125" y="2974340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4</a:t>
              </a: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486842" y="1498235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87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83" y="468995"/>
            <a:ext cx="11054217" cy="6111333"/>
          </a:xfrm>
          <a:prstGeom prst="rect">
            <a:avLst/>
          </a:prstGeom>
          <a:solidFill>
            <a:schemeClr val="accent1">
              <a:alpha val="17000"/>
            </a:schemeClr>
          </a:solidFill>
        </p:spPr>
      </p:pic>
      <p:grpSp>
        <p:nvGrpSpPr>
          <p:cNvPr id="12" name="组合 11"/>
          <p:cNvGrpSpPr/>
          <p:nvPr/>
        </p:nvGrpSpPr>
        <p:grpSpPr>
          <a:xfrm>
            <a:off x="-87204" y="193087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28725" y="5884028"/>
            <a:ext cx="2267614" cy="362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9618" y="375268"/>
            <a:ext cx="11343229" cy="63617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文本框 9"/>
          <p:cNvSpPr txBox="1"/>
          <p:nvPr/>
        </p:nvSpPr>
        <p:spPr>
          <a:xfrm>
            <a:off x="1148726" y="3811733"/>
            <a:ext cx="108491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a)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bảo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vệ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an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toàn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cho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mình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cần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nhớ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số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điện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thoại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cha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mẹ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địa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số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điện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thoại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ông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bà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chú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bác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thân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báo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tin.</a:t>
            </a:r>
          </a:p>
        </p:txBody>
      </p:sp>
      <p:sp>
        <p:nvSpPr>
          <p:cNvPr id="34" name="文本框 9"/>
          <p:cNvSpPr txBox="1"/>
          <p:nvPr/>
        </p:nvSpPr>
        <p:spPr>
          <a:xfrm>
            <a:off x="943683" y="375268"/>
            <a:ext cx="10768841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Đọc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bản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hướng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dẫn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sau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ngữ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việc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làm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cơ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thể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giúp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tự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bảo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vệ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khi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cha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mẹ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ở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bên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  <a:endParaRPr lang="zh-CN" altLang="en-US" sz="2400" b="1" spc="300" dirty="0">
              <a:solidFill>
                <a:srgbClr val="C00000"/>
              </a:solidFill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34" grpId="0"/>
      <p:bldP spid="3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98" y="1949822"/>
            <a:ext cx="3390900" cy="3390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075057"/>
            <a:ext cx="4048125" cy="4265862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28725" y="5884028"/>
            <a:ext cx="2267614" cy="362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014" y="265011"/>
            <a:ext cx="11549036" cy="636174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本框 9"/>
          <p:cNvSpPr txBox="1"/>
          <p:nvPr/>
        </p:nvSpPr>
        <p:spPr>
          <a:xfrm>
            <a:off x="281013" y="-12798"/>
            <a:ext cx="115490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b)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Nếu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bị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kẻ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khác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đe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dọa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hành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hung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hoặc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thấy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cháy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hay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bị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tai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nạn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cần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phải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Khẩn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cấp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gọi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số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điện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thoại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113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hoặc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114, 115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báo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tin.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Kêu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lớn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xung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quanh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biết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Nhanh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chóng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chạy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đến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hàng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xóm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bạn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bè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hàng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cửa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hiệu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trường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học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đồn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công</a:t>
            </a:r>
            <a:r>
              <a:rPr lang="en-US" altLang="zh-CN" sz="40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an.</a:t>
            </a:r>
          </a:p>
        </p:txBody>
      </p:sp>
    </p:spTree>
    <p:extLst>
      <p:ext uri="{BB962C8B-B14F-4D97-AF65-F5344CB8AC3E}">
        <p14:creationId xmlns:p14="http://schemas.microsoft.com/office/powerpoint/2010/main" val="3069499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97032" y="152754"/>
            <a:ext cx="2189112" cy="255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706" y="4080333"/>
            <a:ext cx="4176183" cy="2633199"/>
          </a:xfrm>
          <a:prstGeom prst="rect">
            <a:avLst/>
          </a:prstGeom>
        </p:spPr>
      </p:pic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7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928725" y="5884028"/>
            <a:ext cx="2267614" cy="3628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2645" y="175750"/>
            <a:ext cx="11776957" cy="653778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9"/>
          <p:cNvSpPr txBox="1"/>
          <p:nvPr/>
        </p:nvSpPr>
        <p:spPr>
          <a:xfrm>
            <a:off x="305286" y="194530"/>
            <a:ext cx="1128085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 startAt="3"/>
            </a:pP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chơi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học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cần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theo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nhóm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tránh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chỗi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tối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tránh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nơi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vắng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vẻ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ý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nhìn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xung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quanh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	-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mang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đồ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trang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sức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hoặc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vật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đắt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tiền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d) 	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ở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một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mình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phải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khóa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cho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lạ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biết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một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mình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để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lạ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vào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nhà</a:t>
            </a:r>
            <a:r>
              <a:rPr lang="en-US" altLang="zh-CN" sz="36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altLang="zh-CN" sz="3600" i="1" spc="300" dirty="0">
                <a:uFillTx/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Theo</a:t>
            </a:r>
            <a:r>
              <a:rPr lang="en-US" altLang="zh-CN" sz="3600" spc="300" dirty="0">
                <a:uFillTx/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spc="3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GIA</a:t>
            </a:r>
            <a:r>
              <a:rPr lang="en-US" altLang="zh-CN" sz="3600" spc="300" dirty="0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spc="300" dirty="0" err="1"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KÍNH</a:t>
            </a:r>
            <a:endParaRPr lang="zh-CN" altLang="en-US" sz="2000" spc="300" dirty="0"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17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73859" y="2533269"/>
            <a:ext cx="10517189" cy="1050468"/>
            <a:chOff x="563003" y="1493580"/>
            <a:chExt cx="10517189" cy="1247550"/>
          </a:xfrm>
        </p:grpSpPr>
        <p:sp>
          <p:nvSpPr>
            <p:cNvPr id="17" name="Rounded Rectangle 16"/>
            <p:cNvSpPr/>
            <p:nvPr/>
          </p:nvSpPr>
          <p:spPr>
            <a:xfrm>
              <a:off x="563003" y="1493580"/>
              <a:ext cx="10517189" cy="1247550"/>
            </a:xfrm>
            <a:prstGeom prst="roundRect">
              <a:avLst/>
            </a:prstGeom>
            <a:solidFill>
              <a:srgbClr val="FFAB4C"/>
            </a:solidFill>
            <a:ln>
              <a:solidFill>
                <a:srgbClr val="FFAB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91498" y="1577044"/>
              <a:ext cx="831693" cy="1121155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-4198987" y="-588244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6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7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01873" y="453762"/>
            <a:ext cx="2992120" cy="2992120"/>
          </a:xfrm>
          <a:prstGeom prst="rect">
            <a:avLst/>
          </a:prstGeom>
        </p:spPr>
      </p:pic>
      <p:grpSp>
        <p:nvGrpSpPr>
          <p:cNvPr id="10" name="组合 11"/>
          <p:cNvGrpSpPr/>
          <p:nvPr/>
        </p:nvGrpSpPr>
        <p:grpSpPr>
          <a:xfrm>
            <a:off x="92182" y="104737"/>
            <a:ext cx="965200" cy="1009015"/>
            <a:chOff x="11295" y="1307"/>
            <a:chExt cx="3874" cy="4046"/>
          </a:xfrm>
        </p:grpSpPr>
        <p:pic>
          <p:nvPicPr>
            <p:cNvPr id="13" name="图片 8" descr="f7d30ea4b628d33971365e72821aa1c5"/>
            <p:cNvPicPr>
              <a:picLocks noChangeAspect="1"/>
            </p:cNvPicPr>
            <p:nvPr/>
          </p:nvPicPr>
          <p:blipFill>
            <a:blip r:embed="rId6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4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552125" y="2670283"/>
            <a:ext cx="10056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56634" y="3782277"/>
            <a:ext cx="10551640" cy="1130638"/>
          </a:xfrm>
          <a:prstGeom prst="roundRect">
            <a:avLst/>
          </a:prstGeom>
          <a:solidFill>
            <a:srgbClr val="FF5F7E"/>
          </a:solidFill>
          <a:ln>
            <a:solidFill>
              <a:srgbClr val="FF5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552126" y="3928453"/>
            <a:ext cx="10427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49004" y="5218327"/>
            <a:ext cx="10517672" cy="1058964"/>
          </a:xfrm>
          <a:prstGeom prst="roundRect">
            <a:avLst/>
          </a:prstGeom>
          <a:solidFill>
            <a:srgbClr val="B000B9"/>
          </a:solidFill>
          <a:ln>
            <a:solidFill>
              <a:srgbClr val="B00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552125" y="5391557"/>
            <a:ext cx="874131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本框 9"/>
          <p:cNvSpPr txBox="1"/>
          <p:nvPr/>
        </p:nvSpPr>
        <p:spPr>
          <a:xfrm>
            <a:off x="1152459" y="144256"/>
            <a:ext cx="10534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ngữ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chỉ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việc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làm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cơ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quan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,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tổ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chức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người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2906" y="3810145"/>
            <a:ext cx="1006056" cy="1006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52906" y="5304930"/>
            <a:ext cx="881141" cy="88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19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  <p:bldP spid="21" grpId="0"/>
      <p:bldP spid="22" grpId="0" animBg="1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5073" y="4060122"/>
            <a:ext cx="2992120" cy="2992120"/>
          </a:xfrm>
          <a:prstGeom prst="rect">
            <a:avLst/>
          </a:prstGeom>
        </p:spPr>
      </p:pic>
      <p:sp>
        <p:nvSpPr>
          <p:cNvPr id="29" name="Snip Diagonal Corner Rectangle 28"/>
          <p:cNvSpPr/>
          <p:nvPr/>
        </p:nvSpPr>
        <p:spPr>
          <a:xfrm>
            <a:off x="327424" y="1572844"/>
            <a:ext cx="11531201" cy="5071296"/>
          </a:xfrm>
          <a:prstGeom prst="snip2DiagRect">
            <a:avLst/>
          </a:prstGeom>
          <a:solidFill>
            <a:srgbClr val="FFAB4C">
              <a:alpha val="7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911813" y="1614333"/>
            <a:ext cx="7714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503858" y="2638440"/>
            <a:ext cx="9796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DT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97961" y="3750858"/>
            <a:ext cx="7122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113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114, 115,…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503857" y="4563051"/>
            <a:ext cx="81095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30934" y="5554789"/>
            <a:ext cx="75590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67564" y="1726785"/>
            <a:ext cx="11291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vắng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nhìn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219237" y="3247272"/>
            <a:ext cx="9020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đắt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2381132" y="144896"/>
            <a:ext cx="7858930" cy="1136428"/>
            <a:chOff x="170539" y="1588230"/>
            <a:chExt cx="5560409" cy="1687867"/>
          </a:xfrm>
        </p:grpSpPr>
        <p:sp>
          <p:nvSpPr>
            <p:cNvPr id="63" name="Rectangle 62"/>
            <p:cNvSpPr/>
            <p:nvPr/>
          </p:nvSpPr>
          <p:spPr>
            <a:xfrm>
              <a:off x="170539" y="1588230"/>
              <a:ext cx="5560409" cy="1687867"/>
            </a:xfrm>
            <a:prstGeom prst="roundRect">
              <a:avLst/>
            </a:prstGeom>
            <a:solidFill>
              <a:srgbClr val="FFAB4C"/>
            </a:solidFill>
            <a:ln>
              <a:solidFill>
                <a:srgbClr val="FFAB4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06648" y="1825645"/>
              <a:ext cx="5316809" cy="126437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endPara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684339" y="4149549"/>
            <a:ext cx="874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Khóa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285332" y="5879854"/>
            <a:ext cx="874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285332" y="5006152"/>
            <a:ext cx="10772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85332" y="128706"/>
            <a:ext cx="831693" cy="1121155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972769" y="3387815"/>
            <a:ext cx="2885856" cy="335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70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/>
      <p:bldP spid="44" grpId="1"/>
      <p:bldP spid="53" grpId="0"/>
      <p:bldP spid="53" grpId="1"/>
      <p:bldP spid="56" grpId="0"/>
      <p:bldP spid="56" grpId="1"/>
      <p:bldP spid="58" grpId="0"/>
      <p:bldP spid="58" grpId="1"/>
      <p:bldP spid="59" grpId="0"/>
      <p:bldP spid="59" grpId="1"/>
      <p:bldP spid="60" grpId="0"/>
      <p:bldP spid="61" grpId="0"/>
      <p:bldP spid="91" grpId="0"/>
      <p:bldP spid="92" grpId="0"/>
      <p:bldP spid="9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967073" y="-1275261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31283" y="2288630"/>
            <a:ext cx="2992120" cy="2992120"/>
          </a:xfrm>
          <a:prstGeom prst="rect">
            <a:avLst/>
          </a:prstGeom>
        </p:spPr>
      </p:pic>
      <p:sp>
        <p:nvSpPr>
          <p:cNvPr id="31" name="Snip Diagonal Corner Rectangle 30"/>
          <p:cNvSpPr/>
          <p:nvPr/>
        </p:nvSpPr>
        <p:spPr>
          <a:xfrm>
            <a:off x="756607" y="1705747"/>
            <a:ext cx="10502862" cy="4447403"/>
          </a:xfrm>
          <a:prstGeom prst="snip2DiagRect">
            <a:avLst/>
          </a:prstGeom>
          <a:solidFill>
            <a:srgbClr val="FF5F7E">
              <a:alpha val="50000"/>
            </a:srgbClr>
          </a:solidFill>
          <a:ln>
            <a:solidFill>
              <a:srgbClr val="FF5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2184610" y="395738"/>
            <a:ext cx="8318500" cy="1150465"/>
            <a:chOff x="170539" y="3255318"/>
            <a:chExt cx="5567994" cy="1150465"/>
          </a:xfrm>
        </p:grpSpPr>
        <p:sp>
          <p:nvSpPr>
            <p:cNvPr id="66" name="Rectangle 65"/>
            <p:cNvSpPr/>
            <p:nvPr/>
          </p:nvSpPr>
          <p:spPr>
            <a:xfrm>
              <a:off x="170539" y="3255318"/>
              <a:ext cx="5560409" cy="1150465"/>
            </a:xfrm>
            <a:prstGeom prst="roundRect">
              <a:avLst/>
            </a:prstGeom>
            <a:solidFill>
              <a:srgbClr val="FF5F7E"/>
            </a:solidFill>
            <a:ln>
              <a:solidFill>
                <a:srgbClr val="FF5F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243395" y="3414862"/>
              <a:ext cx="5495138" cy="851297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lang="en-US" sz="4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chức</a:t>
              </a:r>
              <a:endPara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547109" y="897293"/>
            <a:ext cx="2992120" cy="299212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6008039" y="2019314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030291" y="2178858"/>
            <a:ext cx="8813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113: CA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08038" y="2980035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965215" y="4001225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65216" y="4958339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Đồn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30291" y="3573564"/>
            <a:ext cx="8813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114: CA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chữa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30290" y="5028868"/>
            <a:ext cx="8813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115: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cứu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6480" y="426723"/>
            <a:ext cx="1006056" cy="10060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03758" y="4017126"/>
            <a:ext cx="2317184" cy="1449293"/>
          </a:xfrm>
          <a:prstGeom prst="rect">
            <a:avLst/>
          </a:prstGeom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774375" y="2009837"/>
            <a:ext cx="2446567" cy="1602502"/>
          </a:xfrm>
          <a:prstGeom prst="rect">
            <a:avLst/>
          </a:prstGeom>
        </p:spPr>
      </p:pic>
      <p:pic>
        <p:nvPicPr>
          <p:cNvPr id="22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45381" y="1731784"/>
            <a:ext cx="1691362" cy="1925981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7171" y="5104841"/>
            <a:ext cx="3084673" cy="1735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78" b="93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188" y="3000168"/>
            <a:ext cx="2625812" cy="262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81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5" grpId="0"/>
      <p:bldP spid="75" grpId="1"/>
      <p:bldP spid="76" grpId="0"/>
      <p:bldP spid="35" grpId="0"/>
      <p:bldP spid="35" grpId="1"/>
      <p:bldP spid="36" grpId="0"/>
      <p:bldP spid="36" grpId="1"/>
      <p:bldP spid="37" grpId="0"/>
      <p:bldP spid="37" grpId="1"/>
      <p:bldP spid="38" grpId="0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967073" y="-1275261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4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pic>
        <p:nvPicPr>
          <p:cNvPr id="33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000446" y="297000"/>
            <a:ext cx="2992120" cy="2992120"/>
          </a:xfrm>
          <a:prstGeom prst="rect">
            <a:avLst/>
          </a:prstGeom>
        </p:spPr>
      </p:pic>
      <p:sp>
        <p:nvSpPr>
          <p:cNvPr id="31" name="Snip Diagonal Corner Rectangle 30"/>
          <p:cNvSpPr/>
          <p:nvPr/>
        </p:nvSpPr>
        <p:spPr>
          <a:xfrm>
            <a:off x="1638300" y="1946376"/>
            <a:ext cx="9512300" cy="3768624"/>
          </a:xfrm>
          <a:prstGeom prst="snip2DiagRect">
            <a:avLst/>
          </a:prstGeom>
          <a:solidFill>
            <a:srgbClr val="B000B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2400300" y="466850"/>
            <a:ext cx="8369300" cy="1314207"/>
          </a:xfrm>
          <a:prstGeom prst="roundRect">
            <a:avLst/>
          </a:prstGeom>
          <a:solidFill>
            <a:srgbClr val="B000B9"/>
          </a:solidFill>
          <a:ln>
            <a:solidFill>
              <a:srgbClr val="B000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2283717" y="731378"/>
            <a:ext cx="848588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01873" y="9328929"/>
            <a:ext cx="2992120" cy="2992120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005939" y="2376662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379008" y="3427269"/>
            <a:ext cx="324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99589" y="3376250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13076" y="4489710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27849" y="2307273"/>
            <a:ext cx="39779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1630" y="571540"/>
            <a:ext cx="1242087" cy="1242087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05984" y="4547265"/>
            <a:ext cx="4298787" cy="2337465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9280" y="2730605"/>
            <a:ext cx="2808351" cy="411480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041689" y="3883168"/>
            <a:ext cx="4956511" cy="29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77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75" grpId="0"/>
      <p:bldP spid="76" grpId="0"/>
      <p:bldP spid="35" grpId="0"/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205262" y="5242073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73283" y="0"/>
            <a:ext cx="5116057" cy="235050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2921391" y="735052"/>
            <a:ext cx="68484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8000" dirty="0" err="1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Mục</a:t>
            </a:r>
            <a:r>
              <a:rPr lang="en-US" altLang="zh-CN" sz="8000" dirty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tiêu</a:t>
            </a:r>
            <a:endParaRPr lang="zh-CN" altLang="en-US" sz="3600" b="1" spc="180" dirty="0">
              <a:solidFill>
                <a:srgbClr val="6FA068"/>
              </a:solidFill>
              <a:uFillTx/>
              <a:latin typeface="#9Slide05 SVNCattleya Script" panose="02000000000000000000" pitchFamily="2" charset="0"/>
              <a:ea typeface="方正胖娃简体" panose="03000509000000000000" pitchFamily="65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205262" y="2587421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06530" y="2652048"/>
            <a:ext cx="7998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danh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an </a:t>
            </a:r>
            <a:r>
              <a:rPr lang="en-US" sz="3600" dirty="0" err="1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ninh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47740" y="5532977"/>
            <a:ext cx="874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1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4.</a:t>
            </a:r>
          </a:p>
        </p:txBody>
      </p:sp>
      <p:sp>
        <p:nvSpPr>
          <p:cNvPr id="11" name="Freeform 147"/>
          <p:cNvSpPr>
            <a:spLocks noEditPoints="1"/>
          </p:cNvSpPr>
          <p:nvPr/>
        </p:nvSpPr>
        <p:spPr bwMode="auto">
          <a:xfrm>
            <a:off x="1515727" y="2912403"/>
            <a:ext cx="321178" cy="507697"/>
          </a:xfrm>
          <a:custGeom>
            <a:avLst/>
            <a:gdLst>
              <a:gd name="T0" fmla="*/ 57 w 67"/>
              <a:gd name="T1" fmla="*/ 10 h 106"/>
              <a:gd name="T2" fmla="*/ 62 w 67"/>
              <a:gd name="T3" fmla="*/ 51 h 106"/>
              <a:gd name="T4" fmla="*/ 51 w 67"/>
              <a:gd name="T5" fmla="*/ 66 h 106"/>
              <a:gd name="T6" fmla="*/ 55 w 67"/>
              <a:gd name="T7" fmla="*/ 65 h 106"/>
              <a:gd name="T8" fmla="*/ 57 w 67"/>
              <a:gd name="T9" fmla="*/ 73 h 106"/>
              <a:gd name="T10" fmla="*/ 56 w 67"/>
              <a:gd name="T11" fmla="*/ 80 h 106"/>
              <a:gd name="T12" fmla="*/ 57 w 67"/>
              <a:gd name="T13" fmla="*/ 86 h 106"/>
              <a:gd name="T14" fmla="*/ 55 w 67"/>
              <a:gd name="T15" fmla="*/ 93 h 106"/>
              <a:gd name="T16" fmla="*/ 15 w 67"/>
              <a:gd name="T17" fmla="*/ 97 h 106"/>
              <a:gd name="T18" fmla="*/ 12 w 67"/>
              <a:gd name="T19" fmla="*/ 95 h 106"/>
              <a:gd name="T20" fmla="*/ 12 w 67"/>
              <a:gd name="T21" fmla="*/ 83 h 106"/>
              <a:gd name="T22" fmla="*/ 12 w 67"/>
              <a:gd name="T23" fmla="*/ 82 h 106"/>
              <a:gd name="T24" fmla="*/ 12 w 67"/>
              <a:gd name="T25" fmla="*/ 71 h 106"/>
              <a:gd name="T26" fmla="*/ 15 w 67"/>
              <a:gd name="T27" fmla="*/ 69 h 106"/>
              <a:gd name="T28" fmla="*/ 16 w 67"/>
              <a:gd name="T29" fmla="*/ 63 h 106"/>
              <a:gd name="T30" fmla="*/ 0 w 67"/>
              <a:gd name="T31" fmla="*/ 34 h 106"/>
              <a:gd name="T32" fmla="*/ 33 w 67"/>
              <a:gd name="T33" fmla="*/ 0 h 106"/>
              <a:gd name="T34" fmla="*/ 28 w 67"/>
              <a:gd name="T35" fmla="*/ 41 h 106"/>
              <a:gd name="T36" fmla="*/ 30 w 67"/>
              <a:gd name="T37" fmla="*/ 39 h 106"/>
              <a:gd name="T38" fmla="*/ 33 w 67"/>
              <a:gd name="T39" fmla="*/ 41 h 106"/>
              <a:gd name="T40" fmla="*/ 36 w 67"/>
              <a:gd name="T41" fmla="*/ 39 h 106"/>
              <a:gd name="T42" fmla="*/ 39 w 67"/>
              <a:gd name="T43" fmla="*/ 41 h 106"/>
              <a:gd name="T44" fmla="*/ 43 w 67"/>
              <a:gd name="T45" fmla="*/ 38 h 106"/>
              <a:gd name="T46" fmla="*/ 39 w 67"/>
              <a:gd name="T47" fmla="*/ 52 h 106"/>
              <a:gd name="T48" fmla="*/ 44 w 67"/>
              <a:gd name="T49" fmla="*/ 66 h 106"/>
              <a:gd name="T50" fmla="*/ 44 w 67"/>
              <a:gd name="T51" fmla="*/ 58 h 106"/>
              <a:gd name="T52" fmla="*/ 56 w 67"/>
              <a:gd name="T53" fmla="*/ 47 h 106"/>
              <a:gd name="T54" fmla="*/ 52 w 67"/>
              <a:gd name="T55" fmla="*/ 15 h 106"/>
              <a:gd name="T56" fmla="*/ 15 w 67"/>
              <a:gd name="T57" fmla="*/ 15 h 106"/>
              <a:gd name="T58" fmla="*/ 11 w 67"/>
              <a:gd name="T59" fmla="*/ 48 h 106"/>
              <a:gd name="T60" fmla="*/ 23 w 67"/>
              <a:gd name="T61" fmla="*/ 59 h 106"/>
              <a:gd name="T62" fmla="*/ 23 w 67"/>
              <a:gd name="T63" fmla="*/ 67 h 106"/>
              <a:gd name="T64" fmla="*/ 29 w 67"/>
              <a:gd name="T65" fmla="*/ 52 h 106"/>
              <a:gd name="T66" fmla="*/ 25 w 67"/>
              <a:gd name="T67" fmla="*/ 38 h 106"/>
              <a:gd name="T68" fmla="*/ 40 w 67"/>
              <a:gd name="T69" fmla="*/ 43 h 106"/>
              <a:gd name="T70" fmla="*/ 36 w 67"/>
              <a:gd name="T71" fmla="*/ 42 h 106"/>
              <a:gd name="T72" fmla="*/ 30 w 67"/>
              <a:gd name="T73" fmla="*/ 42 h 106"/>
              <a:gd name="T74" fmla="*/ 27 w 67"/>
              <a:gd name="T75" fmla="*/ 42 h 106"/>
              <a:gd name="T76" fmla="*/ 32 w 67"/>
              <a:gd name="T77" fmla="*/ 51 h 106"/>
              <a:gd name="T78" fmla="*/ 32 w 67"/>
              <a:gd name="T79" fmla="*/ 67 h 106"/>
              <a:gd name="T80" fmla="*/ 35 w 67"/>
              <a:gd name="T81" fmla="*/ 51 h 106"/>
              <a:gd name="T82" fmla="*/ 35 w 67"/>
              <a:gd name="T83" fmla="*/ 50 h 106"/>
              <a:gd name="T84" fmla="*/ 43 w 67"/>
              <a:gd name="T85" fmla="*/ 96 h 106"/>
              <a:gd name="T86" fmla="*/ 34 w 67"/>
              <a:gd name="T87" fmla="*/ 106 h 106"/>
              <a:gd name="T88" fmla="*/ 43 w 67"/>
              <a:gd name="T89" fmla="*/ 96 h 106"/>
              <a:gd name="T90" fmla="*/ 17 w 67"/>
              <a:gd name="T91" fmla="*/ 88 h 106"/>
              <a:gd name="T92" fmla="*/ 17 w 67"/>
              <a:gd name="T93" fmla="*/ 90 h 106"/>
              <a:gd name="T94" fmla="*/ 50 w 67"/>
              <a:gd name="T95" fmla="*/ 86 h 106"/>
              <a:gd name="T96" fmla="*/ 50 w 67"/>
              <a:gd name="T97" fmla="*/ 73 h 106"/>
              <a:gd name="T98" fmla="*/ 17 w 67"/>
              <a:gd name="T99" fmla="*/ 77 h 106"/>
              <a:gd name="T100" fmla="*/ 50 w 67"/>
              <a:gd name="T101" fmla="*/ 74 h 106"/>
              <a:gd name="T102" fmla="*/ 50 w 67"/>
              <a:gd name="T103" fmla="*/ 7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Rounded Rectangle 143"/>
          <p:cNvSpPr/>
          <p:nvPr/>
        </p:nvSpPr>
        <p:spPr>
          <a:xfrm>
            <a:off x="1310310" y="5446637"/>
            <a:ext cx="732013" cy="7326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" charset="0"/>
            </a:endParaRPr>
          </a:p>
        </p:txBody>
      </p:sp>
      <p:sp>
        <p:nvSpPr>
          <p:cNvPr id="13" name="Freeform 67"/>
          <p:cNvSpPr>
            <a:spLocks noEditPoints="1"/>
          </p:cNvSpPr>
          <p:nvPr/>
        </p:nvSpPr>
        <p:spPr bwMode="auto">
          <a:xfrm>
            <a:off x="1474519" y="5587026"/>
            <a:ext cx="403595" cy="489130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Lato" charset="0"/>
                <a:ea typeface="+mn-ea"/>
                <a:cs typeface="+mn-ea"/>
              </a:defRPr>
            </a:lvl9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05262" y="3900998"/>
            <a:ext cx="9570111" cy="122258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47740" y="3935351"/>
            <a:ext cx="85276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nghĩa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ngữ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17" name="Rounded Rectangle 131"/>
          <p:cNvSpPr/>
          <p:nvPr/>
        </p:nvSpPr>
        <p:spPr>
          <a:xfrm>
            <a:off x="1310310" y="4082425"/>
            <a:ext cx="732013" cy="732671"/>
          </a:xfrm>
          <a:prstGeom prst="roundRect">
            <a:avLst/>
          </a:prstGeom>
          <a:solidFill>
            <a:srgbClr val="2E7E38"/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" charset="0"/>
            </a:endParaRPr>
          </a:p>
        </p:txBody>
      </p:sp>
      <p:sp>
        <p:nvSpPr>
          <p:cNvPr id="18" name="Freeform 147"/>
          <p:cNvSpPr>
            <a:spLocks noEditPoints="1"/>
          </p:cNvSpPr>
          <p:nvPr/>
        </p:nvSpPr>
        <p:spPr bwMode="auto">
          <a:xfrm>
            <a:off x="1515727" y="4194911"/>
            <a:ext cx="321178" cy="507697"/>
          </a:xfrm>
          <a:custGeom>
            <a:avLst/>
            <a:gdLst>
              <a:gd name="T0" fmla="*/ 57 w 67"/>
              <a:gd name="T1" fmla="*/ 10 h 106"/>
              <a:gd name="T2" fmla="*/ 62 w 67"/>
              <a:gd name="T3" fmla="*/ 51 h 106"/>
              <a:gd name="T4" fmla="*/ 51 w 67"/>
              <a:gd name="T5" fmla="*/ 66 h 106"/>
              <a:gd name="T6" fmla="*/ 55 w 67"/>
              <a:gd name="T7" fmla="*/ 65 h 106"/>
              <a:gd name="T8" fmla="*/ 57 w 67"/>
              <a:gd name="T9" fmla="*/ 73 h 106"/>
              <a:gd name="T10" fmla="*/ 56 w 67"/>
              <a:gd name="T11" fmla="*/ 80 h 106"/>
              <a:gd name="T12" fmla="*/ 57 w 67"/>
              <a:gd name="T13" fmla="*/ 86 h 106"/>
              <a:gd name="T14" fmla="*/ 55 w 67"/>
              <a:gd name="T15" fmla="*/ 93 h 106"/>
              <a:gd name="T16" fmla="*/ 15 w 67"/>
              <a:gd name="T17" fmla="*/ 97 h 106"/>
              <a:gd name="T18" fmla="*/ 12 w 67"/>
              <a:gd name="T19" fmla="*/ 95 h 106"/>
              <a:gd name="T20" fmla="*/ 12 w 67"/>
              <a:gd name="T21" fmla="*/ 83 h 106"/>
              <a:gd name="T22" fmla="*/ 12 w 67"/>
              <a:gd name="T23" fmla="*/ 82 h 106"/>
              <a:gd name="T24" fmla="*/ 12 w 67"/>
              <a:gd name="T25" fmla="*/ 71 h 106"/>
              <a:gd name="T26" fmla="*/ 15 w 67"/>
              <a:gd name="T27" fmla="*/ 69 h 106"/>
              <a:gd name="T28" fmla="*/ 16 w 67"/>
              <a:gd name="T29" fmla="*/ 63 h 106"/>
              <a:gd name="T30" fmla="*/ 0 w 67"/>
              <a:gd name="T31" fmla="*/ 34 h 106"/>
              <a:gd name="T32" fmla="*/ 33 w 67"/>
              <a:gd name="T33" fmla="*/ 0 h 106"/>
              <a:gd name="T34" fmla="*/ 28 w 67"/>
              <a:gd name="T35" fmla="*/ 41 h 106"/>
              <a:gd name="T36" fmla="*/ 30 w 67"/>
              <a:gd name="T37" fmla="*/ 39 h 106"/>
              <a:gd name="T38" fmla="*/ 33 w 67"/>
              <a:gd name="T39" fmla="*/ 41 h 106"/>
              <a:gd name="T40" fmla="*/ 36 w 67"/>
              <a:gd name="T41" fmla="*/ 39 h 106"/>
              <a:gd name="T42" fmla="*/ 39 w 67"/>
              <a:gd name="T43" fmla="*/ 41 h 106"/>
              <a:gd name="T44" fmla="*/ 43 w 67"/>
              <a:gd name="T45" fmla="*/ 38 h 106"/>
              <a:gd name="T46" fmla="*/ 39 w 67"/>
              <a:gd name="T47" fmla="*/ 52 h 106"/>
              <a:gd name="T48" fmla="*/ 44 w 67"/>
              <a:gd name="T49" fmla="*/ 66 h 106"/>
              <a:gd name="T50" fmla="*/ 44 w 67"/>
              <a:gd name="T51" fmla="*/ 58 h 106"/>
              <a:gd name="T52" fmla="*/ 56 w 67"/>
              <a:gd name="T53" fmla="*/ 47 h 106"/>
              <a:gd name="T54" fmla="*/ 52 w 67"/>
              <a:gd name="T55" fmla="*/ 15 h 106"/>
              <a:gd name="T56" fmla="*/ 15 w 67"/>
              <a:gd name="T57" fmla="*/ 15 h 106"/>
              <a:gd name="T58" fmla="*/ 11 w 67"/>
              <a:gd name="T59" fmla="*/ 48 h 106"/>
              <a:gd name="T60" fmla="*/ 23 w 67"/>
              <a:gd name="T61" fmla="*/ 59 h 106"/>
              <a:gd name="T62" fmla="*/ 23 w 67"/>
              <a:gd name="T63" fmla="*/ 67 h 106"/>
              <a:gd name="T64" fmla="*/ 29 w 67"/>
              <a:gd name="T65" fmla="*/ 52 h 106"/>
              <a:gd name="T66" fmla="*/ 25 w 67"/>
              <a:gd name="T67" fmla="*/ 38 h 106"/>
              <a:gd name="T68" fmla="*/ 40 w 67"/>
              <a:gd name="T69" fmla="*/ 43 h 106"/>
              <a:gd name="T70" fmla="*/ 36 w 67"/>
              <a:gd name="T71" fmla="*/ 42 h 106"/>
              <a:gd name="T72" fmla="*/ 30 w 67"/>
              <a:gd name="T73" fmla="*/ 42 h 106"/>
              <a:gd name="T74" fmla="*/ 27 w 67"/>
              <a:gd name="T75" fmla="*/ 42 h 106"/>
              <a:gd name="T76" fmla="*/ 32 w 67"/>
              <a:gd name="T77" fmla="*/ 51 h 106"/>
              <a:gd name="T78" fmla="*/ 32 w 67"/>
              <a:gd name="T79" fmla="*/ 67 h 106"/>
              <a:gd name="T80" fmla="*/ 35 w 67"/>
              <a:gd name="T81" fmla="*/ 51 h 106"/>
              <a:gd name="T82" fmla="*/ 35 w 67"/>
              <a:gd name="T83" fmla="*/ 50 h 106"/>
              <a:gd name="T84" fmla="*/ 43 w 67"/>
              <a:gd name="T85" fmla="*/ 96 h 106"/>
              <a:gd name="T86" fmla="*/ 34 w 67"/>
              <a:gd name="T87" fmla="*/ 106 h 106"/>
              <a:gd name="T88" fmla="*/ 43 w 67"/>
              <a:gd name="T89" fmla="*/ 96 h 106"/>
              <a:gd name="T90" fmla="*/ 17 w 67"/>
              <a:gd name="T91" fmla="*/ 88 h 106"/>
              <a:gd name="T92" fmla="*/ 17 w 67"/>
              <a:gd name="T93" fmla="*/ 90 h 106"/>
              <a:gd name="T94" fmla="*/ 50 w 67"/>
              <a:gd name="T95" fmla="*/ 86 h 106"/>
              <a:gd name="T96" fmla="*/ 50 w 67"/>
              <a:gd name="T97" fmla="*/ 73 h 106"/>
              <a:gd name="T98" fmla="*/ 17 w 67"/>
              <a:gd name="T99" fmla="*/ 77 h 106"/>
              <a:gd name="T100" fmla="*/ 50 w 67"/>
              <a:gd name="T101" fmla="*/ 74 h 106"/>
              <a:gd name="T102" fmla="*/ 50 w 67"/>
              <a:gd name="T103" fmla="*/ 73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67" h="106">
                <a:moveTo>
                  <a:pt x="33" y="0"/>
                </a:moveTo>
                <a:cubicBezTo>
                  <a:pt x="43" y="0"/>
                  <a:pt x="51" y="4"/>
                  <a:pt x="57" y="10"/>
                </a:cubicBezTo>
                <a:cubicBezTo>
                  <a:pt x="63" y="16"/>
                  <a:pt x="67" y="25"/>
                  <a:pt x="67" y="34"/>
                </a:cubicBezTo>
                <a:cubicBezTo>
                  <a:pt x="67" y="40"/>
                  <a:pt x="65" y="46"/>
                  <a:pt x="62" y="51"/>
                </a:cubicBezTo>
                <a:cubicBezTo>
                  <a:pt x="59" y="56"/>
                  <a:pt x="56" y="59"/>
                  <a:pt x="51" y="62"/>
                </a:cubicBezTo>
                <a:cubicBezTo>
                  <a:pt x="51" y="66"/>
                  <a:pt x="51" y="66"/>
                  <a:pt x="51" y="66"/>
                </a:cubicBezTo>
                <a:cubicBezTo>
                  <a:pt x="53" y="66"/>
                  <a:pt x="53" y="66"/>
                  <a:pt x="53" y="66"/>
                </a:cubicBezTo>
                <a:cubicBezTo>
                  <a:pt x="55" y="65"/>
                  <a:pt x="55" y="65"/>
                  <a:pt x="55" y="65"/>
                </a:cubicBezTo>
                <a:cubicBezTo>
                  <a:pt x="56" y="68"/>
                  <a:pt x="56" y="68"/>
                  <a:pt x="56" y="68"/>
                </a:cubicBezTo>
                <a:cubicBezTo>
                  <a:pt x="57" y="70"/>
                  <a:pt x="57" y="72"/>
                  <a:pt x="57" y="73"/>
                </a:cubicBezTo>
                <a:cubicBezTo>
                  <a:pt x="57" y="75"/>
                  <a:pt x="57" y="77"/>
                  <a:pt x="56" y="79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7" y="82"/>
                  <a:pt x="57" y="84"/>
                  <a:pt x="57" y="86"/>
                </a:cubicBezTo>
                <a:cubicBezTo>
                  <a:pt x="57" y="88"/>
                  <a:pt x="57" y="90"/>
                  <a:pt x="56" y="92"/>
                </a:cubicBezTo>
                <a:cubicBezTo>
                  <a:pt x="55" y="93"/>
                  <a:pt x="55" y="93"/>
                  <a:pt x="55" y="93"/>
                </a:cubicBezTo>
                <a:cubicBezTo>
                  <a:pt x="53" y="94"/>
                  <a:pt x="53" y="94"/>
                  <a:pt x="53" y="94"/>
                </a:cubicBezTo>
                <a:cubicBezTo>
                  <a:pt x="15" y="97"/>
                  <a:pt x="15" y="97"/>
                  <a:pt x="15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2" y="95"/>
                  <a:pt x="12" y="95"/>
                  <a:pt x="12" y="95"/>
                </a:cubicBezTo>
                <a:cubicBezTo>
                  <a:pt x="11" y="93"/>
                  <a:pt x="11" y="91"/>
                  <a:pt x="10" y="90"/>
                </a:cubicBezTo>
                <a:cubicBezTo>
                  <a:pt x="10" y="88"/>
                  <a:pt x="11" y="86"/>
                  <a:pt x="12" y="83"/>
                </a:cubicBezTo>
                <a:cubicBezTo>
                  <a:pt x="12" y="83"/>
                  <a:pt x="12" y="83"/>
                  <a:pt x="12" y="83"/>
                </a:cubicBezTo>
                <a:cubicBezTo>
                  <a:pt x="12" y="82"/>
                  <a:pt x="12" y="82"/>
                  <a:pt x="12" y="82"/>
                </a:cubicBezTo>
                <a:cubicBezTo>
                  <a:pt x="11" y="81"/>
                  <a:pt x="11" y="79"/>
                  <a:pt x="10" y="77"/>
                </a:cubicBezTo>
                <a:cubicBezTo>
                  <a:pt x="10" y="75"/>
                  <a:pt x="11" y="73"/>
                  <a:pt x="12" y="71"/>
                </a:cubicBezTo>
                <a:cubicBezTo>
                  <a:pt x="13" y="69"/>
                  <a:pt x="13" y="69"/>
                  <a:pt x="13" y="69"/>
                </a:cubicBezTo>
                <a:cubicBezTo>
                  <a:pt x="15" y="69"/>
                  <a:pt x="15" y="69"/>
                  <a:pt x="15" y="69"/>
                </a:cubicBezTo>
                <a:cubicBezTo>
                  <a:pt x="16" y="69"/>
                  <a:pt x="16" y="69"/>
                  <a:pt x="16" y="69"/>
                </a:cubicBezTo>
                <a:cubicBezTo>
                  <a:pt x="16" y="63"/>
                  <a:pt x="16" y="63"/>
                  <a:pt x="16" y="63"/>
                </a:cubicBezTo>
                <a:cubicBezTo>
                  <a:pt x="11" y="60"/>
                  <a:pt x="7" y="56"/>
                  <a:pt x="5" y="51"/>
                </a:cubicBezTo>
                <a:cubicBezTo>
                  <a:pt x="2" y="46"/>
                  <a:pt x="0" y="40"/>
                  <a:pt x="0" y="34"/>
                </a:cubicBezTo>
                <a:cubicBezTo>
                  <a:pt x="0" y="25"/>
                  <a:pt x="4" y="16"/>
                  <a:pt x="10" y="10"/>
                </a:cubicBezTo>
                <a:cubicBezTo>
                  <a:pt x="16" y="4"/>
                  <a:pt x="24" y="0"/>
                  <a:pt x="33" y="0"/>
                </a:cubicBezTo>
                <a:close/>
                <a:moveTo>
                  <a:pt x="26" y="40"/>
                </a:moveTo>
                <a:cubicBezTo>
                  <a:pt x="27" y="41"/>
                  <a:pt x="27" y="41"/>
                  <a:pt x="28" y="41"/>
                </a:cubicBezTo>
                <a:cubicBezTo>
                  <a:pt x="28" y="41"/>
                  <a:pt x="29" y="41"/>
                  <a:pt x="30" y="40"/>
                </a:cubicBezTo>
                <a:cubicBezTo>
                  <a:pt x="30" y="39"/>
                  <a:pt x="30" y="39"/>
                  <a:pt x="30" y="39"/>
                </a:cubicBezTo>
                <a:cubicBezTo>
                  <a:pt x="31" y="40"/>
                  <a:pt x="31" y="40"/>
                  <a:pt x="31" y="40"/>
                </a:cubicBezTo>
                <a:cubicBezTo>
                  <a:pt x="32" y="41"/>
                  <a:pt x="32" y="41"/>
                  <a:pt x="33" y="41"/>
                </a:cubicBezTo>
                <a:cubicBezTo>
                  <a:pt x="34" y="41"/>
                  <a:pt x="35" y="41"/>
                  <a:pt x="35" y="40"/>
                </a:cubicBezTo>
                <a:cubicBezTo>
                  <a:pt x="36" y="39"/>
                  <a:pt x="36" y="39"/>
                  <a:pt x="36" y="39"/>
                </a:cubicBezTo>
                <a:cubicBezTo>
                  <a:pt x="36" y="40"/>
                  <a:pt x="36" y="40"/>
                  <a:pt x="36" y="40"/>
                </a:cubicBezTo>
                <a:cubicBezTo>
                  <a:pt x="37" y="41"/>
                  <a:pt x="38" y="41"/>
                  <a:pt x="39" y="41"/>
                </a:cubicBezTo>
                <a:cubicBezTo>
                  <a:pt x="40" y="41"/>
                  <a:pt x="41" y="41"/>
                  <a:pt x="42" y="40"/>
                </a:cubicBezTo>
                <a:cubicBezTo>
                  <a:pt x="43" y="38"/>
                  <a:pt x="43" y="38"/>
                  <a:pt x="43" y="38"/>
                </a:cubicBezTo>
                <a:cubicBezTo>
                  <a:pt x="46" y="40"/>
                  <a:pt x="46" y="40"/>
                  <a:pt x="46" y="40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67"/>
                  <a:pt x="39" y="67"/>
                  <a:pt x="39" y="67"/>
                </a:cubicBezTo>
                <a:cubicBezTo>
                  <a:pt x="44" y="66"/>
                  <a:pt x="44" y="66"/>
                  <a:pt x="44" y="66"/>
                </a:cubicBezTo>
                <a:cubicBezTo>
                  <a:pt x="44" y="60"/>
                  <a:pt x="44" y="60"/>
                  <a:pt x="44" y="60"/>
                </a:cubicBezTo>
                <a:cubicBezTo>
                  <a:pt x="44" y="58"/>
                  <a:pt x="44" y="58"/>
                  <a:pt x="44" y="58"/>
                </a:cubicBezTo>
                <a:cubicBezTo>
                  <a:pt x="46" y="57"/>
                  <a:pt x="46" y="57"/>
                  <a:pt x="46" y="57"/>
                </a:cubicBezTo>
                <a:cubicBezTo>
                  <a:pt x="50" y="55"/>
                  <a:pt x="54" y="52"/>
                  <a:pt x="56" y="47"/>
                </a:cubicBezTo>
                <a:cubicBezTo>
                  <a:pt x="59" y="44"/>
                  <a:pt x="60" y="39"/>
                  <a:pt x="60" y="34"/>
                </a:cubicBezTo>
                <a:cubicBezTo>
                  <a:pt x="60" y="27"/>
                  <a:pt x="57" y="20"/>
                  <a:pt x="52" y="15"/>
                </a:cubicBezTo>
                <a:cubicBezTo>
                  <a:pt x="47" y="10"/>
                  <a:pt x="41" y="7"/>
                  <a:pt x="33" y="7"/>
                </a:cubicBezTo>
                <a:cubicBezTo>
                  <a:pt x="26" y="7"/>
                  <a:pt x="19" y="10"/>
                  <a:pt x="15" y="15"/>
                </a:cubicBezTo>
                <a:cubicBezTo>
                  <a:pt x="10" y="20"/>
                  <a:pt x="7" y="27"/>
                  <a:pt x="7" y="34"/>
                </a:cubicBezTo>
                <a:cubicBezTo>
                  <a:pt x="7" y="39"/>
                  <a:pt x="8" y="44"/>
                  <a:pt x="11" y="48"/>
                </a:cubicBezTo>
                <a:cubicBezTo>
                  <a:pt x="13" y="52"/>
                  <a:pt x="17" y="55"/>
                  <a:pt x="21" y="58"/>
                </a:cubicBezTo>
                <a:cubicBezTo>
                  <a:pt x="23" y="59"/>
                  <a:pt x="23" y="59"/>
                  <a:pt x="23" y="59"/>
                </a:cubicBezTo>
                <a:cubicBezTo>
                  <a:pt x="23" y="61"/>
                  <a:pt x="23" y="61"/>
                  <a:pt x="23" y="61"/>
                </a:cubicBezTo>
                <a:cubicBezTo>
                  <a:pt x="23" y="67"/>
                  <a:pt x="23" y="67"/>
                  <a:pt x="23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52"/>
                  <a:pt x="29" y="52"/>
                  <a:pt x="29" y="52"/>
                </a:cubicBezTo>
                <a:cubicBezTo>
                  <a:pt x="22" y="40"/>
                  <a:pt x="22" y="40"/>
                  <a:pt x="22" y="40"/>
                </a:cubicBezTo>
                <a:cubicBezTo>
                  <a:pt x="25" y="38"/>
                  <a:pt x="25" y="38"/>
                  <a:pt x="25" y="38"/>
                </a:cubicBezTo>
                <a:cubicBezTo>
                  <a:pt x="26" y="40"/>
                  <a:pt x="26" y="40"/>
                  <a:pt x="26" y="40"/>
                </a:cubicBezTo>
                <a:close/>
                <a:moveTo>
                  <a:pt x="40" y="43"/>
                </a:moveTo>
                <a:cubicBezTo>
                  <a:pt x="40" y="43"/>
                  <a:pt x="40" y="43"/>
                  <a:pt x="39" y="43"/>
                </a:cubicBezTo>
                <a:cubicBezTo>
                  <a:pt x="38" y="43"/>
                  <a:pt x="37" y="43"/>
                  <a:pt x="36" y="42"/>
                </a:cubicBezTo>
                <a:cubicBezTo>
                  <a:pt x="35" y="42"/>
                  <a:pt x="34" y="43"/>
                  <a:pt x="33" y="43"/>
                </a:cubicBezTo>
                <a:cubicBezTo>
                  <a:pt x="32" y="43"/>
                  <a:pt x="31" y="42"/>
                  <a:pt x="30" y="42"/>
                </a:cubicBezTo>
                <a:cubicBezTo>
                  <a:pt x="29" y="42"/>
                  <a:pt x="28" y="43"/>
                  <a:pt x="28" y="43"/>
                </a:cubicBezTo>
                <a:cubicBezTo>
                  <a:pt x="27" y="43"/>
                  <a:pt x="27" y="43"/>
                  <a:pt x="27" y="42"/>
                </a:cubicBezTo>
                <a:cubicBezTo>
                  <a:pt x="32" y="50"/>
                  <a:pt x="32" y="50"/>
                  <a:pt x="32" y="50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51"/>
                  <a:pt x="32" y="51"/>
                  <a:pt x="32" y="51"/>
                </a:cubicBezTo>
                <a:cubicBezTo>
                  <a:pt x="32" y="67"/>
                  <a:pt x="32" y="67"/>
                  <a:pt x="32" y="67"/>
                </a:cubicBezTo>
                <a:cubicBezTo>
                  <a:pt x="35" y="67"/>
                  <a:pt x="35" y="67"/>
                  <a:pt x="35" y="67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0"/>
                  <a:pt x="35" y="50"/>
                  <a:pt x="35" y="50"/>
                </a:cubicBezTo>
                <a:cubicBezTo>
                  <a:pt x="40" y="43"/>
                  <a:pt x="40" y="43"/>
                  <a:pt x="40" y="43"/>
                </a:cubicBezTo>
                <a:close/>
                <a:moveTo>
                  <a:pt x="43" y="96"/>
                </a:moveTo>
                <a:cubicBezTo>
                  <a:pt x="24" y="98"/>
                  <a:pt x="24" y="98"/>
                  <a:pt x="24" y="98"/>
                </a:cubicBezTo>
                <a:cubicBezTo>
                  <a:pt x="25" y="103"/>
                  <a:pt x="29" y="106"/>
                  <a:pt x="34" y="106"/>
                </a:cubicBezTo>
                <a:cubicBezTo>
                  <a:pt x="39" y="106"/>
                  <a:pt x="43" y="102"/>
                  <a:pt x="43" y="97"/>
                </a:cubicBezTo>
                <a:cubicBezTo>
                  <a:pt x="43" y="97"/>
                  <a:pt x="43" y="97"/>
                  <a:pt x="43" y="96"/>
                </a:cubicBezTo>
                <a:close/>
                <a:moveTo>
                  <a:pt x="50" y="85"/>
                </a:moveTo>
                <a:cubicBezTo>
                  <a:pt x="17" y="88"/>
                  <a:pt x="17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89"/>
                  <a:pt x="17" y="90"/>
                  <a:pt x="17" y="90"/>
                </a:cubicBezTo>
                <a:cubicBezTo>
                  <a:pt x="50" y="87"/>
                  <a:pt x="50" y="87"/>
                  <a:pt x="50" y="87"/>
                </a:cubicBezTo>
                <a:cubicBezTo>
                  <a:pt x="50" y="87"/>
                  <a:pt x="50" y="86"/>
                  <a:pt x="50" y="86"/>
                </a:cubicBezTo>
                <a:cubicBezTo>
                  <a:pt x="50" y="86"/>
                  <a:pt x="50" y="86"/>
                  <a:pt x="50" y="85"/>
                </a:cubicBezTo>
                <a:close/>
                <a:moveTo>
                  <a:pt x="50" y="73"/>
                </a:moveTo>
                <a:cubicBezTo>
                  <a:pt x="17" y="76"/>
                  <a:pt x="17" y="76"/>
                  <a:pt x="17" y="76"/>
                </a:cubicBezTo>
                <a:cubicBezTo>
                  <a:pt x="17" y="76"/>
                  <a:pt x="17" y="76"/>
                  <a:pt x="17" y="77"/>
                </a:cubicBezTo>
                <a:cubicBezTo>
                  <a:pt x="17" y="77"/>
                  <a:pt x="17" y="77"/>
                  <a:pt x="17" y="77"/>
                </a:cubicBezTo>
                <a:cubicBezTo>
                  <a:pt x="50" y="74"/>
                  <a:pt x="50" y="74"/>
                  <a:pt x="50" y="74"/>
                </a:cubicBezTo>
                <a:cubicBezTo>
                  <a:pt x="50" y="74"/>
                  <a:pt x="50" y="74"/>
                  <a:pt x="50" y="73"/>
                </a:cubicBezTo>
                <a:cubicBezTo>
                  <a:pt x="50" y="73"/>
                  <a:pt x="50" y="73"/>
                  <a:pt x="50" y="73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" name="Rounded Rectangle 137"/>
          <p:cNvSpPr/>
          <p:nvPr/>
        </p:nvSpPr>
        <p:spPr>
          <a:xfrm>
            <a:off x="1310309" y="2832375"/>
            <a:ext cx="732013" cy="732671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rgbClr val="19AAE1">
              <a:shade val="50000"/>
            </a:srgbClr>
          </a:lnRef>
          <a:fillRef idx="1">
            <a:srgbClr val="19AAE1"/>
          </a:fillRef>
          <a:effectRef idx="0">
            <a:srgbClr val="19AAE1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 sz="2100" dirty="0">
              <a:latin typeface="Lato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72" y="2880996"/>
            <a:ext cx="684050" cy="684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5189033" y="-1410344"/>
            <a:ext cx="21288375" cy="11858625"/>
          </a:xfrm>
          <a:prstGeom prst="rect">
            <a:avLst/>
          </a:prstGeom>
          <a:solidFill>
            <a:srgbClr val="EAEA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1472868" y="4200064"/>
            <a:ext cx="9954773" cy="1222580"/>
          </a:xfrm>
          <a:prstGeom prst="roundRect">
            <a:avLst/>
          </a:prstGeom>
          <a:solidFill>
            <a:srgbClr val="EE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24437" y="53527"/>
            <a:ext cx="7823457" cy="281037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42149" y="1023577"/>
            <a:ext cx="6848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8000" dirty="0" err="1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Đáng</a:t>
            </a:r>
            <a:r>
              <a:rPr lang="en-US" altLang="zh-CN" sz="8000" dirty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giá</a:t>
            </a:r>
            <a:r>
              <a:rPr lang="en-US" altLang="zh-CN" sz="8000" dirty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mục</a:t>
            </a:r>
            <a:r>
              <a:rPr lang="en-US" altLang="zh-CN" sz="8000" dirty="0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 </a:t>
            </a:r>
            <a:r>
              <a:rPr lang="en-US" altLang="zh-CN" sz="8000" dirty="0" err="1">
                <a:solidFill>
                  <a:srgbClr val="2E7E38"/>
                </a:solidFill>
                <a:latin typeface="#9Slide05 SVNCattleya Script" panose="02000000000000000000" pitchFamily="2" charset="0"/>
                <a:ea typeface="方正胖娃简体" panose="03000509000000000000" pitchFamily="65" charset="-122"/>
              </a:rPr>
              <a:t>tiêu</a:t>
            </a:r>
            <a:endParaRPr lang="zh-CN" altLang="en-US" sz="3600" b="1" spc="180" dirty="0">
              <a:solidFill>
                <a:srgbClr val="6FA068"/>
              </a:solidFill>
              <a:uFillTx/>
              <a:latin typeface="#9Slide05 SVNCattleya Script" panose="02000000000000000000" pitchFamily="2" charset="0"/>
              <a:ea typeface="方正胖娃简体" panose="03000509000000000000" pitchFamily="65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56410" y="2884942"/>
            <a:ext cx="9971231" cy="1222580"/>
          </a:xfrm>
          <a:prstGeom prst="roundRect">
            <a:avLst/>
          </a:prstGeom>
          <a:solidFill>
            <a:srgbClr val="EE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6627" y="4263456"/>
            <a:ext cx="1066770" cy="106676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49699" y="2921581"/>
            <a:ext cx="7998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danh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động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thể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an </a:t>
            </a:r>
            <a:r>
              <a:rPr lang="en-US" sz="3600" dirty="0" err="1">
                <a:latin typeface="#9Slide05 SVNBlenda Script" panose="02000804000000020003" pitchFamily="2" charset="0"/>
                <a:ea typeface="#9Slide03 Roboto Slab Bold" pitchFamily="2" charset="0"/>
                <a:cs typeface="Arial" panose="020B0604020202020204" pitchFamily="34" charset="0"/>
              </a:rPr>
              <a:t>ninh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49699" y="4222884"/>
            <a:ext cx="8633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Giải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nghĩa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ngữ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xếp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thích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hợp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.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514076" y="5538006"/>
            <a:ext cx="9913565" cy="1222580"/>
          </a:xfrm>
          <a:prstGeom prst="roundRect">
            <a:avLst/>
          </a:prstGeom>
          <a:solidFill>
            <a:srgbClr val="EE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05697" y="5826130"/>
            <a:ext cx="8741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tập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1 </a:t>
            </a:r>
            <a:r>
              <a:rPr lang="en-US" sz="3600" dirty="0" err="1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#9Slide03 Roboto Slab Bold" pitchFamily="2" charset="0"/>
                <a:cs typeface="Arial" panose="020B0604020202020204" pitchFamily="34" charset="0"/>
              </a:rPr>
              <a:t> 4.</a:t>
            </a:r>
          </a:p>
        </p:txBody>
      </p:sp>
      <p:pic>
        <p:nvPicPr>
          <p:cNvPr id="34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6716" y="2978031"/>
            <a:ext cx="1066770" cy="1066768"/>
          </a:xfrm>
          <a:prstGeom prst="rect">
            <a:avLst/>
          </a:prstGeom>
        </p:spPr>
      </p:pic>
      <p:pic>
        <p:nvPicPr>
          <p:cNvPr id="35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16627" y="5656751"/>
            <a:ext cx="1066770" cy="1066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71" b="90762" l="18848" r="89844">
                        <a14:foregroundMark x1="16309" y1="45161" x2="17969" y2="38856"/>
                        <a14:foregroundMark x1="54102" y1="90762" x2="54102" y2="90762"/>
                        <a14:foregroundMark x1="62695" y1="49853" x2="62695" y2="49853"/>
                        <a14:foregroundMark x1="69141" y1="50733" x2="69141" y2="50733"/>
                        <a14:foregroundMark x1="60840" y1="55132" x2="70020" y2="55425"/>
                        <a14:backgroundMark x1="60938" y1="61877" x2="61523" y2="62463"/>
                        <a14:backgroundMark x1="62793" y1="63930" x2="62793" y2="63930"/>
                        <a14:backgroundMark x1="63379" y1="64076" x2="64160" y2="64809"/>
                        <a14:backgroundMark x1="64160" y1="64956" x2="64160" y2="64956"/>
                        <a14:backgroundMark x1="56934" y1="66862" x2="56836" y2="72141"/>
                        <a14:backgroundMark x1="65625" y1="63783" x2="67383" y2="64370"/>
                        <a14:backgroundMark x1="68555" y1="64516" x2="68555" y2="64516"/>
                        <a14:backgroundMark x1="46680" y1="24633" x2="46875" y2="88123"/>
                        <a14:backgroundMark x1="43457" y1="75513" x2="76074" y2="76393"/>
                        <a14:backgroundMark x1="48926" y1="82991" x2="58203" y2="82991"/>
                        <a14:backgroundMark x1="62402" y1="83724" x2="73145" y2="85337"/>
                        <a14:backgroundMark x1="64746" y1="67742" x2="64746" y2="67742"/>
                        <a14:backgroundMark x1="64746" y1="67742" x2="71875" y2="68915"/>
                        <a14:backgroundMark x1="58887" y1="69648" x2="58887" y2="72287"/>
                        <a14:backgroundMark x1="58887" y1="72287" x2="60254" y2="76100"/>
                        <a14:backgroundMark x1="63477" y1="61437" x2="66992" y2="61290"/>
                        <a14:backgroundMark x1="61230" y1="59091" x2="73535" y2="59531"/>
                        <a14:backgroundMark x1="73535" y1="59531" x2="73535" y2="5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109" t="-6093" r="-51213" b="6211"/>
          <a:stretch/>
        </p:blipFill>
        <p:spPr>
          <a:xfrm>
            <a:off x="1029319" y="-1349371"/>
            <a:ext cx="9373632" cy="64884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23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11640" y="139662"/>
            <a:ext cx="2880360" cy="1807210"/>
          </a:xfrm>
          <a:prstGeom prst="rect">
            <a:avLst/>
          </a:prstGeom>
        </p:spPr>
      </p:pic>
      <p:pic>
        <p:nvPicPr>
          <p:cNvPr id="5" name="图片 4" descr="8fd71eaf8677ef70d2293deb973682b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616440" y="4496624"/>
            <a:ext cx="2575560" cy="2353945"/>
          </a:xfrm>
          <a:prstGeom prst="rect">
            <a:avLst/>
          </a:prstGeom>
        </p:spPr>
      </p:pic>
      <p:pic>
        <p:nvPicPr>
          <p:cNvPr id="53" name="图片 3" descr="5c95d9be9ffa50fc92ed5552156a00c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79666" y="-391512"/>
            <a:ext cx="7858760" cy="36106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759200" y="1043267"/>
            <a:ext cx="4109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2E7E38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Dặn</a:t>
            </a:r>
            <a:r>
              <a:rPr lang="en-US" altLang="zh-CN" sz="7200" dirty="0">
                <a:solidFill>
                  <a:srgbClr val="2E7E38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>
                <a:solidFill>
                  <a:srgbClr val="2E7E38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dò</a:t>
            </a:r>
            <a:endParaRPr lang="zh-CN" altLang="en-US" sz="7200" dirty="0">
              <a:solidFill>
                <a:srgbClr val="2E7E38"/>
              </a:solidFill>
              <a:latin typeface="#9Slide03 BoosterNextFYBlack" panose="02000A03000000020004" pitchFamily="2" charset="0"/>
              <a:ea typeface="字体管家棉花糖" panose="00020600040101010101" charset="-122"/>
            </a:endParaRPr>
          </a:p>
        </p:txBody>
      </p:sp>
      <p:grpSp>
        <p:nvGrpSpPr>
          <p:cNvPr id="55" name="组合 22"/>
          <p:cNvGrpSpPr/>
          <p:nvPr/>
        </p:nvGrpSpPr>
        <p:grpSpPr>
          <a:xfrm>
            <a:off x="576835" y="3349417"/>
            <a:ext cx="1329055" cy="1275080"/>
            <a:chOff x="707" y="2702"/>
            <a:chExt cx="3118" cy="3118"/>
          </a:xfrm>
        </p:grpSpPr>
        <p:grpSp>
          <p:nvGrpSpPr>
            <p:cNvPr id="64" name="组合 2"/>
            <p:cNvGrpSpPr/>
            <p:nvPr/>
          </p:nvGrpSpPr>
          <p:grpSpPr>
            <a:xfrm>
              <a:off x="707" y="2702"/>
              <a:ext cx="3118" cy="3118"/>
              <a:chOff x="1736" y="2746"/>
              <a:chExt cx="3118" cy="3118"/>
            </a:xfrm>
            <a:solidFill>
              <a:srgbClr val="00B0F0"/>
            </a:solidFill>
          </p:grpSpPr>
          <p:sp>
            <p:nvSpPr>
              <p:cNvPr id="66" name=" 271"/>
              <p:cNvSpPr/>
              <p:nvPr/>
            </p:nvSpPr>
            <p:spPr>
              <a:xfrm>
                <a:off x="1736" y="2746"/>
                <a:ext cx="3118" cy="3118"/>
              </a:xfrm>
              <a:custGeom>
                <a:avLst/>
                <a:gdLst>
                  <a:gd name="connsiteX0" fmla="*/ 2055718 w 4111436"/>
                  <a:gd name="connsiteY0" fmla="*/ 3729003 h 4111436"/>
                  <a:gd name="connsiteX1" fmla="*/ 2055718 w 4111436"/>
                  <a:gd name="connsiteY1" fmla="*/ 4019426 h 4111436"/>
                  <a:gd name="connsiteX2" fmla="*/ 2055718 w 4111436"/>
                  <a:gd name="connsiteY2" fmla="*/ 3729003 h 4111436"/>
                  <a:gd name="connsiteX3" fmla="*/ 2488796 w 4111436"/>
                  <a:gd name="connsiteY3" fmla="*/ 3671988 h 4111436"/>
                  <a:gd name="connsiteX4" fmla="*/ 2563963 w 4111436"/>
                  <a:gd name="connsiteY4" fmla="*/ 3952515 h 4111436"/>
                  <a:gd name="connsiteX5" fmla="*/ 2488796 w 4111436"/>
                  <a:gd name="connsiteY5" fmla="*/ 3671988 h 4111436"/>
                  <a:gd name="connsiteX6" fmla="*/ 1622639 w 4111436"/>
                  <a:gd name="connsiteY6" fmla="*/ 3671987 h 4111436"/>
                  <a:gd name="connsiteX7" fmla="*/ 1547472 w 4111436"/>
                  <a:gd name="connsiteY7" fmla="*/ 3952514 h 4111436"/>
                  <a:gd name="connsiteX8" fmla="*/ 1622639 w 4111436"/>
                  <a:gd name="connsiteY8" fmla="*/ 3671987 h 4111436"/>
                  <a:gd name="connsiteX9" fmla="*/ 2892361 w 4111436"/>
                  <a:gd name="connsiteY9" fmla="*/ 3504825 h 4111436"/>
                  <a:gd name="connsiteX10" fmla="*/ 3037572 w 4111436"/>
                  <a:gd name="connsiteY10" fmla="*/ 3756339 h 4111436"/>
                  <a:gd name="connsiteX11" fmla="*/ 2892361 w 4111436"/>
                  <a:gd name="connsiteY11" fmla="*/ 3504825 h 4111436"/>
                  <a:gd name="connsiteX12" fmla="*/ 1219076 w 4111436"/>
                  <a:gd name="connsiteY12" fmla="*/ 3504825 h 4111436"/>
                  <a:gd name="connsiteX13" fmla="*/ 1073864 w 4111436"/>
                  <a:gd name="connsiteY13" fmla="*/ 3756338 h 4111436"/>
                  <a:gd name="connsiteX14" fmla="*/ 1219076 w 4111436"/>
                  <a:gd name="connsiteY14" fmla="*/ 3504825 h 4111436"/>
                  <a:gd name="connsiteX15" fmla="*/ 3323502 w 4111436"/>
                  <a:gd name="connsiteY15" fmla="*/ 3230123 h 4111436"/>
                  <a:gd name="connsiteX16" fmla="*/ 3444269 w 4111436"/>
                  <a:gd name="connsiteY16" fmla="*/ 3444269 h 4111436"/>
                  <a:gd name="connsiteX17" fmla="*/ 3238909 w 4111436"/>
                  <a:gd name="connsiteY17" fmla="*/ 3238909 h 4111436"/>
                  <a:gd name="connsiteX18" fmla="*/ 3323502 w 4111436"/>
                  <a:gd name="connsiteY18" fmla="*/ 3230123 h 4111436"/>
                  <a:gd name="connsiteX19" fmla="*/ 787934 w 4111436"/>
                  <a:gd name="connsiteY19" fmla="*/ 3230122 h 4111436"/>
                  <a:gd name="connsiteX20" fmla="*/ 872527 w 4111436"/>
                  <a:gd name="connsiteY20" fmla="*/ 3238909 h 4111436"/>
                  <a:gd name="connsiteX21" fmla="*/ 667167 w 4111436"/>
                  <a:gd name="connsiteY21" fmla="*/ 3444269 h 4111436"/>
                  <a:gd name="connsiteX22" fmla="*/ 787934 w 4111436"/>
                  <a:gd name="connsiteY22" fmla="*/ 3230122 h 4111436"/>
                  <a:gd name="connsiteX23" fmla="*/ 3715047 w 4111436"/>
                  <a:gd name="connsiteY23" fmla="*/ 2836253 h 4111436"/>
                  <a:gd name="connsiteX24" fmla="*/ 3756338 w 4111436"/>
                  <a:gd name="connsiteY24" fmla="*/ 3037573 h 4111436"/>
                  <a:gd name="connsiteX25" fmla="*/ 3504825 w 4111436"/>
                  <a:gd name="connsiteY25" fmla="*/ 2892361 h 4111436"/>
                  <a:gd name="connsiteX26" fmla="*/ 3715047 w 4111436"/>
                  <a:gd name="connsiteY26" fmla="*/ 2836253 h 4111436"/>
                  <a:gd name="connsiteX27" fmla="*/ 396389 w 4111436"/>
                  <a:gd name="connsiteY27" fmla="*/ 2836252 h 4111436"/>
                  <a:gd name="connsiteX28" fmla="*/ 606611 w 4111436"/>
                  <a:gd name="connsiteY28" fmla="*/ 2892361 h 4111436"/>
                  <a:gd name="connsiteX29" fmla="*/ 355097 w 4111436"/>
                  <a:gd name="connsiteY29" fmla="*/ 3037572 h 4111436"/>
                  <a:gd name="connsiteX30" fmla="*/ 396389 w 4111436"/>
                  <a:gd name="connsiteY30" fmla="*/ 2836252 h 4111436"/>
                  <a:gd name="connsiteX31" fmla="*/ 3954844 w 4111436"/>
                  <a:gd name="connsiteY31" fmla="*/ 2366424 h 4111436"/>
                  <a:gd name="connsiteX32" fmla="*/ 3952514 w 4111436"/>
                  <a:gd name="connsiteY32" fmla="*/ 2563964 h 4111436"/>
                  <a:gd name="connsiteX33" fmla="*/ 3671987 w 4111436"/>
                  <a:gd name="connsiteY33" fmla="*/ 2488797 h 4111436"/>
                  <a:gd name="connsiteX34" fmla="*/ 3954844 w 4111436"/>
                  <a:gd name="connsiteY34" fmla="*/ 2366424 h 4111436"/>
                  <a:gd name="connsiteX35" fmla="*/ 156592 w 4111436"/>
                  <a:gd name="connsiteY35" fmla="*/ 2366423 h 4111436"/>
                  <a:gd name="connsiteX36" fmla="*/ 439449 w 4111436"/>
                  <a:gd name="connsiteY36" fmla="*/ 2488796 h 4111436"/>
                  <a:gd name="connsiteX37" fmla="*/ 158922 w 4111436"/>
                  <a:gd name="connsiteY37" fmla="*/ 2563963 h 4111436"/>
                  <a:gd name="connsiteX38" fmla="*/ 156592 w 4111436"/>
                  <a:gd name="connsiteY38" fmla="*/ 2366423 h 4111436"/>
                  <a:gd name="connsiteX39" fmla="*/ 4008082 w 4111436"/>
                  <a:gd name="connsiteY39" fmla="*/ 1860732 h 4111436"/>
                  <a:gd name="connsiteX40" fmla="*/ 4019426 w 4111436"/>
                  <a:gd name="connsiteY40" fmla="*/ 2055719 h 4111436"/>
                  <a:gd name="connsiteX41" fmla="*/ 3729003 w 4111436"/>
                  <a:gd name="connsiteY41" fmla="*/ 2055719 h 4111436"/>
                  <a:gd name="connsiteX42" fmla="*/ 4008082 w 4111436"/>
                  <a:gd name="connsiteY42" fmla="*/ 1860732 h 4111436"/>
                  <a:gd name="connsiteX43" fmla="*/ 103354 w 4111436"/>
                  <a:gd name="connsiteY43" fmla="*/ 1860732 h 4111436"/>
                  <a:gd name="connsiteX44" fmla="*/ 382433 w 4111436"/>
                  <a:gd name="connsiteY44" fmla="*/ 2055718 h 4111436"/>
                  <a:gd name="connsiteX45" fmla="*/ 92010 w 4111436"/>
                  <a:gd name="connsiteY45" fmla="*/ 2055718 h 4111436"/>
                  <a:gd name="connsiteX46" fmla="*/ 103354 w 4111436"/>
                  <a:gd name="connsiteY46" fmla="*/ 1860732 h 4111436"/>
                  <a:gd name="connsiteX47" fmla="*/ 3923829 w 4111436"/>
                  <a:gd name="connsiteY47" fmla="*/ 1358232 h 4111436"/>
                  <a:gd name="connsiteX48" fmla="*/ 3952515 w 4111436"/>
                  <a:gd name="connsiteY48" fmla="*/ 1547474 h 4111436"/>
                  <a:gd name="connsiteX49" fmla="*/ 3671988 w 4111436"/>
                  <a:gd name="connsiteY49" fmla="*/ 1622641 h 4111436"/>
                  <a:gd name="connsiteX50" fmla="*/ 3923829 w 4111436"/>
                  <a:gd name="connsiteY50" fmla="*/ 1358232 h 4111436"/>
                  <a:gd name="connsiteX51" fmla="*/ 187608 w 4111436"/>
                  <a:gd name="connsiteY51" fmla="*/ 1358232 h 4111436"/>
                  <a:gd name="connsiteX52" fmla="*/ 439450 w 4111436"/>
                  <a:gd name="connsiteY52" fmla="*/ 1622641 h 4111436"/>
                  <a:gd name="connsiteX53" fmla="*/ 158923 w 4111436"/>
                  <a:gd name="connsiteY53" fmla="*/ 1547474 h 4111436"/>
                  <a:gd name="connsiteX54" fmla="*/ 187608 w 4111436"/>
                  <a:gd name="connsiteY54" fmla="*/ 1358232 h 4111436"/>
                  <a:gd name="connsiteX55" fmla="*/ 3709013 w 4111436"/>
                  <a:gd name="connsiteY55" fmla="*/ 895087 h 4111436"/>
                  <a:gd name="connsiteX56" fmla="*/ 3756339 w 4111436"/>
                  <a:gd name="connsiteY56" fmla="*/ 1073865 h 4111436"/>
                  <a:gd name="connsiteX57" fmla="*/ 3504825 w 4111436"/>
                  <a:gd name="connsiteY57" fmla="*/ 1219077 h 4111436"/>
                  <a:gd name="connsiteX58" fmla="*/ 3709013 w 4111436"/>
                  <a:gd name="connsiteY58" fmla="*/ 895087 h 4111436"/>
                  <a:gd name="connsiteX59" fmla="*/ 402423 w 4111436"/>
                  <a:gd name="connsiteY59" fmla="*/ 895086 h 4111436"/>
                  <a:gd name="connsiteX60" fmla="*/ 606612 w 4111436"/>
                  <a:gd name="connsiteY60" fmla="*/ 1219076 h 4111436"/>
                  <a:gd name="connsiteX61" fmla="*/ 355098 w 4111436"/>
                  <a:gd name="connsiteY61" fmla="*/ 1073864 h 4111436"/>
                  <a:gd name="connsiteX62" fmla="*/ 402423 w 4111436"/>
                  <a:gd name="connsiteY62" fmla="*/ 895086 h 4111436"/>
                  <a:gd name="connsiteX63" fmla="*/ 3379430 w 4111436"/>
                  <a:gd name="connsiteY63" fmla="*/ 504060 h 4111436"/>
                  <a:gd name="connsiteX64" fmla="*/ 3444269 w 4111436"/>
                  <a:gd name="connsiteY64" fmla="*/ 667168 h 4111436"/>
                  <a:gd name="connsiteX65" fmla="*/ 3238909 w 4111436"/>
                  <a:gd name="connsiteY65" fmla="*/ 872528 h 4111436"/>
                  <a:gd name="connsiteX66" fmla="*/ 3379430 w 4111436"/>
                  <a:gd name="connsiteY66" fmla="*/ 504060 h 4111436"/>
                  <a:gd name="connsiteX67" fmla="*/ 732007 w 4111436"/>
                  <a:gd name="connsiteY67" fmla="*/ 504060 h 4111436"/>
                  <a:gd name="connsiteX68" fmla="*/ 872528 w 4111436"/>
                  <a:gd name="connsiteY68" fmla="*/ 872527 h 4111436"/>
                  <a:gd name="connsiteX69" fmla="*/ 667167 w 4111436"/>
                  <a:gd name="connsiteY69" fmla="*/ 667167 h 4111436"/>
                  <a:gd name="connsiteX70" fmla="*/ 732007 w 4111436"/>
                  <a:gd name="connsiteY70" fmla="*/ 504060 h 4111436"/>
                  <a:gd name="connsiteX71" fmla="*/ 2958580 w 4111436"/>
                  <a:gd name="connsiteY71" fmla="*/ 212554 h 4111436"/>
                  <a:gd name="connsiteX72" fmla="*/ 3037573 w 4111436"/>
                  <a:gd name="connsiteY72" fmla="*/ 355098 h 4111436"/>
                  <a:gd name="connsiteX73" fmla="*/ 2892361 w 4111436"/>
                  <a:gd name="connsiteY73" fmla="*/ 606612 h 4111436"/>
                  <a:gd name="connsiteX74" fmla="*/ 2958580 w 4111436"/>
                  <a:gd name="connsiteY74" fmla="*/ 212554 h 4111436"/>
                  <a:gd name="connsiteX75" fmla="*/ 1152857 w 4111436"/>
                  <a:gd name="connsiteY75" fmla="*/ 212554 h 4111436"/>
                  <a:gd name="connsiteX76" fmla="*/ 1219077 w 4111436"/>
                  <a:gd name="connsiteY76" fmla="*/ 606611 h 4111436"/>
                  <a:gd name="connsiteX77" fmla="*/ 1073865 w 4111436"/>
                  <a:gd name="connsiteY77" fmla="*/ 355098 h 4111436"/>
                  <a:gd name="connsiteX78" fmla="*/ 1152857 w 4111436"/>
                  <a:gd name="connsiteY78" fmla="*/ 212554 h 4111436"/>
                  <a:gd name="connsiteX79" fmla="*/ 2476140 w 4111436"/>
                  <a:gd name="connsiteY79" fmla="*/ 40943 h 4111436"/>
                  <a:gd name="connsiteX80" fmla="*/ 2563964 w 4111436"/>
                  <a:gd name="connsiteY80" fmla="*/ 158922 h 4111436"/>
                  <a:gd name="connsiteX81" fmla="*/ 2488797 w 4111436"/>
                  <a:gd name="connsiteY81" fmla="*/ 439449 h 4111436"/>
                  <a:gd name="connsiteX82" fmla="*/ 2476140 w 4111436"/>
                  <a:gd name="connsiteY82" fmla="*/ 40943 h 4111436"/>
                  <a:gd name="connsiteX83" fmla="*/ 1635297 w 4111436"/>
                  <a:gd name="connsiteY83" fmla="*/ 40941 h 4111436"/>
                  <a:gd name="connsiteX84" fmla="*/ 1622640 w 4111436"/>
                  <a:gd name="connsiteY84" fmla="*/ 439449 h 4111436"/>
                  <a:gd name="connsiteX85" fmla="*/ 1547473 w 4111436"/>
                  <a:gd name="connsiteY85" fmla="*/ 158922 h 4111436"/>
                  <a:gd name="connsiteX86" fmla="*/ 1635297 w 4111436"/>
                  <a:gd name="connsiteY86" fmla="*/ 40941 h 4111436"/>
                  <a:gd name="connsiteX87" fmla="*/ 2171086 w 4111436"/>
                  <a:gd name="connsiteY87" fmla="*/ 781 h 4111436"/>
                  <a:gd name="connsiteX88" fmla="*/ 2055719 w 4111436"/>
                  <a:gd name="connsiteY88" fmla="*/ 382434 h 4111436"/>
                  <a:gd name="connsiteX89" fmla="*/ 1940352 w 4111436"/>
                  <a:gd name="connsiteY89" fmla="*/ 783 h 4111436"/>
                  <a:gd name="connsiteX90" fmla="*/ 2055719 w 4111436"/>
                  <a:gd name="connsiteY90" fmla="*/ 92011 h 4111436"/>
                  <a:gd name="connsiteX91" fmla="*/ 2171086 w 4111436"/>
                  <a:gd name="connsiteY91" fmla="*/ 781 h 4111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111436" h="4111436">
                    <a:moveTo>
                      <a:pt x="2055718" y="3729003"/>
                    </a:moveTo>
                    <a:cubicBezTo>
                      <a:pt x="2451017" y="4019426"/>
                      <a:pt x="2136392" y="4245311"/>
                      <a:pt x="2055718" y="4019426"/>
                    </a:cubicBezTo>
                    <a:cubicBezTo>
                      <a:pt x="1975045" y="4245311"/>
                      <a:pt x="1660420" y="4019426"/>
                      <a:pt x="2055718" y="3729003"/>
                    </a:cubicBezTo>
                    <a:close/>
                    <a:moveTo>
                      <a:pt x="2488796" y="3671988"/>
                    </a:moveTo>
                    <a:cubicBezTo>
                      <a:pt x="2945792" y="3850204"/>
                      <a:pt x="2700351" y="4149823"/>
                      <a:pt x="2563963" y="3952515"/>
                    </a:cubicBezTo>
                    <a:cubicBezTo>
                      <a:pt x="2544502" y="4191583"/>
                      <a:pt x="2182134" y="4054825"/>
                      <a:pt x="2488796" y="3671988"/>
                    </a:cubicBezTo>
                    <a:close/>
                    <a:moveTo>
                      <a:pt x="1622639" y="3671987"/>
                    </a:moveTo>
                    <a:cubicBezTo>
                      <a:pt x="1929302" y="4054825"/>
                      <a:pt x="1566934" y="4191583"/>
                      <a:pt x="1547472" y="3952514"/>
                    </a:cubicBezTo>
                    <a:cubicBezTo>
                      <a:pt x="1411085" y="4149823"/>
                      <a:pt x="1165644" y="3850204"/>
                      <a:pt x="1622639" y="3671987"/>
                    </a:cubicBezTo>
                    <a:close/>
                    <a:moveTo>
                      <a:pt x="2892361" y="3504825"/>
                    </a:moveTo>
                    <a:cubicBezTo>
                      <a:pt x="3379911" y="3558689"/>
                      <a:pt x="3220380" y="3911624"/>
                      <a:pt x="3037572" y="3756339"/>
                    </a:cubicBezTo>
                    <a:cubicBezTo>
                      <a:pt x="3080650" y="3992297"/>
                      <a:pt x="2695234" y="3953988"/>
                      <a:pt x="2892361" y="3504825"/>
                    </a:cubicBezTo>
                    <a:close/>
                    <a:moveTo>
                      <a:pt x="1219076" y="3504825"/>
                    </a:moveTo>
                    <a:cubicBezTo>
                      <a:pt x="1416203" y="3953988"/>
                      <a:pt x="1030787" y="3992297"/>
                      <a:pt x="1073864" y="3756338"/>
                    </a:cubicBezTo>
                    <a:cubicBezTo>
                      <a:pt x="891057" y="3911624"/>
                      <a:pt x="731526" y="3558689"/>
                      <a:pt x="1219076" y="3504825"/>
                    </a:cubicBezTo>
                    <a:close/>
                    <a:moveTo>
                      <a:pt x="3323502" y="3230123"/>
                    </a:moveTo>
                    <a:cubicBezTo>
                      <a:pt x="3715342" y="3210632"/>
                      <a:pt x="3647491" y="3540532"/>
                      <a:pt x="3444269" y="3444269"/>
                    </a:cubicBezTo>
                    <a:cubicBezTo>
                      <a:pt x="3546949" y="3661039"/>
                      <a:pt x="3164751" y="3723787"/>
                      <a:pt x="3238909" y="3238909"/>
                    </a:cubicBezTo>
                    <a:cubicBezTo>
                      <a:pt x="3269214" y="3234274"/>
                      <a:pt x="3297379" y="3231422"/>
                      <a:pt x="3323502" y="3230123"/>
                    </a:cubicBezTo>
                    <a:close/>
                    <a:moveTo>
                      <a:pt x="787934" y="3230122"/>
                    </a:moveTo>
                    <a:cubicBezTo>
                      <a:pt x="814056" y="3231422"/>
                      <a:pt x="842222" y="3234274"/>
                      <a:pt x="872527" y="3238909"/>
                    </a:cubicBezTo>
                    <a:cubicBezTo>
                      <a:pt x="946685" y="3723787"/>
                      <a:pt x="564487" y="3661039"/>
                      <a:pt x="667167" y="3444269"/>
                    </a:cubicBezTo>
                    <a:cubicBezTo>
                      <a:pt x="463946" y="3540532"/>
                      <a:pt x="396094" y="3210632"/>
                      <a:pt x="787934" y="3230122"/>
                    </a:cubicBezTo>
                    <a:close/>
                    <a:moveTo>
                      <a:pt x="3715047" y="2836253"/>
                    </a:moveTo>
                    <a:cubicBezTo>
                      <a:pt x="3958712" y="2824701"/>
                      <a:pt x="3948055" y="3072573"/>
                      <a:pt x="3756338" y="3037573"/>
                    </a:cubicBezTo>
                    <a:cubicBezTo>
                      <a:pt x="3911624" y="3220380"/>
                      <a:pt x="3558689" y="3379911"/>
                      <a:pt x="3504825" y="2892361"/>
                    </a:cubicBezTo>
                    <a:cubicBezTo>
                      <a:pt x="3589043" y="2855400"/>
                      <a:pt x="3658817" y="2838918"/>
                      <a:pt x="3715047" y="2836253"/>
                    </a:cubicBezTo>
                    <a:close/>
                    <a:moveTo>
                      <a:pt x="396389" y="2836252"/>
                    </a:moveTo>
                    <a:cubicBezTo>
                      <a:pt x="452619" y="2838918"/>
                      <a:pt x="522393" y="2855399"/>
                      <a:pt x="606611" y="2892361"/>
                    </a:cubicBezTo>
                    <a:cubicBezTo>
                      <a:pt x="552747" y="3379911"/>
                      <a:pt x="199812" y="3220380"/>
                      <a:pt x="355097" y="3037572"/>
                    </a:cubicBezTo>
                    <a:cubicBezTo>
                      <a:pt x="163381" y="3072573"/>
                      <a:pt x="152725" y="2824701"/>
                      <a:pt x="396389" y="2836252"/>
                    </a:cubicBezTo>
                    <a:close/>
                    <a:moveTo>
                      <a:pt x="3954844" y="2366424"/>
                    </a:moveTo>
                    <a:cubicBezTo>
                      <a:pt x="4103597" y="2375127"/>
                      <a:pt x="4116874" y="2550584"/>
                      <a:pt x="3952514" y="2563964"/>
                    </a:cubicBezTo>
                    <a:cubicBezTo>
                      <a:pt x="4149823" y="2700351"/>
                      <a:pt x="3850204" y="2945792"/>
                      <a:pt x="3671987" y="2488797"/>
                    </a:cubicBezTo>
                    <a:cubicBezTo>
                      <a:pt x="3791624" y="2392965"/>
                      <a:pt x="3887230" y="2362468"/>
                      <a:pt x="3954844" y="2366424"/>
                    </a:cubicBezTo>
                    <a:close/>
                    <a:moveTo>
                      <a:pt x="156592" y="2366423"/>
                    </a:moveTo>
                    <a:cubicBezTo>
                      <a:pt x="224207" y="2362467"/>
                      <a:pt x="319813" y="2392964"/>
                      <a:pt x="439449" y="2488796"/>
                    </a:cubicBezTo>
                    <a:cubicBezTo>
                      <a:pt x="261233" y="2945792"/>
                      <a:pt x="-38385" y="2700351"/>
                      <a:pt x="158922" y="2563963"/>
                    </a:cubicBezTo>
                    <a:cubicBezTo>
                      <a:pt x="-5437" y="2550584"/>
                      <a:pt x="7840" y="2375127"/>
                      <a:pt x="156592" y="2366423"/>
                    </a:cubicBezTo>
                    <a:close/>
                    <a:moveTo>
                      <a:pt x="4008082" y="1860732"/>
                    </a:moveTo>
                    <a:cubicBezTo>
                      <a:pt x="4125310" y="1863490"/>
                      <a:pt x="4160604" y="2005298"/>
                      <a:pt x="4019426" y="2055719"/>
                    </a:cubicBezTo>
                    <a:cubicBezTo>
                      <a:pt x="4245311" y="2136392"/>
                      <a:pt x="4019426" y="2451017"/>
                      <a:pt x="3729003" y="2055719"/>
                    </a:cubicBezTo>
                    <a:cubicBezTo>
                      <a:pt x="3837912" y="1907482"/>
                      <a:pt x="3937745" y="1859078"/>
                      <a:pt x="4008082" y="1860732"/>
                    </a:cubicBezTo>
                    <a:close/>
                    <a:moveTo>
                      <a:pt x="103354" y="1860732"/>
                    </a:moveTo>
                    <a:cubicBezTo>
                      <a:pt x="173691" y="1859078"/>
                      <a:pt x="273524" y="1907481"/>
                      <a:pt x="382433" y="2055718"/>
                    </a:cubicBezTo>
                    <a:cubicBezTo>
                      <a:pt x="92010" y="2451017"/>
                      <a:pt x="-133875" y="2136392"/>
                      <a:pt x="92010" y="2055718"/>
                    </a:cubicBezTo>
                    <a:cubicBezTo>
                      <a:pt x="-49167" y="2005298"/>
                      <a:pt x="-13874" y="1863489"/>
                      <a:pt x="103354" y="1860732"/>
                    </a:cubicBezTo>
                    <a:close/>
                    <a:moveTo>
                      <a:pt x="3923829" y="1358232"/>
                    </a:moveTo>
                    <a:cubicBezTo>
                      <a:pt x="4017255" y="1359533"/>
                      <a:pt x="4063500" y="1470756"/>
                      <a:pt x="3952515" y="1547474"/>
                    </a:cubicBezTo>
                    <a:cubicBezTo>
                      <a:pt x="4191583" y="1566935"/>
                      <a:pt x="4054825" y="1929303"/>
                      <a:pt x="3671988" y="1622641"/>
                    </a:cubicBezTo>
                    <a:cubicBezTo>
                      <a:pt x="3749957" y="1422705"/>
                      <a:pt x="3851164" y="1357220"/>
                      <a:pt x="3923829" y="1358232"/>
                    </a:cubicBezTo>
                    <a:close/>
                    <a:moveTo>
                      <a:pt x="187608" y="1358232"/>
                    </a:moveTo>
                    <a:cubicBezTo>
                      <a:pt x="260273" y="1357220"/>
                      <a:pt x="361480" y="1422705"/>
                      <a:pt x="439450" y="1622641"/>
                    </a:cubicBezTo>
                    <a:cubicBezTo>
                      <a:pt x="56612" y="1929303"/>
                      <a:pt x="-80145" y="1566935"/>
                      <a:pt x="158923" y="1547474"/>
                    </a:cubicBezTo>
                    <a:cubicBezTo>
                      <a:pt x="47937" y="1470756"/>
                      <a:pt x="94182" y="1359532"/>
                      <a:pt x="187608" y="1358232"/>
                    </a:cubicBezTo>
                    <a:close/>
                    <a:moveTo>
                      <a:pt x="3709013" y="895087"/>
                    </a:moveTo>
                    <a:cubicBezTo>
                      <a:pt x="3784569" y="896877"/>
                      <a:pt x="3833981" y="982461"/>
                      <a:pt x="3756339" y="1073865"/>
                    </a:cubicBezTo>
                    <a:cubicBezTo>
                      <a:pt x="3992297" y="1030788"/>
                      <a:pt x="3953988" y="1416203"/>
                      <a:pt x="3504825" y="1219077"/>
                    </a:cubicBezTo>
                    <a:cubicBezTo>
                      <a:pt x="3531757" y="975302"/>
                      <a:pt x="3633457" y="893297"/>
                      <a:pt x="3709013" y="895087"/>
                    </a:cubicBezTo>
                    <a:close/>
                    <a:moveTo>
                      <a:pt x="402423" y="895086"/>
                    </a:moveTo>
                    <a:cubicBezTo>
                      <a:pt x="477979" y="893297"/>
                      <a:pt x="579679" y="975301"/>
                      <a:pt x="606612" y="1219076"/>
                    </a:cubicBezTo>
                    <a:cubicBezTo>
                      <a:pt x="157448" y="1416203"/>
                      <a:pt x="119139" y="1030788"/>
                      <a:pt x="355098" y="1073864"/>
                    </a:cubicBezTo>
                    <a:cubicBezTo>
                      <a:pt x="277455" y="982461"/>
                      <a:pt x="326867" y="896876"/>
                      <a:pt x="402423" y="895086"/>
                    </a:cubicBezTo>
                    <a:close/>
                    <a:moveTo>
                      <a:pt x="3379430" y="504060"/>
                    </a:moveTo>
                    <a:cubicBezTo>
                      <a:pt x="3441305" y="506975"/>
                      <a:pt x="3489192" y="572331"/>
                      <a:pt x="3444269" y="667168"/>
                    </a:cubicBezTo>
                    <a:cubicBezTo>
                      <a:pt x="3661039" y="564487"/>
                      <a:pt x="3723787" y="946686"/>
                      <a:pt x="3238909" y="872528"/>
                    </a:cubicBezTo>
                    <a:cubicBezTo>
                      <a:pt x="3197195" y="599784"/>
                      <a:pt x="3299875" y="500312"/>
                      <a:pt x="3379430" y="504060"/>
                    </a:cubicBezTo>
                    <a:close/>
                    <a:moveTo>
                      <a:pt x="732007" y="504060"/>
                    </a:moveTo>
                    <a:cubicBezTo>
                      <a:pt x="811561" y="500312"/>
                      <a:pt x="914241" y="599783"/>
                      <a:pt x="872528" y="872527"/>
                    </a:cubicBezTo>
                    <a:cubicBezTo>
                      <a:pt x="387649" y="946686"/>
                      <a:pt x="450398" y="564487"/>
                      <a:pt x="667167" y="667167"/>
                    </a:cubicBezTo>
                    <a:cubicBezTo>
                      <a:pt x="622245" y="572331"/>
                      <a:pt x="670131" y="506975"/>
                      <a:pt x="732007" y="504060"/>
                    </a:cubicBezTo>
                    <a:close/>
                    <a:moveTo>
                      <a:pt x="2958580" y="212554"/>
                    </a:moveTo>
                    <a:cubicBezTo>
                      <a:pt x="3009624" y="216698"/>
                      <a:pt x="3053727" y="266613"/>
                      <a:pt x="3037573" y="355098"/>
                    </a:cubicBezTo>
                    <a:cubicBezTo>
                      <a:pt x="3220380" y="199812"/>
                      <a:pt x="3379911" y="552747"/>
                      <a:pt x="2892361" y="606612"/>
                    </a:cubicBezTo>
                    <a:cubicBezTo>
                      <a:pt x="2769157" y="325885"/>
                      <a:pt x="2873508" y="205647"/>
                      <a:pt x="2958580" y="212554"/>
                    </a:cubicBezTo>
                    <a:close/>
                    <a:moveTo>
                      <a:pt x="1152857" y="212554"/>
                    </a:moveTo>
                    <a:cubicBezTo>
                      <a:pt x="1237929" y="205647"/>
                      <a:pt x="1342281" y="325885"/>
                      <a:pt x="1219077" y="606611"/>
                    </a:cubicBezTo>
                    <a:cubicBezTo>
                      <a:pt x="731526" y="552747"/>
                      <a:pt x="891057" y="199812"/>
                      <a:pt x="1073865" y="355098"/>
                    </a:cubicBezTo>
                    <a:cubicBezTo>
                      <a:pt x="1057711" y="266613"/>
                      <a:pt x="1101814" y="216698"/>
                      <a:pt x="1152857" y="212554"/>
                    </a:cubicBezTo>
                    <a:close/>
                    <a:moveTo>
                      <a:pt x="2476140" y="40943"/>
                    </a:moveTo>
                    <a:cubicBezTo>
                      <a:pt x="2518313" y="46208"/>
                      <a:pt x="2557882" y="84213"/>
                      <a:pt x="2563964" y="158922"/>
                    </a:cubicBezTo>
                    <a:cubicBezTo>
                      <a:pt x="2700351" y="-38385"/>
                      <a:pt x="2945792" y="261233"/>
                      <a:pt x="2488797" y="439449"/>
                    </a:cubicBezTo>
                    <a:cubicBezTo>
                      <a:pt x="2277966" y="176248"/>
                      <a:pt x="2383357" y="29360"/>
                      <a:pt x="2476140" y="40943"/>
                    </a:cubicBezTo>
                    <a:close/>
                    <a:moveTo>
                      <a:pt x="1635297" y="40941"/>
                    </a:moveTo>
                    <a:cubicBezTo>
                      <a:pt x="1728079" y="29358"/>
                      <a:pt x="1833470" y="176248"/>
                      <a:pt x="1622640" y="439449"/>
                    </a:cubicBezTo>
                    <a:cubicBezTo>
                      <a:pt x="1165644" y="261233"/>
                      <a:pt x="1411085" y="-38387"/>
                      <a:pt x="1547473" y="158922"/>
                    </a:cubicBezTo>
                    <a:cubicBezTo>
                      <a:pt x="1553555" y="84213"/>
                      <a:pt x="1593123" y="46206"/>
                      <a:pt x="1635297" y="40941"/>
                    </a:cubicBezTo>
                    <a:close/>
                    <a:moveTo>
                      <a:pt x="2171086" y="781"/>
                    </a:moveTo>
                    <a:cubicBezTo>
                      <a:pt x="2263704" y="13607"/>
                      <a:pt x="2327487" y="182768"/>
                      <a:pt x="2055719" y="382434"/>
                    </a:cubicBezTo>
                    <a:cubicBezTo>
                      <a:pt x="1783951" y="182768"/>
                      <a:pt x="1847733" y="13608"/>
                      <a:pt x="1940352" y="783"/>
                    </a:cubicBezTo>
                    <a:cubicBezTo>
                      <a:pt x="1982451" y="-5047"/>
                      <a:pt x="2030509" y="21423"/>
                      <a:pt x="2055719" y="92011"/>
                    </a:cubicBezTo>
                    <a:cubicBezTo>
                      <a:pt x="2080930" y="21423"/>
                      <a:pt x="2128987" y="-5049"/>
                      <a:pt x="2171086" y="781"/>
                    </a:cubicBezTo>
                    <a:close/>
                  </a:path>
                </a:pathLst>
              </a:custGeom>
              <a:solidFill>
                <a:srgbClr val="FF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 184"/>
              <p:cNvSpPr/>
              <p:nvPr/>
            </p:nvSpPr>
            <p:spPr>
              <a:xfrm>
                <a:off x="2125" y="3135"/>
                <a:ext cx="2339" cy="2339"/>
              </a:xfrm>
              <a:prstGeom prst="ellipse">
                <a:avLst/>
              </a:prstGeom>
              <a:solidFill>
                <a:srgbClr val="FFDE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65" name="图片 21" descr="2008022008522758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11" y="3405"/>
              <a:ext cx="1711" cy="1711"/>
            </a:xfrm>
            <a:prstGeom prst="rect">
              <a:avLst/>
            </a:prstGeom>
          </p:spPr>
        </p:pic>
      </p:grpSp>
      <p:grpSp>
        <p:nvGrpSpPr>
          <p:cNvPr id="56" name="组合 24"/>
          <p:cNvGrpSpPr/>
          <p:nvPr/>
        </p:nvGrpSpPr>
        <p:grpSpPr>
          <a:xfrm>
            <a:off x="577049" y="4914838"/>
            <a:ext cx="1329055" cy="1275080"/>
            <a:chOff x="5073" y="2724"/>
            <a:chExt cx="3118" cy="3118"/>
          </a:xfrm>
        </p:grpSpPr>
        <p:grpSp>
          <p:nvGrpSpPr>
            <p:cNvPr id="60" name="组合 15"/>
            <p:cNvGrpSpPr/>
            <p:nvPr/>
          </p:nvGrpSpPr>
          <p:grpSpPr>
            <a:xfrm>
              <a:off x="5073" y="2724"/>
              <a:ext cx="3118" cy="3118"/>
              <a:chOff x="1736" y="2746"/>
              <a:chExt cx="3118" cy="3118"/>
            </a:xfrm>
            <a:solidFill>
              <a:srgbClr val="FFC000"/>
            </a:solidFill>
          </p:grpSpPr>
          <p:sp>
            <p:nvSpPr>
              <p:cNvPr id="62" name=" 271"/>
              <p:cNvSpPr/>
              <p:nvPr/>
            </p:nvSpPr>
            <p:spPr>
              <a:xfrm>
                <a:off x="1736" y="2746"/>
                <a:ext cx="3118" cy="3118"/>
              </a:xfrm>
              <a:custGeom>
                <a:avLst/>
                <a:gdLst>
                  <a:gd name="connsiteX0" fmla="*/ 2055718 w 4111436"/>
                  <a:gd name="connsiteY0" fmla="*/ 3729003 h 4111436"/>
                  <a:gd name="connsiteX1" fmla="*/ 2055718 w 4111436"/>
                  <a:gd name="connsiteY1" fmla="*/ 4019426 h 4111436"/>
                  <a:gd name="connsiteX2" fmla="*/ 2055718 w 4111436"/>
                  <a:gd name="connsiteY2" fmla="*/ 3729003 h 4111436"/>
                  <a:gd name="connsiteX3" fmla="*/ 2488796 w 4111436"/>
                  <a:gd name="connsiteY3" fmla="*/ 3671988 h 4111436"/>
                  <a:gd name="connsiteX4" fmla="*/ 2563963 w 4111436"/>
                  <a:gd name="connsiteY4" fmla="*/ 3952515 h 4111436"/>
                  <a:gd name="connsiteX5" fmla="*/ 2488796 w 4111436"/>
                  <a:gd name="connsiteY5" fmla="*/ 3671988 h 4111436"/>
                  <a:gd name="connsiteX6" fmla="*/ 1622639 w 4111436"/>
                  <a:gd name="connsiteY6" fmla="*/ 3671987 h 4111436"/>
                  <a:gd name="connsiteX7" fmla="*/ 1547472 w 4111436"/>
                  <a:gd name="connsiteY7" fmla="*/ 3952514 h 4111436"/>
                  <a:gd name="connsiteX8" fmla="*/ 1622639 w 4111436"/>
                  <a:gd name="connsiteY8" fmla="*/ 3671987 h 4111436"/>
                  <a:gd name="connsiteX9" fmla="*/ 2892361 w 4111436"/>
                  <a:gd name="connsiteY9" fmla="*/ 3504825 h 4111436"/>
                  <a:gd name="connsiteX10" fmla="*/ 3037572 w 4111436"/>
                  <a:gd name="connsiteY10" fmla="*/ 3756339 h 4111436"/>
                  <a:gd name="connsiteX11" fmla="*/ 2892361 w 4111436"/>
                  <a:gd name="connsiteY11" fmla="*/ 3504825 h 4111436"/>
                  <a:gd name="connsiteX12" fmla="*/ 1219076 w 4111436"/>
                  <a:gd name="connsiteY12" fmla="*/ 3504825 h 4111436"/>
                  <a:gd name="connsiteX13" fmla="*/ 1073864 w 4111436"/>
                  <a:gd name="connsiteY13" fmla="*/ 3756338 h 4111436"/>
                  <a:gd name="connsiteX14" fmla="*/ 1219076 w 4111436"/>
                  <a:gd name="connsiteY14" fmla="*/ 3504825 h 4111436"/>
                  <a:gd name="connsiteX15" fmla="*/ 3323502 w 4111436"/>
                  <a:gd name="connsiteY15" fmla="*/ 3230123 h 4111436"/>
                  <a:gd name="connsiteX16" fmla="*/ 3444269 w 4111436"/>
                  <a:gd name="connsiteY16" fmla="*/ 3444269 h 4111436"/>
                  <a:gd name="connsiteX17" fmla="*/ 3238909 w 4111436"/>
                  <a:gd name="connsiteY17" fmla="*/ 3238909 h 4111436"/>
                  <a:gd name="connsiteX18" fmla="*/ 3323502 w 4111436"/>
                  <a:gd name="connsiteY18" fmla="*/ 3230123 h 4111436"/>
                  <a:gd name="connsiteX19" fmla="*/ 787934 w 4111436"/>
                  <a:gd name="connsiteY19" fmla="*/ 3230122 h 4111436"/>
                  <a:gd name="connsiteX20" fmla="*/ 872527 w 4111436"/>
                  <a:gd name="connsiteY20" fmla="*/ 3238909 h 4111436"/>
                  <a:gd name="connsiteX21" fmla="*/ 667167 w 4111436"/>
                  <a:gd name="connsiteY21" fmla="*/ 3444269 h 4111436"/>
                  <a:gd name="connsiteX22" fmla="*/ 787934 w 4111436"/>
                  <a:gd name="connsiteY22" fmla="*/ 3230122 h 4111436"/>
                  <a:gd name="connsiteX23" fmla="*/ 3715047 w 4111436"/>
                  <a:gd name="connsiteY23" fmla="*/ 2836253 h 4111436"/>
                  <a:gd name="connsiteX24" fmla="*/ 3756338 w 4111436"/>
                  <a:gd name="connsiteY24" fmla="*/ 3037573 h 4111436"/>
                  <a:gd name="connsiteX25" fmla="*/ 3504825 w 4111436"/>
                  <a:gd name="connsiteY25" fmla="*/ 2892361 h 4111436"/>
                  <a:gd name="connsiteX26" fmla="*/ 3715047 w 4111436"/>
                  <a:gd name="connsiteY26" fmla="*/ 2836253 h 4111436"/>
                  <a:gd name="connsiteX27" fmla="*/ 396389 w 4111436"/>
                  <a:gd name="connsiteY27" fmla="*/ 2836252 h 4111436"/>
                  <a:gd name="connsiteX28" fmla="*/ 606611 w 4111436"/>
                  <a:gd name="connsiteY28" fmla="*/ 2892361 h 4111436"/>
                  <a:gd name="connsiteX29" fmla="*/ 355097 w 4111436"/>
                  <a:gd name="connsiteY29" fmla="*/ 3037572 h 4111436"/>
                  <a:gd name="connsiteX30" fmla="*/ 396389 w 4111436"/>
                  <a:gd name="connsiteY30" fmla="*/ 2836252 h 4111436"/>
                  <a:gd name="connsiteX31" fmla="*/ 3954844 w 4111436"/>
                  <a:gd name="connsiteY31" fmla="*/ 2366424 h 4111436"/>
                  <a:gd name="connsiteX32" fmla="*/ 3952514 w 4111436"/>
                  <a:gd name="connsiteY32" fmla="*/ 2563964 h 4111436"/>
                  <a:gd name="connsiteX33" fmla="*/ 3671987 w 4111436"/>
                  <a:gd name="connsiteY33" fmla="*/ 2488797 h 4111436"/>
                  <a:gd name="connsiteX34" fmla="*/ 3954844 w 4111436"/>
                  <a:gd name="connsiteY34" fmla="*/ 2366424 h 4111436"/>
                  <a:gd name="connsiteX35" fmla="*/ 156592 w 4111436"/>
                  <a:gd name="connsiteY35" fmla="*/ 2366423 h 4111436"/>
                  <a:gd name="connsiteX36" fmla="*/ 439449 w 4111436"/>
                  <a:gd name="connsiteY36" fmla="*/ 2488796 h 4111436"/>
                  <a:gd name="connsiteX37" fmla="*/ 158922 w 4111436"/>
                  <a:gd name="connsiteY37" fmla="*/ 2563963 h 4111436"/>
                  <a:gd name="connsiteX38" fmla="*/ 156592 w 4111436"/>
                  <a:gd name="connsiteY38" fmla="*/ 2366423 h 4111436"/>
                  <a:gd name="connsiteX39" fmla="*/ 4008082 w 4111436"/>
                  <a:gd name="connsiteY39" fmla="*/ 1860732 h 4111436"/>
                  <a:gd name="connsiteX40" fmla="*/ 4019426 w 4111436"/>
                  <a:gd name="connsiteY40" fmla="*/ 2055719 h 4111436"/>
                  <a:gd name="connsiteX41" fmla="*/ 3729003 w 4111436"/>
                  <a:gd name="connsiteY41" fmla="*/ 2055719 h 4111436"/>
                  <a:gd name="connsiteX42" fmla="*/ 4008082 w 4111436"/>
                  <a:gd name="connsiteY42" fmla="*/ 1860732 h 4111436"/>
                  <a:gd name="connsiteX43" fmla="*/ 103354 w 4111436"/>
                  <a:gd name="connsiteY43" fmla="*/ 1860732 h 4111436"/>
                  <a:gd name="connsiteX44" fmla="*/ 382433 w 4111436"/>
                  <a:gd name="connsiteY44" fmla="*/ 2055718 h 4111436"/>
                  <a:gd name="connsiteX45" fmla="*/ 92010 w 4111436"/>
                  <a:gd name="connsiteY45" fmla="*/ 2055718 h 4111436"/>
                  <a:gd name="connsiteX46" fmla="*/ 103354 w 4111436"/>
                  <a:gd name="connsiteY46" fmla="*/ 1860732 h 4111436"/>
                  <a:gd name="connsiteX47" fmla="*/ 3923829 w 4111436"/>
                  <a:gd name="connsiteY47" fmla="*/ 1358232 h 4111436"/>
                  <a:gd name="connsiteX48" fmla="*/ 3952515 w 4111436"/>
                  <a:gd name="connsiteY48" fmla="*/ 1547474 h 4111436"/>
                  <a:gd name="connsiteX49" fmla="*/ 3671988 w 4111436"/>
                  <a:gd name="connsiteY49" fmla="*/ 1622641 h 4111436"/>
                  <a:gd name="connsiteX50" fmla="*/ 3923829 w 4111436"/>
                  <a:gd name="connsiteY50" fmla="*/ 1358232 h 4111436"/>
                  <a:gd name="connsiteX51" fmla="*/ 187608 w 4111436"/>
                  <a:gd name="connsiteY51" fmla="*/ 1358232 h 4111436"/>
                  <a:gd name="connsiteX52" fmla="*/ 439450 w 4111436"/>
                  <a:gd name="connsiteY52" fmla="*/ 1622641 h 4111436"/>
                  <a:gd name="connsiteX53" fmla="*/ 158923 w 4111436"/>
                  <a:gd name="connsiteY53" fmla="*/ 1547474 h 4111436"/>
                  <a:gd name="connsiteX54" fmla="*/ 187608 w 4111436"/>
                  <a:gd name="connsiteY54" fmla="*/ 1358232 h 4111436"/>
                  <a:gd name="connsiteX55" fmla="*/ 3709013 w 4111436"/>
                  <a:gd name="connsiteY55" fmla="*/ 895087 h 4111436"/>
                  <a:gd name="connsiteX56" fmla="*/ 3756339 w 4111436"/>
                  <a:gd name="connsiteY56" fmla="*/ 1073865 h 4111436"/>
                  <a:gd name="connsiteX57" fmla="*/ 3504825 w 4111436"/>
                  <a:gd name="connsiteY57" fmla="*/ 1219077 h 4111436"/>
                  <a:gd name="connsiteX58" fmla="*/ 3709013 w 4111436"/>
                  <a:gd name="connsiteY58" fmla="*/ 895087 h 4111436"/>
                  <a:gd name="connsiteX59" fmla="*/ 402423 w 4111436"/>
                  <a:gd name="connsiteY59" fmla="*/ 895086 h 4111436"/>
                  <a:gd name="connsiteX60" fmla="*/ 606612 w 4111436"/>
                  <a:gd name="connsiteY60" fmla="*/ 1219076 h 4111436"/>
                  <a:gd name="connsiteX61" fmla="*/ 355098 w 4111436"/>
                  <a:gd name="connsiteY61" fmla="*/ 1073864 h 4111436"/>
                  <a:gd name="connsiteX62" fmla="*/ 402423 w 4111436"/>
                  <a:gd name="connsiteY62" fmla="*/ 895086 h 4111436"/>
                  <a:gd name="connsiteX63" fmla="*/ 3379430 w 4111436"/>
                  <a:gd name="connsiteY63" fmla="*/ 504060 h 4111436"/>
                  <a:gd name="connsiteX64" fmla="*/ 3444269 w 4111436"/>
                  <a:gd name="connsiteY64" fmla="*/ 667168 h 4111436"/>
                  <a:gd name="connsiteX65" fmla="*/ 3238909 w 4111436"/>
                  <a:gd name="connsiteY65" fmla="*/ 872528 h 4111436"/>
                  <a:gd name="connsiteX66" fmla="*/ 3379430 w 4111436"/>
                  <a:gd name="connsiteY66" fmla="*/ 504060 h 4111436"/>
                  <a:gd name="connsiteX67" fmla="*/ 732007 w 4111436"/>
                  <a:gd name="connsiteY67" fmla="*/ 504060 h 4111436"/>
                  <a:gd name="connsiteX68" fmla="*/ 872528 w 4111436"/>
                  <a:gd name="connsiteY68" fmla="*/ 872527 h 4111436"/>
                  <a:gd name="connsiteX69" fmla="*/ 667167 w 4111436"/>
                  <a:gd name="connsiteY69" fmla="*/ 667167 h 4111436"/>
                  <a:gd name="connsiteX70" fmla="*/ 732007 w 4111436"/>
                  <a:gd name="connsiteY70" fmla="*/ 504060 h 4111436"/>
                  <a:gd name="connsiteX71" fmla="*/ 2958580 w 4111436"/>
                  <a:gd name="connsiteY71" fmla="*/ 212554 h 4111436"/>
                  <a:gd name="connsiteX72" fmla="*/ 3037573 w 4111436"/>
                  <a:gd name="connsiteY72" fmla="*/ 355098 h 4111436"/>
                  <a:gd name="connsiteX73" fmla="*/ 2892361 w 4111436"/>
                  <a:gd name="connsiteY73" fmla="*/ 606612 h 4111436"/>
                  <a:gd name="connsiteX74" fmla="*/ 2958580 w 4111436"/>
                  <a:gd name="connsiteY74" fmla="*/ 212554 h 4111436"/>
                  <a:gd name="connsiteX75" fmla="*/ 1152857 w 4111436"/>
                  <a:gd name="connsiteY75" fmla="*/ 212554 h 4111436"/>
                  <a:gd name="connsiteX76" fmla="*/ 1219077 w 4111436"/>
                  <a:gd name="connsiteY76" fmla="*/ 606611 h 4111436"/>
                  <a:gd name="connsiteX77" fmla="*/ 1073865 w 4111436"/>
                  <a:gd name="connsiteY77" fmla="*/ 355098 h 4111436"/>
                  <a:gd name="connsiteX78" fmla="*/ 1152857 w 4111436"/>
                  <a:gd name="connsiteY78" fmla="*/ 212554 h 4111436"/>
                  <a:gd name="connsiteX79" fmla="*/ 2476140 w 4111436"/>
                  <a:gd name="connsiteY79" fmla="*/ 40943 h 4111436"/>
                  <a:gd name="connsiteX80" fmla="*/ 2563964 w 4111436"/>
                  <a:gd name="connsiteY80" fmla="*/ 158922 h 4111436"/>
                  <a:gd name="connsiteX81" fmla="*/ 2488797 w 4111436"/>
                  <a:gd name="connsiteY81" fmla="*/ 439449 h 4111436"/>
                  <a:gd name="connsiteX82" fmla="*/ 2476140 w 4111436"/>
                  <a:gd name="connsiteY82" fmla="*/ 40943 h 4111436"/>
                  <a:gd name="connsiteX83" fmla="*/ 1635297 w 4111436"/>
                  <a:gd name="connsiteY83" fmla="*/ 40941 h 4111436"/>
                  <a:gd name="connsiteX84" fmla="*/ 1622640 w 4111436"/>
                  <a:gd name="connsiteY84" fmla="*/ 439449 h 4111436"/>
                  <a:gd name="connsiteX85" fmla="*/ 1547473 w 4111436"/>
                  <a:gd name="connsiteY85" fmla="*/ 158922 h 4111436"/>
                  <a:gd name="connsiteX86" fmla="*/ 1635297 w 4111436"/>
                  <a:gd name="connsiteY86" fmla="*/ 40941 h 4111436"/>
                  <a:gd name="connsiteX87" fmla="*/ 2171086 w 4111436"/>
                  <a:gd name="connsiteY87" fmla="*/ 781 h 4111436"/>
                  <a:gd name="connsiteX88" fmla="*/ 2055719 w 4111436"/>
                  <a:gd name="connsiteY88" fmla="*/ 382434 h 4111436"/>
                  <a:gd name="connsiteX89" fmla="*/ 1940352 w 4111436"/>
                  <a:gd name="connsiteY89" fmla="*/ 783 h 4111436"/>
                  <a:gd name="connsiteX90" fmla="*/ 2055719 w 4111436"/>
                  <a:gd name="connsiteY90" fmla="*/ 92011 h 4111436"/>
                  <a:gd name="connsiteX91" fmla="*/ 2171086 w 4111436"/>
                  <a:gd name="connsiteY91" fmla="*/ 781 h 4111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4111436" h="4111436">
                    <a:moveTo>
                      <a:pt x="2055718" y="3729003"/>
                    </a:moveTo>
                    <a:cubicBezTo>
                      <a:pt x="2451017" y="4019426"/>
                      <a:pt x="2136392" y="4245311"/>
                      <a:pt x="2055718" y="4019426"/>
                    </a:cubicBezTo>
                    <a:cubicBezTo>
                      <a:pt x="1975045" y="4245311"/>
                      <a:pt x="1660420" y="4019426"/>
                      <a:pt x="2055718" y="3729003"/>
                    </a:cubicBezTo>
                    <a:close/>
                    <a:moveTo>
                      <a:pt x="2488796" y="3671988"/>
                    </a:moveTo>
                    <a:cubicBezTo>
                      <a:pt x="2945792" y="3850204"/>
                      <a:pt x="2700351" y="4149823"/>
                      <a:pt x="2563963" y="3952515"/>
                    </a:cubicBezTo>
                    <a:cubicBezTo>
                      <a:pt x="2544502" y="4191583"/>
                      <a:pt x="2182134" y="4054825"/>
                      <a:pt x="2488796" y="3671988"/>
                    </a:cubicBezTo>
                    <a:close/>
                    <a:moveTo>
                      <a:pt x="1622639" y="3671987"/>
                    </a:moveTo>
                    <a:cubicBezTo>
                      <a:pt x="1929302" y="4054825"/>
                      <a:pt x="1566934" y="4191583"/>
                      <a:pt x="1547472" y="3952514"/>
                    </a:cubicBezTo>
                    <a:cubicBezTo>
                      <a:pt x="1411085" y="4149823"/>
                      <a:pt x="1165644" y="3850204"/>
                      <a:pt x="1622639" y="3671987"/>
                    </a:cubicBezTo>
                    <a:close/>
                    <a:moveTo>
                      <a:pt x="2892361" y="3504825"/>
                    </a:moveTo>
                    <a:cubicBezTo>
                      <a:pt x="3379911" y="3558689"/>
                      <a:pt x="3220380" y="3911624"/>
                      <a:pt x="3037572" y="3756339"/>
                    </a:cubicBezTo>
                    <a:cubicBezTo>
                      <a:pt x="3080650" y="3992297"/>
                      <a:pt x="2695234" y="3953988"/>
                      <a:pt x="2892361" y="3504825"/>
                    </a:cubicBezTo>
                    <a:close/>
                    <a:moveTo>
                      <a:pt x="1219076" y="3504825"/>
                    </a:moveTo>
                    <a:cubicBezTo>
                      <a:pt x="1416203" y="3953988"/>
                      <a:pt x="1030787" y="3992297"/>
                      <a:pt x="1073864" y="3756338"/>
                    </a:cubicBezTo>
                    <a:cubicBezTo>
                      <a:pt x="891057" y="3911624"/>
                      <a:pt x="731526" y="3558689"/>
                      <a:pt x="1219076" y="3504825"/>
                    </a:cubicBezTo>
                    <a:close/>
                    <a:moveTo>
                      <a:pt x="3323502" y="3230123"/>
                    </a:moveTo>
                    <a:cubicBezTo>
                      <a:pt x="3715342" y="3210632"/>
                      <a:pt x="3647491" y="3540532"/>
                      <a:pt x="3444269" y="3444269"/>
                    </a:cubicBezTo>
                    <a:cubicBezTo>
                      <a:pt x="3546949" y="3661039"/>
                      <a:pt x="3164751" y="3723787"/>
                      <a:pt x="3238909" y="3238909"/>
                    </a:cubicBezTo>
                    <a:cubicBezTo>
                      <a:pt x="3269214" y="3234274"/>
                      <a:pt x="3297379" y="3231422"/>
                      <a:pt x="3323502" y="3230123"/>
                    </a:cubicBezTo>
                    <a:close/>
                    <a:moveTo>
                      <a:pt x="787934" y="3230122"/>
                    </a:moveTo>
                    <a:cubicBezTo>
                      <a:pt x="814056" y="3231422"/>
                      <a:pt x="842222" y="3234274"/>
                      <a:pt x="872527" y="3238909"/>
                    </a:cubicBezTo>
                    <a:cubicBezTo>
                      <a:pt x="946685" y="3723787"/>
                      <a:pt x="564487" y="3661039"/>
                      <a:pt x="667167" y="3444269"/>
                    </a:cubicBezTo>
                    <a:cubicBezTo>
                      <a:pt x="463946" y="3540532"/>
                      <a:pt x="396094" y="3210632"/>
                      <a:pt x="787934" y="3230122"/>
                    </a:cubicBezTo>
                    <a:close/>
                    <a:moveTo>
                      <a:pt x="3715047" y="2836253"/>
                    </a:moveTo>
                    <a:cubicBezTo>
                      <a:pt x="3958712" y="2824701"/>
                      <a:pt x="3948055" y="3072573"/>
                      <a:pt x="3756338" y="3037573"/>
                    </a:cubicBezTo>
                    <a:cubicBezTo>
                      <a:pt x="3911624" y="3220380"/>
                      <a:pt x="3558689" y="3379911"/>
                      <a:pt x="3504825" y="2892361"/>
                    </a:cubicBezTo>
                    <a:cubicBezTo>
                      <a:pt x="3589043" y="2855400"/>
                      <a:pt x="3658817" y="2838918"/>
                      <a:pt x="3715047" y="2836253"/>
                    </a:cubicBezTo>
                    <a:close/>
                    <a:moveTo>
                      <a:pt x="396389" y="2836252"/>
                    </a:moveTo>
                    <a:cubicBezTo>
                      <a:pt x="452619" y="2838918"/>
                      <a:pt x="522393" y="2855399"/>
                      <a:pt x="606611" y="2892361"/>
                    </a:cubicBezTo>
                    <a:cubicBezTo>
                      <a:pt x="552747" y="3379911"/>
                      <a:pt x="199812" y="3220380"/>
                      <a:pt x="355097" y="3037572"/>
                    </a:cubicBezTo>
                    <a:cubicBezTo>
                      <a:pt x="163381" y="3072573"/>
                      <a:pt x="152725" y="2824701"/>
                      <a:pt x="396389" y="2836252"/>
                    </a:cubicBezTo>
                    <a:close/>
                    <a:moveTo>
                      <a:pt x="3954844" y="2366424"/>
                    </a:moveTo>
                    <a:cubicBezTo>
                      <a:pt x="4103597" y="2375127"/>
                      <a:pt x="4116874" y="2550584"/>
                      <a:pt x="3952514" y="2563964"/>
                    </a:cubicBezTo>
                    <a:cubicBezTo>
                      <a:pt x="4149823" y="2700351"/>
                      <a:pt x="3850204" y="2945792"/>
                      <a:pt x="3671987" y="2488797"/>
                    </a:cubicBezTo>
                    <a:cubicBezTo>
                      <a:pt x="3791624" y="2392965"/>
                      <a:pt x="3887230" y="2362468"/>
                      <a:pt x="3954844" y="2366424"/>
                    </a:cubicBezTo>
                    <a:close/>
                    <a:moveTo>
                      <a:pt x="156592" y="2366423"/>
                    </a:moveTo>
                    <a:cubicBezTo>
                      <a:pt x="224207" y="2362467"/>
                      <a:pt x="319813" y="2392964"/>
                      <a:pt x="439449" y="2488796"/>
                    </a:cubicBezTo>
                    <a:cubicBezTo>
                      <a:pt x="261233" y="2945792"/>
                      <a:pt x="-38385" y="2700351"/>
                      <a:pt x="158922" y="2563963"/>
                    </a:cubicBezTo>
                    <a:cubicBezTo>
                      <a:pt x="-5437" y="2550584"/>
                      <a:pt x="7840" y="2375127"/>
                      <a:pt x="156592" y="2366423"/>
                    </a:cubicBezTo>
                    <a:close/>
                    <a:moveTo>
                      <a:pt x="4008082" y="1860732"/>
                    </a:moveTo>
                    <a:cubicBezTo>
                      <a:pt x="4125310" y="1863490"/>
                      <a:pt x="4160604" y="2005298"/>
                      <a:pt x="4019426" y="2055719"/>
                    </a:cubicBezTo>
                    <a:cubicBezTo>
                      <a:pt x="4245311" y="2136392"/>
                      <a:pt x="4019426" y="2451017"/>
                      <a:pt x="3729003" y="2055719"/>
                    </a:cubicBezTo>
                    <a:cubicBezTo>
                      <a:pt x="3837912" y="1907482"/>
                      <a:pt x="3937745" y="1859078"/>
                      <a:pt x="4008082" y="1860732"/>
                    </a:cubicBezTo>
                    <a:close/>
                    <a:moveTo>
                      <a:pt x="103354" y="1860732"/>
                    </a:moveTo>
                    <a:cubicBezTo>
                      <a:pt x="173691" y="1859078"/>
                      <a:pt x="273524" y="1907481"/>
                      <a:pt x="382433" y="2055718"/>
                    </a:cubicBezTo>
                    <a:cubicBezTo>
                      <a:pt x="92010" y="2451017"/>
                      <a:pt x="-133875" y="2136392"/>
                      <a:pt x="92010" y="2055718"/>
                    </a:cubicBezTo>
                    <a:cubicBezTo>
                      <a:pt x="-49167" y="2005298"/>
                      <a:pt x="-13874" y="1863489"/>
                      <a:pt x="103354" y="1860732"/>
                    </a:cubicBezTo>
                    <a:close/>
                    <a:moveTo>
                      <a:pt x="3923829" y="1358232"/>
                    </a:moveTo>
                    <a:cubicBezTo>
                      <a:pt x="4017255" y="1359533"/>
                      <a:pt x="4063500" y="1470756"/>
                      <a:pt x="3952515" y="1547474"/>
                    </a:cubicBezTo>
                    <a:cubicBezTo>
                      <a:pt x="4191583" y="1566935"/>
                      <a:pt x="4054825" y="1929303"/>
                      <a:pt x="3671988" y="1622641"/>
                    </a:cubicBezTo>
                    <a:cubicBezTo>
                      <a:pt x="3749957" y="1422705"/>
                      <a:pt x="3851164" y="1357220"/>
                      <a:pt x="3923829" y="1358232"/>
                    </a:cubicBezTo>
                    <a:close/>
                    <a:moveTo>
                      <a:pt x="187608" y="1358232"/>
                    </a:moveTo>
                    <a:cubicBezTo>
                      <a:pt x="260273" y="1357220"/>
                      <a:pt x="361480" y="1422705"/>
                      <a:pt x="439450" y="1622641"/>
                    </a:cubicBezTo>
                    <a:cubicBezTo>
                      <a:pt x="56612" y="1929303"/>
                      <a:pt x="-80145" y="1566935"/>
                      <a:pt x="158923" y="1547474"/>
                    </a:cubicBezTo>
                    <a:cubicBezTo>
                      <a:pt x="47937" y="1470756"/>
                      <a:pt x="94182" y="1359532"/>
                      <a:pt x="187608" y="1358232"/>
                    </a:cubicBezTo>
                    <a:close/>
                    <a:moveTo>
                      <a:pt x="3709013" y="895087"/>
                    </a:moveTo>
                    <a:cubicBezTo>
                      <a:pt x="3784569" y="896877"/>
                      <a:pt x="3833981" y="982461"/>
                      <a:pt x="3756339" y="1073865"/>
                    </a:cubicBezTo>
                    <a:cubicBezTo>
                      <a:pt x="3992297" y="1030788"/>
                      <a:pt x="3953988" y="1416203"/>
                      <a:pt x="3504825" y="1219077"/>
                    </a:cubicBezTo>
                    <a:cubicBezTo>
                      <a:pt x="3531757" y="975302"/>
                      <a:pt x="3633457" y="893297"/>
                      <a:pt x="3709013" y="895087"/>
                    </a:cubicBezTo>
                    <a:close/>
                    <a:moveTo>
                      <a:pt x="402423" y="895086"/>
                    </a:moveTo>
                    <a:cubicBezTo>
                      <a:pt x="477979" y="893297"/>
                      <a:pt x="579679" y="975301"/>
                      <a:pt x="606612" y="1219076"/>
                    </a:cubicBezTo>
                    <a:cubicBezTo>
                      <a:pt x="157448" y="1416203"/>
                      <a:pt x="119139" y="1030788"/>
                      <a:pt x="355098" y="1073864"/>
                    </a:cubicBezTo>
                    <a:cubicBezTo>
                      <a:pt x="277455" y="982461"/>
                      <a:pt x="326867" y="896876"/>
                      <a:pt x="402423" y="895086"/>
                    </a:cubicBezTo>
                    <a:close/>
                    <a:moveTo>
                      <a:pt x="3379430" y="504060"/>
                    </a:moveTo>
                    <a:cubicBezTo>
                      <a:pt x="3441305" y="506975"/>
                      <a:pt x="3489192" y="572331"/>
                      <a:pt x="3444269" y="667168"/>
                    </a:cubicBezTo>
                    <a:cubicBezTo>
                      <a:pt x="3661039" y="564487"/>
                      <a:pt x="3723787" y="946686"/>
                      <a:pt x="3238909" y="872528"/>
                    </a:cubicBezTo>
                    <a:cubicBezTo>
                      <a:pt x="3197195" y="599784"/>
                      <a:pt x="3299875" y="500312"/>
                      <a:pt x="3379430" y="504060"/>
                    </a:cubicBezTo>
                    <a:close/>
                    <a:moveTo>
                      <a:pt x="732007" y="504060"/>
                    </a:moveTo>
                    <a:cubicBezTo>
                      <a:pt x="811561" y="500312"/>
                      <a:pt x="914241" y="599783"/>
                      <a:pt x="872528" y="872527"/>
                    </a:cubicBezTo>
                    <a:cubicBezTo>
                      <a:pt x="387649" y="946686"/>
                      <a:pt x="450398" y="564487"/>
                      <a:pt x="667167" y="667167"/>
                    </a:cubicBezTo>
                    <a:cubicBezTo>
                      <a:pt x="622245" y="572331"/>
                      <a:pt x="670131" y="506975"/>
                      <a:pt x="732007" y="504060"/>
                    </a:cubicBezTo>
                    <a:close/>
                    <a:moveTo>
                      <a:pt x="2958580" y="212554"/>
                    </a:moveTo>
                    <a:cubicBezTo>
                      <a:pt x="3009624" y="216698"/>
                      <a:pt x="3053727" y="266613"/>
                      <a:pt x="3037573" y="355098"/>
                    </a:cubicBezTo>
                    <a:cubicBezTo>
                      <a:pt x="3220380" y="199812"/>
                      <a:pt x="3379911" y="552747"/>
                      <a:pt x="2892361" y="606612"/>
                    </a:cubicBezTo>
                    <a:cubicBezTo>
                      <a:pt x="2769157" y="325885"/>
                      <a:pt x="2873508" y="205647"/>
                      <a:pt x="2958580" y="212554"/>
                    </a:cubicBezTo>
                    <a:close/>
                    <a:moveTo>
                      <a:pt x="1152857" y="212554"/>
                    </a:moveTo>
                    <a:cubicBezTo>
                      <a:pt x="1237929" y="205647"/>
                      <a:pt x="1342281" y="325885"/>
                      <a:pt x="1219077" y="606611"/>
                    </a:cubicBezTo>
                    <a:cubicBezTo>
                      <a:pt x="731526" y="552747"/>
                      <a:pt x="891057" y="199812"/>
                      <a:pt x="1073865" y="355098"/>
                    </a:cubicBezTo>
                    <a:cubicBezTo>
                      <a:pt x="1057711" y="266613"/>
                      <a:pt x="1101814" y="216698"/>
                      <a:pt x="1152857" y="212554"/>
                    </a:cubicBezTo>
                    <a:close/>
                    <a:moveTo>
                      <a:pt x="2476140" y="40943"/>
                    </a:moveTo>
                    <a:cubicBezTo>
                      <a:pt x="2518313" y="46208"/>
                      <a:pt x="2557882" y="84213"/>
                      <a:pt x="2563964" y="158922"/>
                    </a:cubicBezTo>
                    <a:cubicBezTo>
                      <a:pt x="2700351" y="-38385"/>
                      <a:pt x="2945792" y="261233"/>
                      <a:pt x="2488797" y="439449"/>
                    </a:cubicBezTo>
                    <a:cubicBezTo>
                      <a:pt x="2277966" y="176248"/>
                      <a:pt x="2383357" y="29360"/>
                      <a:pt x="2476140" y="40943"/>
                    </a:cubicBezTo>
                    <a:close/>
                    <a:moveTo>
                      <a:pt x="1635297" y="40941"/>
                    </a:moveTo>
                    <a:cubicBezTo>
                      <a:pt x="1728079" y="29358"/>
                      <a:pt x="1833470" y="176248"/>
                      <a:pt x="1622640" y="439449"/>
                    </a:cubicBezTo>
                    <a:cubicBezTo>
                      <a:pt x="1165644" y="261233"/>
                      <a:pt x="1411085" y="-38387"/>
                      <a:pt x="1547473" y="158922"/>
                    </a:cubicBezTo>
                    <a:cubicBezTo>
                      <a:pt x="1553555" y="84213"/>
                      <a:pt x="1593123" y="46206"/>
                      <a:pt x="1635297" y="40941"/>
                    </a:cubicBezTo>
                    <a:close/>
                    <a:moveTo>
                      <a:pt x="2171086" y="781"/>
                    </a:moveTo>
                    <a:cubicBezTo>
                      <a:pt x="2263704" y="13607"/>
                      <a:pt x="2327487" y="182768"/>
                      <a:pt x="2055719" y="382434"/>
                    </a:cubicBezTo>
                    <a:cubicBezTo>
                      <a:pt x="1783951" y="182768"/>
                      <a:pt x="1847733" y="13608"/>
                      <a:pt x="1940352" y="783"/>
                    </a:cubicBezTo>
                    <a:cubicBezTo>
                      <a:pt x="1982451" y="-5047"/>
                      <a:pt x="2030509" y="21423"/>
                      <a:pt x="2055719" y="92011"/>
                    </a:cubicBezTo>
                    <a:cubicBezTo>
                      <a:pt x="2080930" y="21423"/>
                      <a:pt x="2128987" y="-5049"/>
                      <a:pt x="2171086" y="78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3" name=" 184"/>
              <p:cNvSpPr/>
              <p:nvPr/>
            </p:nvSpPr>
            <p:spPr>
              <a:xfrm>
                <a:off x="2125" y="3135"/>
                <a:ext cx="2339" cy="2339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61" name="图片 23" descr="ueg5jojpevf5dkh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86" y="3179"/>
              <a:ext cx="2091" cy="2091"/>
            </a:xfrm>
            <a:prstGeom prst="rect">
              <a:avLst/>
            </a:prstGeom>
          </p:spPr>
        </p:pic>
      </p:grpSp>
      <p:sp>
        <p:nvSpPr>
          <p:cNvPr id="69" name="文本框 13"/>
          <p:cNvSpPr txBox="1"/>
          <p:nvPr/>
        </p:nvSpPr>
        <p:spPr>
          <a:xfrm>
            <a:off x="2272256" y="3622116"/>
            <a:ext cx="7685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Làm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2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và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3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vào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vở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.  </a:t>
            </a:r>
            <a:endParaRPr lang="zh-CN" altLang="en-US" sz="3600" dirty="0">
              <a:solidFill>
                <a:srgbClr val="142F43"/>
              </a:solidFill>
              <a:latin typeface="#9Slide05 Lobster" panose="02000506000000020003" pitchFamily="2" charset="0"/>
              <a:ea typeface="字体管家棉花糖" panose="00020600040101010101" charset="-122"/>
            </a:endParaRPr>
          </a:p>
        </p:txBody>
      </p:sp>
      <p:sp>
        <p:nvSpPr>
          <p:cNvPr id="71" name="文本框 13"/>
          <p:cNvSpPr txBox="1"/>
          <p:nvPr/>
        </p:nvSpPr>
        <p:spPr>
          <a:xfrm>
            <a:off x="1746791" y="4922398"/>
            <a:ext cx="8955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Chuẩn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bị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mới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“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Liên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kết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các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câu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trong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bài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bằng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cách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lặp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từ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3600" dirty="0" err="1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ngữ</a:t>
            </a:r>
            <a:r>
              <a:rPr lang="en-US" altLang="zh-CN" sz="3600" dirty="0">
                <a:solidFill>
                  <a:srgbClr val="142F43"/>
                </a:solidFill>
                <a:latin typeface="#9Slide05 Lobster" panose="02000506000000020003" pitchFamily="2" charset="0"/>
                <a:ea typeface="字体管家棉花糖" panose="00020600040101010101" charset="-122"/>
              </a:rPr>
              <a:t>”.  </a:t>
            </a:r>
            <a:endParaRPr lang="zh-CN" altLang="en-US" sz="3600" dirty="0">
              <a:solidFill>
                <a:srgbClr val="142F43"/>
              </a:solidFill>
              <a:latin typeface="#9Slide05 Lobster" panose="02000506000000020003" pitchFamily="2" charset="0"/>
              <a:ea typeface="字体管家棉花糖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741939" y="1570431"/>
            <a:ext cx="684847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7200" dirty="0">
                <a:solidFill>
                  <a:srgbClr val="4984BA"/>
                </a:solidFill>
                <a:latin typeface="#9Slide03 BoosterNextFYBlack" panose="02000A03000000020004" pitchFamily="2" charset="0"/>
                <a:ea typeface="字体管家棉花糖" panose="00020600040101010101" charset="-122"/>
              </a:rPr>
              <a:t>Thanks you</a:t>
            </a:r>
            <a:endParaRPr lang="zh-CN" altLang="en-US" sz="7200" dirty="0">
              <a:solidFill>
                <a:srgbClr val="4984BA"/>
              </a:solidFill>
              <a:latin typeface="#9Slide03 BoosterNextFYBlack" panose="02000A03000000020004" pitchFamily="2" charset="0"/>
              <a:ea typeface="字体管家棉花糖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图片 10">
            <a:extLst>
              <a:ext uri="{FF2B5EF4-FFF2-40B4-BE49-F238E27FC236}">
                <a16:creationId xmlns:a16="http://schemas.microsoft.com/office/drawing/2014/main" id="{0FC77055-8E48-44B4-9ACA-0CFADC5CF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4586288"/>
            <a:ext cx="63722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图片 20">
            <a:extLst>
              <a:ext uri="{FF2B5EF4-FFF2-40B4-BE49-F238E27FC236}">
                <a16:creationId xmlns:a16="http://schemas.microsoft.com/office/drawing/2014/main" id="{FD2247A7-D96C-47E0-BA14-EF1BDD27D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688" y="93663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ADC63B86-8D14-4E12-98A0-E08D0209C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363" y="847725"/>
            <a:ext cx="974566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zh-CN" sz="6000" b="1">
                <a:latin typeface="Arial" panose="020B0604020202020204" pitchFamily="34" charset="0"/>
                <a:ea typeface="字魂7号-温暖童稚体"/>
                <a:cs typeface="Arial" panose="020B0604020202020204" pitchFamily="34" charset="0"/>
              </a:rPr>
              <a:t>Cảm ơn các thầy cô giáo và các em!</a:t>
            </a:r>
            <a:endParaRPr lang="zh-CN" altLang="en-US" sz="6000" b="1">
              <a:latin typeface="Arial" panose="020B0604020202020204" pitchFamily="34" charset="0"/>
              <a:ea typeface="字魂7号-温暖童稚体"/>
              <a:cs typeface="Arial" panose="020B0604020202020204" pitchFamily="34" charset="0"/>
            </a:endParaRPr>
          </a:p>
        </p:txBody>
      </p:sp>
      <p:pic>
        <p:nvPicPr>
          <p:cNvPr id="33797" name="图片 12">
            <a:extLst>
              <a:ext uri="{FF2B5EF4-FFF2-40B4-BE49-F238E27FC236}">
                <a16:creationId xmlns:a16="http://schemas.microsoft.com/office/drawing/2014/main" id="{CCC23C43-A1E9-4735-B208-F8182B294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888" y="1547813"/>
            <a:ext cx="517842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图片 4">
            <a:extLst>
              <a:ext uri="{FF2B5EF4-FFF2-40B4-BE49-F238E27FC236}">
                <a16:creationId xmlns:a16="http://schemas.microsoft.com/office/drawing/2014/main" id="{E9ACA251-5FD0-4645-93F8-22E2F1330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2833688"/>
            <a:ext cx="58039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799" name="组合 16">
            <a:extLst>
              <a:ext uri="{FF2B5EF4-FFF2-40B4-BE49-F238E27FC236}">
                <a16:creationId xmlns:a16="http://schemas.microsoft.com/office/drawing/2014/main" id="{D74CE6ED-BE7E-4E2E-AF6B-DBB4375A66DE}"/>
              </a:ext>
            </a:extLst>
          </p:cNvPr>
          <p:cNvGrpSpPr>
            <a:grpSpLocks/>
          </p:cNvGrpSpPr>
          <p:nvPr/>
        </p:nvGrpSpPr>
        <p:grpSpPr bwMode="auto">
          <a:xfrm>
            <a:off x="9020175" y="3425825"/>
            <a:ext cx="3479800" cy="2455863"/>
            <a:chOff x="3393422" y="3429000"/>
            <a:chExt cx="3117731" cy="2201738"/>
          </a:xfrm>
        </p:grpSpPr>
        <p:pic>
          <p:nvPicPr>
            <p:cNvPr id="33806" name="图片 6">
              <a:extLst>
                <a:ext uri="{FF2B5EF4-FFF2-40B4-BE49-F238E27FC236}">
                  <a16:creationId xmlns:a16="http://schemas.microsoft.com/office/drawing/2014/main" id="{A1177FDF-EBC8-4932-BF78-DF4E1793B9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3422" y="3429000"/>
              <a:ext cx="3117731" cy="2201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7" name="图片 13">
              <a:extLst>
                <a:ext uri="{FF2B5EF4-FFF2-40B4-BE49-F238E27FC236}">
                  <a16:creationId xmlns:a16="http://schemas.microsoft.com/office/drawing/2014/main" id="{CA7A4442-E7BF-408F-8BB5-F940D2C0AD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1879" y="4702701"/>
              <a:ext cx="331014" cy="376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3800" name="图片 14">
            <a:extLst>
              <a:ext uri="{FF2B5EF4-FFF2-40B4-BE49-F238E27FC236}">
                <a16:creationId xmlns:a16="http://schemas.microsoft.com/office/drawing/2014/main" id="{1DC284B7-5F75-4C39-9359-1A418D23D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5" y="5360988"/>
            <a:ext cx="1084263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图片 15">
            <a:extLst>
              <a:ext uri="{FF2B5EF4-FFF2-40B4-BE49-F238E27FC236}">
                <a16:creationId xmlns:a16="http://schemas.microsoft.com/office/drawing/2014/main" id="{D1919301-C588-432B-B48E-8E3278445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2696">
            <a:off x="7542213" y="5843588"/>
            <a:ext cx="666750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图片 9">
            <a:extLst>
              <a:ext uri="{FF2B5EF4-FFF2-40B4-BE49-F238E27FC236}">
                <a16:creationId xmlns:a16="http://schemas.microsoft.com/office/drawing/2014/main" id="{8FA33A76-CDBD-4AEC-A4FE-23C00BE0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8" y="5327650"/>
            <a:ext cx="1616075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图片 17">
            <a:extLst>
              <a:ext uri="{FF2B5EF4-FFF2-40B4-BE49-F238E27FC236}">
                <a16:creationId xmlns:a16="http://schemas.microsoft.com/office/drawing/2014/main" id="{013FE20B-D763-4268-93A1-8E5BF1768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4157663" y="2128838"/>
            <a:ext cx="7905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图片 19">
            <a:extLst>
              <a:ext uri="{FF2B5EF4-FFF2-40B4-BE49-F238E27FC236}">
                <a16:creationId xmlns:a16="http://schemas.microsoft.com/office/drawing/2014/main" id="{CEEAC220-5199-4520-9771-C94C89EFB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10071100" y="214313"/>
            <a:ext cx="7905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5" name="图片 22">
            <a:extLst>
              <a:ext uri="{FF2B5EF4-FFF2-40B4-BE49-F238E27FC236}">
                <a16:creationId xmlns:a16="http://schemas.microsoft.com/office/drawing/2014/main" id="{4167C86E-F769-4A98-B491-FC07A75C5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EFEDE0"/>
              </a:clrFrom>
              <a:clrTo>
                <a:srgbClr val="EFEDE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7" t="3641" r="24667" b="81693"/>
          <a:stretch>
            <a:fillRect/>
          </a:stretch>
        </p:blipFill>
        <p:spPr bwMode="auto">
          <a:xfrm>
            <a:off x="454025" y="4017963"/>
            <a:ext cx="877888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l="37062" t="59299" r="-8255" b="-3283"/>
          <a:stretch>
            <a:fillRect/>
          </a:stretch>
        </p:blipFill>
        <p:spPr>
          <a:xfrm flipH="1">
            <a:off x="-8922305" y="3452159"/>
            <a:ext cx="5569585" cy="4424045"/>
          </a:xfrm>
          <a:prstGeom prst="ellipse">
            <a:avLst/>
          </a:prstGeom>
        </p:spPr>
      </p:pic>
      <p:pic>
        <p:nvPicPr>
          <p:cNvPr id="6" name="图片 5" descr="317bb1fc8d85c3cf0cc20b70fb72da9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137513" y="-2840007"/>
            <a:ext cx="1650147" cy="1730061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55" b="100000" l="9804" r="100000">
                        <a14:foregroundMark x1="80969" y1="58734" x2="85236" y2="58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777" y="1140492"/>
            <a:ext cx="5679408" cy="5679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6842" y="3480193"/>
            <a:ext cx="3021229" cy="32382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9" b="10051"/>
          <a:stretch/>
        </p:blipFill>
        <p:spPr>
          <a:xfrm>
            <a:off x="6859512" y="-1459081"/>
            <a:ext cx="5851168" cy="817216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8937" y="212144"/>
            <a:ext cx="7401341" cy="2580139"/>
            <a:chOff x="335517" y="245514"/>
            <a:chExt cx="7401341" cy="2580139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335517" y="245514"/>
              <a:ext cx="7401341" cy="2580139"/>
            </a:xfrm>
            <a:prstGeom prst="wedgeRoundRectCallout">
              <a:avLst>
                <a:gd name="adj1" fmla="val -29122"/>
                <a:gd name="adj2" fmla="val 68117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72975" y="357599"/>
              <a:ext cx="724638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cuộc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thiếu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gìn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- an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an,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bộ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,...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7631" y="187337"/>
            <a:ext cx="7212209" cy="2580139"/>
            <a:chOff x="-2603681" y="-7414485"/>
            <a:chExt cx="7212209" cy="2580139"/>
          </a:xfrm>
        </p:grpSpPr>
        <p:sp>
          <p:nvSpPr>
            <p:cNvPr id="19" name="Rounded Rectangular Callout 18"/>
            <p:cNvSpPr/>
            <p:nvPr/>
          </p:nvSpPr>
          <p:spPr>
            <a:xfrm>
              <a:off x="-2603681" y="-7414485"/>
              <a:ext cx="7212209" cy="2580139"/>
            </a:xfrm>
            <a:prstGeom prst="wedgeRoundRectCallout">
              <a:avLst>
                <a:gd name="adj1" fmla="val 38377"/>
                <a:gd name="adj2" fmla="val 65533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2516378" y="-7414485"/>
              <a:ext cx="703760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just"/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trật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- an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ninh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thách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nhé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300170" y="-88211"/>
            <a:ext cx="7184135" cy="6854701"/>
            <a:chOff x="-374383" y="-78642"/>
            <a:chExt cx="7184135" cy="6854701"/>
          </a:xfrm>
        </p:grpSpPr>
        <p:pic>
          <p:nvPicPr>
            <p:cNvPr id="4" name="图片 3" descr="dbbdf7ebe7fa68866d08b93311b0040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5269" y="-78642"/>
              <a:ext cx="3691219" cy="1727964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-374383" y="560873"/>
              <a:ext cx="4006264" cy="600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50000"/>
                </a:lnSpc>
              </a:pPr>
              <a:r>
                <a:rPr lang="en-US" altLang="zh-CN" sz="6600" spc="200" dirty="0" err="1">
                  <a:solidFill>
                    <a:schemeClr val="accent1">
                      <a:lumMod val="75000"/>
                    </a:schemeClr>
                  </a:solidFill>
                  <a:uFillTx/>
                  <a:latin typeface="#9Slide05 SVNCattleya Script" panose="02000000000000000000" pitchFamily="2" charset="0"/>
                  <a:ea typeface="字体管家棉花糖" panose="00020600040101010101" charset="-122"/>
                  <a:cs typeface="#9Slide03 Arima Madurai Black" panose="00000A00000000000000" pitchFamily="2" charset="0"/>
                </a:rPr>
                <a:t>Nội</a:t>
              </a:r>
              <a:r>
                <a:rPr lang="en-US" altLang="zh-CN" sz="6600" spc="200" dirty="0">
                  <a:solidFill>
                    <a:schemeClr val="accent1">
                      <a:lumMod val="75000"/>
                    </a:schemeClr>
                  </a:solidFill>
                  <a:uFillTx/>
                  <a:latin typeface="#9Slide05 SVNCattleya Script" panose="02000000000000000000" pitchFamily="2" charset="0"/>
                  <a:ea typeface="字体管家棉花糖" panose="00020600040101010101" charset="-122"/>
                  <a:cs typeface="#9Slide03 Arima Madurai Black" panose="00000A00000000000000" pitchFamily="2" charset="0"/>
                </a:rPr>
                <a:t> dung</a:t>
              </a: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750390" y="1381636"/>
              <a:ext cx="5059362" cy="1017905"/>
              <a:chOff x="7770" y="3574"/>
              <a:chExt cx="8249" cy="1603"/>
            </a:xfrm>
          </p:grpSpPr>
          <p:sp>
            <p:nvSpPr>
              <p:cNvPr id="9" name="云形 8"/>
              <p:cNvSpPr/>
              <p:nvPr/>
            </p:nvSpPr>
            <p:spPr>
              <a:xfrm>
                <a:off x="7770" y="3574"/>
                <a:ext cx="8249" cy="1603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srgbClr val="A0D4E1">
                    <a:alpha val="62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7770" y="3862"/>
                <a:ext cx="7620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dirty="0" err="1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Thử</a:t>
                </a:r>
                <a:r>
                  <a:rPr lang="en-US" altLang="zh-CN" sz="2800" dirty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 </a:t>
                </a:r>
                <a:r>
                  <a:rPr lang="en-US" altLang="zh-CN" sz="2800" dirty="0" err="1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thách</a:t>
                </a:r>
                <a:r>
                  <a:rPr lang="en-US" altLang="zh-CN" sz="2800" dirty="0">
                    <a:solidFill>
                      <a:srgbClr val="2E7E38"/>
                    </a:solidFill>
                    <a:latin typeface="#9Slide03 BoosterNextFYBlack" panose="02000A03000000020004" pitchFamily="2" charset="0"/>
                    <a:ea typeface="字体管家棉花糖" panose="00020600040101010101" charset="-122"/>
                  </a:rPr>
                  <a:t> 1</a:t>
                </a:r>
                <a:endParaRPr lang="zh-CN" altLang="en-US" sz="1600" b="1" spc="300" dirty="0">
                  <a:solidFill>
                    <a:srgbClr val="2E7E38"/>
                  </a:solidFill>
                  <a:uFillTx/>
                  <a:latin typeface="#9Slide03 BoosterNextFYBlack" panose="02000A03000000020004" pitchFamily="2" charset="0"/>
                  <a:ea typeface="字体管家天蝎座" panose="00020600040101010101" charset="-122"/>
                </a:endParaRPr>
              </a:p>
            </p:txBody>
          </p:sp>
        </p:grpSp>
        <p:sp>
          <p:nvSpPr>
            <p:cNvPr id="16" name="云形 15"/>
            <p:cNvSpPr/>
            <p:nvPr/>
          </p:nvSpPr>
          <p:spPr>
            <a:xfrm>
              <a:off x="1647487" y="2884139"/>
              <a:ext cx="4940660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云形 20"/>
            <p:cNvSpPr/>
            <p:nvPr/>
          </p:nvSpPr>
          <p:spPr>
            <a:xfrm>
              <a:off x="1488860" y="4512724"/>
              <a:ext cx="5238115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9"/>
            <p:cNvSpPr txBox="1"/>
            <p:nvPr/>
          </p:nvSpPr>
          <p:spPr>
            <a:xfrm>
              <a:off x="1628749" y="4746667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Thử</a:t>
              </a:r>
              <a:r>
                <a:rPr lang="en-US" altLang="zh-CN" sz="2800" dirty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</a:t>
              </a:r>
              <a:r>
                <a:rPr lang="en-US" altLang="zh-CN" sz="2800" dirty="0" err="1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thách</a:t>
              </a:r>
              <a:r>
                <a:rPr lang="en-US" altLang="zh-CN" sz="2800" dirty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3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#9Slide03 BoosterNextFYBlack" panose="02000A03000000020004" pitchFamily="2" charset="0"/>
                <a:ea typeface="字体管家天蝎座" panose="00020600040101010101" charset="-122"/>
              </a:endParaRPr>
            </a:p>
          </p:txBody>
        </p:sp>
        <p:sp>
          <p:nvSpPr>
            <p:cNvPr id="33" name="文本框 9"/>
            <p:cNvSpPr txBox="1"/>
            <p:nvPr/>
          </p:nvSpPr>
          <p:spPr>
            <a:xfrm>
              <a:off x="1713590" y="3104436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Thử</a:t>
              </a:r>
              <a:r>
                <a:rPr lang="en-US" altLang="zh-CN" sz="2800" dirty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</a:t>
              </a:r>
              <a:r>
                <a:rPr lang="en-US" altLang="zh-CN" sz="2800" dirty="0" err="1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thách</a:t>
              </a:r>
              <a:r>
                <a:rPr lang="en-US" altLang="zh-CN" sz="2800" dirty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2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#9Slide03 BoosterNextFYBlack" panose="02000A03000000020004" pitchFamily="2" charset="0"/>
                <a:ea typeface="字体管家天蝎座" panose="00020600040101010101" charset="-122"/>
              </a:endParaRPr>
            </a:p>
          </p:txBody>
        </p:sp>
        <p:sp>
          <p:nvSpPr>
            <p:cNvPr id="23" name="云形 20"/>
            <p:cNvSpPr/>
            <p:nvPr/>
          </p:nvSpPr>
          <p:spPr>
            <a:xfrm>
              <a:off x="1486306" y="5758154"/>
              <a:ext cx="5238115" cy="1017905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srgbClr val="A0D4E1">
                  <a:alpha val="6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9"/>
            <p:cNvSpPr txBox="1"/>
            <p:nvPr/>
          </p:nvSpPr>
          <p:spPr>
            <a:xfrm>
              <a:off x="1547178" y="5964081"/>
              <a:ext cx="4838700" cy="523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err="1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Thử</a:t>
              </a:r>
              <a:r>
                <a:rPr lang="en-US" altLang="zh-CN" sz="2800" dirty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</a:t>
              </a:r>
              <a:r>
                <a:rPr lang="en-US" altLang="zh-CN" sz="2800" dirty="0" err="1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thách</a:t>
              </a:r>
              <a:r>
                <a:rPr lang="en-US" altLang="zh-CN" sz="2800" dirty="0">
                  <a:solidFill>
                    <a:srgbClr val="2E7E38"/>
                  </a:solidFill>
                  <a:latin typeface="#9Slide03 BoosterNextFYBlack" panose="02000A03000000020004" pitchFamily="2" charset="0"/>
                  <a:ea typeface="字体管家棉花糖" panose="00020600040101010101" charset="-122"/>
                </a:rPr>
                <a:t> 4</a:t>
              </a:r>
              <a:endParaRPr lang="zh-CN" altLang="en-US" sz="1600" b="1" spc="300" dirty="0">
                <a:solidFill>
                  <a:srgbClr val="2E7E38"/>
                </a:solidFill>
                <a:uFillTx/>
                <a:latin typeface="#9Slide03 BoosterNextFYBlack" panose="02000A03000000020004" pitchFamily="2" charset="0"/>
                <a:ea typeface="字体管家天蝎座" panose="00020600040101010101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1821" y="547930"/>
            <a:ext cx="5589561" cy="1908565"/>
            <a:chOff x="335517" y="245514"/>
            <a:chExt cx="7401341" cy="2580139"/>
          </a:xfrm>
        </p:grpSpPr>
        <p:sp>
          <p:nvSpPr>
            <p:cNvPr id="28" name="Rounded Rectangular Callout 27"/>
            <p:cNvSpPr/>
            <p:nvPr/>
          </p:nvSpPr>
          <p:spPr>
            <a:xfrm>
              <a:off x="335517" y="245514"/>
              <a:ext cx="7401341" cy="2580139"/>
            </a:xfrm>
            <a:prstGeom prst="wedgeRoundRectCallout">
              <a:avLst>
                <a:gd name="adj1" fmla="val -16852"/>
                <a:gd name="adj2" fmla="val 82091"/>
                <a:gd name="adj3" fmla="val 1666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72975" y="357599"/>
              <a:ext cx="724638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Dạ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cháu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ý ạ 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211" y="2248591"/>
            <a:ext cx="4771390" cy="49390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340665" y="1166605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351584" y="2845986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240" y="2507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1</a:t>
              </a:r>
            </a:p>
          </p:txBody>
        </p:sp>
      </p:grpSp>
      <p:pic>
        <p:nvPicPr>
          <p:cNvPr id="7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  <p:cxnSp>
        <p:nvCxnSpPr>
          <p:cNvPr id="8" name="直接连接符 6"/>
          <p:cNvCxnSpPr/>
          <p:nvPr/>
        </p:nvCxnSpPr>
        <p:spPr>
          <a:xfrm>
            <a:off x="6340665" y="2329168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76143" y="211101"/>
            <a:ext cx="965200" cy="1009015"/>
            <a:chOff x="11380" y="1191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380" y="1191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6"/>
          <a:srcRect r="3242"/>
          <a:stretch>
            <a:fillRect/>
          </a:stretch>
        </p:blipFill>
        <p:spPr>
          <a:xfrm>
            <a:off x="10927261" y="-1380426"/>
            <a:ext cx="2880360" cy="1807210"/>
          </a:xfrm>
          <a:prstGeom prst="rect">
            <a:avLst/>
          </a:prstGeom>
        </p:spPr>
      </p:pic>
      <p:pic>
        <p:nvPicPr>
          <p:cNvPr id="21" name="图片 20" descr="g146"/>
          <p:cNvPicPr>
            <a:picLocks noChangeAspect="1"/>
          </p:cNvPicPr>
          <p:nvPr/>
        </p:nvPicPr>
        <p:blipFill>
          <a:blip r:embed="rId7"/>
          <a:srcRect l="49826" t="-152" r="-8" b="52218"/>
          <a:stretch>
            <a:fillRect/>
          </a:stretch>
        </p:blipFill>
        <p:spPr>
          <a:xfrm>
            <a:off x="-2795694" y="111026"/>
            <a:ext cx="1665965" cy="1979930"/>
          </a:xfrm>
          <a:prstGeom prst="rect">
            <a:avLst/>
          </a:prstGeom>
        </p:spPr>
      </p:pic>
      <p:pic>
        <p:nvPicPr>
          <p:cNvPr id="22" name="图片 21" descr="g146"/>
          <p:cNvPicPr>
            <a:picLocks noChangeAspect="1"/>
          </p:cNvPicPr>
          <p:nvPr/>
        </p:nvPicPr>
        <p:blipFill>
          <a:blip r:embed="rId7"/>
          <a:srcRect t="768" r="54649" b="50529"/>
          <a:stretch>
            <a:fillRect/>
          </a:stretch>
        </p:blipFill>
        <p:spPr>
          <a:xfrm>
            <a:off x="-2262273" y="2245360"/>
            <a:ext cx="1342217" cy="1793240"/>
          </a:xfrm>
          <a:prstGeom prst="rect">
            <a:avLst/>
          </a:prstGeom>
        </p:spPr>
      </p:pic>
      <p:pic>
        <p:nvPicPr>
          <p:cNvPr id="23" name="图片 22" descr="g146"/>
          <p:cNvPicPr>
            <a:picLocks noChangeAspect="1"/>
          </p:cNvPicPr>
          <p:nvPr/>
        </p:nvPicPr>
        <p:blipFill>
          <a:blip r:embed="rId7"/>
          <a:srcRect t="51120" r="50521" b="10051"/>
          <a:stretch>
            <a:fillRect/>
          </a:stretch>
        </p:blipFill>
        <p:spPr>
          <a:xfrm>
            <a:off x="-2566965" y="4872990"/>
            <a:ext cx="1437236" cy="1403985"/>
          </a:xfrm>
          <a:prstGeom prst="rect">
            <a:avLst/>
          </a:prstGeom>
        </p:spPr>
      </p:pic>
      <p:sp>
        <p:nvSpPr>
          <p:cNvPr id="29" name="文本框 9"/>
          <p:cNvSpPr txBox="1"/>
          <p:nvPr/>
        </p:nvSpPr>
        <p:spPr>
          <a:xfrm>
            <a:off x="1009737" y="176162"/>
            <a:ext cx="106124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Dòng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nào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dưới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đây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nêu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đúng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nghĩa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của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endParaRPr lang="en-US" altLang="zh-CN" sz="4000" dirty="0">
              <a:solidFill>
                <a:srgbClr val="C00000"/>
              </a:solidFill>
              <a:latin typeface="Arial" panose="020B0604020202020204" pitchFamily="34" charset="0"/>
              <a:ea typeface="字体管家棉花糖" panose="00020600040101010101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Arial" panose="020B0604020202020204" pitchFamily="34" charset="0"/>
              </a:rPr>
              <a:t>an </a:t>
            </a:r>
            <a:r>
              <a:rPr lang="en-US" altLang="zh-CN" sz="4000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Arial" panose="020B0604020202020204" pitchFamily="34" charset="0"/>
              </a:rPr>
              <a:t>ninh</a:t>
            </a:r>
            <a:r>
              <a:rPr lang="en-US" altLang="zh-CN" sz="4000" b="1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40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?</a:t>
            </a:r>
            <a:endParaRPr lang="zh-CN" altLang="en-US" sz="2400" b="1" spc="300" dirty="0">
              <a:solidFill>
                <a:srgbClr val="C00000"/>
              </a:solidFill>
              <a:uFillTx/>
              <a:latin typeface="Arial" panose="020B0604020202020204" pitchFamily="34" charset="0"/>
              <a:ea typeface="字体管家天蝎座" panose="00020600040101010101" charset="-122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55873" y="1581418"/>
            <a:ext cx="3064077" cy="746359"/>
            <a:chOff x="8612372" y="1127041"/>
            <a:chExt cx="3064077" cy="756449"/>
          </a:xfrm>
        </p:grpSpPr>
        <p:sp>
          <p:nvSpPr>
            <p:cNvPr id="40" name="矩形 6"/>
            <p:cNvSpPr/>
            <p:nvPr/>
          </p:nvSpPr>
          <p:spPr>
            <a:xfrm>
              <a:off x="8612372" y="1127041"/>
              <a:ext cx="2622030" cy="734362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960512" y="1166034"/>
              <a:ext cx="2715937" cy="717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#9Slide05 SVNBlenda Script" panose="02000804000000020003" pitchFamily="2" charset="0"/>
                  <a:cs typeface="Arial" panose="020B0604020202020204" pitchFamily="34" charset="0"/>
                </a:rPr>
                <a:t>an </a:t>
              </a:r>
              <a:r>
                <a:rPr lang="en-US" sz="4000" dirty="0" err="1">
                  <a:latin typeface="#9Slide05 SVNBlenda Script" panose="02000804000000020003" pitchFamily="2" charset="0"/>
                  <a:cs typeface="Arial" panose="020B0604020202020204" pitchFamily="34" charset="0"/>
                </a:rPr>
                <a:t>toàn</a:t>
              </a:r>
              <a:endParaRPr lang="en-US" sz="4000" dirty="0">
                <a:latin typeface="#9Slide05 SVNBlenda Script" panose="02000804000000020003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76143" y="5350695"/>
            <a:ext cx="11618588" cy="787935"/>
            <a:chOff x="376143" y="5350695"/>
            <a:chExt cx="11618588" cy="787935"/>
          </a:xfrm>
        </p:grpSpPr>
        <p:grpSp>
          <p:nvGrpSpPr>
            <p:cNvPr id="6" name="组合 5"/>
            <p:cNvGrpSpPr/>
            <p:nvPr/>
          </p:nvGrpSpPr>
          <p:grpSpPr>
            <a:xfrm>
              <a:off x="376143" y="5354405"/>
              <a:ext cx="11618588" cy="784225"/>
              <a:chOff x="-3468" y="4632"/>
              <a:chExt cx="18064" cy="1235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-3468" y="4641"/>
                <a:ext cx="18064" cy="1226"/>
              </a:xfrm>
              <a:prstGeom prst="rect">
                <a:avLst/>
              </a:prstGeom>
              <a:solidFill>
                <a:srgbClr val="81FFB4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dirty="0">
                    <a:solidFill>
                      <a:schemeClr val="accent6">
                        <a:lumMod val="75000"/>
                      </a:schemeClr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      </a:t>
                </a:r>
                <a:r>
                  <a:rPr lang="en-US" altLang="zh-CN" sz="2000" dirty="0">
                    <a:solidFill>
                      <a:schemeClr val="tx1"/>
                    </a:solidFill>
                    <a:latin typeface="字体管家棉花糖" panose="00020600040101010101" charset="-122"/>
                    <a:ea typeface="字体管家棉花糖" panose="00020600040101010101" charset="-122"/>
                  </a:rPr>
                  <a:t> </a:t>
                </a:r>
                <a:endParaRPr lang="zh-CN" altLang="en-US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-3432" y="4632"/>
                <a:ext cx="1358" cy="122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1496727" y="5350695"/>
              <a:ext cx="77820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thiên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tai.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52" y="5451206"/>
              <a:ext cx="609295" cy="609295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376143" y="2290869"/>
            <a:ext cx="11609257" cy="793115"/>
            <a:chOff x="376143" y="2290869"/>
            <a:chExt cx="11609257" cy="793115"/>
          </a:xfrm>
        </p:grpSpPr>
        <p:grpSp>
          <p:nvGrpSpPr>
            <p:cNvPr id="13" name="组合 12"/>
            <p:cNvGrpSpPr/>
            <p:nvPr/>
          </p:nvGrpSpPr>
          <p:grpSpPr>
            <a:xfrm>
              <a:off x="376143" y="2290869"/>
              <a:ext cx="11609257" cy="793115"/>
              <a:chOff x="-3992" y="4455"/>
              <a:chExt cx="19467" cy="1249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-3992" y="4455"/>
                <a:ext cx="19467" cy="1226"/>
              </a:xfrm>
              <a:prstGeom prst="rect">
                <a:avLst/>
              </a:prstGeom>
              <a:solidFill>
                <a:srgbClr val="81FFB4"/>
              </a:solidFill>
              <a:ln>
                <a:solidFill>
                  <a:srgbClr val="000000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800" dirty="0">
                    <a:solidFill>
                      <a:schemeClr val="accent6">
                        <a:lumMod val="75000"/>
                      </a:schemeClr>
                    </a:solidFill>
                    <a:latin typeface="字体管家棉花糖" panose="00020600040101010101" charset="-122"/>
                    <a:ea typeface="字体管家棉花糖" panose="00020600040101010101" charset="-122"/>
                    <a:sym typeface="+mn-ea"/>
                  </a:rPr>
                  <a:t>        </a:t>
                </a:r>
                <a:endParaRPr lang="zh-CN" altLang="en-US" dirty="0">
                  <a:solidFill>
                    <a:schemeClr val="tx1"/>
                  </a:solidFill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-3992" y="4479"/>
                <a:ext cx="1358" cy="122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145884" y="2305985"/>
              <a:ext cx="108395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Yên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ổn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hẳn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,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tránh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tai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nạn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,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tránh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được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thiệt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3600" dirty="0" err="1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hại</a:t>
              </a:r>
              <a:r>
                <a:rPr lang="en-US" altLang="zh-CN" sz="3600" dirty="0">
                  <a:latin typeface="Arial" panose="020B0604020202020204" pitchFamily="34" charset="0"/>
                  <a:ea typeface="字体管家棉花糖" panose="00020600040101010101" charset="-122"/>
                  <a:cs typeface="Arial" panose="020B0604020202020204" pitchFamily="34" charset="0"/>
                  <a:sym typeface="+mn-ea"/>
                </a:rPr>
                <a:t>.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366" y="2398170"/>
              <a:ext cx="609295" cy="609295"/>
            </a:xfrm>
            <a:prstGeom prst="rect">
              <a:avLst/>
            </a:prstGeom>
          </p:spPr>
        </p:pic>
      </p:grpSp>
      <p:grpSp>
        <p:nvGrpSpPr>
          <p:cNvPr id="33" name="组合 12"/>
          <p:cNvGrpSpPr/>
          <p:nvPr/>
        </p:nvGrpSpPr>
        <p:grpSpPr>
          <a:xfrm>
            <a:off x="397818" y="3855978"/>
            <a:ext cx="11596913" cy="793115"/>
            <a:chOff x="-3992" y="4455"/>
            <a:chExt cx="19467" cy="1249"/>
          </a:xfrm>
        </p:grpSpPr>
        <p:sp>
          <p:nvSpPr>
            <p:cNvPr id="35" name="矩形 13"/>
            <p:cNvSpPr/>
            <p:nvPr/>
          </p:nvSpPr>
          <p:spPr>
            <a:xfrm>
              <a:off x="-3992" y="4455"/>
              <a:ext cx="19467" cy="1226"/>
            </a:xfrm>
            <a:prstGeom prst="rect">
              <a:avLst/>
            </a:prstGeom>
            <a:solidFill>
              <a:srgbClr val="81FFB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  </a:t>
              </a:r>
              <a:endPara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36" name="矩形 16"/>
            <p:cNvSpPr/>
            <p:nvPr/>
          </p:nvSpPr>
          <p:spPr>
            <a:xfrm>
              <a:off x="-3992" y="4479"/>
              <a:ext cx="1358" cy="122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79885" y="3870583"/>
            <a:ext cx="11614846" cy="778510"/>
            <a:chOff x="-3495" y="4529"/>
            <a:chExt cx="18886" cy="1226"/>
          </a:xfrm>
        </p:grpSpPr>
        <p:sp>
          <p:nvSpPr>
            <p:cNvPr id="7" name="矩形 6"/>
            <p:cNvSpPr/>
            <p:nvPr/>
          </p:nvSpPr>
          <p:spPr>
            <a:xfrm>
              <a:off x="-3495" y="4529"/>
              <a:ext cx="18886" cy="1226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-3491" y="4529"/>
              <a:ext cx="1358" cy="1225"/>
            </a:xfrm>
            <a:prstGeom prst="rect">
              <a:avLst/>
            </a:prstGeom>
            <a:solidFill>
              <a:srgbClr val="FFE3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76" y="3960726"/>
            <a:ext cx="609295" cy="60929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340366" y="3936671"/>
            <a:ext cx="977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352277" y="5366979"/>
            <a:ext cx="3000615" cy="798497"/>
            <a:chOff x="8626541" y="2806290"/>
            <a:chExt cx="3000615" cy="734362"/>
          </a:xfrm>
        </p:grpSpPr>
        <p:sp>
          <p:nvSpPr>
            <p:cNvPr id="44" name="矩形 6"/>
            <p:cNvSpPr/>
            <p:nvPr/>
          </p:nvSpPr>
          <p:spPr>
            <a:xfrm>
              <a:off x="8626541" y="2806290"/>
              <a:ext cx="2622030" cy="734362"/>
            </a:xfrm>
            <a:prstGeom prst="rect">
              <a:avLst/>
            </a:prstGeom>
            <a:solidFill>
              <a:srgbClr val="FFF473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accent6">
                      <a:lumMod val="75000"/>
                    </a:schemeClr>
                  </a:solidFill>
                  <a:latin typeface="字体管家棉花糖" panose="00020600040101010101" charset="-122"/>
                  <a:ea typeface="字体管家棉花糖" panose="00020600040101010101" charset="-122"/>
                  <a:sym typeface="+mn-ea"/>
                </a:rPr>
                <a:t>      </a:t>
              </a:r>
              <a:endParaRPr lang="zh-CN" altLang="en-US" sz="2000" dirty="0">
                <a:solidFill>
                  <a:schemeClr val="tx1"/>
                </a:solidFill>
                <a:latin typeface="字体管家棉花糖" panose="00020600040101010101" charset="-122"/>
                <a:ea typeface="字体管家棉花糖" panose="00020600040101010101" charset="-122"/>
                <a:sym typeface="+mn-e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911219" y="2824799"/>
              <a:ext cx="2715937" cy="65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latin typeface="#9Slide05 SVNBlenda Script" panose="02000804000000020003" pitchFamily="2" charset="0"/>
                  <a:cs typeface="Arial" panose="020B0604020202020204" pitchFamily="34" charset="0"/>
                </a:rPr>
                <a:t>bình</a:t>
              </a:r>
              <a:r>
                <a:rPr lang="en-US" sz="4000" dirty="0">
                  <a:latin typeface="#9Slide05 SVNBlenda Script" panose="02000804000000020003" pitchFamily="2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#9Slide05 SVNBlenda Script" panose="02000804000000020003" pitchFamily="2" charset="0"/>
                  <a:cs typeface="Arial" panose="020B0604020202020204" pitchFamily="34" charset="0"/>
                </a:rPr>
                <a:t>yên</a:t>
              </a:r>
              <a:endParaRPr lang="en-US" sz="4000" dirty="0">
                <a:latin typeface="#9Slide05 SVNBlenda Script" panose="02000804000000020003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492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9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344805" y="1997075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447154" y="2505099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458075" y="2974340"/>
            <a:ext cx="2858135" cy="2984500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5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#9Slide05 SVNBlenda Script" panose="02000804000000020003" pitchFamily="2" charset="0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sp>
        <p:nvSpPr>
          <p:cNvPr id="26" name="文本框 9"/>
          <p:cNvSpPr txBox="1"/>
          <p:nvPr/>
        </p:nvSpPr>
        <p:spPr>
          <a:xfrm>
            <a:off x="6327014" y="1304770"/>
            <a:ext cx="483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Thử</a:t>
            </a:r>
            <a:r>
              <a:rPr lang="en-US" altLang="zh-CN" sz="7200" dirty="0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 </a:t>
            </a:r>
            <a:r>
              <a:rPr lang="en-US" altLang="zh-CN" sz="7200" dirty="0" err="1">
                <a:solidFill>
                  <a:srgbClr val="2E7E38"/>
                </a:solidFill>
                <a:latin typeface="#9Slide05 SVNBlenda Script" panose="02000804000000020003" pitchFamily="2" charset="0"/>
                <a:ea typeface="字体管家棉花糖" panose="00020600040101010101" charset="-122"/>
              </a:rPr>
              <a:t>thách</a:t>
            </a:r>
            <a:endParaRPr lang="zh-CN" altLang="en-US" sz="7200" b="1" spc="300" dirty="0">
              <a:solidFill>
                <a:srgbClr val="2E7E38"/>
              </a:solidFill>
              <a:uFillTx/>
              <a:latin typeface="#9Slide05 SVNBlenda Script" panose="02000804000000020003" pitchFamily="2" charset="0"/>
              <a:ea typeface="字体管家天蝎座" panose="00020600040101010101" charset="-122"/>
            </a:endParaRPr>
          </a:p>
        </p:txBody>
      </p:sp>
      <p:pic>
        <p:nvPicPr>
          <p:cNvPr id="8" name="图片 29" descr="8b0fccb2e21d61b25266c16d7d82244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100" y="-18499"/>
            <a:ext cx="4719320" cy="28644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2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10998200" y="-1275261"/>
            <a:ext cx="2880360" cy="1807210"/>
          </a:xfrm>
          <a:prstGeom prst="rect">
            <a:avLst/>
          </a:prstGeom>
        </p:spPr>
      </p:pic>
      <p:sp>
        <p:nvSpPr>
          <p:cNvPr id="34" name="文本框 9"/>
          <p:cNvSpPr txBox="1"/>
          <p:nvPr/>
        </p:nvSpPr>
        <p:spPr>
          <a:xfrm>
            <a:off x="931543" y="163107"/>
            <a:ext cx="12262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danh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động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thể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kết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với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an </a:t>
            </a:r>
            <a:r>
              <a:rPr lang="en-US" altLang="zh-CN" sz="3600" b="1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600" dirty="0">
                <a:solidFill>
                  <a:srgbClr val="C00000"/>
                </a:solidFill>
                <a:latin typeface="#9Slide03 Arima Madurai ExtraBo" panose="00000900000000000000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sz="3600" b="1" spc="300" dirty="0">
              <a:solidFill>
                <a:srgbClr val="C00000"/>
              </a:solidFill>
              <a:uFillTx/>
              <a:latin typeface="#9Slide03 Arima Madurai ExtraBo" panose="00000900000000000000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5684" y="1603427"/>
            <a:ext cx="7519914" cy="783193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latin typeface="#9Slide05 SVNBlenda Script" panose="02000804000000020003" pitchFamily="2" charset="0"/>
                <a:cs typeface="Arial" panose="020B0604020202020204" pitchFamily="34" charset="0"/>
              </a:rPr>
              <a:t>an </a:t>
            </a:r>
            <a:r>
              <a:rPr lang="en-US" sz="4000" b="1" dirty="0" err="1">
                <a:latin typeface="#9Slide05 SVNBlenda Script" panose="02000804000000020003" pitchFamily="2" charset="0"/>
                <a:cs typeface="Arial" panose="020B0604020202020204" pitchFamily="34" charset="0"/>
              </a:rPr>
              <a:t>ninh</a:t>
            </a:r>
            <a:endParaRPr lang="en-US" sz="4000" b="1" dirty="0">
              <a:latin typeface="#9Slide05 SVNBlenda Script" panose="02000804000000020003" pitchFamily="2" charset="0"/>
              <a:cs typeface="Arial" panose="020B0604020202020204" pitchFamily="34" charset="0"/>
            </a:endParaRPr>
          </a:p>
        </p:txBody>
      </p:sp>
      <p:pic>
        <p:nvPicPr>
          <p:cNvPr id="51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97713" y="2386620"/>
            <a:ext cx="4552856" cy="44380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723557" y="3019289"/>
            <a:ext cx="4598678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23557" y="3893623"/>
            <a:ext cx="4375085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723557" y="4820723"/>
            <a:ext cx="4578701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23557" y="5672020"/>
            <a:ext cx="495459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149" y="53194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83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0" grpId="0" animBg="1"/>
      <p:bldP spid="46" grpId="0"/>
      <p:bldP spid="52" grpId="0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4721" y="244013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latin typeface="#9Slide03 Arima Madurai Black" panose="00000A00000000000000" pitchFamily="2" charset="0"/>
                  <a:ea typeface="锐字工房洪荒之光中黑简1.0" panose="02010600030101010101" charset="-122"/>
                  <a:cs typeface="#9Slide03 Arima Madurai Black" panose="00000A00000000000000" pitchFamily="2" charset="0"/>
                </a:rPr>
                <a:t>2</a:t>
              </a:r>
            </a:p>
          </p:txBody>
        </p:sp>
      </p:grpSp>
      <p:sp>
        <p:nvSpPr>
          <p:cNvPr id="34" name="文本框 9"/>
          <p:cNvSpPr txBox="1"/>
          <p:nvPr/>
        </p:nvSpPr>
        <p:spPr>
          <a:xfrm>
            <a:off x="390733" y="248186"/>
            <a:ext cx="12262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Tìm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những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danh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động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có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thể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kết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hợp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với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từ</a:t>
            </a:r>
            <a:r>
              <a:rPr lang="en-US" altLang="zh-CN" sz="3600" dirty="0">
                <a:solidFill>
                  <a:srgbClr val="C00000"/>
                </a:solidFill>
                <a:latin typeface="Arial" panose="020B0604020202020204" pitchFamily="34" charset="0"/>
                <a:ea typeface="字体管家棉花糖" panose="00020600040101010101" charset="-122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an </a:t>
            </a:r>
            <a:r>
              <a:rPr lang="en-US" altLang="zh-CN" sz="3600" b="1" dirty="0" err="1">
                <a:solidFill>
                  <a:srgbClr val="C00000"/>
                </a:solidFill>
                <a:latin typeface="#9Slide05 SVNBlenda Script" panose="02000804000000020003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ninh</a:t>
            </a:r>
            <a:r>
              <a:rPr lang="en-US" altLang="zh-CN" sz="3600" dirty="0">
                <a:solidFill>
                  <a:srgbClr val="C00000"/>
                </a:solidFill>
                <a:latin typeface="#9Slide03 Arima Madurai ExtraBo" panose="00000900000000000000" pitchFamily="2" charset="0"/>
                <a:ea typeface="字体管家棉花糖" panose="00020600040101010101" charset="-122"/>
                <a:cs typeface="#9Slide03 Arima Madurai ExtraBo" panose="00000900000000000000" pitchFamily="2" charset="0"/>
              </a:rPr>
              <a:t>.</a:t>
            </a:r>
            <a:endParaRPr lang="zh-CN" altLang="en-US" sz="3600" b="1" spc="300" dirty="0">
              <a:solidFill>
                <a:srgbClr val="C00000"/>
              </a:solidFill>
              <a:uFillTx/>
              <a:latin typeface="#9Slide03 Arima Madurai ExtraBo" panose="00000900000000000000" pitchFamily="2" charset="0"/>
              <a:ea typeface="字体管家天蝎座" panose="00020600040101010101" charset="-122"/>
              <a:cs typeface="#9Slide03 Arima Madurai ExtraBo" panose="00000900000000000000" pitchFamily="2" charset="0"/>
            </a:endParaRPr>
          </a:p>
        </p:txBody>
      </p:sp>
      <p:pic>
        <p:nvPicPr>
          <p:cNvPr id="51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4399" y="2373473"/>
            <a:ext cx="4326536" cy="4438049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69237" y="306506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35581" y="390698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17548" y="4834080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45889" y="5689345"/>
            <a:ext cx="4695952" cy="851297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quấy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rối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ninh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90733" y="1582581"/>
            <a:ext cx="6410461" cy="715089"/>
          </a:xfrm>
          <a:prstGeom prst="round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>
                <a:latin typeface="#9Slide05 SVNBlenda Script" panose="02000804000000020003" pitchFamily="2" charset="0"/>
                <a:cs typeface="Arial" panose="020B0604020202020204" pitchFamily="34" charset="0"/>
              </a:rPr>
              <a:t>an </a:t>
            </a:r>
            <a:r>
              <a:rPr lang="en-US" sz="3600" b="1" dirty="0" err="1">
                <a:latin typeface="#9Slide05 SVNBlenda Script" panose="02000804000000020003" pitchFamily="2" charset="0"/>
                <a:cs typeface="Arial" panose="020B0604020202020204" pitchFamily="34" charset="0"/>
              </a:rPr>
              <a:t>ninh</a:t>
            </a:r>
            <a:endParaRPr lang="en-US" sz="3600" b="1" dirty="0">
              <a:latin typeface="#9Slide05 SVNBlenda Script" panose="02000804000000020003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521830" y="2696722"/>
            <a:ext cx="4656667" cy="4114800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573519" y="2425842"/>
            <a:ext cx="4114800" cy="4114800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079064" y="2561282"/>
            <a:ext cx="415112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2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6" grpId="0"/>
      <p:bldP spid="52" grpId="0"/>
      <p:bldP spid="53" grpId="0"/>
      <p:bldP spid="54" grpId="0"/>
      <p:bldP spid="5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PRESENTATION_TITLE" val="儿童卡通教育说课通用动态PPT课件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1844</TotalTime>
  <Words>1377</Words>
  <Application>Microsoft Office PowerPoint</Application>
  <PresentationFormat>Widescreen</PresentationFormat>
  <Paragraphs>194</Paragraphs>
  <Slides>33</Slides>
  <Notes>33</Notes>
  <HiddenSlides>8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#9Slide03 Arima Madurai Black</vt:lpstr>
      <vt:lpstr>Tahoma</vt:lpstr>
      <vt:lpstr>Arial</vt:lpstr>
      <vt:lpstr>Lato</vt:lpstr>
      <vt:lpstr>#9Slide05 Lobster</vt:lpstr>
      <vt:lpstr>Times New Roman</vt:lpstr>
      <vt:lpstr>#9Slide05 VL Fadilla</vt:lpstr>
      <vt:lpstr>等线</vt:lpstr>
      <vt:lpstr>Calibri Light</vt:lpstr>
      <vt:lpstr>#9Slide03 Arima Madurai ExtraBo</vt:lpstr>
      <vt:lpstr>#9Slide05 SVNCattleya Script</vt:lpstr>
      <vt:lpstr>Calibri</vt:lpstr>
      <vt:lpstr>#9Slide03 BoosterNextFYBlack</vt:lpstr>
      <vt:lpstr>字体管家棉花糖</vt:lpstr>
      <vt:lpstr>#9Slide05 SVNBlenda Script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儿童卡通教育说课通用动态PPT课件</dc:title>
  <dc:creator>Administrator</dc:creator>
  <cp:lastModifiedBy>Cúc Lê</cp:lastModifiedBy>
  <cp:revision>545</cp:revision>
  <dcterms:created xsi:type="dcterms:W3CDTF">2015-05-05T08:02:00Z</dcterms:created>
  <dcterms:modified xsi:type="dcterms:W3CDTF">2022-02-27T09:49:45Z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