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318" r:id="rId3"/>
    <p:sldId id="256" r:id="rId4"/>
    <p:sldId id="257" r:id="rId5"/>
    <p:sldId id="258" r:id="rId6"/>
    <p:sldId id="260" r:id="rId7"/>
    <p:sldId id="259" r:id="rId8"/>
    <p:sldId id="286" r:id="rId9"/>
    <p:sldId id="293" r:id="rId10"/>
    <p:sldId id="294" r:id="rId11"/>
    <p:sldId id="295" r:id="rId12"/>
    <p:sldId id="316" r:id="rId13"/>
    <p:sldId id="296" r:id="rId14"/>
    <p:sldId id="297" r:id="rId15"/>
    <p:sldId id="298" r:id="rId16"/>
    <p:sldId id="299" r:id="rId17"/>
    <p:sldId id="303" r:id="rId18"/>
    <p:sldId id="305" r:id="rId19"/>
    <p:sldId id="300" r:id="rId20"/>
    <p:sldId id="301" r:id="rId21"/>
    <p:sldId id="302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7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5:29:06.71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0DFCB-30BD-4E15-BB6D-6E907F600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0.emf"/><Relationship Id="rId5" Type="http://schemas.openxmlformats.org/officeDocument/2006/relationships/image" Target="../media/image16.pn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svg"/><Relationship Id="rId7" Type="http://schemas.openxmlformats.org/officeDocument/2006/relationships/image" Target="../media/image3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30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63.sv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35.emf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8.sv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2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Relationship Id="rId9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5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6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6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5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32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2" t="28194" r="16718" b="30972"/>
          <a:stretch/>
        </p:blipFill>
        <p:spPr>
          <a:xfrm>
            <a:off x="10103793" y="3100303"/>
            <a:ext cx="1353924" cy="14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4" t="28194" r="38359" b="30972"/>
          <a:stretch/>
        </p:blipFill>
        <p:spPr>
          <a:xfrm>
            <a:off x="10085043" y="1096401"/>
            <a:ext cx="1353925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28194" r="59531" b="30972"/>
          <a:stretch/>
        </p:blipFill>
        <p:spPr>
          <a:xfrm>
            <a:off x="10103793" y="5065481"/>
            <a:ext cx="1353924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C25E4C5C-B8B6-42AB-8EEA-C0C784E9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214" y="0"/>
            <a:ext cx="2543174" cy="63979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F2D406B-AFAC-4495-B1CD-6983C5D37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98228" y="2572286"/>
            <a:ext cx="3301767" cy="39840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1B592-61D9-425C-B823-511C6C7CDC2F}"/>
              </a:ext>
            </a:extLst>
          </p:cNvPr>
          <p:cNvGrpSpPr/>
          <p:nvPr/>
        </p:nvGrpSpPr>
        <p:grpSpPr>
          <a:xfrm>
            <a:off x="7728857" y="1091836"/>
            <a:ext cx="4365086" cy="2717042"/>
            <a:chOff x="11498607" y="1322313"/>
            <a:chExt cx="4740563" cy="445222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F762F9D4-9496-4D9C-B81E-7ADDAF64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D606D-501D-49A9-A4E5-B2DADC20151F}"/>
                </a:ext>
              </a:extLst>
            </p:cNvPr>
            <p:cNvSpPr txBox="1"/>
            <p:nvPr/>
          </p:nvSpPr>
          <p:spPr>
            <a:xfrm rot="975746">
              <a:off x="12052726" y="2043766"/>
              <a:ext cx="3695547" cy="257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 TA SẴN SÀNG ĐI TÌM KHO BÁU THÔI!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 p14:bounceEnd="40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 p14:bounceEnd="25000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 p14:bounceEnd="25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577FF21-9198-4867-B72A-2B55860A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4456F-04AB-44EF-AEE3-C8D0EAB4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97" y="-1567314"/>
            <a:ext cx="8245854" cy="4638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127660-BEA6-4479-BD5E-42251E14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85660" y="2154924"/>
            <a:ext cx="3093774" cy="48272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82EBF0-A017-4292-A8EA-E8A33B3C4652}"/>
              </a:ext>
            </a:extLst>
          </p:cNvPr>
          <p:cNvGrpSpPr/>
          <p:nvPr/>
        </p:nvGrpSpPr>
        <p:grpSpPr>
          <a:xfrm rot="20496226">
            <a:off x="189780" y="891259"/>
            <a:ext cx="2590020" cy="1720932"/>
            <a:chOff x="11498607" y="1322313"/>
            <a:chExt cx="4740563" cy="445222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BB3CFD21-FA62-429C-9184-61F35834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9A022-5789-4500-A398-AD4949C92A90}"/>
                </a:ext>
              </a:extLst>
            </p:cNvPr>
            <p:cNvSpPr txBox="1"/>
            <p:nvPr/>
          </p:nvSpPr>
          <p:spPr>
            <a:xfrm rot="975746">
              <a:off x="11811394" y="2028399"/>
              <a:ext cx="4119794" cy="214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Địa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điểm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tiên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nhỉ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5BB56-883E-4FD6-AF11-4AF93C2FF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5" y="-492809"/>
            <a:ext cx="4963359" cy="2791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FCC55-1347-41B7-9EBF-EE163722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43" y="-123443"/>
            <a:ext cx="3503765" cy="1970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94ABC-3CB1-4356-877F-E5C7497BA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9" y="150548"/>
            <a:ext cx="3251750" cy="169687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12F668-7324-4D66-B536-36CCF406676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6000" contras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32206" y="135389"/>
            <a:ext cx="5396642" cy="6476394"/>
          </a:xfrm>
          <a:prstGeom prst="rect">
            <a:avLst/>
          </a:prstGeom>
        </p:spPr>
      </p:pic>
      <p:grpSp>
        <p:nvGrpSpPr>
          <p:cNvPr id="17" name="Google Shape;2675;p46">
            <a:extLst>
              <a:ext uri="{FF2B5EF4-FFF2-40B4-BE49-F238E27FC236}">
                <a16:creationId xmlns:a16="http://schemas.microsoft.com/office/drawing/2014/main" id="{5E07134E-8C93-49D7-A537-BE3F768FB483}"/>
              </a:ext>
            </a:extLst>
          </p:cNvPr>
          <p:cNvGrpSpPr/>
          <p:nvPr/>
        </p:nvGrpSpPr>
        <p:grpSpPr>
          <a:xfrm flipH="1">
            <a:off x="6862649" y="4317075"/>
            <a:ext cx="737300" cy="728370"/>
            <a:chOff x="2416614" y="-315052"/>
            <a:chExt cx="2274706" cy="2185722"/>
          </a:xfrm>
        </p:grpSpPr>
        <p:sp>
          <p:nvSpPr>
            <p:cNvPr id="18" name="Google Shape;2676;p46">
              <a:extLst>
                <a:ext uri="{FF2B5EF4-FFF2-40B4-BE49-F238E27FC236}">
                  <a16:creationId xmlns:a16="http://schemas.microsoft.com/office/drawing/2014/main" id="{19A1E6AB-D4FE-41DF-B48A-A5B345DAA69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7;p46">
              <a:extLst>
                <a:ext uri="{FF2B5EF4-FFF2-40B4-BE49-F238E27FC236}">
                  <a16:creationId xmlns:a16="http://schemas.microsoft.com/office/drawing/2014/main" id="{95E5ABCF-FEC7-4B12-B0FD-E9431547387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78;p46">
              <a:extLst>
                <a:ext uri="{FF2B5EF4-FFF2-40B4-BE49-F238E27FC236}">
                  <a16:creationId xmlns:a16="http://schemas.microsoft.com/office/drawing/2014/main" id="{D19DAB39-5DA0-4A84-A4E5-594BA955526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9;p46">
              <a:extLst>
                <a:ext uri="{FF2B5EF4-FFF2-40B4-BE49-F238E27FC236}">
                  <a16:creationId xmlns:a16="http://schemas.microsoft.com/office/drawing/2014/main" id="{6E2AD756-0226-4683-84E6-A76C90C71E5D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0;p46">
              <a:extLst>
                <a:ext uri="{FF2B5EF4-FFF2-40B4-BE49-F238E27FC236}">
                  <a16:creationId xmlns:a16="http://schemas.microsoft.com/office/drawing/2014/main" id="{EA132B70-8C87-45AE-AFB6-BFBD4E89E099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675;p46">
            <a:extLst>
              <a:ext uri="{FF2B5EF4-FFF2-40B4-BE49-F238E27FC236}">
                <a16:creationId xmlns:a16="http://schemas.microsoft.com/office/drawing/2014/main" id="{7EA946E0-D4C9-4E96-AAA6-5D3491F29298}"/>
              </a:ext>
            </a:extLst>
          </p:cNvPr>
          <p:cNvGrpSpPr/>
          <p:nvPr/>
        </p:nvGrpSpPr>
        <p:grpSpPr>
          <a:xfrm flipH="1">
            <a:off x="8676883" y="4139713"/>
            <a:ext cx="668515" cy="728370"/>
            <a:chOff x="2416614" y="-315052"/>
            <a:chExt cx="2274706" cy="2185722"/>
          </a:xfrm>
        </p:grpSpPr>
        <p:sp>
          <p:nvSpPr>
            <p:cNvPr id="30" name="Google Shape;2676;p46">
              <a:extLst>
                <a:ext uri="{FF2B5EF4-FFF2-40B4-BE49-F238E27FC236}">
                  <a16:creationId xmlns:a16="http://schemas.microsoft.com/office/drawing/2014/main" id="{CE4728C5-7ABE-44CF-8184-FFA553EB10C3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7;p46">
              <a:extLst>
                <a:ext uri="{FF2B5EF4-FFF2-40B4-BE49-F238E27FC236}">
                  <a16:creationId xmlns:a16="http://schemas.microsoft.com/office/drawing/2014/main" id="{FDB59215-C8E6-4B38-8672-60AEF2A130A8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78;p46">
              <a:extLst>
                <a:ext uri="{FF2B5EF4-FFF2-40B4-BE49-F238E27FC236}">
                  <a16:creationId xmlns:a16="http://schemas.microsoft.com/office/drawing/2014/main" id="{13711D23-A79F-4373-AE43-4E061CAB805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9;p46">
              <a:extLst>
                <a:ext uri="{FF2B5EF4-FFF2-40B4-BE49-F238E27FC236}">
                  <a16:creationId xmlns:a16="http://schemas.microsoft.com/office/drawing/2014/main" id="{C942DE98-A597-4993-BEE0-C5AA0829ADC0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0;p46">
              <a:extLst>
                <a:ext uri="{FF2B5EF4-FFF2-40B4-BE49-F238E27FC236}">
                  <a16:creationId xmlns:a16="http://schemas.microsoft.com/office/drawing/2014/main" id="{C213F966-D09B-497A-8E41-28CA7B46BDEE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2675;p46">
            <a:extLst>
              <a:ext uri="{FF2B5EF4-FFF2-40B4-BE49-F238E27FC236}">
                <a16:creationId xmlns:a16="http://schemas.microsoft.com/office/drawing/2014/main" id="{B1A07CA5-8E74-4899-BDB5-0637A6EB1B48}"/>
              </a:ext>
            </a:extLst>
          </p:cNvPr>
          <p:cNvGrpSpPr/>
          <p:nvPr/>
        </p:nvGrpSpPr>
        <p:grpSpPr>
          <a:xfrm flipH="1">
            <a:off x="8986731" y="3084832"/>
            <a:ext cx="668515" cy="728370"/>
            <a:chOff x="2416614" y="-315052"/>
            <a:chExt cx="2274706" cy="2185722"/>
          </a:xfrm>
        </p:grpSpPr>
        <p:sp>
          <p:nvSpPr>
            <p:cNvPr id="36" name="Google Shape;2676;p46">
              <a:extLst>
                <a:ext uri="{FF2B5EF4-FFF2-40B4-BE49-F238E27FC236}">
                  <a16:creationId xmlns:a16="http://schemas.microsoft.com/office/drawing/2014/main" id="{73F7DF97-EC3D-4849-8AA3-CA1903DD7DD5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77;p46">
              <a:extLst>
                <a:ext uri="{FF2B5EF4-FFF2-40B4-BE49-F238E27FC236}">
                  <a16:creationId xmlns:a16="http://schemas.microsoft.com/office/drawing/2014/main" id="{197CEA95-D43D-43DA-BD66-5A43DA71995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78;p46">
              <a:extLst>
                <a:ext uri="{FF2B5EF4-FFF2-40B4-BE49-F238E27FC236}">
                  <a16:creationId xmlns:a16="http://schemas.microsoft.com/office/drawing/2014/main" id="{4586BD82-D7A6-425D-9BF3-983BB6A93755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79;p46">
              <a:extLst>
                <a:ext uri="{FF2B5EF4-FFF2-40B4-BE49-F238E27FC236}">
                  <a16:creationId xmlns:a16="http://schemas.microsoft.com/office/drawing/2014/main" id="{5364D486-B9AA-49E2-A7B1-CAD01D128A5F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0;p46">
              <a:extLst>
                <a:ext uri="{FF2B5EF4-FFF2-40B4-BE49-F238E27FC236}">
                  <a16:creationId xmlns:a16="http://schemas.microsoft.com/office/drawing/2014/main" id="{9845EF72-5CE8-4733-84B3-E6AA0FCBE5B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675;p46">
            <a:extLst>
              <a:ext uri="{FF2B5EF4-FFF2-40B4-BE49-F238E27FC236}">
                <a16:creationId xmlns:a16="http://schemas.microsoft.com/office/drawing/2014/main" id="{B1BE03F9-B7FB-4ECE-8D9C-010BD6CF9BDA}"/>
              </a:ext>
            </a:extLst>
          </p:cNvPr>
          <p:cNvGrpSpPr/>
          <p:nvPr/>
        </p:nvGrpSpPr>
        <p:grpSpPr>
          <a:xfrm flipH="1">
            <a:off x="8116945" y="1840537"/>
            <a:ext cx="869785" cy="804339"/>
            <a:chOff x="2416614" y="-315052"/>
            <a:chExt cx="2274706" cy="2185722"/>
          </a:xfrm>
        </p:grpSpPr>
        <p:sp>
          <p:nvSpPr>
            <p:cNvPr id="42" name="Google Shape;2676;p46">
              <a:extLst>
                <a:ext uri="{FF2B5EF4-FFF2-40B4-BE49-F238E27FC236}">
                  <a16:creationId xmlns:a16="http://schemas.microsoft.com/office/drawing/2014/main" id="{1D57D197-2502-4DDB-AE3F-4F5DF77A3AE6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77;p46">
              <a:extLst>
                <a:ext uri="{FF2B5EF4-FFF2-40B4-BE49-F238E27FC236}">
                  <a16:creationId xmlns:a16="http://schemas.microsoft.com/office/drawing/2014/main" id="{EA4B39D0-82FE-4452-947D-6B6FACDF30B0}"/>
                </a:ext>
              </a:extLst>
            </p:cNvPr>
            <p:cNvSpPr/>
            <p:nvPr/>
          </p:nvSpPr>
          <p:spPr>
            <a:xfrm>
              <a:off x="2753751" y="41198"/>
              <a:ext cx="1600526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8;p46">
              <a:extLst>
                <a:ext uri="{FF2B5EF4-FFF2-40B4-BE49-F238E27FC236}">
                  <a16:creationId xmlns:a16="http://schemas.microsoft.com/office/drawing/2014/main" id="{B54985D4-C28B-4337-8B02-3840FCA1F9B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79;p46">
              <a:extLst>
                <a:ext uri="{FF2B5EF4-FFF2-40B4-BE49-F238E27FC236}">
                  <a16:creationId xmlns:a16="http://schemas.microsoft.com/office/drawing/2014/main" id="{85005C1A-8AA8-49BA-83E0-F01F07FCEC54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80;p46">
              <a:extLst>
                <a:ext uri="{FF2B5EF4-FFF2-40B4-BE49-F238E27FC236}">
                  <a16:creationId xmlns:a16="http://schemas.microsoft.com/office/drawing/2014/main" id="{0E47345C-0DED-4A26-8A5E-1C4F2DFD1215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47409" y="3197052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1328 0.04884 L 0.03125 0.0787 L 0.04922 0.04884 L 0.08047 -0.01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b) 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cm</a:t>
                </a:r>
              </a:p>
            </p:txBody>
          </p:sp>
        </mc:Choice>
        <mc:Fallback xmlns="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27,632 (dm)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Calibri" panose="020F0502020204030204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 2 x 3,14 =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6,28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7089700" y="5069780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6,28 m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6,28 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</a:t>
                </a:r>
              </a:p>
            </p:txBody>
          </p:sp>
        </mc:Choice>
        <mc:Fallback xmlns="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379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451325" y="3111369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3841 0.01343 L 0.05404 0.04329 L 0.08828 0.01528 L 0.11771 0.01134 L 0.14271 0.03032 L 0.14271 0.030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68C9-11FE-4055-999E-ABF9572C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41544"/>
          <a:stretch/>
        </p:blipFill>
        <p:spPr>
          <a:xfrm>
            <a:off x="0" y="2849078"/>
            <a:ext cx="12192000" cy="4008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D8AC5-C8E3-475C-BEA2-9452D137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3765" b="55294"/>
          <a:stretch/>
        </p:blipFill>
        <p:spPr>
          <a:xfrm>
            <a:off x="152400" y="-105877"/>
            <a:ext cx="12192000" cy="33241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8394D-8D45-4E7A-87C1-6E12EEBCD29E}"/>
              </a:ext>
            </a:extLst>
          </p:cNvPr>
          <p:cNvGrpSpPr/>
          <p:nvPr/>
        </p:nvGrpSpPr>
        <p:grpSpPr>
          <a:xfrm>
            <a:off x="8444326" y="-749164"/>
            <a:ext cx="13231767" cy="7607164"/>
            <a:chOff x="-622672" y="219776"/>
            <a:chExt cx="12192000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71449C-805E-4585-8488-8148E3A320F1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CF0AA-9F98-4A03-8896-05B4132A5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D9FC8D-25BC-4E30-A3E6-110ED375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79557-E97C-49AB-95F2-A5F49D30221D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-0.18333 L -0.32565 -0.18727 L -0.46133 -0.06759 L -0.68464 -0.01412 L -0.79154 0.13912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4"/>
            <a:ext cx="5391498" cy="1931413"/>
            <a:chOff x="1237902" y="5180433"/>
            <a:chExt cx="10610850" cy="1514666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117724" y="2897380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3.7037E-7 L -0.00703 0.00046 C -0.00989 -0.00208 -0.01276 -0.00324 -0.01549 -0.00556 C -0.01679 -0.00694 -0.01797 -0.00972 -0.01927 -0.01111 C -0.02018 -0.0125 -0.02122 -0.01296 -0.02213 -0.01389 C -0.02682 -0.01991 -0.02552 -0.0206 -0.03073 -0.025 C -0.03476 -0.02917 -0.03867 -0.03102 -0.04297 -0.03333 C -0.04987 -0.03171 -0.05677 -0.02894 -0.0638 -0.02778 C -0.06562 -0.02778 -0.0677 -0.02824 -0.06953 -0.03056 C -0.07044 -0.03241 -0.0707 -0.03611 -0.07135 -0.03889 C -0.0733 -0.06227 -0.07083 -0.03935 -0.07422 -0.05833 C -0.07513 -0.06435 -0.07565 -0.07546 -0.07591 -0.08056 C -0.07578 -0.09167 -0.07604 -0.10347 -0.07513 -0.11389 C -0.07474 -0.11736 -0.0733 -0.11852 -0.07226 -0.11944 C -0.07044 -0.12199 -0.06836 -0.12269 -0.06666 -0.125 C -0.05599 -0.14074 -0.0694 -0.12222 -0.05911 -0.13333 C -0.05768 -0.13519 -0.05651 -0.13727 -0.05533 -0.13889 C -0.04987 -0.13819 -0.04453 -0.1375 -0.03919 -0.13611 C -0.03554 -0.13542 -0.0306 -0.13241 -0.02695 -0.13056 C -0.02435 -0.12963 -0.02174 -0.12917 -0.01927 -0.12778 C -0.0177 -0.12708 -0.01614 -0.12639 -0.01458 -0.125 C -0.01158 -0.12292 -0.00898 -0.11782 -0.00612 -0.11667 C 0.00847 -0.1125 0.00026 -0.11458 0.01849 -0.11111 C 0.0267 -0.10347 0.01381 -0.11574 0.02709 -0.10556 C 0.02904 -0.10417 0.03269 -0.1 0.03269 -0.09977 C 0.04532 -0.10324 0.04414 -0.09167 0.04414 -0.11389 L 0.04414 -0.11366 L 0.04414 -0.125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586252"/>
              <a:ext cx="3084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78910" y="1971641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4.07407E-6 L 0.07227 0.0199 L 0.10157 -0.01806 L 0.07969 -0.05949 L -0.04987 -0.04329 L -0.15026 -0.04676 L -0.15586 -0.11343 L -0.09505 -0.15487 " pathEditMode="relative" rAng="0" ptsTypes="AAAAAAAA">
                                      <p:cBhvr>
                                        <p:cTn id="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721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6cm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lang="en-US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+</a:t>
            </a:r>
            <a:endParaRPr lang="en-US" sz="6000" dirty="0"/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lang="en-US" sz="2800" b="1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74455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776888" y="704492"/>
            <a:ext cx="924856" cy="1555635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749412-4995-4354-948A-20B548F0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7591 -0.00996 L 0.07591 -0.0083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ranh biếm họa về cây và ngoài trời">
            <a:extLst>
              <a:ext uri="{FF2B5EF4-FFF2-40B4-BE49-F238E27FC236}">
                <a16:creationId xmlns:a16="http://schemas.microsoft.com/office/drawing/2014/main" id="{87488B41-5BC1-4301-B78C-0FB5C602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4C0FA49-7C3D-4EF2-B1D9-DA7639A3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53973" y="2103158"/>
            <a:ext cx="4107743" cy="453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F6E5-4A96-4C4E-ADAD-255F6AB3B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452719">
            <a:off x="7451419" y="5515267"/>
            <a:ext cx="1268466" cy="119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FE2AC-9809-4587-8A2D-49B2FA91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436" y="6083742"/>
            <a:ext cx="890364" cy="54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19A0-5C17-4E1E-B8E2-8D4F74FCA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154" y="6111446"/>
            <a:ext cx="890366" cy="5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AD67D-5F03-4722-A734-49704EADE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074" y="6452352"/>
            <a:ext cx="597427" cy="364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D57BB-DD34-46BC-9D17-56468D35C792}"/>
              </a:ext>
            </a:extLst>
          </p:cNvPr>
          <p:cNvGrpSpPr/>
          <p:nvPr/>
        </p:nvGrpSpPr>
        <p:grpSpPr>
          <a:xfrm>
            <a:off x="6362699" y="311478"/>
            <a:ext cx="5647035" cy="3689022"/>
            <a:chOff x="8519627" y="61658"/>
            <a:chExt cx="9086812" cy="4672967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1B10F1DF-8976-43A9-8705-CDA85DBE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9627" y="61658"/>
              <a:ext cx="9086812" cy="4672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6DB7-8FAA-4DB6-B1DD-019678D83E10}"/>
                </a:ext>
              </a:extLst>
            </p:cNvPr>
            <p:cNvSpPr txBox="1"/>
            <p:nvPr/>
          </p:nvSpPr>
          <p:spPr>
            <a:xfrm>
              <a:off x="9953352" y="732472"/>
              <a:ext cx="6601833" cy="29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ôn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tập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kiến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thức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“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Diện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tích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”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chuyến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tiếp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theo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33534788-8C74-4EBD-A311-E95F6352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54489"/>
            <a:ext cx="3967516" cy="3065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155BD-A08D-41F4-A79E-0C25B5DA5D54}"/>
              </a:ext>
            </a:extLst>
          </p:cNvPr>
          <p:cNvSpPr txBox="1"/>
          <p:nvPr/>
        </p:nvSpPr>
        <p:spPr>
          <a:xfrm flipH="1">
            <a:off x="1426354" y="1056170"/>
            <a:ext cx="2999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Tuyệt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!!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tìm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kho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báu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rồi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640" y="847112"/>
            <a:ext cx="97455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ơn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GB" altLang="zh-CN" sz="6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thầy cô giáo và các em!</a:t>
            </a:r>
            <a:endParaRPr lang="zh-CN" altLang="en-US" sz="60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2229" y="1547597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3" y="283302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20573" y="3425164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989"/>
          <a:stretch/>
        </p:blipFill>
        <p:spPr>
          <a:xfrm flipH="1">
            <a:off x="0" y="1695450"/>
            <a:ext cx="3238500" cy="51625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4FC25-92D2-481F-A1C7-9749D2728035}"/>
              </a:ext>
            </a:extLst>
          </p:cNvPr>
          <p:cNvGrpSpPr/>
          <p:nvPr/>
        </p:nvGrpSpPr>
        <p:grpSpPr>
          <a:xfrm>
            <a:off x="2846241" y="328477"/>
            <a:ext cx="6958639" cy="4160414"/>
            <a:chOff x="6684499" y="71449"/>
            <a:chExt cx="5181726" cy="486656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AA3B9C9-3FA5-4489-965E-D79F1E5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4499" y="71449"/>
              <a:ext cx="5181726" cy="4866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5A341-2138-4A4E-A95B-770E8A543AF0}"/>
                </a:ext>
              </a:extLst>
            </p:cNvPr>
            <p:cNvSpPr txBox="1"/>
            <p:nvPr/>
          </p:nvSpPr>
          <p:spPr>
            <a:xfrm>
              <a:off x="7414095" y="1324040"/>
              <a:ext cx="3722534" cy="183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 CÓ THỂ TRUY TÌM ĐƯỢC KHO BÁU THÌ MÌNH PHẢI CẦN PHẢI CÓ MỘT SỐ ĐỒ DÙNG MANG THEO. CÁC BẠN HÃY CÙNG MÌNH TÌM KIẾM CHÚNG NHÉ!</a:t>
              </a:r>
            </a:p>
          </p:txBody>
        </p:sp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77E506-2E93-4C13-9F83-497695E4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14" y="5619750"/>
            <a:ext cx="2400324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22" t="28194" r="16718" b="30972"/>
          <a:stretch/>
        </p:blipFill>
        <p:spPr>
          <a:xfrm>
            <a:off x="8480477" y="1406644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4" t="28194" r="38359" b="30972"/>
          <a:stretch/>
        </p:blipFill>
        <p:spPr>
          <a:xfrm>
            <a:off x="4939019" y="3260009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9" t="28194" r="59531" b="30972"/>
          <a:stretch/>
        </p:blipFill>
        <p:spPr>
          <a:xfrm>
            <a:off x="1227497" y="1406644"/>
            <a:ext cx="25431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AF38E80-07D1-4DA4-9AB0-D95C61B1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4780" y="5756350"/>
            <a:ext cx="965873" cy="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56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Calibri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539</TotalTime>
  <Words>1176</Words>
  <Application>Microsoft Office PowerPoint</Application>
  <PresentationFormat>Widescreen</PresentationFormat>
  <Paragraphs>181</Paragraphs>
  <Slides>32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#9Slide02 Noi dung dai</vt:lpstr>
      <vt:lpstr>Arial</vt:lpstr>
      <vt:lpstr>Calibri</vt:lpstr>
      <vt:lpstr>Calibri (Body)</vt:lpstr>
      <vt:lpstr>Calibri Light</vt:lpstr>
      <vt:lpstr>Cambria Math</vt:lpstr>
      <vt:lpstr>Great Vibes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21</cp:revision>
  <dcterms:created xsi:type="dcterms:W3CDTF">2022-01-02T14:58:02Z</dcterms:created>
  <dcterms:modified xsi:type="dcterms:W3CDTF">2022-01-22T13:19:49Z</dcterms:modified>
  <cp:category>9Slide.vn</cp:category>
</cp:coreProperties>
</file>