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3"/>
  </p:notesMasterIdLst>
  <p:sldIdLst>
    <p:sldId id="300" r:id="rId2"/>
    <p:sldId id="314" r:id="rId3"/>
    <p:sldId id="265" r:id="rId4"/>
    <p:sldId id="373" r:id="rId5"/>
    <p:sldId id="322" r:id="rId6"/>
    <p:sldId id="338" r:id="rId7"/>
    <p:sldId id="381" r:id="rId8"/>
    <p:sldId id="340" r:id="rId9"/>
    <p:sldId id="324" r:id="rId10"/>
    <p:sldId id="320" r:id="rId11"/>
    <p:sldId id="341" r:id="rId12"/>
    <p:sldId id="377" r:id="rId13"/>
    <p:sldId id="343" r:id="rId14"/>
    <p:sldId id="355" r:id="rId15"/>
    <p:sldId id="374" r:id="rId16"/>
    <p:sldId id="375" r:id="rId17"/>
    <p:sldId id="376" r:id="rId18"/>
    <p:sldId id="350" r:id="rId19"/>
    <p:sldId id="384" r:id="rId20"/>
    <p:sldId id="380" r:id="rId21"/>
    <p:sldId id="335" r:id="rId22"/>
    <p:sldId id="363" r:id="rId23"/>
    <p:sldId id="366" r:id="rId24"/>
    <p:sldId id="358" r:id="rId25"/>
    <p:sldId id="359" r:id="rId26"/>
    <p:sldId id="349" r:id="rId27"/>
    <p:sldId id="360" r:id="rId28"/>
    <p:sldId id="361" r:id="rId29"/>
    <p:sldId id="382" r:id="rId30"/>
    <p:sldId id="372" r:id="rId31"/>
    <p:sldId id="370" r:id="rId32"/>
  </p:sldIdLst>
  <p:sldSz cx="9144000" cy="5143500" type="screen16x9"/>
  <p:notesSz cx="6858000" cy="9144000"/>
  <p:embeddedFontLst>
    <p:embeddedFont>
      <p:font typeface="#9Slide03 Arima Madurai Black" panose="00000A00000000000000" pitchFamily="2" charset="0"/>
      <p:bold r:id="rId34"/>
    </p:embeddedFont>
    <p:embeddedFont>
      <p:font typeface="#9Slide05 Shaqila" pitchFamily="2" charset="0"/>
      <p:regular r:id="rId35"/>
    </p:embeddedFont>
    <p:embeddedFont>
      <p:font typeface=".VnMonotype corsiva" panose="020B7200000000000000" pitchFamily="34" charset="0"/>
      <p:italic r:id="rId36"/>
    </p:embeddedFont>
    <p:embeddedFont>
      <p:font typeface=".VnVogue" panose="020B7200000000000000" pitchFamily="34" charset="0"/>
      <p:regular r:id="rId37"/>
    </p:embeddedFont>
    <p:embeddedFont>
      <p:font typeface="Bebas Neue" panose="020B0604020202020204"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Dancing Script" panose="020B0604020202020204" charset="0"/>
      <p:regular r:id="rId47"/>
      <p:bold r:id="rId48"/>
    </p:embeddedFont>
    <p:embeddedFont>
      <p:font typeface="Englebert" panose="020B0604020202020204" charset="0"/>
      <p:regular r:id="rId49"/>
    </p:embeddedFont>
    <p:embeddedFont>
      <p:font typeface="Fredoka One" panose="020B0604020202020204" charset="0"/>
      <p:regular r:id="rId50"/>
    </p:embeddedFont>
    <p:embeddedFont>
      <p:font typeface="Itim" panose="020B0604020202020204" charset="-34"/>
      <p:regular r:id="rId51"/>
    </p:embeddedFont>
    <p:embeddedFont>
      <p:font typeface="UVF Chikita" panose="020B0604020202020204" charset="0"/>
      <p:regular r:id="rId52"/>
    </p:embeddedFont>
    <p:embeddedFont>
      <p:font typeface="UVF Cider Script" panose="020B0604020202020204" charset="0"/>
      <p:regular r:id="rId53"/>
    </p:embeddedFont>
    <p:embeddedFont>
      <p:font typeface="UVF Lobster12" panose="02000506000000020003" charset="0"/>
      <p:italic r:id="rId54"/>
    </p:embeddedFont>
    <p:embeddedFont>
      <p:font typeface="VNI-Hobo" pitchFamily="2" charset="0"/>
      <p:regular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varScale="1">
        <p:scale>
          <a:sx n="79" d="100"/>
          <a:sy n="79" d="100"/>
        </p:scale>
        <p:origin x="444" y="72"/>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88816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7</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23</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1/22/2022</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693"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68" r:id="rId15"/>
    <p:sldLayoutId id="2147483670" r:id="rId16"/>
    <p:sldLayoutId id="2147483671" r:id="rId17"/>
    <p:sldLayoutId id="2147483675" r:id="rId18"/>
    <p:sldLayoutId id="2147483698" r:id="rId19"/>
    <p:sldLayoutId id="2147483695" r:id="rId20"/>
    <p:sldLayoutId id="2147483694" r:id="rId21"/>
    <p:sldLayoutId id="2147483680" r:id="rId22"/>
    <p:sldLayoutId id="2147483679" r:id="rId23"/>
    <p:sldLayoutId id="2147483678" r:id="rId24"/>
    <p:sldLayoutId id="2147483677" r:id="rId25"/>
    <p:sldLayoutId id="2147483676" r:id="rId26"/>
    <p:sldLayoutId id="2147483697" r:id="rId27"/>
    <p:sldLayoutId id="2147483696" r:id="rId28"/>
    <p:sldLayoutId id="2147483692" r:id="rId29"/>
    <p:sldLayoutId id="214748368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25.png"/><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3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png"/><Relationship Id="rId7" Type="http://schemas.microsoft.com/office/2007/relationships/hdphoto" Target="../media/hdphoto11.wdp"/><Relationship Id="rId2" Type="http://schemas.openxmlformats.org/officeDocument/2006/relationships/image" Target="../media/image23.jpe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1.wdp"/><Relationship Id="rId2" Type="http://schemas.openxmlformats.org/officeDocument/2006/relationships/image" Target="../media/image23.jpe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70" y="3622996"/>
            <a:ext cx="580429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6" y="-198986"/>
            <a:ext cx="1945482" cy="14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47088" y="1870848"/>
            <a:ext cx="2921057" cy="292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0915" y="2987169"/>
            <a:ext cx="2921057" cy="206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7467777" y="3753242"/>
            <a:ext cx="2246255" cy="1282559"/>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8080" y="4020245"/>
            <a:ext cx="813197" cy="92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958" y="4382194"/>
            <a:ext cx="500063" cy="5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453" y="3995242"/>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340629" y="3013127"/>
            <a:ext cx="657838" cy="609987"/>
          </a:xfrm>
          <a:prstGeom prst="rect">
            <a:avLst/>
          </a:prstGeom>
        </p:spPr>
      </p:pic>
      <p:sp>
        <p:nvSpPr>
          <p:cNvPr id="2" name="TextBox 1">
            <a:extLst>
              <a:ext uri="{FF2B5EF4-FFF2-40B4-BE49-F238E27FC236}">
                <a16:creationId xmlns:a16="http://schemas.microsoft.com/office/drawing/2014/main" id="{89A6B413-014F-48A8-9B61-62DBA86413FE}"/>
              </a:ext>
            </a:extLst>
          </p:cNvPr>
          <p:cNvSpPr txBox="1"/>
          <p:nvPr/>
        </p:nvSpPr>
        <p:spPr>
          <a:xfrm>
            <a:off x="1549488" y="96545"/>
            <a:ext cx="6469292" cy="461665"/>
          </a:xfrm>
          <a:prstGeom prst="rect">
            <a:avLst/>
          </a:prstGeom>
          <a:noFill/>
        </p:spPr>
        <p:txBody>
          <a:bodyPr wrap="square" rtlCol="0">
            <a:spAutoFit/>
          </a:bodyPr>
          <a:lstStyle/>
          <a:p>
            <a:r>
              <a:rPr 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21" name="TextBox 20">
            <a:extLst>
              <a:ext uri="{FF2B5EF4-FFF2-40B4-BE49-F238E27FC236}">
                <a16:creationId xmlns:a16="http://schemas.microsoft.com/office/drawing/2014/main" id="{C45A6B56-ECE8-4247-9DF0-50777B993392}"/>
              </a:ext>
            </a:extLst>
          </p:cNvPr>
          <p:cNvSpPr txBox="1"/>
          <p:nvPr/>
        </p:nvSpPr>
        <p:spPr>
          <a:xfrm>
            <a:off x="685817" y="1143748"/>
            <a:ext cx="7982328" cy="1754326"/>
          </a:xfrm>
          <a:prstGeom prst="rect">
            <a:avLst/>
          </a:prstGeom>
          <a:noFill/>
        </p:spPr>
        <p:txBody>
          <a:bodyPr wrap="square" rtlCol="0">
            <a:spAutoFit/>
          </a:bodyPr>
          <a:lstStyle/>
          <a:p>
            <a:pPr algn="ctr"/>
            <a:r>
              <a:rPr lang="en-US" sz="3600" b="1">
                <a:solidFill>
                  <a:srgbClr val="E83418"/>
                </a:solidFill>
                <a:latin typeface="Times New Roman" panose="02020603050405020304" pitchFamily="18" charset="0"/>
                <a:cs typeface="Times New Roman" panose="02020603050405020304" pitchFamily="18" charset="0"/>
              </a:rPr>
              <a:t>CHÀO MỪNG CÁC THẦY CÔ GIÁO</a:t>
            </a:r>
          </a:p>
          <a:p>
            <a:pPr algn="ctr"/>
            <a:r>
              <a:rPr lang="en-US" sz="3600" b="1">
                <a:solidFill>
                  <a:srgbClr val="E83418"/>
                </a:solidFill>
                <a:latin typeface="Times New Roman" panose="02020603050405020304" pitchFamily="18" charset="0"/>
                <a:cs typeface="Times New Roman" panose="02020603050405020304" pitchFamily="18" charset="0"/>
              </a:rPr>
              <a:t> VỀ DỰ GIỜ MÔN TẬP LÀM VĂN</a:t>
            </a:r>
          </a:p>
          <a:p>
            <a:pPr algn="ctr"/>
            <a:r>
              <a:rPr lang="en-US" sz="3600" b="1">
                <a:solidFill>
                  <a:srgbClr val="E83418"/>
                </a:solidFill>
                <a:latin typeface="Times New Roman" panose="02020603050405020304" pitchFamily="18" charset="0"/>
                <a:cs typeface="Times New Roman" panose="02020603050405020304" pitchFamily="18" charset="0"/>
              </a:rPr>
              <a:t>LỚP 5</a:t>
            </a:r>
          </a:p>
        </p:txBody>
      </p:sp>
    </p:spTree>
    <p:extLst>
      <p:ext uri="{BB962C8B-B14F-4D97-AF65-F5344CB8AC3E}">
        <p14:creationId xmlns:p14="http://schemas.microsoft.com/office/powerpoint/2010/main" val="948621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070712" y="817424"/>
            <a:ext cx="5210493" cy="1754326"/>
          </a:xfrm>
          <a:prstGeom prst="rect">
            <a:avLst/>
          </a:prstGeom>
          <a:noFill/>
        </p:spPr>
        <p:txBody>
          <a:bodyPr wrap="square" rtlCol="0">
            <a:spAutoFit/>
          </a:bodyPr>
          <a:lstStyle/>
          <a:p>
            <a:pPr algn="ctr"/>
            <a:r>
              <a:rPr lang="en-US" sz="5400">
                <a:solidFill>
                  <a:srgbClr val="002060"/>
                </a:solidFill>
                <a:latin typeface="#9Slide05 Shaqila" pitchFamily="2" charset="0"/>
              </a:rPr>
              <a:t>CẢM ƠN CÁC THẦY CÔ GIÁO VÀ CÁC EM!</a:t>
            </a:r>
            <a:endParaRPr lang="en-US" sz="5400" dirty="0">
              <a:solidFill>
                <a:srgbClr val="00206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1667</Words>
  <Application>Microsoft Office PowerPoint</Application>
  <PresentationFormat>On-screen Show (16:9)</PresentationFormat>
  <Paragraphs>145</Paragraphs>
  <Slides>31</Slides>
  <Notes>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31</vt:i4>
      </vt:variant>
    </vt:vector>
  </HeadingPairs>
  <TitlesOfParts>
    <vt:vector size="51" baseType="lpstr">
      <vt:lpstr>Times New Roman</vt:lpstr>
      <vt:lpstr>Dancing Script</vt:lpstr>
      <vt:lpstr>.VnMonotype corsiva</vt:lpstr>
      <vt:lpstr>UVF Lobster12</vt:lpstr>
      <vt:lpstr>.VnVogue</vt:lpstr>
      <vt:lpstr>Itim</vt:lpstr>
      <vt:lpstr>Cambria</vt:lpstr>
      <vt:lpstr>Englebert</vt:lpstr>
      <vt:lpstr>Arial</vt:lpstr>
      <vt:lpstr>#9Slide05 Shaqila</vt:lpstr>
      <vt:lpstr>Fredoka One</vt:lpstr>
      <vt:lpstr>UVF Cider Script</vt:lpstr>
      <vt:lpstr>#9Slide03 Arima Madurai Black</vt:lpstr>
      <vt:lpstr>VNI-Hobo</vt:lpstr>
      <vt:lpstr>Calibri</vt:lpstr>
      <vt:lpstr>Bebas Neue</vt:lpstr>
      <vt:lpstr>Aroly</vt:lpstr>
      <vt:lpstr>UVN Banh Mi</vt:lpstr>
      <vt:lpstr>UVF Chikita</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Cúc Lê</cp:lastModifiedBy>
  <cp:revision>98</cp:revision>
  <dcterms:modified xsi:type="dcterms:W3CDTF">2022-01-22T12:12:01Z</dcterms:modified>
</cp:coreProperties>
</file>