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300" r:id="rId2"/>
    <p:sldId id="258" r:id="rId3"/>
    <p:sldId id="259" r:id="rId4"/>
    <p:sldId id="260" r:id="rId5"/>
    <p:sldId id="261" r:id="rId6"/>
    <p:sldId id="265" r:id="rId7"/>
    <p:sldId id="267" r:id="rId8"/>
    <p:sldId id="284" r:id="rId9"/>
    <p:sldId id="262" r:id="rId10"/>
    <p:sldId id="268" r:id="rId11"/>
    <p:sldId id="270" r:id="rId12"/>
    <p:sldId id="269" r:id="rId13"/>
    <p:sldId id="263" r:id="rId14"/>
    <p:sldId id="271" r:id="rId15"/>
    <p:sldId id="272" r:id="rId16"/>
    <p:sldId id="273" r:id="rId17"/>
    <p:sldId id="264" r:id="rId18"/>
    <p:sldId id="276" r:id="rId19"/>
    <p:sldId id="278" r:id="rId20"/>
    <p:sldId id="279" r:id="rId21"/>
    <p:sldId id="283" r:id="rId22"/>
    <p:sldId id="281" r:id="rId23"/>
    <p:sldId id="285" r:id="rId24"/>
    <p:sldId id="282" r:id="rId25"/>
  </p:sldIdLst>
  <p:sldSz cx="12192000" cy="6858000"/>
  <p:notesSz cx="6858000" cy="9144000"/>
  <p:embeddedFontLst>
    <p:embeddedFont>
      <p:font typeface="#9Slide02 Noi dung dai" panose="020B0604020202020204" charset="0"/>
      <p:regular r:id="rId27"/>
    </p:embeddedFont>
    <p:embeddedFont>
      <p:font typeface="#9Slide02 Tieu de dai" panose="020B0604020202020204" charset="0"/>
      <p:bold r:id="rId28"/>
    </p:embeddedFont>
    <p:embeddedFont>
      <p:font typeface="#9Slide07 SVNDessert Menu Scrip" panose="00000500000000000000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Farsan" panose="020B0604020202020204" charset="0"/>
      <p:regular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62"/>
    <a:srgbClr val="FF0066"/>
    <a:srgbClr val="FFFFFF"/>
    <a:srgbClr val="E6E6E6"/>
    <a:srgbClr val="1D6F5A"/>
    <a:srgbClr val="6FC3AE"/>
    <a:srgbClr val="116B8B"/>
    <a:srgbClr val="C85460"/>
    <a:srgbClr val="E6005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001" autoAdjust="0"/>
  </p:normalViewPr>
  <p:slideViewPr>
    <p:cSldViewPr showGuides="1">
      <p:cViewPr varScale="1">
        <p:scale>
          <a:sx n="56" d="100"/>
          <a:sy n="56" d="100"/>
        </p:scale>
        <p:origin x="62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7E453-DBC3-4A2F-AFB7-F69BC5DEA01F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6B360-3B43-4296-B886-3269D900F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4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0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26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48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Giáo viên nhấp chuột vào thùng s</a:t>
            </a:r>
            <a:r>
              <a:rPr lang="vi-VN"/>
              <a:t>ơ</a:t>
            </a:r>
            <a:r>
              <a:rPr lang="en-SG"/>
              <a:t>n để xem đáp án.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</a:p>
          <a:p>
            <a:r>
              <a:rPr lang="en-SG"/>
              <a:t>Giáo viên nhấp chuột vào hạc giấy để xem giải nghĩa từ. Sau đó nhấp vào ô giải nghĩa từ để phần giải nghĩa biến mất.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61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39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Chú thích: Định Yên 2 là ngôi tr</a:t>
            </a:r>
            <a:r>
              <a:rPr lang="vi-VN"/>
              <a:t>ường</a:t>
            </a:r>
            <a:r>
              <a:rPr lang="en-SG"/>
              <a:t> nằm ở làng chiếu Định Yên, Đồng Tháp.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37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2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8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0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0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6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0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0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4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E03D780D-99B4-4A5A-A8D5-58FDAA271D4D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3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3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66" r:id="rId17"/>
    <p:sldLayoutId id="2147483665" r:id="rId18"/>
    <p:sldLayoutId id="2147483664" r:id="rId19"/>
    <p:sldLayoutId id="2147483663" r:id="rId20"/>
    <p:sldLayoutId id="2147483662" r:id="rId21"/>
    <p:sldLayoutId id="2147483661" r:id="rId22"/>
    <p:sldLayoutId id="2147483660" r:id="rId23"/>
    <p:sldLayoutId id="2147483659" r:id="rId24"/>
    <p:sldLayoutId id="2147483658" r:id="rId25"/>
    <p:sldLayoutId id="2147483654" r:id="rId26"/>
    <p:sldLayoutId id="2147483649" r:id="rId27"/>
    <p:sldLayoutId id="2147483657" r:id="rId28"/>
    <p:sldLayoutId id="2147483650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20.wdp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12" Type="http://schemas.microsoft.com/office/2007/relationships/hdphoto" Target="../media/hdphoto1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11" Type="http://schemas.openxmlformats.org/officeDocument/2006/relationships/image" Target="../media/image43.png"/><Relationship Id="rId5" Type="http://schemas.openxmlformats.org/officeDocument/2006/relationships/image" Target="../media/image45.png"/><Relationship Id="rId15" Type="http://schemas.microsoft.com/office/2007/relationships/hdphoto" Target="../media/hdphoto1.wdp"/><Relationship Id="rId10" Type="http://schemas.microsoft.com/office/2007/relationships/hdphoto" Target="../media/hdphoto20.wdp"/><Relationship Id="rId4" Type="http://schemas.microsoft.com/office/2007/relationships/hdphoto" Target="../media/hdphoto21.wdp"/><Relationship Id="rId9" Type="http://schemas.openxmlformats.org/officeDocument/2006/relationships/image" Target="../media/image42.png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5.wdp"/><Relationship Id="rId9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.png"/><Relationship Id="rId7" Type="http://schemas.microsoft.com/office/2007/relationships/hdphoto" Target="../media/hdphoto1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microsoft.com/office/2007/relationships/hdphoto" Target="../media/hdphoto7.wdp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6" y="4830661"/>
            <a:ext cx="77390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14" y="-265315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2784" y="2494464"/>
            <a:ext cx="3894742" cy="38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3" y="3982891"/>
            <a:ext cx="3894742" cy="27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957036" y="5004322"/>
            <a:ext cx="2995006" cy="171007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2065983" y="128726"/>
            <a:ext cx="862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684362" y="1422236"/>
            <a:ext cx="11048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LUYỆN TỪ VÀ CÂU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AA46C-AB66-4308-9473-704D67E5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65E39B-8629-4C24-B3C9-A10F3C4EFFF8}"/>
              </a:ext>
            </a:extLst>
          </p:cNvPr>
          <p:cNvSpPr/>
          <p:nvPr/>
        </p:nvSpPr>
        <p:spPr>
          <a:xfrm>
            <a:off x="176893" y="167043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A0E49B-E7DD-4C7F-A593-8BBD02432C36}"/>
              </a:ext>
            </a:extLst>
          </p:cNvPr>
          <p:cNvSpPr txBox="1"/>
          <p:nvPr/>
        </p:nvSpPr>
        <p:spPr>
          <a:xfrm>
            <a:off x="659145" y="260327"/>
            <a:ext cx="770876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cùng treo những con hạc giấy bằng cách xếp những từ chứa tiếng </a:t>
            </a:r>
            <a:r>
              <a:rPr lang="en-SG" sz="36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d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vào nhóm thích hợp: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5B5175-0DF9-47DF-90EC-569F25AB21F5}"/>
              </a:ext>
            </a:extLst>
          </p:cNvPr>
          <p:cNvGrpSpPr/>
          <p:nvPr/>
        </p:nvGrpSpPr>
        <p:grpSpPr>
          <a:xfrm>
            <a:off x="974534" y="1760565"/>
            <a:ext cx="1878492" cy="1588882"/>
            <a:chOff x="383401" y="1551607"/>
            <a:chExt cx="2675174" cy="226273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9B9962-AFFB-42BB-8C51-24196B92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1" y="1551607"/>
              <a:ext cx="2675174" cy="226273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87ECB5-CE48-4BD2-8F9F-5EFCAC6ADBE1}"/>
                </a:ext>
              </a:extLst>
            </p:cNvPr>
            <p:cNvSpPr txBox="1"/>
            <p:nvPr/>
          </p:nvSpPr>
          <p:spPr>
            <a:xfrm>
              <a:off x="773669" y="2412324"/>
              <a:ext cx="1711172" cy="1358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d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BF030A-0115-49DE-8D54-A056DA4C91A9}"/>
              </a:ext>
            </a:extLst>
          </p:cNvPr>
          <p:cNvGrpSpPr/>
          <p:nvPr/>
        </p:nvGrpSpPr>
        <p:grpSpPr>
          <a:xfrm>
            <a:off x="974534" y="3384860"/>
            <a:ext cx="1878492" cy="1637227"/>
            <a:chOff x="383403" y="1600200"/>
            <a:chExt cx="2214143" cy="221414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2CB042-74F9-4192-935F-0F3A1589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5034A9-835D-4130-B9E9-1BBF56E5FA74}"/>
                </a:ext>
              </a:extLst>
            </p:cNvPr>
            <p:cNvSpPr txBox="1"/>
            <p:nvPr/>
          </p:nvSpPr>
          <p:spPr>
            <a:xfrm>
              <a:off x="586570" y="2444986"/>
              <a:ext cx="1711171" cy="12903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nhân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DBFE06-5EFC-4D3C-949A-65BE8B782163}"/>
              </a:ext>
            </a:extLst>
          </p:cNvPr>
          <p:cNvGrpSpPr/>
          <p:nvPr/>
        </p:nvGrpSpPr>
        <p:grpSpPr>
          <a:xfrm>
            <a:off x="906336" y="5057500"/>
            <a:ext cx="2014889" cy="1510859"/>
            <a:chOff x="383403" y="1600200"/>
            <a:chExt cx="2214143" cy="221414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00DD2A-1867-4F80-BCFC-CD08C908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1CFC40-73E5-4FC7-9177-DA16BDF947E5}"/>
                </a:ext>
              </a:extLst>
            </p:cNvPr>
            <p:cNvSpPr txBox="1"/>
            <p:nvPr/>
          </p:nvSpPr>
          <p:spPr>
            <a:xfrm>
              <a:off x="518331" y="2351238"/>
              <a:ext cx="1711171" cy="1398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bằng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0637F1-C7D2-4210-AA3F-29ECE4D9DCD1}"/>
              </a:ext>
            </a:extLst>
          </p:cNvPr>
          <p:cNvGrpSpPr/>
          <p:nvPr/>
        </p:nvGrpSpPr>
        <p:grpSpPr>
          <a:xfrm>
            <a:off x="4796263" y="1832175"/>
            <a:ext cx="1968749" cy="1432642"/>
            <a:chOff x="383403" y="1600200"/>
            <a:chExt cx="2214143" cy="22141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A6269B6-6574-4946-8DC7-AF94BA5FE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E6E4C4A-AB28-476A-8C9D-612E63D7ECA7}"/>
                </a:ext>
              </a:extLst>
            </p:cNvPr>
            <p:cNvSpPr txBox="1"/>
            <p:nvPr/>
          </p:nvSpPr>
          <p:spPr>
            <a:xfrm>
              <a:off x="564997" y="2242151"/>
              <a:ext cx="1711172" cy="1329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cộng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17377C-7E3A-42FF-B518-D3485B6DC173}"/>
              </a:ext>
            </a:extLst>
          </p:cNvPr>
          <p:cNvGrpSpPr/>
          <p:nvPr/>
        </p:nvGrpSpPr>
        <p:grpSpPr>
          <a:xfrm>
            <a:off x="4756081" y="3347501"/>
            <a:ext cx="2049113" cy="1653987"/>
            <a:chOff x="383403" y="1600200"/>
            <a:chExt cx="2214143" cy="231113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1DECB2-DF28-4D47-A272-252F16D88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918AFC-F00A-43AD-BA68-43AA4C82C123}"/>
                </a:ext>
              </a:extLst>
            </p:cNvPr>
            <p:cNvSpPr txBox="1"/>
            <p:nvPr/>
          </p:nvSpPr>
          <p:spPr>
            <a:xfrm>
              <a:off x="582986" y="2578150"/>
              <a:ext cx="1373174" cy="13331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lí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757ACD-643A-46D3-9C95-B87A87F9BCA3}"/>
              </a:ext>
            </a:extLst>
          </p:cNvPr>
          <p:cNvGrpSpPr/>
          <p:nvPr/>
        </p:nvGrpSpPr>
        <p:grpSpPr>
          <a:xfrm>
            <a:off x="4728051" y="5084172"/>
            <a:ext cx="2105173" cy="1507161"/>
            <a:chOff x="383403" y="1600200"/>
            <a:chExt cx="2214143" cy="221414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9953961-B06E-4189-922A-B70818DE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6B22DC-364A-4328-A66E-DF964F16BFA4}"/>
                </a:ext>
              </a:extLst>
            </p:cNvPr>
            <p:cNvSpPr txBox="1"/>
            <p:nvPr/>
          </p:nvSpPr>
          <p:spPr>
            <a:xfrm>
              <a:off x="624972" y="2304388"/>
              <a:ext cx="1682504" cy="1401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AEA3EF-5704-4564-B951-A5D8896F1B62}"/>
              </a:ext>
            </a:extLst>
          </p:cNvPr>
          <p:cNvGrpSpPr/>
          <p:nvPr/>
        </p:nvGrpSpPr>
        <p:grpSpPr>
          <a:xfrm>
            <a:off x="8750844" y="1832175"/>
            <a:ext cx="2068797" cy="1477328"/>
            <a:chOff x="383403" y="1600200"/>
            <a:chExt cx="2214143" cy="221414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CEDBA0D-0C8A-4F3F-B0F4-D921A6A30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46C29E-8918-4D28-A3C3-ED7AF23918A9}"/>
                </a:ext>
              </a:extLst>
            </p:cNvPr>
            <p:cNvSpPr txBox="1"/>
            <p:nvPr/>
          </p:nvSpPr>
          <p:spPr>
            <a:xfrm>
              <a:off x="742931" y="2424816"/>
              <a:ext cx="1373174" cy="1294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2E7D27-7F9B-472F-B39C-4D058F2633EB}"/>
              </a:ext>
            </a:extLst>
          </p:cNvPr>
          <p:cNvGrpSpPr/>
          <p:nvPr/>
        </p:nvGrpSpPr>
        <p:grpSpPr>
          <a:xfrm>
            <a:off x="8750084" y="3442863"/>
            <a:ext cx="2070316" cy="1538809"/>
            <a:chOff x="383403" y="1600200"/>
            <a:chExt cx="2214143" cy="227236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EB1FB10-A5DA-4B8F-9B44-F04CE53E0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198EEF3-0124-46F0-86DB-5919354DA453}"/>
                </a:ext>
              </a:extLst>
            </p:cNvPr>
            <p:cNvSpPr txBox="1"/>
            <p:nvPr/>
          </p:nvSpPr>
          <p:spPr>
            <a:xfrm>
              <a:off x="770106" y="2577614"/>
              <a:ext cx="1373174" cy="1294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minh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ED0A428-6C30-4E2C-A72F-3D3D7735BC8E}"/>
              </a:ext>
            </a:extLst>
          </p:cNvPr>
          <p:cNvGrpSpPr/>
          <p:nvPr/>
        </p:nvGrpSpPr>
        <p:grpSpPr>
          <a:xfrm>
            <a:off x="8777797" y="5115033"/>
            <a:ext cx="2014890" cy="1488705"/>
            <a:chOff x="-531301" y="1505725"/>
            <a:chExt cx="2214143" cy="221414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EF93FA-5683-4E58-AF2E-C669CD1E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531301" y="1505725"/>
              <a:ext cx="2214143" cy="221414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B863B1-0E6E-4B70-A48C-2126AAAC3036}"/>
                </a:ext>
              </a:extLst>
            </p:cNvPr>
            <p:cNvSpPr txBox="1"/>
            <p:nvPr/>
          </p:nvSpPr>
          <p:spPr>
            <a:xfrm>
              <a:off x="-237851" y="2377661"/>
              <a:ext cx="1373174" cy="13292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tâm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FF32771A-4957-4BCC-96F5-4481741723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39" b="52554" l="57375" r="90934">
                        <a14:foregroundMark x1="71448" y1="49423" x2="71448" y2="49423"/>
                        <a14:foregroundMark x1="58187" y1="52224" x2="59066" y2="47941"/>
                        <a14:foregroundMark x1="57442" y1="52718" x2="58119" y2="52389"/>
                        <a14:foregroundMark x1="89242" y1="37068" x2="89513" y2="41186"/>
                        <a14:foregroundMark x1="90392" y1="45799" x2="90934" y2="47611"/>
                        <a14:foregroundMark x1="81800" y1="13839" x2="81800" y2="16310"/>
                        <a14:foregroundMark x1="82409" y1="18616" x2="82341" y2="27677"/>
                        <a14:foregroundMark x1="82273" y1="18122" x2="83762" y2="26689"/>
                        <a14:foregroundMark x1="79296" y1="26030" x2="81326" y2="30313"/>
                        <a14:foregroundMark x1="81326" y1="30313" x2="81326" y2="30313"/>
                        <a14:foregroundMark x1="65291" y1="18451" x2="62855" y2="25206"/>
                        <a14:foregroundMark x1="65020" y1="17628" x2="63329" y2="20758"/>
                        <a14:foregroundMark x1="63329" y1="20758" x2="62179" y2="25700"/>
                        <a14:foregroundMark x1="62179" y1="25700" x2="62382" y2="27018"/>
                        <a14:foregroundMark x1="62043" y1="28171" x2="64682" y2="32784"/>
                        <a14:foregroundMark x1="64682" y1="32784" x2="64682" y2="32784"/>
                        <a14:foregroundMark x1="66103" y1="31301" x2="67591" y2="24712"/>
                        <a14:foregroundMark x1="65020" y1="15815" x2="67321" y2="23558"/>
                        <a14:foregroundMark x1="67321" y1="23558" x2="67321" y2="23558"/>
                        <a14:foregroundMark x1="62720" y1="51730" x2="64344" y2="51895"/>
                        <a14:foregroundMark x1="59066" y1="51400" x2="61164" y2="51071"/>
                      </a14:backgroundRemoval>
                    </a14:imgEffect>
                  </a14:imgLayer>
                </a14:imgProps>
              </a:ext>
            </a:extLst>
          </a:blip>
          <a:srcRect l="53750" t="10653" r="7500" b="43692"/>
          <a:stretch/>
        </p:blipFill>
        <p:spPr>
          <a:xfrm>
            <a:off x="8120139" y="171330"/>
            <a:ext cx="3669329" cy="17754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FF372BF-36D2-4BC5-B196-4E3E06A5C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4" y="682979"/>
            <a:ext cx="702463" cy="702463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EF96DAD9-C4AF-4757-859A-C383A41E57C9}"/>
              </a:ext>
            </a:extLst>
          </p:cNvPr>
          <p:cNvSpPr/>
          <p:nvPr/>
        </p:nvSpPr>
        <p:spPr>
          <a:xfrm>
            <a:off x="-11751876" y="2581662"/>
            <a:ext cx="10943736" cy="2836722"/>
          </a:xfrm>
          <a:prstGeom prst="foldedCorner">
            <a:avLst/>
          </a:prstGeom>
          <a:solidFill>
            <a:srgbClr val="FF99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: Folded Corner 52">
            <a:extLst>
              <a:ext uri="{FF2B5EF4-FFF2-40B4-BE49-F238E27FC236}">
                <a16:creationId xmlns:a16="http://schemas.microsoft.com/office/drawing/2014/main" id="{4A05B4F7-ECDB-4953-ACD9-698A4A8F6511}"/>
              </a:ext>
            </a:extLst>
          </p:cNvPr>
          <p:cNvSpPr/>
          <p:nvPr/>
        </p:nvSpPr>
        <p:spPr>
          <a:xfrm>
            <a:off x="-11561833" y="2683085"/>
            <a:ext cx="11226910" cy="3266539"/>
          </a:xfrm>
          <a:prstGeom prst="foldedCorner">
            <a:avLst/>
          </a:prstGeom>
          <a:solidFill>
            <a:srgbClr val="F2006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nhân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động chân tay làm công ăn l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ương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4" name="Rectangle: Folded Corner 53">
            <a:extLst>
              <a:ext uri="{FF2B5EF4-FFF2-40B4-BE49-F238E27FC236}">
                <a16:creationId xmlns:a16="http://schemas.microsoft.com/office/drawing/2014/main" id="{4AC47020-78B9-465D-ACB7-B0EB4FF1AAC8}"/>
              </a:ext>
            </a:extLst>
          </p:cNvPr>
          <p:cNvSpPr/>
          <p:nvPr/>
        </p:nvSpPr>
        <p:spPr>
          <a:xfrm>
            <a:off x="-11567337" y="2474499"/>
            <a:ext cx="11008201" cy="3696033"/>
          </a:xfrm>
          <a:prstGeom prst="foldedCorne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bằng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đúng lẽ phải, không thiên vị.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: Folded Corner 54">
            <a:extLst>
              <a:ext uri="{FF2B5EF4-FFF2-40B4-BE49-F238E27FC236}">
                <a16:creationId xmlns:a16="http://schemas.microsoft.com/office/drawing/2014/main" id="{9C8349AB-2385-493C-A103-003FC318E8BC}"/>
              </a:ext>
            </a:extLst>
          </p:cNvPr>
          <p:cNvSpPr/>
          <p:nvPr/>
        </p:nvSpPr>
        <p:spPr>
          <a:xfrm>
            <a:off x="-12450512" y="2500348"/>
            <a:ext cx="11309186" cy="3464359"/>
          </a:xfrm>
          <a:prstGeom prst="foldedCorner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cộng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về mọi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hoặc phục vụ chung cho mọi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xã hội.</a:t>
            </a:r>
          </a:p>
        </p:txBody>
      </p:sp>
      <p:sp>
        <p:nvSpPr>
          <p:cNvPr id="56" name="Rectangle: Folded Corner 55">
            <a:extLst>
              <a:ext uri="{FF2B5EF4-FFF2-40B4-BE49-F238E27FC236}">
                <a16:creationId xmlns:a16="http://schemas.microsoft.com/office/drawing/2014/main" id="{F79F8072-59F8-40A2-9F5C-6D9FBE420704}"/>
              </a:ext>
            </a:extLst>
          </p:cNvPr>
          <p:cNvSpPr/>
          <p:nvPr/>
        </p:nvSpPr>
        <p:spPr>
          <a:xfrm>
            <a:off x="-10445006" y="2439323"/>
            <a:ext cx="9830665" cy="3819060"/>
          </a:xfrm>
          <a:prstGeom prst="foldedCorner">
            <a:avLst/>
          </a:prstGeom>
          <a:solidFill>
            <a:srgbClr val="FF99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lí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Lẽ phải phù hợp với đạo lí và lợi ích chung của xã hội.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Folded Corner 56">
            <a:extLst>
              <a:ext uri="{FF2B5EF4-FFF2-40B4-BE49-F238E27FC236}">
                <a16:creationId xmlns:a16="http://schemas.microsoft.com/office/drawing/2014/main" id="{A0ED331C-1AA1-4C62-8C5D-CF7A8C558DDF}"/>
              </a:ext>
            </a:extLst>
          </p:cNvPr>
          <p:cNvSpPr/>
          <p:nvPr/>
        </p:nvSpPr>
        <p:spPr>
          <a:xfrm>
            <a:off x="-11201744" y="2540012"/>
            <a:ext cx="10716839" cy="3464359"/>
          </a:xfrm>
          <a:prstGeom prst="foldedCorner">
            <a:avLst/>
          </a:prstGeom>
          <a:solidFill>
            <a:srgbClr val="6BA22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nghiệp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Ngành kinh tế dùng máy móc để khai thác tài nguyên, làm ra t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liệu sản xuất hoặc hàng tiêu dùng.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: Folded Corner 57">
            <a:extLst>
              <a:ext uri="{FF2B5EF4-FFF2-40B4-BE49-F238E27FC236}">
                <a16:creationId xmlns:a16="http://schemas.microsoft.com/office/drawing/2014/main" id="{C07BE5B1-FC07-411C-B68C-6144F2DE8680}"/>
              </a:ext>
            </a:extLst>
          </p:cNvPr>
          <p:cNvSpPr/>
          <p:nvPr/>
        </p:nvSpPr>
        <p:spPr>
          <a:xfrm>
            <a:off x="-11537505" y="2495491"/>
            <a:ext cx="11129760" cy="3315880"/>
          </a:xfrm>
          <a:prstGeom prst="foldedCorner">
            <a:avLst/>
          </a:prstGeom>
          <a:solidFill>
            <a:srgbClr val="2BA6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chúng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đảo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đọc, xem, nghe, trong 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hệ với tác giả, diễn viên...</a:t>
            </a:r>
          </a:p>
        </p:txBody>
      </p:sp>
      <p:sp>
        <p:nvSpPr>
          <p:cNvPr id="59" name="Rectangle: Folded Corner 58">
            <a:extLst>
              <a:ext uri="{FF2B5EF4-FFF2-40B4-BE49-F238E27FC236}">
                <a16:creationId xmlns:a16="http://schemas.microsoft.com/office/drawing/2014/main" id="{3476DD0D-EB0E-472D-82A5-DBEDC86819B0}"/>
              </a:ext>
            </a:extLst>
          </p:cNvPr>
          <p:cNvSpPr/>
          <p:nvPr/>
        </p:nvSpPr>
        <p:spPr>
          <a:xfrm>
            <a:off x="-11478628" y="2636409"/>
            <a:ext cx="11103667" cy="2838536"/>
          </a:xfrm>
          <a:prstGeom prst="foldedCorner">
            <a:avLst/>
          </a:prstGeom>
          <a:solidFill>
            <a:srgbClr val="116B8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minh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bằng và sáng suốt.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: Folded Corner 59">
            <a:extLst>
              <a:ext uri="{FF2B5EF4-FFF2-40B4-BE49-F238E27FC236}">
                <a16:creationId xmlns:a16="http://schemas.microsoft.com/office/drawing/2014/main" id="{B190A3CB-51A2-4847-9674-456E8BD2C8B8}"/>
              </a:ext>
            </a:extLst>
          </p:cNvPr>
          <p:cNvSpPr/>
          <p:nvPr/>
        </p:nvSpPr>
        <p:spPr>
          <a:xfrm>
            <a:off x="-11220275" y="2581662"/>
            <a:ext cx="10873518" cy="3094466"/>
          </a:xfrm>
          <a:prstGeom prst="foldedCorner">
            <a:avLst/>
          </a:prstGeom>
          <a:solidFill>
            <a:srgbClr val="F2006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tâm</a:t>
            </a: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 ngay thẳng, chỉ vì việc chung, không vì t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lợi hoặc thiên vị.</a:t>
            </a:r>
          </a:p>
        </p:txBody>
      </p:sp>
    </p:spTree>
    <p:extLst>
      <p:ext uri="{BB962C8B-B14F-4D97-AF65-F5344CB8AC3E}">
        <p14:creationId xmlns:p14="http://schemas.microsoft.com/office/powerpoint/2010/main" val="33768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1.0151 0.01551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55" y="7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85185E-6 L 0.98789 -0.00718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88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4.07407E-6 L 0.99727 -0.0081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857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1.05742 0.00509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878" y="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0.95352 -0.03542 " pathEditMode="relative" rAng="0" ptsTypes="AA">
                                          <p:cBhvr>
                                            <p:cTn id="105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669" y="-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33333E-6 L 0.97917 -0.02431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958" y="-1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403 0.0243 L 0.98984 0.01666 " pathEditMode="relative" rAng="0" ptsTypes="AA">
                                          <p:cBhvr>
                                            <p:cTn id="127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784" y="-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81481E-6 L 0.98607 0.00717 " pathEditMode="relative" rAng="0" ptsTypes="AA">
                                          <p:cBhvr>
                                            <p:cTn id="138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97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39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" fill="hold">
                          <p:stCondLst>
                            <p:cond delay="0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97435 0.02014 " pathEditMode="relative" rAng="0" ptsTypes="AA">
                                          <p:cBhvr>
                                            <p:cTn id="149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11" y="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" grpId="0" animBg="1"/>
          <p:bldP spid="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1.0151 0.01551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55" y="7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85185E-6 L 0.98789 -0.00718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88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4.07407E-6 L 0.99727 -0.0081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857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1.05742 0.00509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878" y="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0.95352 -0.03542 " pathEditMode="relative" rAng="0" ptsTypes="AA">
                                          <p:cBhvr>
                                            <p:cTn id="105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669" y="-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33333E-6 L 0.97917 -0.02431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958" y="-1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403 0.0243 L 0.98984 0.01666 " pathEditMode="relative" rAng="0" ptsTypes="AA">
                                          <p:cBhvr>
                                            <p:cTn id="127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784" y="-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81481E-6 L 0.98607 0.00717 " pathEditMode="relative" rAng="0" ptsTypes="AA">
                                          <p:cBhvr>
                                            <p:cTn id="138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97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39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" fill="hold">
                          <p:stCondLst>
                            <p:cond delay="0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97435 0.02014 " pathEditMode="relative" rAng="0" ptsTypes="AA">
                                          <p:cBhvr>
                                            <p:cTn id="149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11" y="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" grpId="0" animBg="1"/>
          <p:bldP spid="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AA46C-AB66-4308-9473-704D67E5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65E39B-8629-4C24-B3C9-A10F3C4EFFF8}"/>
              </a:ext>
            </a:extLst>
          </p:cNvPr>
          <p:cNvSpPr/>
          <p:nvPr/>
        </p:nvSpPr>
        <p:spPr>
          <a:xfrm>
            <a:off x="176893" y="167043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B6703C-DC70-4A77-AF32-69316D43B4D2}"/>
              </a:ext>
            </a:extLst>
          </p:cNvPr>
          <p:cNvCxnSpPr>
            <a:cxnSpLocks/>
          </p:cNvCxnSpPr>
          <p:nvPr/>
        </p:nvCxnSpPr>
        <p:spPr>
          <a:xfrm>
            <a:off x="914400" y="3082368"/>
            <a:ext cx="0" cy="2211970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D8F6C3A-9785-48CF-9081-5E2208B253B4}"/>
              </a:ext>
            </a:extLst>
          </p:cNvPr>
          <p:cNvCxnSpPr>
            <a:cxnSpLocks/>
          </p:cNvCxnSpPr>
          <p:nvPr/>
        </p:nvCxnSpPr>
        <p:spPr>
          <a:xfrm>
            <a:off x="2127514" y="3054742"/>
            <a:ext cx="0" cy="998312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B11F63A-8FFB-4931-9C96-72824DDF146A}"/>
              </a:ext>
            </a:extLst>
          </p:cNvPr>
          <p:cNvCxnSpPr/>
          <p:nvPr/>
        </p:nvCxnSpPr>
        <p:spPr>
          <a:xfrm>
            <a:off x="3378337" y="2819400"/>
            <a:ext cx="0" cy="1565831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DD4D0E2-7FB7-4C97-A0C5-8AFBB6457A9E}"/>
              </a:ext>
            </a:extLst>
          </p:cNvPr>
          <p:cNvCxnSpPr>
            <a:cxnSpLocks/>
          </p:cNvCxnSpPr>
          <p:nvPr/>
        </p:nvCxnSpPr>
        <p:spPr>
          <a:xfrm>
            <a:off x="4626810" y="3025697"/>
            <a:ext cx="9099" cy="2207952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6A9688-82CA-4DD2-89AC-DF8BEACEE506}"/>
              </a:ext>
            </a:extLst>
          </p:cNvPr>
          <p:cNvCxnSpPr>
            <a:cxnSpLocks/>
          </p:cNvCxnSpPr>
          <p:nvPr/>
        </p:nvCxnSpPr>
        <p:spPr>
          <a:xfrm>
            <a:off x="5699802" y="3054742"/>
            <a:ext cx="0" cy="915787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FF8148-95B6-48B7-9BBE-2E1859804077}"/>
              </a:ext>
            </a:extLst>
          </p:cNvPr>
          <p:cNvCxnSpPr>
            <a:cxnSpLocks/>
          </p:cNvCxnSpPr>
          <p:nvPr/>
        </p:nvCxnSpPr>
        <p:spPr>
          <a:xfrm>
            <a:off x="6710151" y="2895599"/>
            <a:ext cx="0" cy="1941766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D5214B3-494C-41C0-93D2-E58F11B2DE0B}"/>
              </a:ext>
            </a:extLst>
          </p:cNvPr>
          <p:cNvCxnSpPr>
            <a:cxnSpLocks/>
          </p:cNvCxnSpPr>
          <p:nvPr/>
        </p:nvCxnSpPr>
        <p:spPr>
          <a:xfrm>
            <a:off x="7659462" y="2895599"/>
            <a:ext cx="2275" cy="1234074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DB9B8AA-5D37-4E62-A9B8-33E1D6F697FE}"/>
              </a:ext>
            </a:extLst>
          </p:cNvPr>
          <p:cNvCxnSpPr>
            <a:cxnSpLocks/>
          </p:cNvCxnSpPr>
          <p:nvPr/>
        </p:nvCxnSpPr>
        <p:spPr>
          <a:xfrm>
            <a:off x="9257533" y="2755661"/>
            <a:ext cx="0" cy="2429735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1384884-F20D-432D-9B11-58E0428FFC41}"/>
              </a:ext>
            </a:extLst>
          </p:cNvPr>
          <p:cNvCxnSpPr>
            <a:cxnSpLocks/>
          </p:cNvCxnSpPr>
          <p:nvPr/>
        </p:nvCxnSpPr>
        <p:spPr>
          <a:xfrm>
            <a:off x="11049000" y="3054742"/>
            <a:ext cx="0" cy="1448294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A0E49B-E7DD-4C7F-A593-8BBD02432C36}"/>
              </a:ext>
            </a:extLst>
          </p:cNvPr>
          <p:cNvSpPr txBox="1"/>
          <p:nvPr/>
        </p:nvSpPr>
        <p:spPr>
          <a:xfrm>
            <a:off x="-156310" y="263693"/>
            <a:ext cx="12504621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cùng treo những con hạt giấy bằng cách </a:t>
            </a:r>
          </a:p>
          <a:p>
            <a:pPr algn="ctr"/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những từ chứa tiếng </a:t>
            </a:r>
            <a:r>
              <a:rPr lang="en-SG" sz="34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d</a:t>
            </a:r>
            <a:r>
              <a:rPr lang="vi-VN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vào nhóm thích hợp.</a:t>
            </a:r>
            <a:endParaRPr lang="en-US" sz="34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5B5175-0DF9-47DF-90EC-569F25AB21F5}"/>
              </a:ext>
            </a:extLst>
          </p:cNvPr>
          <p:cNvGrpSpPr/>
          <p:nvPr/>
        </p:nvGrpSpPr>
        <p:grpSpPr>
          <a:xfrm>
            <a:off x="304800" y="5310702"/>
            <a:ext cx="1515813" cy="1318698"/>
            <a:chOff x="383401" y="1551607"/>
            <a:chExt cx="2675174" cy="232729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9B9962-AFFB-42BB-8C51-24196B92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1" y="1551607"/>
              <a:ext cx="2675174" cy="226273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87ECB5-CE48-4BD2-8F9F-5EFCAC6ADBE1}"/>
                </a:ext>
              </a:extLst>
            </p:cNvPr>
            <p:cNvSpPr txBox="1"/>
            <p:nvPr/>
          </p:nvSpPr>
          <p:spPr>
            <a:xfrm>
              <a:off x="773670" y="2412324"/>
              <a:ext cx="1711174" cy="1466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d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ân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BF030A-0115-49DE-8D54-A056DA4C91A9}"/>
              </a:ext>
            </a:extLst>
          </p:cNvPr>
          <p:cNvGrpSpPr/>
          <p:nvPr/>
        </p:nvGrpSpPr>
        <p:grpSpPr>
          <a:xfrm>
            <a:off x="1447042" y="5294338"/>
            <a:ext cx="1515813" cy="1335062"/>
            <a:chOff x="383403" y="1600200"/>
            <a:chExt cx="2214143" cy="223749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2CB042-74F9-4192-935F-0F3A1589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5034A9-835D-4130-B9E9-1BBF56E5FA74}"/>
                </a:ext>
              </a:extLst>
            </p:cNvPr>
            <p:cNvSpPr txBox="1"/>
            <p:nvPr/>
          </p:nvSpPr>
          <p:spPr>
            <a:xfrm>
              <a:off x="586570" y="2444987"/>
              <a:ext cx="1711171" cy="1392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nhân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DBFE06-5EFC-4D3C-949A-65BE8B782163}"/>
              </a:ext>
            </a:extLst>
          </p:cNvPr>
          <p:cNvGrpSpPr/>
          <p:nvPr/>
        </p:nvGrpSpPr>
        <p:grpSpPr>
          <a:xfrm>
            <a:off x="2589284" y="5384865"/>
            <a:ext cx="1625875" cy="1244535"/>
            <a:chOff x="383403" y="1600200"/>
            <a:chExt cx="2214143" cy="22602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00DD2A-1867-4F80-BCFC-CD08C908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1CFC40-73E5-4FC7-9177-DA16BDF947E5}"/>
                </a:ext>
              </a:extLst>
            </p:cNvPr>
            <p:cNvSpPr txBox="1"/>
            <p:nvPr/>
          </p:nvSpPr>
          <p:spPr>
            <a:xfrm>
              <a:off x="518332" y="2351237"/>
              <a:ext cx="1711173" cy="1509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bằng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0637F1-C7D2-4210-AA3F-29ECE4D9DCD1}"/>
              </a:ext>
            </a:extLst>
          </p:cNvPr>
          <p:cNvGrpSpPr/>
          <p:nvPr/>
        </p:nvGrpSpPr>
        <p:grpSpPr>
          <a:xfrm>
            <a:off x="3841588" y="5305567"/>
            <a:ext cx="1588643" cy="1323833"/>
            <a:chOff x="383403" y="1600200"/>
            <a:chExt cx="2214143" cy="22861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A6269B6-6574-4946-8DC7-AF94BA5FE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E6E4C4A-AB28-476A-8C9D-612E63D7ECA7}"/>
                </a:ext>
              </a:extLst>
            </p:cNvPr>
            <p:cNvSpPr txBox="1"/>
            <p:nvPr/>
          </p:nvSpPr>
          <p:spPr>
            <a:xfrm>
              <a:off x="563887" y="2451300"/>
              <a:ext cx="1711172" cy="14350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cộng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17377C-7E3A-42FF-B518-D3485B6DC173}"/>
              </a:ext>
            </a:extLst>
          </p:cNvPr>
          <p:cNvGrpSpPr/>
          <p:nvPr/>
        </p:nvGrpSpPr>
        <p:grpSpPr>
          <a:xfrm>
            <a:off x="5056660" y="5233649"/>
            <a:ext cx="1653491" cy="1395751"/>
            <a:chOff x="383403" y="1600200"/>
            <a:chExt cx="2214143" cy="241693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1DECB2-DF28-4D47-A272-252F16D88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918AFC-F00A-43AD-BA68-43AA4C82C123}"/>
                </a:ext>
              </a:extLst>
            </p:cNvPr>
            <p:cNvSpPr txBox="1"/>
            <p:nvPr/>
          </p:nvSpPr>
          <p:spPr>
            <a:xfrm>
              <a:off x="582986" y="2578150"/>
              <a:ext cx="1373175" cy="1438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lí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757ACD-643A-46D3-9C95-B87A87F9BCA3}"/>
              </a:ext>
            </a:extLst>
          </p:cNvPr>
          <p:cNvGrpSpPr/>
          <p:nvPr/>
        </p:nvGrpSpPr>
        <p:grpSpPr>
          <a:xfrm>
            <a:off x="6336580" y="5411610"/>
            <a:ext cx="1698728" cy="1217790"/>
            <a:chOff x="383403" y="1600200"/>
            <a:chExt cx="2214143" cy="221708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9953961-B06E-4189-922A-B70818DE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6B22DC-364A-4328-A66E-DF964F16BFA4}"/>
                </a:ext>
              </a:extLst>
            </p:cNvPr>
            <p:cNvSpPr txBox="1"/>
            <p:nvPr/>
          </p:nvSpPr>
          <p:spPr>
            <a:xfrm>
              <a:off x="624972" y="2304388"/>
              <a:ext cx="1682505" cy="1512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nghiệp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AEA3EF-5704-4564-B951-A5D8896F1B62}"/>
              </a:ext>
            </a:extLst>
          </p:cNvPr>
          <p:cNvGrpSpPr/>
          <p:nvPr/>
        </p:nvGrpSpPr>
        <p:grpSpPr>
          <a:xfrm>
            <a:off x="7661737" y="5302144"/>
            <a:ext cx="1669375" cy="1327256"/>
            <a:chOff x="383403" y="1600200"/>
            <a:chExt cx="2214143" cy="221414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CEDBA0D-0C8A-4F3F-B0F4-D921A6A30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46C29E-8918-4D28-A3C3-ED7AF23918A9}"/>
                </a:ext>
              </a:extLst>
            </p:cNvPr>
            <p:cNvSpPr txBox="1"/>
            <p:nvPr/>
          </p:nvSpPr>
          <p:spPr>
            <a:xfrm>
              <a:off x="742930" y="2424817"/>
              <a:ext cx="1393542" cy="138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chúng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2E7D27-7F9B-472F-B39C-4D058F2633EB}"/>
              </a:ext>
            </a:extLst>
          </p:cNvPr>
          <p:cNvGrpSpPr/>
          <p:nvPr/>
        </p:nvGrpSpPr>
        <p:grpSpPr>
          <a:xfrm>
            <a:off x="8957541" y="5306773"/>
            <a:ext cx="1670601" cy="1255317"/>
            <a:chOff x="383403" y="1600200"/>
            <a:chExt cx="2214143" cy="229726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EB1FB10-A5DA-4B8F-9B44-F04CE53E0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198EEF3-0124-46F0-86DB-5919354DA453}"/>
                </a:ext>
              </a:extLst>
            </p:cNvPr>
            <p:cNvSpPr txBox="1"/>
            <p:nvPr/>
          </p:nvSpPr>
          <p:spPr>
            <a:xfrm>
              <a:off x="781000" y="2376717"/>
              <a:ext cx="1373173" cy="1520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minh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ED0A428-6C30-4E2C-A72F-3D3D7735BC8E}"/>
              </a:ext>
            </a:extLst>
          </p:cNvPr>
          <p:cNvGrpSpPr/>
          <p:nvPr/>
        </p:nvGrpSpPr>
        <p:grpSpPr>
          <a:xfrm>
            <a:off x="10254569" y="5325335"/>
            <a:ext cx="1625876" cy="1304065"/>
            <a:chOff x="-531301" y="1505725"/>
            <a:chExt cx="2214143" cy="24035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EF93FA-5683-4E58-AF2E-C669CD1E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531301" y="1505725"/>
              <a:ext cx="2214143" cy="221414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B863B1-0E6E-4B70-A48C-2126AAAC3036}"/>
                </a:ext>
              </a:extLst>
            </p:cNvPr>
            <p:cNvSpPr txBox="1"/>
            <p:nvPr/>
          </p:nvSpPr>
          <p:spPr>
            <a:xfrm>
              <a:off x="-237852" y="2377661"/>
              <a:ext cx="1373174" cy="1531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tâm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9DC24B-999F-41C2-B465-A3FE13A47882}"/>
              </a:ext>
            </a:extLst>
          </p:cNvPr>
          <p:cNvSpPr/>
          <p:nvPr/>
        </p:nvSpPr>
        <p:spPr>
          <a:xfrm>
            <a:off x="592806" y="2184715"/>
            <a:ext cx="3242674" cy="100519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"của nhà n</a:t>
            </a:r>
            <a:r>
              <a:rPr lang="vi-VN" sz="3400" b="1">
                <a:latin typeface="Calibri" panose="020F0502020204030204" pitchFamily="34" charset="0"/>
                <a:cs typeface="Calibri" panose="020F0502020204030204" pitchFamily="34" charset="0"/>
              </a:rPr>
              <a:t>ướ</a:t>
            </a:r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c, của chung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781999-39A4-4515-B287-5310C9715EF7}"/>
              </a:ext>
            </a:extLst>
          </p:cNvPr>
          <p:cNvSpPr txBox="1"/>
          <p:nvPr/>
        </p:nvSpPr>
        <p:spPr>
          <a:xfrm>
            <a:off x="4587258" y="1504472"/>
            <a:ext cx="3870942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nghĩa là :</a:t>
            </a:r>
            <a:endParaRPr lang="en-US" sz="34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AB80785-94F9-4EB2-9AA7-E5EF4E833483}"/>
              </a:ext>
            </a:extLst>
          </p:cNvPr>
          <p:cNvSpPr/>
          <p:nvPr/>
        </p:nvSpPr>
        <p:spPr>
          <a:xfrm>
            <a:off x="4433084" y="2127829"/>
            <a:ext cx="3414731" cy="96917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"không thiên vị"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038A39B-A99A-48A7-B07D-AE015C6827AC}"/>
              </a:ext>
            </a:extLst>
          </p:cNvPr>
          <p:cNvSpPr/>
          <p:nvPr/>
        </p:nvSpPr>
        <p:spPr>
          <a:xfrm>
            <a:off x="8443149" y="2162141"/>
            <a:ext cx="3242674" cy="97260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"thợ, khéo tay"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1893712-C517-433B-8283-95974BFAA9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39" b="52554" l="57375" r="90934">
                        <a14:foregroundMark x1="71448" y1="49423" x2="71448" y2="49423"/>
                        <a14:foregroundMark x1="58187" y1="52224" x2="59066" y2="47941"/>
                        <a14:foregroundMark x1="57442" y1="52718" x2="58119" y2="52389"/>
                        <a14:foregroundMark x1="89242" y1="37068" x2="89513" y2="41186"/>
                        <a14:foregroundMark x1="90392" y1="45799" x2="90934" y2="47611"/>
                        <a14:foregroundMark x1="81800" y1="13839" x2="81800" y2="16310"/>
                        <a14:foregroundMark x1="82409" y1="18616" x2="82396" y2="20342"/>
                        <a14:foregroundMark x1="82273" y1="18122" x2="82551" y2="19723"/>
                        <a14:foregroundMark x1="65291" y1="18451" x2="65022" y2="19197"/>
                        <a14:foregroundMark x1="65020" y1="17628" x2="64203" y2="19141"/>
                        <a14:foregroundMark x1="66624" y1="28995" x2="66936" y2="27613"/>
                        <a14:foregroundMark x1="65020" y1="15815" x2="66046" y2="19267"/>
                        <a14:foregroundMark x1="62720" y1="51730" x2="64344" y2="51895"/>
                        <a14:foregroundMark x1="59066" y1="51400" x2="61164" y2="51071"/>
                        <a14:backgroundMark x1="62855" y1="24876" x2="64073" y2="31137"/>
                        <a14:backgroundMark x1="64073" y1="31137" x2="64073" y2="31137"/>
                        <a14:backgroundMark x1="64073" y1="22735" x2="65629" y2="27842"/>
                        <a14:backgroundMark x1="65020" y1="30313" x2="66779" y2="22570"/>
                        <a14:backgroundMark x1="66779" y1="22570" x2="66779" y2="22735"/>
                        <a14:backgroundMark x1="61840" y1="22570" x2="66644" y2="22900"/>
                        <a14:backgroundMark x1="65562" y1="31631" x2="65832" y2="28336"/>
                        <a14:backgroundMark x1="63802" y1="31301" x2="65156" y2="31301"/>
                        <a14:backgroundMark x1="66238" y1="31631" x2="66712" y2="26030"/>
                        <a14:backgroundMark x1="67185" y1="22570" x2="65832" y2="25206"/>
                        <a14:backgroundMark x1="66306" y1="28995" x2="66306" y2="30148"/>
                        <a14:backgroundMark x1="66238" y1="30313" x2="65765" y2="33443"/>
                        <a14:backgroundMark x1="78958" y1="26359" x2="82003" y2="26359"/>
                        <a14:backgroundMark x1="82003" y1="26359" x2="84235" y2="25041"/>
                        <a14:backgroundMark x1="80176" y1="27512" x2="82070" y2="32125"/>
                        <a14:backgroundMark x1="79432" y1="26030" x2="81732" y2="31631"/>
                        <a14:backgroundMark x1="81732" y1="31631" x2="81800" y2="31631"/>
                        <a14:backgroundMark x1="81461" y1="32784" x2="82273" y2="32619"/>
                        <a14:backgroundMark x1="82003" y1="21911" x2="83018" y2="21746"/>
                        <a14:backgroundMark x1="82747" y1="21911" x2="83965" y2="22735"/>
                      </a14:backgroundRemoval>
                    </a14:imgEffect>
                  </a14:imgLayer>
                </a14:imgProps>
              </a:ext>
            </a:extLst>
          </a:blip>
          <a:srcRect l="53750" t="21169" r="7500" b="43692"/>
          <a:stretch/>
        </p:blipFill>
        <p:spPr>
          <a:xfrm>
            <a:off x="3881625" y="1254303"/>
            <a:ext cx="2418076" cy="92691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D46541-CE3D-4C84-88A2-63B2B934B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7" y="167043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0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01003 -0.12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57513 -0.169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84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10052 -0.148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-74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2086 -0.265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-1331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0151 -0.261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1307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31654 -0.2210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-1106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4198 -0.2178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-1090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-0.25495 -0.15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7" y="-766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28307 -0.2435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-1217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0D0424-714D-4D2F-8F91-F8D744F981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saturation sat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52" y="0"/>
            <a:ext cx="12192000" cy="6858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6784F23-2A7A-4E46-BD72-D2A874E0F47E}"/>
              </a:ext>
            </a:extLst>
          </p:cNvPr>
          <p:cNvSpPr/>
          <p:nvPr/>
        </p:nvSpPr>
        <p:spPr>
          <a:xfrm>
            <a:off x="-2752" y="0"/>
            <a:ext cx="122171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F3ADFD-6034-4038-8F15-61592B3240C3}"/>
              </a:ext>
            </a:extLst>
          </p:cNvPr>
          <p:cNvGrpSpPr/>
          <p:nvPr/>
        </p:nvGrpSpPr>
        <p:grpSpPr>
          <a:xfrm rot="337723" flipH="1">
            <a:off x="829966" y="122463"/>
            <a:ext cx="5264293" cy="4164778"/>
            <a:chOff x="233212" y="81887"/>
            <a:chExt cx="5100788" cy="390325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ADD76E-F7C6-4F81-B7F5-EDD8F409D290}"/>
                </a:ext>
              </a:extLst>
            </p:cNvPr>
            <p:cNvSpPr/>
            <p:nvPr/>
          </p:nvSpPr>
          <p:spPr>
            <a:xfrm>
              <a:off x="233212" y="81887"/>
              <a:ext cx="5100788" cy="3903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6C762D-2A5D-42CA-A962-03B5BE8D3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0" y="228600"/>
              <a:ext cx="4800600" cy="3600450"/>
            </a:xfrm>
            <a:custGeom>
              <a:avLst/>
              <a:gdLst>
                <a:gd name="connsiteX0" fmla="*/ 0 w 4800600"/>
                <a:gd name="connsiteY0" fmla="*/ 0 h 3600450"/>
                <a:gd name="connsiteX1" fmla="*/ 4800600 w 4800600"/>
                <a:gd name="connsiteY1" fmla="*/ 0 h 3600450"/>
                <a:gd name="connsiteX2" fmla="*/ 4800600 w 4800600"/>
                <a:gd name="connsiteY2" fmla="*/ 3600450 h 3600450"/>
                <a:gd name="connsiteX3" fmla="*/ 0 w 4800600"/>
                <a:gd name="connsiteY3" fmla="*/ 3600450 h 3600450"/>
                <a:gd name="connsiteX4" fmla="*/ 0 w 4800600"/>
                <a:gd name="connsiteY4" fmla="*/ 0 h 360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0" h="3600450" fill="none" extrusionOk="0">
                  <a:moveTo>
                    <a:pt x="0" y="0"/>
                  </a:moveTo>
                  <a:cubicBezTo>
                    <a:pt x="621945" y="145373"/>
                    <a:pt x="3363564" y="161488"/>
                    <a:pt x="4800600" y="0"/>
                  </a:cubicBezTo>
                  <a:cubicBezTo>
                    <a:pt x="4680120" y="1028565"/>
                    <a:pt x="4849317" y="2957238"/>
                    <a:pt x="4800600" y="3600450"/>
                  </a:cubicBezTo>
                  <a:cubicBezTo>
                    <a:pt x="3676247" y="3437078"/>
                    <a:pt x="1146461" y="3523042"/>
                    <a:pt x="0" y="3600450"/>
                  </a:cubicBezTo>
                  <a:cubicBezTo>
                    <a:pt x="117063" y="2089904"/>
                    <a:pt x="-18185" y="969050"/>
                    <a:pt x="0" y="0"/>
                  </a:cubicBezTo>
                  <a:close/>
                </a:path>
                <a:path w="4800600" h="3600450" stroke="0" extrusionOk="0">
                  <a:moveTo>
                    <a:pt x="0" y="0"/>
                  </a:moveTo>
                  <a:cubicBezTo>
                    <a:pt x="733862" y="41739"/>
                    <a:pt x="3757347" y="-96622"/>
                    <a:pt x="4800600" y="0"/>
                  </a:cubicBezTo>
                  <a:cubicBezTo>
                    <a:pt x="4908279" y="828728"/>
                    <a:pt x="4826180" y="2811183"/>
                    <a:pt x="4800600" y="3600450"/>
                  </a:cubicBezTo>
                  <a:cubicBezTo>
                    <a:pt x="2420596" y="3656856"/>
                    <a:pt x="1447703" y="3751934"/>
                    <a:pt x="0" y="3600450"/>
                  </a:cubicBezTo>
                  <a:cubicBezTo>
                    <a:pt x="93920" y="1941645"/>
                    <a:pt x="-37008" y="1632711"/>
                    <a:pt x="0" y="0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98104383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7F4E8C-D794-438D-982A-8BC1E77EC529}"/>
              </a:ext>
            </a:extLst>
          </p:cNvPr>
          <p:cNvGrpSpPr/>
          <p:nvPr/>
        </p:nvGrpSpPr>
        <p:grpSpPr>
          <a:xfrm rot="21229382">
            <a:off x="6707187" y="11223"/>
            <a:ext cx="4949614" cy="3543661"/>
            <a:chOff x="674498" y="2853361"/>
            <a:chExt cx="5650101" cy="390325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1C398B-6953-4BF6-A8B2-AA95B058671F}"/>
                </a:ext>
              </a:extLst>
            </p:cNvPr>
            <p:cNvSpPr/>
            <p:nvPr/>
          </p:nvSpPr>
          <p:spPr>
            <a:xfrm>
              <a:off x="674498" y="2853361"/>
              <a:ext cx="5650101" cy="3903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409A1E-7277-4B75-9316-1ED0D7CD8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6229" y="3184666"/>
              <a:ext cx="5446638" cy="3063734"/>
            </a:xfrm>
            <a:custGeom>
              <a:avLst/>
              <a:gdLst>
                <a:gd name="connsiteX0" fmla="*/ 0 w 5446638"/>
                <a:gd name="connsiteY0" fmla="*/ 0 h 3063734"/>
                <a:gd name="connsiteX1" fmla="*/ 5446638 w 5446638"/>
                <a:gd name="connsiteY1" fmla="*/ 0 h 3063734"/>
                <a:gd name="connsiteX2" fmla="*/ 5446638 w 5446638"/>
                <a:gd name="connsiteY2" fmla="*/ 3063734 h 3063734"/>
                <a:gd name="connsiteX3" fmla="*/ 0 w 5446638"/>
                <a:gd name="connsiteY3" fmla="*/ 3063734 h 3063734"/>
                <a:gd name="connsiteX4" fmla="*/ 0 w 5446638"/>
                <a:gd name="connsiteY4" fmla="*/ 0 h 30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6638" h="3063734" fill="none" extrusionOk="0">
                  <a:moveTo>
                    <a:pt x="0" y="0"/>
                  </a:moveTo>
                  <a:cubicBezTo>
                    <a:pt x="2588631" y="-64632"/>
                    <a:pt x="4289409" y="144267"/>
                    <a:pt x="5446638" y="0"/>
                  </a:cubicBezTo>
                  <a:cubicBezTo>
                    <a:pt x="5403969" y="1045234"/>
                    <a:pt x="5342185" y="2020033"/>
                    <a:pt x="5446638" y="3063734"/>
                  </a:cubicBezTo>
                  <a:cubicBezTo>
                    <a:pt x="2877076" y="3136416"/>
                    <a:pt x="1870367" y="2959830"/>
                    <a:pt x="0" y="3063734"/>
                  </a:cubicBezTo>
                  <a:cubicBezTo>
                    <a:pt x="38853" y="2748403"/>
                    <a:pt x="41896" y="904366"/>
                    <a:pt x="0" y="0"/>
                  </a:cubicBezTo>
                  <a:close/>
                </a:path>
                <a:path w="5446638" h="3063734" stroke="0" extrusionOk="0">
                  <a:moveTo>
                    <a:pt x="0" y="0"/>
                  </a:moveTo>
                  <a:cubicBezTo>
                    <a:pt x="2485919" y="10583"/>
                    <a:pt x="2972334" y="62673"/>
                    <a:pt x="5446638" y="0"/>
                  </a:cubicBezTo>
                  <a:cubicBezTo>
                    <a:pt x="5493819" y="631770"/>
                    <a:pt x="5332693" y="2404388"/>
                    <a:pt x="5446638" y="3063734"/>
                  </a:cubicBezTo>
                  <a:cubicBezTo>
                    <a:pt x="4246613" y="2999581"/>
                    <a:pt x="1637643" y="3040906"/>
                    <a:pt x="0" y="3063734"/>
                  </a:cubicBezTo>
                  <a:cubicBezTo>
                    <a:pt x="73073" y="1979249"/>
                    <a:pt x="-59079" y="830352"/>
                    <a:pt x="0" y="0"/>
                  </a:cubicBezTo>
                  <a:close/>
                </a:path>
              </a:pathLst>
            </a:custGeom>
            <a:ln w="28575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74273603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AE09E6-F426-4F71-ABCD-375A19D8ABDA}"/>
              </a:ext>
            </a:extLst>
          </p:cNvPr>
          <p:cNvGrpSpPr/>
          <p:nvPr/>
        </p:nvGrpSpPr>
        <p:grpSpPr>
          <a:xfrm rot="170567" flipH="1">
            <a:off x="7492843" y="3152764"/>
            <a:ext cx="4298870" cy="2987499"/>
            <a:chOff x="5943600" y="119419"/>
            <a:chExt cx="5562600" cy="38657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4E2813-F4BD-496F-8C47-F5BE2A9CBA0E}"/>
                </a:ext>
              </a:extLst>
            </p:cNvPr>
            <p:cNvSpPr/>
            <p:nvPr/>
          </p:nvSpPr>
          <p:spPr>
            <a:xfrm>
              <a:off x="5943600" y="119419"/>
              <a:ext cx="5562600" cy="3865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985937-31A6-4C2C-B246-7E0E9172F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1000"/>
                      </a14:imgEffect>
                    </a14:imgLayer>
                  </a14:imgProps>
                </a:ext>
              </a:extLst>
            </a:blip>
            <a:srcRect r="17887"/>
            <a:stretch/>
          </p:blipFill>
          <p:spPr>
            <a:xfrm>
              <a:off x="6096000" y="226751"/>
              <a:ext cx="5253188" cy="3598601"/>
            </a:xfrm>
            <a:custGeom>
              <a:avLst/>
              <a:gdLst>
                <a:gd name="connsiteX0" fmla="*/ 0 w 5253188"/>
                <a:gd name="connsiteY0" fmla="*/ 0 h 3598601"/>
                <a:gd name="connsiteX1" fmla="*/ 5253188 w 5253188"/>
                <a:gd name="connsiteY1" fmla="*/ 0 h 3598601"/>
                <a:gd name="connsiteX2" fmla="*/ 5253188 w 5253188"/>
                <a:gd name="connsiteY2" fmla="*/ 3598601 h 3598601"/>
                <a:gd name="connsiteX3" fmla="*/ 0 w 5253188"/>
                <a:gd name="connsiteY3" fmla="*/ 3598601 h 3598601"/>
                <a:gd name="connsiteX4" fmla="*/ 0 w 5253188"/>
                <a:gd name="connsiteY4" fmla="*/ 0 h 359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188" h="3598601" fill="none" extrusionOk="0">
                  <a:moveTo>
                    <a:pt x="0" y="0"/>
                  </a:moveTo>
                  <a:cubicBezTo>
                    <a:pt x="2606490" y="42269"/>
                    <a:pt x="3521197" y="-105314"/>
                    <a:pt x="5253188" y="0"/>
                  </a:cubicBezTo>
                  <a:cubicBezTo>
                    <a:pt x="5128388" y="569000"/>
                    <a:pt x="5173153" y="2886281"/>
                    <a:pt x="5253188" y="3598601"/>
                  </a:cubicBezTo>
                  <a:cubicBezTo>
                    <a:pt x="4675461" y="3549616"/>
                    <a:pt x="1400995" y="3484413"/>
                    <a:pt x="0" y="3598601"/>
                  </a:cubicBezTo>
                  <a:cubicBezTo>
                    <a:pt x="-110558" y="1954922"/>
                    <a:pt x="122860" y="1193394"/>
                    <a:pt x="0" y="0"/>
                  </a:cubicBezTo>
                  <a:close/>
                </a:path>
                <a:path w="5253188" h="3598601" stroke="0" extrusionOk="0">
                  <a:moveTo>
                    <a:pt x="0" y="0"/>
                  </a:moveTo>
                  <a:cubicBezTo>
                    <a:pt x="2344960" y="77816"/>
                    <a:pt x="3933429" y="29942"/>
                    <a:pt x="5253188" y="0"/>
                  </a:cubicBezTo>
                  <a:cubicBezTo>
                    <a:pt x="5138115" y="365783"/>
                    <a:pt x="5361007" y="3093641"/>
                    <a:pt x="5253188" y="3598601"/>
                  </a:cubicBezTo>
                  <a:cubicBezTo>
                    <a:pt x="4309170" y="3574574"/>
                    <a:pt x="2363884" y="3761574"/>
                    <a:pt x="0" y="3598601"/>
                  </a:cubicBezTo>
                  <a:cubicBezTo>
                    <a:pt x="-76096" y="1812974"/>
                    <a:pt x="-63807" y="862762"/>
                    <a:pt x="0" y="0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850533748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80B396-257D-4254-AFBD-CF3D90596765}"/>
              </a:ext>
            </a:extLst>
          </p:cNvPr>
          <p:cNvGrpSpPr/>
          <p:nvPr/>
        </p:nvGrpSpPr>
        <p:grpSpPr>
          <a:xfrm>
            <a:off x="204560" y="3832090"/>
            <a:ext cx="4145409" cy="2809083"/>
            <a:chOff x="1063344" y="3262835"/>
            <a:chExt cx="5077356" cy="344060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16239B2-DB6D-4B8F-8F53-71A94A10989D}"/>
                </a:ext>
              </a:extLst>
            </p:cNvPr>
            <p:cNvSpPr/>
            <p:nvPr/>
          </p:nvSpPr>
          <p:spPr>
            <a:xfrm flipH="1">
              <a:off x="1063344" y="3262835"/>
              <a:ext cx="5077356" cy="3440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B016E60-69CE-4BF9-83D6-1BDDE4F3D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4948" y="3382937"/>
              <a:ext cx="4800600" cy="3200400"/>
            </a:xfrm>
            <a:custGeom>
              <a:avLst/>
              <a:gdLst>
                <a:gd name="connsiteX0" fmla="*/ 0 w 4800600"/>
                <a:gd name="connsiteY0" fmla="*/ 0 h 3200400"/>
                <a:gd name="connsiteX1" fmla="*/ 4800600 w 4800600"/>
                <a:gd name="connsiteY1" fmla="*/ 0 h 3200400"/>
                <a:gd name="connsiteX2" fmla="*/ 4800600 w 4800600"/>
                <a:gd name="connsiteY2" fmla="*/ 3200400 h 3200400"/>
                <a:gd name="connsiteX3" fmla="*/ 0 w 4800600"/>
                <a:gd name="connsiteY3" fmla="*/ 3200400 h 3200400"/>
                <a:gd name="connsiteX4" fmla="*/ 0 w 4800600"/>
                <a:gd name="connsiteY4" fmla="*/ 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0" h="3200400" fill="none" extrusionOk="0">
                  <a:moveTo>
                    <a:pt x="0" y="0"/>
                  </a:moveTo>
                  <a:cubicBezTo>
                    <a:pt x="1400443" y="163946"/>
                    <a:pt x="4175459" y="97775"/>
                    <a:pt x="4800600" y="0"/>
                  </a:cubicBezTo>
                  <a:cubicBezTo>
                    <a:pt x="4825698" y="1343775"/>
                    <a:pt x="4738925" y="1810526"/>
                    <a:pt x="4800600" y="3200400"/>
                  </a:cubicBezTo>
                  <a:cubicBezTo>
                    <a:pt x="3989879" y="3364357"/>
                    <a:pt x="2115743" y="3114147"/>
                    <a:pt x="0" y="3200400"/>
                  </a:cubicBezTo>
                  <a:cubicBezTo>
                    <a:pt x="86780" y="2669625"/>
                    <a:pt x="168361" y="557167"/>
                    <a:pt x="0" y="0"/>
                  </a:cubicBezTo>
                  <a:close/>
                </a:path>
                <a:path w="4800600" h="3200400" stroke="0" extrusionOk="0">
                  <a:moveTo>
                    <a:pt x="0" y="0"/>
                  </a:moveTo>
                  <a:cubicBezTo>
                    <a:pt x="1931609" y="100780"/>
                    <a:pt x="3567304" y="128743"/>
                    <a:pt x="4800600" y="0"/>
                  </a:cubicBezTo>
                  <a:cubicBezTo>
                    <a:pt x="4730674" y="573672"/>
                    <a:pt x="4875636" y="1620992"/>
                    <a:pt x="4800600" y="3200400"/>
                  </a:cubicBezTo>
                  <a:cubicBezTo>
                    <a:pt x="2446656" y="3062316"/>
                    <a:pt x="2249187" y="3244303"/>
                    <a:pt x="0" y="3200400"/>
                  </a:cubicBezTo>
                  <a:cubicBezTo>
                    <a:pt x="-149205" y="1638378"/>
                    <a:pt x="104846" y="1299558"/>
                    <a:pt x="0" y="0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862733460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F01D1804-ABDD-4A88-B8C2-94AC9C62CB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4338437" y="3153826"/>
            <a:ext cx="3783755" cy="37440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14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A8F16-8469-49EC-BB54-9E435BB50A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4D430-E583-4D1A-ABCF-C5C193DEF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20" b="93651" l="9934" r="89956">
                        <a14:foregroundMark x1="28918" y1="77778" x2="28918" y2="77778"/>
                        <a14:foregroundMark x1="25166" y1="83774" x2="25166" y2="83774"/>
                        <a14:foregroundMark x1="31347" y1="81393" x2="31347" y2="81393"/>
                        <a14:foregroundMark x1="32781" y1="79806" x2="32781" y2="79806"/>
                        <a14:foregroundMark x1="33113" y1="80952" x2="33113" y2="80952"/>
                        <a14:foregroundMark x1="34658" y1="79806" x2="34658" y2="79806"/>
                        <a14:foregroundMark x1="34547" y1="88360" x2="34547" y2="88360"/>
                        <a14:foregroundMark x1="46468" y1="86949" x2="46468" y2="86949"/>
                        <a14:foregroundMark x1="62583" y1="76543" x2="62583" y2="76543"/>
                        <a14:foregroundMark x1="67439" y1="93034" x2="67439" y2="93034"/>
                        <a14:foregroundMark x1="69757" y1="91358" x2="69757" y2="91358"/>
                        <a14:foregroundMark x1="51656" y1="74691" x2="51656" y2="74691"/>
                        <a14:foregroundMark x1="37417" y1="80335" x2="50000" y2="75661"/>
                        <a14:foregroundMark x1="50000" y1="75661" x2="50000" y2="75573"/>
                        <a14:foregroundMark x1="55519" y1="71781" x2="58057" y2="65873"/>
                        <a14:foregroundMark x1="73289" y1="89859" x2="73289" y2="89859"/>
                        <a14:foregroundMark x1="74503" y1="91799" x2="74503" y2="91799"/>
                        <a14:foregroundMark x1="66998" y1="93651" x2="66998" y2="93651"/>
                        <a14:foregroundMark x1="81457" y1="92328" x2="81457" y2="92328"/>
                        <a14:foregroundMark x1="37638" y1="22663" x2="37748" y2="25750"/>
                        <a14:foregroundMark x1="33664" y1="13845" x2="41060" y2="14727"/>
                        <a14:foregroundMark x1="40949" y1="14550" x2="39625" y2="26102"/>
                        <a14:foregroundMark x1="22848" y1="13933" x2="31457" y2="13492"/>
                        <a14:foregroundMark x1="36755" y1="5820" x2="39294" y2="8025"/>
                        <a14:foregroundMark x1="49448" y1="19312" x2="49448" y2="19312"/>
                        <a14:foregroundMark x1="54636" y1="18078" x2="54636" y2="18078"/>
                        <a14:foregroundMark x1="56181" y1="16314" x2="56181" y2="16578"/>
                        <a14:foregroundMark x1="54194" y1="23104" x2="54194" y2="23104"/>
                        <a14:foregroundMark x1="84989" y1="40741" x2="84989" y2="40741"/>
                        <a14:foregroundMark x1="79912" y1="40212" x2="79912" y2="40212"/>
                        <a14:foregroundMark x1="80132" y1="43915" x2="80132" y2="43915"/>
                        <a14:foregroundMark x1="81015" y1="45238" x2="81015" y2="45238"/>
                        <a14:foregroundMark x1="77925" y1="47619" x2="77925" y2="47619"/>
                        <a14:foregroundMark x1="83885" y1="44444" x2="83885" y2="44444"/>
                        <a14:foregroundMark x1="81788" y1="45855" x2="81788" y2="45855"/>
                        <a14:foregroundMark x1="87196" y1="46208" x2="87196" y2="46208"/>
                        <a14:foregroundMark x1="88521" y1="42681" x2="88521" y2="42681"/>
                        <a14:foregroundMark x1="85872" y1="41799" x2="85872" y2="41799"/>
                      </a14:backgroundRemoval>
                    </a14:imgEffect>
                  </a14:imgLayer>
                </a14:imgProps>
              </a:ext>
            </a:extLst>
          </a:blip>
          <a:srcRect l="13590" t="3289" b="4489"/>
          <a:stretch/>
        </p:blipFill>
        <p:spPr>
          <a:xfrm>
            <a:off x="0" y="-12193"/>
            <a:ext cx="5135872" cy="68607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4DA76DB-C641-4EC2-AC2C-27EC865E8999}"/>
              </a:ext>
            </a:extLst>
          </p:cNvPr>
          <p:cNvGrpSpPr/>
          <p:nvPr/>
        </p:nvGrpSpPr>
        <p:grpSpPr>
          <a:xfrm>
            <a:off x="2773672" y="3733800"/>
            <a:ext cx="1600200" cy="762000"/>
            <a:chOff x="2773672" y="3733800"/>
            <a:chExt cx="1600200" cy="762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48ED9A-D0AC-4E9B-81CD-00AFBC116A99}"/>
                </a:ext>
              </a:extLst>
            </p:cNvPr>
            <p:cNvSpPr/>
            <p:nvPr/>
          </p:nvSpPr>
          <p:spPr>
            <a:xfrm>
              <a:off x="3230872" y="3733800"/>
              <a:ext cx="1143000" cy="533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800" b="1" u="sng">
                  <a:solidFill>
                    <a:schemeClr val="bg1"/>
                  </a:solidFill>
                  <a:latin typeface="Farsan" panose="00000500000000000000" pitchFamily="2" charset="0"/>
                  <a:cs typeface="Farsan" panose="00000500000000000000" pitchFamily="2" charset="0"/>
                </a:rPr>
                <a:t>Phú Yên</a:t>
              </a:r>
              <a:endParaRPr lang="en-US" sz="2800" b="1" u="sng">
                <a:solidFill>
                  <a:schemeClr val="bg1"/>
                </a:solidFill>
                <a:latin typeface="Farsan" panose="00000500000000000000" pitchFamily="2" charset="0"/>
                <a:cs typeface="Farsan" panose="00000500000000000000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AAD3D99-F452-4916-BD1B-A74467362F1C}"/>
                </a:ext>
              </a:extLst>
            </p:cNvPr>
            <p:cNvSpPr/>
            <p:nvPr/>
          </p:nvSpPr>
          <p:spPr>
            <a:xfrm>
              <a:off x="2773672" y="4343400"/>
              <a:ext cx="152400" cy="152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CD6267-9B7F-4E73-AC38-9CA7ADB4192B}"/>
                </a:ext>
              </a:extLst>
            </p:cNvPr>
            <p:cNvCxnSpPr>
              <a:cxnSpLocks/>
              <a:stCxn id="9" idx="6"/>
              <a:endCxn id="8" idx="1"/>
            </p:cNvCxnSpPr>
            <p:nvPr/>
          </p:nvCxnSpPr>
          <p:spPr>
            <a:xfrm flipV="1">
              <a:off x="2926072" y="4000500"/>
              <a:ext cx="304800" cy="41910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40D516D-30FC-4D64-A225-E68312CE84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39" b="94176" l="64504" r="96088">
                        <a14:foregroundMark x1="67176" y1="63636" x2="67748" y2="71023"/>
                        <a14:foregroundMark x1="67748" y1="71023" x2="70515" y2="78551"/>
                        <a14:foregroundMark x1="70515" y1="78551" x2="71088" y2="77273"/>
                        <a14:foregroundMark x1="71374" y1="57386" x2="68702" y2="62500"/>
                        <a14:foregroundMark x1="67939" y1="80824" x2="79008" y2="87784"/>
                        <a14:foregroundMark x1="79008" y1="87784" x2="81202" y2="86790"/>
                        <a14:foregroundMark x1="64504" y1="72301" x2="66794" y2="79545"/>
                        <a14:foregroundMark x1="68034" y1="58239" x2="73378" y2="55256"/>
                        <a14:foregroundMark x1="73378" y1="55256" x2="74905" y2="55398"/>
                        <a14:foregroundMark x1="85973" y1="47727" x2="91889" y2="45739"/>
                        <a14:foregroundMark x1="91889" y1="45739" x2="93798" y2="49148"/>
                        <a14:foregroundMark x1="95324" y1="52131" x2="94752" y2="60795"/>
                        <a14:foregroundMark x1="94752" y1="60795" x2="94656" y2="60938"/>
                        <a14:foregroundMark x1="89122" y1="56250" x2="88168" y2="73722"/>
                        <a14:foregroundMark x1="88168" y1="73722" x2="88359" y2="73011"/>
                        <a14:foregroundMark x1="90744" y1="55966" x2="89313" y2="71165"/>
                        <a14:foregroundMark x1="71374" y1="85511" x2="83492" y2="86506"/>
                        <a14:foregroundMark x1="83492" y1="86506" x2="83588" y2="85938"/>
                        <a14:foregroundMark x1="73473" y1="77131" x2="76240" y2="85369"/>
                        <a14:foregroundMark x1="70706" y1="91619" x2="89695" y2="83807"/>
                        <a14:foregroundMark x1="77195" y1="93182" x2="84065" y2="90909"/>
                        <a14:foregroundMark x1="72805" y1="94460" x2="75954" y2="93324"/>
                        <a14:foregroundMark x1="86069" y1="66761" x2="87023" y2="65483"/>
                        <a14:foregroundMark x1="83588" y1="65625" x2="86260" y2="67045"/>
                        <a14:foregroundMark x1="90363" y1="74574" x2="90744" y2="82102"/>
                        <a14:foregroundMark x1="92176" y1="74716" x2="92271" y2="81250"/>
                        <a14:foregroundMark x1="90267" y1="77131" x2="89408" y2="80540"/>
                        <a14:foregroundMark x1="92844" y1="63494" x2="93893" y2="78267"/>
                        <a14:foregroundMark x1="95134" y1="63636" x2="95706" y2="78977"/>
                        <a14:foregroundMark x1="96088" y1="54261" x2="95992" y2="65767"/>
                        <a14:foregroundMark x1="69370" y1="58665" x2="79771" y2="54830"/>
                        <a14:foregroundMark x1="79771" y1="54830" x2="84733" y2="50000"/>
                      </a14:backgroundRemoval>
                    </a14:imgEffect>
                  </a14:imgLayer>
                </a14:imgProps>
              </a:ext>
            </a:extLst>
          </a:blip>
          <a:srcRect l="64213" t="41477" r="1436" b="3978"/>
          <a:stretch/>
        </p:blipFill>
        <p:spPr>
          <a:xfrm>
            <a:off x="6269832" y="746159"/>
            <a:ext cx="3447078" cy="36768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04C0D5-C8D1-4F10-B646-490EE7535E78}"/>
              </a:ext>
            </a:extLst>
          </p:cNvPr>
          <p:cNvSpPr txBox="1"/>
          <p:nvPr/>
        </p:nvSpPr>
        <p:spPr>
          <a:xfrm>
            <a:off x="5425435" y="242041"/>
            <a:ext cx="51358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>
                <a:latin typeface="#9Slide07 SVNDessert Menu Scrip" panose="00000500000000000000" pitchFamily="2" charset="0"/>
              </a:rPr>
              <a:t>3) Th</a:t>
            </a:r>
            <a:r>
              <a:rPr lang="vi-VN" sz="4000">
                <a:latin typeface="#9Slide07 SVNDessert Menu Scrip" panose="00000500000000000000" pitchFamily="2" charset="0"/>
              </a:rPr>
              <a:t>ương</a:t>
            </a:r>
            <a:r>
              <a:rPr lang="en-SG" sz="4000">
                <a:latin typeface="#9Slide07 SVNDessert Menu Scrip" panose="00000500000000000000" pitchFamily="2" charset="0"/>
              </a:rPr>
              <a:t> nhớ mò o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69F1A-0165-40E1-A9DC-850DFA2F7F10}"/>
              </a:ext>
            </a:extLst>
          </p:cNvPr>
          <p:cNvSpPr txBox="1"/>
          <p:nvPr/>
        </p:nvSpPr>
        <p:spPr>
          <a:xfrm>
            <a:off x="3962400" y="4518820"/>
            <a:ext cx="8061943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 mò o đ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ược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ng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ười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dân đan thành dụng cụ bắt cá. Anh chị đã sử dụng nó để làm thành những chiếc đèn lồng xinh xắn cho các em nhỏ.</a:t>
            </a:r>
            <a:endParaRPr lang="en-US" sz="36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7DF3F-AE06-4706-B8C9-83703CD9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3E161B-5075-4C3B-A341-A2FF0BDD4FD2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930B4-E341-48D2-9955-D31D8D457D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0A9D4-C03B-4CA4-9D22-85FEDB2C3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7" b="90476" l="9977" r="92807">
                        <a14:foregroundMark x1="27378" y1="29400" x2="27378" y2="29400"/>
                        <a14:foregroundMark x1="25754" y1="23395" x2="25754" y2="23395"/>
                        <a14:foregroundMark x1="28538" y1="14079" x2="31787" y2="15321"/>
                        <a14:foregroundMark x1="32483" y1="10145" x2="34571" y2="13665"/>
                        <a14:foregroundMark x1="40371" y1="6832" x2="41299" y2="8489"/>
                        <a14:foregroundMark x1="48028" y1="3934" x2="48956" y2="6625"/>
                        <a14:foregroundMark x1="52668" y1="8075" x2="54292" y2="4762"/>
                        <a14:foregroundMark x1="58005" y1="7039" x2="60325" y2="3727"/>
                        <a14:foregroundMark x1="59861" y1="7660" x2="61949" y2="6004"/>
                        <a14:foregroundMark x1="63109" y1="10559" x2="67517" y2="7246"/>
                        <a14:foregroundMark x1="71230" y1="11801" x2="73086" y2="10766"/>
                        <a14:foregroundMark x1="25754" y1="22153" x2="29466" y2="22981"/>
                        <a14:foregroundMark x1="29002" y1="32919" x2="32947" y2="31470"/>
                        <a14:foregroundMark x1="29002" y1="36853" x2="32947" y2="34990"/>
                        <a14:foregroundMark x1="31555" y1="42029" x2="36195" y2="36853"/>
                        <a14:foregroundMark x1="45940" y1="43892" x2="43926" y2="47357"/>
                        <a14:foregroundMark x1="49800" y1="49061" x2="49652" y2="49896"/>
                        <a14:foregroundMark x1="50348" y1="45963" x2="49899" y2="48499"/>
                        <a14:foregroundMark x1="55452" y1="45549" x2="55220" y2="49896"/>
                        <a14:foregroundMark x1="14385" y1="85300" x2="27842" y2="86749"/>
                        <a14:foregroundMark x1="30162" y1="90890" x2="47100" y2="90683"/>
                        <a14:foregroundMark x1="47100" y1="90683" x2="47100" y2="90683"/>
                        <a14:foregroundMark x1="86775" y1="85300" x2="92807" y2="80952"/>
                        <a14:foregroundMark x1="88167" y1="78261" x2="91183" y2="80331"/>
                        <a14:foregroundMark x1="66125" y1="38716" x2="67086" y2="39681"/>
                        <a14:foregroundMark x1="68410" y1="41442" x2="69838" y2="42443"/>
                        <a14:foregroundMark x1="72622" y1="33333" x2="71230" y2="39752"/>
                        <a14:backgroundMark x1="64733" y1="38923" x2="65334" y2="39229"/>
                        <a14:backgroundMark x1="41995" y1="48654" x2="45476" y2="51967"/>
                        <a14:backgroundMark x1="66357" y1="40373" x2="68445" y2="41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95269" y="2971800"/>
            <a:ext cx="3702090" cy="414874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20AEFFB-1FB4-423B-8B4F-9EEB7B36EC9A}"/>
              </a:ext>
            </a:extLst>
          </p:cNvPr>
          <p:cNvSpPr/>
          <p:nvPr/>
        </p:nvSpPr>
        <p:spPr>
          <a:xfrm>
            <a:off x="1031412" y="609600"/>
            <a:ext cx="10129176" cy="2590219"/>
          </a:xfrm>
          <a:prstGeom prst="wedgeRoundRectCallout">
            <a:avLst>
              <a:gd name="adj1" fmla="val -35650"/>
              <a:gd name="adj2" fmla="val 64127"/>
              <a:gd name="adj3" fmla="val 16667"/>
            </a:avLst>
          </a:prstGeom>
          <a:solidFill>
            <a:srgbClr val="FFF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Em hãy giúp anh chị lựa chọn các bóng đèn hình con cá xinh xắn còn sử dụng đ</a:t>
            </a:r>
            <a:r>
              <a:rPr lang="vi-VN" sz="40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ược</a:t>
            </a:r>
            <a:r>
              <a:rPr lang="en-SG" sz="40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để gắn vào lồng đèn mò o nhé!</a:t>
            </a:r>
          </a:p>
        </p:txBody>
      </p:sp>
    </p:spTree>
    <p:extLst>
      <p:ext uri="{BB962C8B-B14F-4D97-AF65-F5344CB8AC3E}">
        <p14:creationId xmlns:p14="http://schemas.microsoft.com/office/powerpoint/2010/main" val="265810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7DF3F-AE06-4706-B8C9-83703CD9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F8A252-48C9-4FC3-95D1-81C2A70AB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3E161B-5075-4C3B-A341-A2FF0BDD4FD2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6852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2BD8D-DA35-4A9F-96AE-2DA173707740}"/>
              </a:ext>
            </a:extLst>
          </p:cNvPr>
          <p:cNvSpPr txBox="1"/>
          <p:nvPr/>
        </p:nvSpPr>
        <p:spPr>
          <a:xfrm>
            <a:off x="743787" y="411086"/>
            <a:ext cx="5181478" cy="1569660"/>
          </a:xfrm>
          <a:custGeom>
            <a:avLst/>
            <a:gdLst>
              <a:gd name="connsiteX0" fmla="*/ 0 w 5181478"/>
              <a:gd name="connsiteY0" fmla="*/ 0 h 1569660"/>
              <a:gd name="connsiteX1" fmla="*/ 679349 w 5181478"/>
              <a:gd name="connsiteY1" fmla="*/ 0 h 1569660"/>
              <a:gd name="connsiteX2" fmla="*/ 1255069 w 5181478"/>
              <a:gd name="connsiteY2" fmla="*/ 0 h 1569660"/>
              <a:gd name="connsiteX3" fmla="*/ 1934418 w 5181478"/>
              <a:gd name="connsiteY3" fmla="*/ 0 h 1569660"/>
              <a:gd name="connsiteX4" fmla="*/ 2613768 w 5181478"/>
              <a:gd name="connsiteY4" fmla="*/ 0 h 1569660"/>
              <a:gd name="connsiteX5" fmla="*/ 3241302 w 5181478"/>
              <a:gd name="connsiteY5" fmla="*/ 0 h 1569660"/>
              <a:gd name="connsiteX6" fmla="*/ 3920652 w 5181478"/>
              <a:gd name="connsiteY6" fmla="*/ 0 h 1569660"/>
              <a:gd name="connsiteX7" fmla="*/ 4340927 w 5181478"/>
              <a:gd name="connsiteY7" fmla="*/ 0 h 1569660"/>
              <a:gd name="connsiteX8" fmla="*/ 5181478 w 5181478"/>
              <a:gd name="connsiteY8" fmla="*/ 0 h 1569660"/>
              <a:gd name="connsiteX9" fmla="*/ 5181478 w 5181478"/>
              <a:gd name="connsiteY9" fmla="*/ 538917 h 1569660"/>
              <a:gd name="connsiteX10" fmla="*/ 5181478 w 5181478"/>
              <a:gd name="connsiteY10" fmla="*/ 1030743 h 1569660"/>
              <a:gd name="connsiteX11" fmla="*/ 5181478 w 5181478"/>
              <a:gd name="connsiteY11" fmla="*/ 1569660 h 1569660"/>
              <a:gd name="connsiteX12" fmla="*/ 4709388 w 5181478"/>
              <a:gd name="connsiteY12" fmla="*/ 1569660 h 1569660"/>
              <a:gd name="connsiteX13" fmla="*/ 4289112 w 5181478"/>
              <a:gd name="connsiteY13" fmla="*/ 1569660 h 1569660"/>
              <a:gd name="connsiteX14" fmla="*/ 3661578 w 5181478"/>
              <a:gd name="connsiteY14" fmla="*/ 1569660 h 1569660"/>
              <a:gd name="connsiteX15" fmla="*/ 3189488 w 5181478"/>
              <a:gd name="connsiteY15" fmla="*/ 1569660 h 1569660"/>
              <a:gd name="connsiteX16" fmla="*/ 2717397 w 5181478"/>
              <a:gd name="connsiteY16" fmla="*/ 1569660 h 1569660"/>
              <a:gd name="connsiteX17" fmla="*/ 2038048 w 5181478"/>
              <a:gd name="connsiteY17" fmla="*/ 1569660 h 1569660"/>
              <a:gd name="connsiteX18" fmla="*/ 1358699 w 5181478"/>
              <a:gd name="connsiteY18" fmla="*/ 1569660 h 1569660"/>
              <a:gd name="connsiteX19" fmla="*/ 886608 w 5181478"/>
              <a:gd name="connsiteY19" fmla="*/ 1569660 h 1569660"/>
              <a:gd name="connsiteX20" fmla="*/ 0 w 5181478"/>
              <a:gd name="connsiteY20" fmla="*/ 1569660 h 1569660"/>
              <a:gd name="connsiteX21" fmla="*/ 0 w 5181478"/>
              <a:gd name="connsiteY21" fmla="*/ 1046440 h 1569660"/>
              <a:gd name="connsiteX22" fmla="*/ 0 w 5181478"/>
              <a:gd name="connsiteY22" fmla="*/ 491827 h 1569660"/>
              <a:gd name="connsiteX23" fmla="*/ 0 w 5181478"/>
              <a:gd name="connsiteY23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81478" h="1569660" fill="none" extrusionOk="0">
                <a:moveTo>
                  <a:pt x="0" y="0"/>
                </a:moveTo>
                <a:cubicBezTo>
                  <a:pt x="222911" y="-73529"/>
                  <a:pt x="411619" y="25275"/>
                  <a:pt x="679349" y="0"/>
                </a:cubicBezTo>
                <a:cubicBezTo>
                  <a:pt x="947079" y="-25275"/>
                  <a:pt x="1053373" y="6598"/>
                  <a:pt x="1255069" y="0"/>
                </a:cubicBezTo>
                <a:cubicBezTo>
                  <a:pt x="1456765" y="-6598"/>
                  <a:pt x="1682514" y="39977"/>
                  <a:pt x="1934418" y="0"/>
                </a:cubicBezTo>
                <a:cubicBezTo>
                  <a:pt x="2186322" y="-39977"/>
                  <a:pt x="2304828" y="70255"/>
                  <a:pt x="2613768" y="0"/>
                </a:cubicBezTo>
                <a:cubicBezTo>
                  <a:pt x="2922708" y="-70255"/>
                  <a:pt x="2981182" y="64740"/>
                  <a:pt x="3241302" y="0"/>
                </a:cubicBezTo>
                <a:cubicBezTo>
                  <a:pt x="3501422" y="-64740"/>
                  <a:pt x="3653435" y="46267"/>
                  <a:pt x="3920652" y="0"/>
                </a:cubicBezTo>
                <a:cubicBezTo>
                  <a:pt x="4187869" y="-46267"/>
                  <a:pt x="4224794" y="3214"/>
                  <a:pt x="4340927" y="0"/>
                </a:cubicBezTo>
                <a:cubicBezTo>
                  <a:pt x="4457061" y="-3214"/>
                  <a:pt x="4995864" y="62647"/>
                  <a:pt x="5181478" y="0"/>
                </a:cubicBezTo>
                <a:cubicBezTo>
                  <a:pt x="5198755" y="160936"/>
                  <a:pt x="5168540" y="378616"/>
                  <a:pt x="5181478" y="538917"/>
                </a:cubicBezTo>
                <a:cubicBezTo>
                  <a:pt x="5194416" y="699218"/>
                  <a:pt x="5129100" y="859658"/>
                  <a:pt x="5181478" y="1030743"/>
                </a:cubicBezTo>
                <a:cubicBezTo>
                  <a:pt x="5233856" y="1201828"/>
                  <a:pt x="5156045" y="1405673"/>
                  <a:pt x="5181478" y="1569660"/>
                </a:cubicBezTo>
                <a:cubicBezTo>
                  <a:pt x="5020823" y="1578518"/>
                  <a:pt x="4808224" y="1550365"/>
                  <a:pt x="4709388" y="1569660"/>
                </a:cubicBezTo>
                <a:cubicBezTo>
                  <a:pt x="4610552" y="1588955"/>
                  <a:pt x="4423866" y="1527713"/>
                  <a:pt x="4289112" y="1569660"/>
                </a:cubicBezTo>
                <a:cubicBezTo>
                  <a:pt x="4154358" y="1611607"/>
                  <a:pt x="3829162" y="1543193"/>
                  <a:pt x="3661578" y="1569660"/>
                </a:cubicBezTo>
                <a:cubicBezTo>
                  <a:pt x="3493994" y="1596127"/>
                  <a:pt x="3375013" y="1560103"/>
                  <a:pt x="3189488" y="1569660"/>
                </a:cubicBezTo>
                <a:cubicBezTo>
                  <a:pt x="3003963" y="1579217"/>
                  <a:pt x="2867553" y="1536615"/>
                  <a:pt x="2717397" y="1569660"/>
                </a:cubicBezTo>
                <a:cubicBezTo>
                  <a:pt x="2567241" y="1602705"/>
                  <a:pt x="2247720" y="1558939"/>
                  <a:pt x="2038048" y="1569660"/>
                </a:cubicBezTo>
                <a:cubicBezTo>
                  <a:pt x="1828376" y="1580381"/>
                  <a:pt x="1504221" y="1567621"/>
                  <a:pt x="1358699" y="1569660"/>
                </a:cubicBezTo>
                <a:cubicBezTo>
                  <a:pt x="1213177" y="1571699"/>
                  <a:pt x="1043422" y="1520093"/>
                  <a:pt x="886608" y="1569660"/>
                </a:cubicBezTo>
                <a:cubicBezTo>
                  <a:pt x="729794" y="1619227"/>
                  <a:pt x="282606" y="1474632"/>
                  <a:pt x="0" y="1569660"/>
                </a:cubicBezTo>
                <a:cubicBezTo>
                  <a:pt x="-1938" y="1398389"/>
                  <a:pt x="38762" y="1156717"/>
                  <a:pt x="0" y="1046440"/>
                </a:cubicBezTo>
                <a:cubicBezTo>
                  <a:pt x="-38762" y="936163"/>
                  <a:pt x="23727" y="759375"/>
                  <a:pt x="0" y="491827"/>
                </a:cubicBezTo>
                <a:cubicBezTo>
                  <a:pt x="-23727" y="224279"/>
                  <a:pt x="28719" y="183548"/>
                  <a:pt x="0" y="0"/>
                </a:cubicBezTo>
                <a:close/>
              </a:path>
              <a:path w="5181478" h="1569660" stroke="0" extrusionOk="0">
                <a:moveTo>
                  <a:pt x="0" y="0"/>
                </a:moveTo>
                <a:cubicBezTo>
                  <a:pt x="147553" y="-56973"/>
                  <a:pt x="372580" y="16637"/>
                  <a:pt x="627535" y="0"/>
                </a:cubicBezTo>
                <a:cubicBezTo>
                  <a:pt x="882490" y="-16637"/>
                  <a:pt x="998346" y="77466"/>
                  <a:pt x="1306884" y="0"/>
                </a:cubicBezTo>
                <a:cubicBezTo>
                  <a:pt x="1615422" y="-77466"/>
                  <a:pt x="1764045" y="8717"/>
                  <a:pt x="1934418" y="0"/>
                </a:cubicBezTo>
                <a:cubicBezTo>
                  <a:pt x="2104791" y="-8717"/>
                  <a:pt x="2300660" y="26854"/>
                  <a:pt x="2458323" y="0"/>
                </a:cubicBezTo>
                <a:cubicBezTo>
                  <a:pt x="2615986" y="-26854"/>
                  <a:pt x="2784475" y="6727"/>
                  <a:pt x="2878599" y="0"/>
                </a:cubicBezTo>
                <a:cubicBezTo>
                  <a:pt x="2972723" y="-6727"/>
                  <a:pt x="3333805" y="41179"/>
                  <a:pt x="3454319" y="0"/>
                </a:cubicBezTo>
                <a:cubicBezTo>
                  <a:pt x="3574833" y="-41179"/>
                  <a:pt x="3800740" y="12564"/>
                  <a:pt x="3926409" y="0"/>
                </a:cubicBezTo>
                <a:cubicBezTo>
                  <a:pt x="4052078" y="-12564"/>
                  <a:pt x="4314432" y="21627"/>
                  <a:pt x="4450314" y="0"/>
                </a:cubicBezTo>
                <a:cubicBezTo>
                  <a:pt x="4586196" y="-21627"/>
                  <a:pt x="4839068" y="42603"/>
                  <a:pt x="5181478" y="0"/>
                </a:cubicBezTo>
                <a:cubicBezTo>
                  <a:pt x="5211399" y="260917"/>
                  <a:pt x="5169819" y="358462"/>
                  <a:pt x="5181478" y="538917"/>
                </a:cubicBezTo>
                <a:cubicBezTo>
                  <a:pt x="5193137" y="719372"/>
                  <a:pt x="5118953" y="924759"/>
                  <a:pt x="5181478" y="1062137"/>
                </a:cubicBezTo>
                <a:cubicBezTo>
                  <a:pt x="5244003" y="1199515"/>
                  <a:pt x="5127217" y="1343358"/>
                  <a:pt x="5181478" y="1569660"/>
                </a:cubicBezTo>
                <a:cubicBezTo>
                  <a:pt x="4952206" y="1599264"/>
                  <a:pt x="4829103" y="1529191"/>
                  <a:pt x="4709388" y="1569660"/>
                </a:cubicBezTo>
                <a:cubicBezTo>
                  <a:pt x="4589673" y="1610129"/>
                  <a:pt x="4304618" y="1552453"/>
                  <a:pt x="4133668" y="1569660"/>
                </a:cubicBezTo>
                <a:cubicBezTo>
                  <a:pt x="3962718" y="1586867"/>
                  <a:pt x="3697735" y="1556200"/>
                  <a:pt x="3506133" y="1569660"/>
                </a:cubicBezTo>
                <a:cubicBezTo>
                  <a:pt x="3314532" y="1583120"/>
                  <a:pt x="3187916" y="1542482"/>
                  <a:pt x="3034043" y="1569660"/>
                </a:cubicBezTo>
                <a:cubicBezTo>
                  <a:pt x="2880170" y="1596838"/>
                  <a:pt x="2725567" y="1564358"/>
                  <a:pt x="2613768" y="1569660"/>
                </a:cubicBezTo>
                <a:cubicBezTo>
                  <a:pt x="2501970" y="1574962"/>
                  <a:pt x="2311934" y="1553810"/>
                  <a:pt x="2089863" y="1569660"/>
                </a:cubicBezTo>
                <a:cubicBezTo>
                  <a:pt x="1867792" y="1585510"/>
                  <a:pt x="1755516" y="1561178"/>
                  <a:pt x="1514143" y="1569660"/>
                </a:cubicBezTo>
                <a:cubicBezTo>
                  <a:pt x="1272770" y="1578142"/>
                  <a:pt x="1122265" y="1548093"/>
                  <a:pt x="938423" y="1569660"/>
                </a:cubicBezTo>
                <a:cubicBezTo>
                  <a:pt x="754581" y="1591227"/>
                  <a:pt x="269220" y="1459221"/>
                  <a:pt x="0" y="1569660"/>
                </a:cubicBezTo>
                <a:cubicBezTo>
                  <a:pt x="-48101" y="1397522"/>
                  <a:pt x="41141" y="1275713"/>
                  <a:pt x="0" y="1093530"/>
                </a:cubicBezTo>
                <a:cubicBezTo>
                  <a:pt x="-41141" y="911347"/>
                  <a:pt x="36176" y="675279"/>
                  <a:pt x="0" y="538917"/>
                </a:cubicBezTo>
                <a:cubicBezTo>
                  <a:pt x="-36176" y="402555"/>
                  <a:pt x="31940" y="21580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660431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trong các từ cho d</a:t>
            </a:r>
            <a:r>
              <a:rPr lang="vi-VN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những từ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nghĩa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</a:t>
            </a:r>
            <a:r>
              <a:rPr lang="en-SG" sz="3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D97EC8-B36D-4834-BBAF-CE2D880530F4}"/>
              </a:ext>
            </a:extLst>
          </p:cNvPr>
          <p:cNvGrpSpPr/>
          <p:nvPr/>
        </p:nvGrpSpPr>
        <p:grpSpPr>
          <a:xfrm>
            <a:off x="232593" y="2162933"/>
            <a:ext cx="1940609" cy="1037467"/>
            <a:chOff x="232593" y="2162933"/>
            <a:chExt cx="1940609" cy="10374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A0EB99-0EE5-44C5-8EB4-65E772AB5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>
              <a:off x="232593" y="2162933"/>
              <a:ext cx="1940609" cy="99339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E477DD-8AE8-43A7-AEEB-3BF8EB5AE74A}"/>
                </a:ext>
              </a:extLst>
            </p:cNvPr>
            <p:cNvSpPr txBox="1"/>
            <p:nvPr/>
          </p:nvSpPr>
          <p:spPr>
            <a:xfrm>
              <a:off x="815670" y="2246293"/>
              <a:ext cx="10225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đồng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bào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4703D1F-458A-4040-B42A-6B0CBE6016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duotone>
              <a:srgbClr val="4FC1E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2222" r="98667">
                        <a14:foregroundMark x1="7111" y1="36889" x2="7111" y2="36889"/>
                        <a14:foregroundMark x1="91111" y1="53333" x2="92000" y2="54667"/>
                        <a14:foregroundMark x1="98667" y1="48889" x2="98667" y2="51111"/>
                        <a14:foregroundMark x1="4000" y1="66222" x2="5778" y2="65333"/>
                        <a14:foregroundMark x1="2667" y1="34667" x2="2667" y2="34667"/>
                        <a14:foregroundMark x1="2222" y1="68000" x2="2222" y2="69778"/>
                        <a14:foregroundMark x1="2222" y1="32444" x2="2222" y2="34222"/>
                      </a14:backgroundRemoval>
                    </a14:imgEffect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t="19022" b="22487"/>
          <a:stretch/>
        </p:blipFill>
        <p:spPr>
          <a:xfrm>
            <a:off x="211138" y="3547721"/>
            <a:ext cx="1940608" cy="1163056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2C2A14A4-344B-46B7-929C-CA55ADA67D64}"/>
              </a:ext>
            </a:extLst>
          </p:cNvPr>
          <p:cNvSpPr/>
          <p:nvPr/>
        </p:nvSpPr>
        <p:spPr>
          <a:xfrm>
            <a:off x="1033605" y="389070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61CED4-EE1A-4A3C-A0C9-EB651B2EE3DC}"/>
              </a:ext>
            </a:extLst>
          </p:cNvPr>
          <p:cNvSpPr txBox="1"/>
          <p:nvPr/>
        </p:nvSpPr>
        <p:spPr>
          <a:xfrm>
            <a:off x="743787" y="3720758"/>
            <a:ext cx="11662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nhân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dân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3616C1-E9FE-4F5B-8965-2D018DDC7F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rgbClr val="48CFA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89" b="72000" l="1778" r="96444">
                        <a14:foregroundMark x1="3556" y1="64444" x2="7111" y2="55556"/>
                        <a14:foregroundMark x1="1778" y1="35111" x2="3556" y2="37778"/>
                        <a14:foregroundMark x1="57333" y1="70667" x2="61333" y2="72444"/>
                        <a14:foregroundMark x1="1778" y1="68000" x2="9778" y2="63556"/>
                        <a14:foregroundMark x1="91111" y1="48000" x2="92444" y2="56000"/>
                        <a14:foregroundMark x1="51556" y1="30667" x2="61778" y2="29778"/>
                        <a14:foregroundMark x1="96444" y1="48000" x2="95556" y2="52889"/>
                        <a14:foregroundMark x1="54667" y1="29333" x2="64000" y2="29778"/>
                      </a14:backgroundRemoval>
                    </a14:imgEffect>
                  </a14:imgLayer>
                </a14:imgProps>
              </a:ext>
            </a:extLst>
          </a:blip>
          <a:srcRect t="23921" b="24889"/>
          <a:stretch/>
        </p:blipFill>
        <p:spPr>
          <a:xfrm>
            <a:off x="240277" y="5338203"/>
            <a:ext cx="2060022" cy="116186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701FCAA4-A736-4E5E-A3AB-D6662D9E0CD2}"/>
              </a:ext>
            </a:extLst>
          </p:cNvPr>
          <p:cNvSpPr/>
          <p:nvPr/>
        </p:nvSpPr>
        <p:spPr>
          <a:xfrm>
            <a:off x="1197324" y="5656035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7B6BF5-8BF1-4C2B-A7A6-0989B480223E}"/>
              </a:ext>
            </a:extLst>
          </p:cNvPr>
          <p:cNvSpPr txBox="1"/>
          <p:nvPr/>
        </p:nvSpPr>
        <p:spPr>
          <a:xfrm>
            <a:off x="690291" y="5470138"/>
            <a:ext cx="13587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chúng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548099-5B5D-4610-A96B-78A697F2C123}"/>
              </a:ext>
            </a:extLst>
          </p:cNvPr>
          <p:cNvGrpSpPr/>
          <p:nvPr/>
        </p:nvGrpSpPr>
        <p:grpSpPr>
          <a:xfrm>
            <a:off x="6282942" y="940101"/>
            <a:ext cx="1861509" cy="980921"/>
            <a:chOff x="6282942" y="940101"/>
            <a:chExt cx="1861509" cy="9809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F35AA2-DBAD-45C3-84D8-8A3444687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78" b="89778" l="889" r="98667">
                          <a14:foregroundMark x1="3556" y1="36889" x2="8889" y2="52444"/>
                          <a14:foregroundMark x1="889" y1="67111" x2="7111" y2="61333"/>
                          <a14:foregroundMark x1="93333" y1="47556" x2="98222" y2="57333"/>
                          <a14:foregroundMark x1="96444" y1="52000" x2="98667" y2="46667"/>
                        </a14:backgroundRemoval>
                      </a14:imgEffect>
                    </a14:imgLayer>
                  </a14:imgProps>
                </a:ext>
              </a:extLst>
            </a:blip>
            <a:srcRect t="23139" b="23527"/>
            <a:stretch/>
          </p:blipFill>
          <p:spPr>
            <a:xfrm flipH="1">
              <a:off x="6282942" y="940101"/>
              <a:ext cx="1861509" cy="98092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29BB1F-48DE-4DEA-B484-A2943596A1F1}"/>
                </a:ext>
              </a:extLst>
            </p:cNvPr>
            <p:cNvSpPr txBox="1"/>
            <p:nvPr/>
          </p:nvSpPr>
          <p:spPr>
            <a:xfrm>
              <a:off x="6407731" y="980573"/>
              <a:ext cx="1297164" cy="899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dân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tộc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E1FC83D-FA7D-4EF3-A238-594405DBD8D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rgbClr val="ED556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889" r="98667">
                        <a14:foregroundMark x1="3556" y1="36889" x2="8889" y2="52444"/>
                        <a14:foregroundMark x1="889" y1="67111" x2="7111" y2="61333"/>
                        <a14:foregroundMark x1="93333" y1="47556" x2="98222" y2="57333"/>
                        <a14:foregroundMark x1="96444" y1="52000" x2="98667" y2="46667"/>
                      </a14:backgroundRemoval>
                    </a14:imgEffect>
                  </a14:imgLayer>
                </a14:imgProps>
              </a:ext>
            </a:extLst>
          </a:blip>
          <a:srcRect t="23139" b="23527"/>
          <a:stretch/>
        </p:blipFill>
        <p:spPr>
          <a:xfrm flipH="1">
            <a:off x="6281846" y="2740409"/>
            <a:ext cx="1862605" cy="993391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A1F5A245-7CD1-49BD-B7C2-5DBEE1299F47}"/>
              </a:ext>
            </a:extLst>
          </p:cNvPr>
          <p:cNvSpPr/>
          <p:nvPr/>
        </p:nvSpPr>
        <p:spPr>
          <a:xfrm>
            <a:off x="6849029" y="2972001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70BF20-3C75-4D9C-80EB-2A1ED14B59EF}"/>
              </a:ext>
            </a:extLst>
          </p:cNvPr>
          <p:cNvSpPr txBox="1"/>
          <p:nvPr/>
        </p:nvSpPr>
        <p:spPr>
          <a:xfrm>
            <a:off x="6383309" y="2923073"/>
            <a:ext cx="13587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B388C6-6DBA-48A4-AAB6-DC6D114CE30A}"/>
              </a:ext>
            </a:extLst>
          </p:cNvPr>
          <p:cNvGrpSpPr/>
          <p:nvPr/>
        </p:nvGrpSpPr>
        <p:grpSpPr>
          <a:xfrm>
            <a:off x="6280584" y="3937758"/>
            <a:ext cx="1863867" cy="1015242"/>
            <a:chOff x="6280584" y="3809712"/>
            <a:chExt cx="1863867" cy="10152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344A56-4E4A-4AED-B641-CD03CC777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 flipH="1">
              <a:off x="6280584" y="3809712"/>
              <a:ext cx="1863867" cy="95410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4AF369-6DEF-435C-A8B2-474A24128505}"/>
                </a:ext>
              </a:extLst>
            </p:cNvPr>
            <p:cNvSpPr txBox="1"/>
            <p:nvPr/>
          </p:nvSpPr>
          <p:spPr>
            <a:xfrm>
              <a:off x="6398268" y="3870847"/>
              <a:ext cx="13587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nông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dân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ED7AB2-A955-440E-9791-1A1DA9B7C0B6}"/>
              </a:ext>
            </a:extLst>
          </p:cNvPr>
          <p:cNvGrpSpPr/>
          <p:nvPr/>
        </p:nvGrpSpPr>
        <p:grpSpPr>
          <a:xfrm>
            <a:off x="6366996" y="5152563"/>
            <a:ext cx="1862604" cy="1324285"/>
            <a:chOff x="6366996" y="5222493"/>
            <a:chExt cx="1862604" cy="13242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7177D5-ED4C-4A94-8EC6-4EF49DDFA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  <a:duotone>
                <a:srgbClr val="4FC1E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2222" r="98667">
                          <a14:foregroundMark x1="7111" y1="36889" x2="7111" y2="36889"/>
                          <a14:foregroundMark x1="91111" y1="53333" x2="92000" y2="54667"/>
                          <a14:foregroundMark x1="98667" y1="48889" x2="98667" y2="51111"/>
                          <a14:foregroundMark x1="4000" y1="66222" x2="5778" y2="65333"/>
                          <a14:foregroundMark x1="2667" y1="34667" x2="2667" y2="34667"/>
                          <a14:foregroundMark x1="2222" y1="68000" x2="2222" y2="69778"/>
                          <a14:foregroundMark x1="2222" y1="32444" x2="2222" y2="34222"/>
                        </a14:backgroundRemoval>
                      </a14:imgEffect>
                      <a14:imgEffect>
                        <a14:brightnessContrast contrast="-5000"/>
                      </a14:imgEffect>
                    </a14:imgLayer>
                  </a14:imgProps>
                </a:ext>
              </a:extLst>
            </a:blip>
            <a:srcRect t="19022" b="22487"/>
            <a:stretch/>
          </p:blipFill>
          <p:spPr>
            <a:xfrm flipH="1">
              <a:off x="6366996" y="5222493"/>
              <a:ext cx="1862604" cy="132428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AC8485-8460-42E3-AAE6-8CDA09A6175A}"/>
                </a:ext>
              </a:extLst>
            </p:cNvPr>
            <p:cNvSpPr txBox="1"/>
            <p:nvPr/>
          </p:nvSpPr>
          <p:spPr>
            <a:xfrm>
              <a:off x="6422919" y="5370655"/>
              <a:ext cx="1358722" cy="951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4D33164-75EA-45E9-957A-FBAA75B8321F}"/>
              </a:ext>
            </a:extLst>
          </p:cNvPr>
          <p:cNvSpPr txBox="1"/>
          <p:nvPr/>
        </p:nvSpPr>
        <p:spPr>
          <a:xfrm>
            <a:off x="2173202" y="2182917"/>
            <a:ext cx="40110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SG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hững ng</a:t>
            </a:r>
            <a:r>
              <a:rPr lang="vi-VN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cùng một giống nòi, dân tộc.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98BA3A-2045-4375-8178-ADD28A579B7D}"/>
              </a:ext>
            </a:extLst>
          </p:cNvPr>
          <p:cNvSpPr txBox="1"/>
          <p:nvPr/>
        </p:nvSpPr>
        <p:spPr>
          <a:xfrm>
            <a:off x="2115190" y="3299192"/>
            <a:ext cx="37949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SG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đảo những ng</a:t>
            </a:r>
            <a:r>
              <a:rPr lang="vi-VN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dân, thuộc mọi tầng lớp, đang sống trong một khu vực địa lí.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C72501-412B-4D09-A5AA-E3EDD60BF386}"/>
              </a:ext>
            </a:extLst>
          </p:cNvPr>
          <p:cNvSpPr txBox="1"/>
          <p:nvPr/>
        </p:nvSpPr>
        <p:spPr>
          <a:xfrm>
            <a:off x="2180148" y="5238136"/>
            <a:ext cx="40043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kumimoji="0" lang="en-SG" sz="28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 đảo những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 th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ường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quần chúng nhân dân.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818C73-7E38-47BC-AF97-7BE31FC63450}"/>
              </a:ext>
            </a:extLst>
          </p:cNvPr>
          <p:cNvSpPr txBox="1"/>
          <p:nvPr/>
        </p:nvSpPr>
        <p:spPr>
          <a:xfrm>
            <a:off x="8088741" y="383869"/>
            <a:ext cx="35698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cộng đồng 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hình thành trong lịch sử</a:t>
            </a:r>
            <a:r>
              <a:rPr lang="en-SG" sz="2800">
                <a:solidFill>
                  <a:srgbClr val="1D6F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chung lãnh thổ, quan hệ kinh tế, ngôn ngữ, văn hoá và tính cách.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D6F5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794796-6FB9-4716-BBAB-B67BE1D7EF8E}"/>
              </a:ext>
            </a:extLst>
          </p:cNvPr>
          <p:cNvSpPr txBox="1"/>
          <p:nvPr/>
        </p:nvSpPr>
        <p:spPr>
          <a:xfrm>
            <a:off x="8136367" y="2743200"/>
            <a:ext cx="36849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sống chung một khu vực</a:t>
            </a:r>
            <a:r>
              <a:rPr lang="en-SG" sz="2800">
                <a:solidFill>
                  <a:srgbClr val="C854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địa lí.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854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86AD36-9A89-4B5B-AFF3-7496AA35B333}"/>
              </a:ext>
            </a:extLst>
          </p:cNvPr>
          <p:cNvSpPr txBox="1"/>
          <p:nvPr/>
        </p:nvSpPr>
        <p:spPr>
          <a:xfrm>
            <a:off x="8137515" y="3959889"/>
            <a:ext cx="36849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lao động sản xuất nông nghiệp.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28CED2-8D05-4397-AA45-88A7D8566556}"/>
              </a:ext>
            </a:extLst>
          </p:cNvPr>
          <p:cNvSpPr txBox="1"/>
          <p:nvPr/>
        </p:nvSpPr>
        <p:spPr>
          <a:xfrm>
            <a:off x="8170161" y="5168205"/>
            <a:ext cx="39335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>
                <a:solidFill>
                  <a:srgbClr val="116B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116B8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đảo người đọc, xem, nghe trong quan hệ với tác giả, diễn viên...</a:t>
            </a:r>
          </a:p>
        </p:txBody>
      </p:sp>
    </p:spTree>
    <p:extLst>
      <p:ext uri="{BB962C8B-B14F-4D97-AF65-F5344CB8AC3E}">
        <p14:creationId xmlns:p14="http://schemas.microsoft.com/office/powerpoint/2010/main" val="3381235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  <p:bldP spid="21" grpId="0"/>
      <p:bldP spid="37" grpId="0" animBg="1"/>
      <p:bldP spid="22" grpId="0"/>
      <p:bldP spid="38" grpId="0" animBg="1"/>
      <p:bldP spid="26" grpId="0"/>
      <p:bldP spid="24" grpId="0"/>
      <p:bldP spid="25" grpId="0"/>
      <p:bldP spid="29" grpId="0"/>
      <p:bldP spid="30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7DF3F-AE06-4706-B8C9-83703CD9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" b="4993"/>
          <a:stretch/>
        </p:blipFill>
        <p:spPr>
          <a:xfrm flipH="1">
            <a:off x="-37122" y="0"/>
            <a:ext cx="1222912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3E161B-5075-4C3B-A341-A2FF0BDD4FD2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6852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B4EE695-53D9-4FDD-B4AA-7C9F5A401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43" b="53331" l="21891" r="82393">
                        <a14:foregroundMark x1="25601" y1="24182" x2="27377" y2="24788"/>
                        <a14:foregroundMark x1="60031" y1="49939" x2="65831" y2="48849"/>
                        <a14:foregroundMark x1="58412" y1="51393" x2="61599" y2="51110"/>
                        <a14:foregroundMark x1="77325" y1="50505" x2="80042" y2="50706"/>
                        <a14:foregroundMark x1="70690" y1="53088" x2="74765" y2="53088"/>
                        <a14:foregroundMark x1="82445" y1="51110" x2="81975" y2="53411"/>
                        <a14:foregroundMark x1="81975" y1="45176" x2="82445" y2="47840"/>
                        <a14:foregroundMark x1="45089" y1="15583" x2="46499" y2="18530"/>
                        <a14:foregroundMark x1="51202" y1="17844" x2="51881" y2="16754"/>
                        <a14:foregroundMark x1="56479" y1="16754" x2="56479" y2="16754"/>
                        <a14:foregroundMark x1="58412" y1="17965" x2="58412" y2="17965"/>
                        <a14:foregroundMark x1="63271" y1="19338" x2="63271" y2="19338"/>
                        <a14:foregroundMark x1="38662" y1="18853" x2="38662" y2="18853"/>
                        <a14:foregroundMark x1="31243" y1="22406" x2="31243" y2="22406"/>
                        <a14:foregroundMark x1="21891" y1="31893" x2="21891" y2="31893"/>
                        <a14:foregroundMark x1="24817" y1="37868" x2="24817" y2="37868"/>
                        <a14:foregroundMark x1="28945" y1="40816" x2="28945" y2="40816"/>
                        <a14:foregroundMark x1="27534" y1="43803" x2="27534" y2="43803"/>
                        <a14:foregroundMark x1="30982" y1="46871" x2="30982" y2="46871"/>
                        <a14:foregroundMark x1="42111" y1="51797" x2="42111" y2="51797"/>
                        <a14:foregroundMark x1="48276" y1="52200" x2="48276" y2="52200"/>
                        <a14:foregroundMark x1="52508" y1="52685" x2="52508" y2="52685"/>
                        <a14:foregroundMark x1="64525" y1="46548" x2="64525" y2="46548"/>
                        <a14:foregroundMark x1="22675" y1="32095" x2="22675" y2="32095"/>
                        <a14:foregroundMark x1="21891" y1="32015" x2="24556" y2="32418"/>
                        <a14:foregroundMark x1="46238" y1="26766" x2="46238" y2="27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12223" r="14023" b="46606"/>
          <a:stretch/>
        </p:blipFill>
        <p:spPr>
          <a:xfrm flipH="1">
            <a:off x="-146722" y="1548909"/>
            <a:ext cx="6672991" cy="531640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72211D7-C174-4544-88D7-1F232F0607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08" b="92954" l="7921" r="91832">
                        <a14:foregroundMark x1="83292" y1="12060" x2="62376" y2="10434"/>
                        <a14:foregroundMark x1="62376" y1="10434" x2="60520" y2="11518"/>
                        <a14:foregroundMark x1="66213" y1="11247" x2="50619" y2="16667"/>
                        <a14:foregroundMark x1="55817" y1="11518" x2="49381" y2="14499"/>
                        <a14:foregroundMark x1="58787" y1="11518" x2="49134" y2="12873"/>
                        <a14:foregroundMark x1="49134" y1="12873" x2="48639" y2="13279"/>
                        <a14:foregroundMark x1="50866" y1="13957" x2="44554" y2="13957"/>
                        <a14:foregroundMark x1="18317" y1="53117" x2="18193" y2="73577"/>
                        <a14:foregroundMark x1="18193" y1="73577" x2="47153" y2="81030"/>
                        <a14:foregroundMark x1="47153" y1="81030" x2="61262" y2="74119"/>
                        <a14:foregroundMark x1="85272" y1="58808" x2="80817" y2="71409"/>
                        <a14:foregroundMark x1="80817" y1="71409" x2="53094" y2="81843"/>
                        <a14:foregroundMark x1="53094" y1="81843" x2="48639" y2="78455"/>
                        <a14:foregroundMark x1="92079" y1="52846" x2="89233" y2="63821"/>
                        <a14:foregroundMark x1="89233" y1="63821" x2="78465" y2="77236"/>
                        <a14:foregroundMark x1="78465" y1="77236" x2="75124" y2="76558"/>
                        <a14:foregroundMark x1="86015" y1="53117" x2="84406" y2="66260"/>
                        <a14:foregroundMark x1="84406" y1="66260" x2="58540" y2="89295"/>
                        <a14:foregroundMark x1="58540" y1="89295" x2="47277" y2="91328"/>
                        <a14:foregroundMark x1="85025" y1="81165" x2="76114" y2="86450"/>
                        <a14:foregroundMark x1="76114" y1="86450" x2="48020" y2="87398"/>
                        <a14:foregroundMark x1="48020" y1="87398" x2="41708" y2="84146"/>
                        <a14:foregroundMark x1="61262" y1="93089" x2="29208" y2="84417"/>
                        <a14:foregroundMark x1="29208" y1="84417" x2="26856" y2="84688"/>
                        <a14:foregroundMark x1="36510" y1="92005" x2="23886" y2="91328"/>
                        <a14:foregroundMark x1="84158" y1="31030" x2="86139" y2="58130"/>
                        <a14:foregroundMark x1="88614" y1="30488" x2="90965" y2="43360"/>
                        <a14:foregroundMark x1="90965" y1="43360" x2="90718" y2="43360"/>
                        <a14:foregroundMark x1="13985" y1="31436" x2="13614" y2="75610"/>
                        <a14:foregroundMark x1="13614" y1="75610" x2="13614" y2="75610"/>
                        <a14:foregroundMark x1="47277" y1="42818" x2="34901" y2="64770"/>
                        <a14:foregroundMark x1="34901" y1="64770" x2="35149" y2="64228"/>
                        <a14:foregroundMark x1="44183" y1="41870" x2="35149" y2="55149"/>
                        <a14:foregroundMark x1="25248" y1="33469" x2="28589" y2="54201"/>
                        <a14:foregroundMark x1="29332" y1="40650" x2="34530" y2="47019"/>
                        <a14:foregroundMark x1="13861" y1="34417" x2="9158" y2="51491"/>
                        <a14:foregroundMark x1="9158" y1="51491" x2="9158" y2="76152"/>
                        <a14:foregroundMark x1="9158" y1="76152" x2="11139" y2="76558"/>
                        <a14:foregroundMark x1="9282" y1="31978" x2="7921" y2="38889"/>
                        <a14:foregroundMark x1="58540" y1="8808" x2="48267" y2="10569"/>
                        <a14:foregroundMark x1="48267" y1="10569" x2="48267" y2="10840"/>
                      </a14:backgroundRemoval>
                    </a14:imgEffect>
                  </a14:imgLayer>
                </a14:imgProps>
              </a:ext>
            </a:extLst>
          </a:blip>
          <a:srcRect t="4091" b="4021"/>
          <a:stretch/>
        </p:blipFill>
        <p:spPr>
          <a:xfrm flipH="1">
            <a:off x="6257198" y="1717469"/>
            <a:ext cx="5960873" cy="5002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C2BD8D-DA35-4A9F-96AE-2DA173707740}"/>
              </a:ext>
            </a:extLst>
          </p:cNvPr>
          <p:cNvSpPr txBox="1"/>
          <p:nvPr/>
        </p:nvSpPr>
        <p:spPr>
          <a:xfrm>
            <a:off x="1900030" y="442003"/>
            <a:ext cx="8391941" cy="615553"/>
          </a:xfrm>
          <a:custGeom>
            <a:avLst/>
            <a:gdLst>
              <a:gd name="connsiteX0" fmla="*/ 0 w 8391941"/>
              <a:gd name="connsiteY0" fmla="*/ 0 h 615553"/>
              <a:gd name="connsiteX1" fmla="*/ 347666 w 8391941"/>
              <a:gd name="connsiteY1" fmla="*/ 0 h 615553"/>
              <a:gd name="connsiteX2" fmla="*/ 1114929 w 8391941"/>
              <a:gd name="connsiteY2" fmla="*/ 0 h 615553"/>
              <a:gd name="connsiteX3" fmla="*/ 1882192 w 8391941"/>
              <a:gd name="connsiteY3" fmla="*/ 0 h 615553"/>
              <a:gd name="connsiteX4" fmla="*/ 2649456 w 8391941"/>
              <a:gd name="connsiteY4" fmla="*/ 0 h 615553"/>
              <a:gd name="connsiteX5" fmla="*/ 3416719 w 8391941"/>
              <a:gd name="connsiteY5" fmla="*/ 0 h 615553"/>
              <a:gd name="connsiteX6" fmla="*/ 3932224 w 8391941"/>
              <a:gd name="connsiteY6" fmla="*/ 0 h 615553"/>
              <a:gd name="connsiteX7" fmla="*/ 4615568 w 8391941"/>
              <a:gd name="connsiteY7" fmla="*/ 0 h 615553"/>
              <a:gd name="connsiteX8" fmla="*/ 5298911 w 8391941"/>
              <a:gd name="connsiteY8" fmla="*/ 0 h 615553"/>
              <a:gd name="connsiteX9" fmla="*/ 5814416 w 8391941"/>
              <a:gd name="connsiteY9" fmla="*/ 0 h 615553"/>
              <a:gd name="connsiteX10" fmla="*/ 6246002 w 8391941"/>
              <a:gd name="connsiteY10" fmla="*/ 0 h 615553"/>
              <a:gd name="connsiteX11" fmla="*/ 6593668 w 8391941"/>
              <a:gd name="connsiteY11" fmla="*/ 0 h 615553"/>
              <a:gd name="connsiteX12" fmla="*/ 7277012 w 8391941"/>
              <a:gd name="connsiteY12" fmla="*/ 0 h 615553"/>
              <a:gd name="connsiteX13" fmla="*/ 7792517 w 8391941"/>
              <a:gd name="connsiteY13" fmla="*/ 0 h 615553"/>
              <a:gd name="connsiteX14" fmla="*/ 8391941 w 8391941"/>
              <a:gd name="connsiteY14" fmla="*/ 0 h 615553"/>
              <a:gd name="connsiteX15" fmla="*/ 8391941 w 8391941"/>
              <a:gd name="connsiteY15" fmla="*/ 320088 h 615553"/>
              <a:gd name="connsiteX16" fmla="*/ 8391941 w 8391941"/>
              <a:gd name="connsiteY16" fmla="*/ 615553 h 615553"/>
              <a:gd name="connsiteX17" fmla="*/ 7708597 w 8391941"/>
              <a:gd name="connsiteY17" fmla="*/ 615553 h 615553"/>
              <a:gd name="connsiteX18" fmla="*/ 7360931 w 8391941"/>
              <a:gd name="connsiteY18" fmla="*/ 615553 h 615553"/>
              <a:gd name="connsiteX19" fmla="*/ 6845426 w 8391941"/>
              <a:gd name="connsiteY19" fmla="*/ 615553 h 615553"/>
              <a:gd name="connsiteX20" fmla="*/ 6162082 w 8391941"/>
              <a:gd name="connsiteY20" fmla="*/ 615553 h 615553"/>
              <a:gd name="connsiteX21" fmla="*/ 5394819 w 8391941"/>
              <a:gd name="connsiteY21" fmla="*/ 615553 h 615553"/>
              <a:gd name="connsiteX22" fmla="*/ 4879314 w 8391941"/>
              <a:gd name="connsiteY22" fmla="*/ 615553 h 615553"/>
              <a:gd name="connsiteX23" fmla="*/ 4447729 w 8391941"/>
              <a:gd name="connsiteY23" fmla="*/ 615553 h 615553"/>
              <a:gd name="connsiteX24" fmla="*/ 4100063 w 8391941"/>
              <a:gd name="connsiteY24" fmla="*/ 615553 h 615553"/>
              <a:gd name="connsiteX25" fmla="*/ 3752396 w 8391941"/>
              <a:gd name="connsiteY25" fmla="*/ 615553 h 615553"/>
              <a:gd name="connsiteX26" fmla="*/ 2985133 w 8391941"/>
              <a:gd name="connsiteY26" fmla="*/ 615553 h 615553"/>
              <a:gd name="connsiteX27" fmla="*/ 2553548 w 8391941"/>
              <a:gd name="connsiteY27" fmla="*/ 615553 h 615553"/>
              <a:gd name="connsiteX28" fmla="*/ 1786285 w 8391941"/>
              <a:gd name="connsiteY28" fmla="*/ 615553 h 615553"/>
              <a:gd name="connsiteX29" fmla="*/ 1019021 w 8391941"/>
              <a:gd name="connsiteY29" fmla="*/ 615553 h 615553"/>
              <a:gd name="connsiteX30" fmla="*/ 671355 w 8391941"/>
              <a:gd name="connsiteY30" fmla="*/ 615553 h 615553"/>
              <a:gd name="connsiteX31" fmla="*/ 0 w 8391941"/>
              <a:gd name="connsiteY31" fmla="*/ 615553 h 615553"/>
              <a:gd name="connsiteX32" fmla="*/ 0 w 8391941"/>
              <a:gd name="connsiteY32" fmla="*/ 320088 h 615553"/>
              <a:gd name="connsiteX33" fmla="*/ 0 w 8391941"/>
              <a:gd name="connsiteY33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391941" h="615553" fill="none" extrusionOk="0">
                <a:moveTo>
                  <a:pt x="0" y="0"/>
                </a:moveTo>
                <a:cubicBezTo>
                  <a:pt x="92384" y="-5716"/>
                  <a:pt x="220115" y="6327"/>
                  <a:pt x="347666" y="0"/>
                </a:cubicBezTo>
                <a:cubicBezTo>
                  <a:pt x="475217" y="-6327"/>
                  <a:pt x="752107" y="13169"/>
                  <a:pt x="1114929" y="0"/>
                </a:cubicBezTo>
                <a:cubicBezTo>
                  <a:pt x="1477751" y="-13169"/>
                  <a:pt x="1577940" y="2329"/>
                  <a:pt x="1882192" y="0"/>
                </a:cubicBezTo>
                <a:cubicBezTo>
                  <a:pt x="2186444" y="-2329"/>
                  <a:pt x="2418701" y="88563"/>
                  <a:pt x="2649456" y="0"/>
                </a:cubicBezTo>
                <a:cubicBezTo>
                  <a:pt x="2880211" y="-88563"/>
                  <a:pt x="3101396" y="16423"/>
                  <a:pt x="3416719" y="0"/>
                </a:cubicBezTo>
                <a:cubicBezTo>
                  <a:pt x="3732042" y="-16423"/>
                  <a:pt x="3801708" y="15121"/>
                  <a:pt x="3932224" y="0"/>
                </a:cubicBezTo>
                <a:cubicBezTo>
                  <a:pt x="4062741" y="-15121"/>
                  <a:pt x="4318724" y="68864"/>
                  <a:pt x="4615568" y="0"/>
                </a:cubicBezTo>
                <a:cubicBezTo>
                  <a:pt x="4912412" y="-68864"/>
                  <a:pt x="5086154" y="10295"/>
                  <a:pt x="5298911" y="0"/>
                </a:cubicBezTo>
                <a:cubicBezTo>
                  <a:pt x="5511668" y="-10295"/>
                  <a:pt x="5557397" y="57619"/>
                  <a:pt x="5814416" y="0"/>
                </a:cubicBezTo>
                <a:cubicBezTo>
                  <a:pt x="6071436" y="-57619"/>
                  <a:pt x="6045997" y="43475"/>
                  <a:pt x="6246002" y="0"/>
                </a:cubicBezTo>
                <a:cubicBezTo>
                  <a:pt x="6446007" y="-43475"/>
                  <a:pt x="6467492" y="35760"/>
                  <a:pt x="6593668" y="0"/>
                </a:cubicBezTo>
                <a:cubicBezTo>
                  <a:pt x="6719844" y="-35760"/>
                  <a:pt x="7088958" y="42137"/>
                  <a:pt x="7277012" y="0"/>
                </a:cubicBezTo>
                <a:cubicBezTo>
                  <a:pt x="7465066" y="-42137"/>
                  <a:pt x="7659387" y="61356"/>
                  <a:pt x="7792517" y="0"/>
                </a:cubicBezTo>
                <a:cubicBezTo>
                  <a:pt x="7925648" y="-61356"/>
                  <a:pt x="8262863" y="37634"/>
                  <a:pt x="8391941" y="0"/>
                </a:cubicBezTo>
                <a:cubicBezTo>
                  <a:pt x="8422976" y="74216"/>
                  <a:pt x="8357281" y="192266"/>
                  <a:pt x="8391941" y="320088"/>
                </a:cubicBezTo>
                <a:cubicBezTo>
                  <a:pt x="8426601" y="447910"/>
                  <a:pt x="8365344" y="487986"/>
                  <a:pt x="8391941" y="615553"/>
                </a:cubicBezTo>
                <a:cubicBezTo>
                  <a:pt x="8125044" y="656374"/>
                  <a:pt x="7858882" y="566556"/>
                  <a:pt x="7708597" y="615553"/>
                </a:cubicBezTo>
                <a:cubicBezTo>
                  <a:pt x="7558312" y="664550"/>
                  <a:pt x="7512065" y="588551"/>
                  <a:pt x="7360931" y="615553"/>
                </a:cubicBezTo>
                <a:cubicBezTo>
                  <a:pt x="7209797" y="642555"/>
                  <a:pt x="6977081" y="582503"/>
                  <a:pt x="6845426" y="615553"/>
                </a:cubicBezTo>
                <a:cubicBezTo>
                  <a:pt x="6713772" y="648603"/>
                  <a:pt x="6345867" y="610524"/>
                  <a:pt x="6162082" y="615553"/>
                </a:cubicBezTo>
                <a:cubicBezTo>
                  <a:pt x="5978297" y="620582"/>
                  <a:pt x="5587019" y="556717"/>
                  <a:pt x="5394819" y="615553"/>
                </a:cubicBezTo>
                <a:cubicBezTo>
                  <a:pt x="5202619" y="674389"/>
                  <a:pt x="5031882" y="607077"/>
                  <a:pt x="4879314" y="615553"/>
                </a:cubicBezTo>
                <a:cubicBezTo>
                  <a:pt x="4726747" y="624029"/>
                  <a:pt x="4547562" y="569441"/>
                  <a:pt x="4447729" y="615553"/>
                </a:cubicBezTo>
                <a:cubicBezTo>
                  <a:pt x="4347897" y="661665"/>
                  <a:pt x="4211069" y="592175"/>
                  <a:pt x="4100063" y="615553"/>
                </a:cubicBezTo>
                <a:cubicBezTo>
                  <a:pt x="3989057" y="638931"/>
                  <a:pt x="3901752" y="611506"/>
                  <a:pt x="3752396" y="615553"/>
                </a:cubicBezTo>
                <a:cubicBezTo>
                  <a:pt x="3603040" y="619600"/>
                  <a:pt x="3187449" y="571711"/>
                  <a:pt x="2985133" y="615553"/>
                </a:cubicBezTo>
                <a:cubicBezTo>
                  <a:pt x="2782817" y="659395"/>
                  <a:pt x="2675581" y="570294"/>
                  <a:pt x="2553548" y="615553"/>
                </a:cubicBezTo>
                <a:cubicBezTo>
                  <a:pt x="2431516" y="660812"/>
                  <a:pt x="2060067" y="577395"/>
                  <a:pt x="1786285" y="615553"/>
                </a:cubicBezTo>
                <a:cubicBezTo>
                  <a:pt x="1512503" y="653711"/>
                  <a:pt x="1342572" y="545887"/>
                  <a:pt x="1019021" y="615553"/>
                </a:cubicBezTo>
                <a:cubicBezTo>
                  <a:pt x="695470" y="685219"/>
                  <a:pt x="752466" y="605360"/>
                  <a:pt x="671355" y="615553"/>
                </a:cubicBezTo>
                <a:cubicBezTo>
                  <a:pt x="590244" y="625746"/>
                  <a:pt x="137058" y="552585"/>
                  <a:pt x="0" y="615553"/>
                </a:cubicBezTo>
                <a:cubicBezTo>
                  <a:pt x="-22044" y="488277"/>
                  <a:pt x="11589" y="389414"/>
                  <a:pt x="0" y="320088"/>
                </a:cubicBezTo>
                <a:cubicBezTo>
                  <a:pt x="-11589" y="250763"/>
                  <a:pt x="22351" y="77791"/>
                  <a:pt x="0" y="0"/>
                </a:cubicBezTo>
                <a:close/>
              </a:path>
              <a:path w="8391941" h="615553" stroke="0" extrusionOk="0">
                <a:moveTo>
                  <a:pt x="0" y="0"/>
                </a:moveTo>
                <a:cubicBezTo>
                  <a:pt x="284128" y="-75794"/>
                  <a:pt x="462965" y="15052"/>
                  <a:pt x="683344" y="0"/>
                </a:cubicBezTo>
                <a:cubicBezTo>
                  <a:pt x="903723" y="-15052"/>
                  <a:pt x="1291051" y="37918"/>
                  <a:pt x="1450607" y="0"/>
                </a:cubicBezTo>
                <a:cubicBezTo>
                  <a:pt x="1610163" y="-37918"/>
                  <a:pt x="1986594" y="3031"/>
                  <a:pt x="2133951" y="0"/>
                </a:cubicBezTo>
                <a:cubicBezTo>
                  <a:pt x="2281308" y="-3031"/>
                  <a:pt x="2518441" y="12393"/>
                  <a:pt x="2649456" y="0"/>
                </a:cubicBezTo>
                <a:cubicBezTo>
                  <a:pt x="2780472" y="-12393"/>
                  <a:pt x="2851010" y="37205"/>
                  <a:pt x="2997122" y="0"/>
                </a:cubicBezTo>
                <a:cubicBezTo>
                  <a:pt x="3143234" y="-37205"/>
                  <a:pt x="3382544" y="46887"/>
                  <a:pt x="3596546" y="0"/>
                </a:cubicBezTo>
                <a:cubicBezTo>
                  <a:pt x="3810548" y="-46887"/>
                  <a:pt x="3822438" y="47364"/>
                  <a:pt x="4028132" y="0"/>
                </a:cubicBezTo>
                <a:cubicBezTo>
                  <a:pt x="4233826" y="-47364"/>
                  <a:pt x="4429078" y="13052"/>
                  <a:pt x="4543637" y="0"/>
                </a:cubicBezTo>
                <a:cubicBezTo>
                  <a:pt x="4658197" y="-13052"/>
                  <a:pt x="4782201" y="41737"/>
                  <a:pt x="4975222" y="0"/>
                </a:cubicBezTo>
                <a:cubicBezTo>
                  <a:pt x="5168244" y="-41737"/>
                  <a:pt x="5467351" y="37309"/>
                  <a:pt x="5658566" y="0"/>
                </a:cubicBezTo>
                <a:cubicBezTo>
                  <a:pt x="5849781" y="-37309"/>
                  <a:pt x="5987926" y="11990"/>
                  <a:pt x="6257990" y="0"/>
                </a:cubicBezTo>
                <a:cubicBezTo>
                  <a:pt x="6528054" y="-11990"/>
                  <a:pt x="6653191" y="33815"/>
                  <a:pt x="6773495" y="0"/>
                </a:cubicBezTo>
                <a:cubicBezTo>
                  <a:pt x="6893799" y="-33815"/>
                  <a:pt x="7273563" y="26459"/>
                  <a:pt x="7456839" y="0"/>
                </a:cubicBezTo>
                <a:cubicBezTo>
                  <a:pt x="7640115" y="-26459"/>
                  <a:pt x="8074320" y="45693"/>
                  <a:pt x="8391941" y="0"/>
                </a:cubicBezTo>
                <a:cubicBezTo>
                  <a:pt x="8417577" y="88357"/>
                  <a:pt x="8366490" y="211840"/>
                  <a:pt x="8391941" y="289310"/>
                </a:cubicBezTo>
                <a:cubicBezTo>
                  <a:pt x="8417392" y="366780"/>
                  <a:pt x="8378528" y="471531"/>
                  <a:pt x="8391941" y="615553"/>
                </a:cubicBezTo>
                <a:cubicBezTo>
                  <a:pt x="8216736" y="657695"/>
                  <a:pt x="7848787" y="576987"/>
                  <a:pt x="7708597" y="615553"/>
                </a:cubicBezTo>
                <a:cubicBezTo>
                  <a:pt x="7568407" y="654119"/>
                  <a:pt x="7392266" y="563010"/>
                  <a:pt x="7193092" y="615553"/>
                </a:cubicBezTo>
                <a:cubicBezTo>
                  <a:pt x="6993919" y="668096"/>
                  <a:pt x="6807679" y="586360"/>
                  <a:pt x="6593668" y="615553"/>
                </a:cubicBezTo>
                <a:cubicBezTo>
                  <a:pt x="6379657" y="644746"/>
                  <a:pt x="6247365" y="561932"/>
                  <a:pt x="5994244" y="615553"/>
                </a:cubicBezTo>
                <a:cubicBezTo>
                  <a:pt x="5741123" y="669174"/>
                  <a:pt x="5653968" y="576115"/>
                  <a:pt x="5562658" y="615553"/>
                </a:cubicBezTo>
                <a:cubicBezTo>
                  <a:pt x="5471348" y="654991"/>
                  <a:pt x="5304305" y="604207"/>
                  <a:pt x="5214992" y="615553"/>
                </a:cubicBezTo>
                <a:cubicBezTo>
                  <a:pt x="5125679" y="626899"/>
                  <a:pt x="4852320" y="544125"/>
                  <a:pt x="4531648" y="615553"/>
                </a:cubicBezTo>
                <a:cubicBezTo>
                  <a:pt x="4210976" y="686981"/>
                  <a:pt x="4194259" y="555487"/>
                  <a:pt x="3932224" y="615553"/>
                </a:cubicBezTo>
                <a:cubicBezTo>
                  <a:pt x="3670189" y="675619"/>
                  <a:pt x="3449327" y="614136"/>
                  <a:pt x="3248880" y="615553"/>
                </a:cubicBezTo>
                <a:cubicBezTo>
                  <a:pt x="3048433" y="616970"/>
                  <a:pt x="2849172" y="592105"/>
                  <a:pt x="2733375" y="615553"/>
                </a:cubicBezTo>
                <a:cubicBezTo>
                  <a:pt x="2617578" y="639001"/>
                  <a:pt x="2504970" y="580520"/>
                  <a:pt x="2385709" y="615553"/>
                </a:cubicBezTo>
                <a:cubicBezTo>
                  <a:pt x="2266448" y="650586"/>
                  <a:pt x="1990428" y="558882"/>
                  <a:pt x="1870204" y="615553"/>
                </a:cubicBezTo>
                <a:cubicBezTo>
                  <a:pt x="1749981" y="672224"/>
                  <a:pt x="1339579" y="610418"/>
                  <a:pt x="1186860" y="615553"/>
                </a:cubicBezTo>
                <a:cubicBezTo>
                  <a:pt x="1034141" y="620688"/>
                  <a:pt x="859742" y="605034"/>
                  <a:pt x="755275" y="615553"/>
                </a:cubicBezTo>
                <a:cubicBezTo>
                  <a:pt x="650808" y="626072"/>
                  <a:pt x="372336" y="607751"/>
                  <a:pt x="0" y="615553"/>
                </a:cubicBezTo>
                <a:cubicBezTo>
                  <a:pt x="-30616" y="513030"/>
                  <a:pt x="960" y="422324"/>
                  <a:pt x="0" y="320088"/>
                </a:cubicBezTo>
                <a:cubicBezTo>
                  <a:pt x="-960" y="217853"/>
                  <a:pt x="31692" y="10153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660431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từ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nghĩa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CF8CC24-F935-4405-80F0-96A6E6156D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duotone>
              <a:srgbClr val="4FC1E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2222" r="98667">
                        <a14:foregroundMark x1="7111" y1="36889" x2="7111" y2="36889"/>
                        <a14:foregroundMark x1="91111" y1="53333" x2="92000" y2="54667"/>
                        <a14:foregroundMark x1="98667" y1="48889" x2="98667" y2="51111"/>
                        <a14:foregroundMark x1="4000" y1="66222" x2="5778" y2="65333"/>
                        <a14:foregroundMark x1="2667" y1="34667" x2="2667" y2="34667"/>
                        <a14:foregroundMark x1="2222" y1="68000" x2="2222" y2="69778"/>
                        <a14:foregroundMark x1="2222" y1="32444" x2="2222" y2="34222"/>
                      </a14:backgroundRemoval>
                    </a14:imgEffect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t="19022" b="22487"/>
          <a:stretch/>
        </p:blipFill>
        <p:spPr>
          <a:xfrm rot="1498483">
            <a:off x="2363345" y="3730872"/>
            <a:ext cx="1400961" cy="839632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C1002047-64C4-48F0-BFC5-722C5EBFF612}"/>
              </a:ext>
            </a:extLst>
          </p:cNvPr>
          <p:cNvSpPr/>
          <p:nvPr/>
        </p:nvSpPr>
        <p:spPr>
          <a:xfrm rot="1498483">
            <a:off x="3020691" y="4050262"/>
            <a:ext cx="277354" cy="27735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BD90B4-6549-4E0B-BDEA-DABF4FCC47A8}"/>
              </a:ext>
            </a:extLst>
          </p:cNvPr>
          <p:cNvSpPr txBox="1"/>
          <p:nvPr/>
        </p:nvSpPr>
        <p:spPr>
          <a:xfrm rot="1498483">
            <a:off x="2805000" y="3921499"/>
            <a:ext cx="707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nhân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dân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573E5D2-75A5-458F-8BD7-E34FA8AB74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rgbClr val="48CFA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89" b="72000" l="1778" r="96444">
                        <a14:foregroundMark x1="3556" y1="64444" x2="7111" y2="55556"/>
                        <a14:foregroundMark x1="1778" y1="35111" x2="3556" y2="37778"/>
                        <a14:foregroundMark x1="57333" y1="70667" x2="61333" y2="72444"/>
                        <a14:foregroundMark x1="1778" y1="68000" x2="9778" y2="63556"/>
                        <a14:foregroundMark x1="91111" y1="48000" x2="92444" y2="56000"/>
                        <a14:foregroundMark x1="51556" y1="30667" x2="61778" y2="29778"/>
                        <a14:foregroundMark x1="96444" y1="48000" x2="95556" y2="52889"/>
                        <a14:foregroundMark x1="54667" y1="29333" x2="64000" y2="29778"/>
                      </a14:backgroundRemoval>
                    </a14:imgEffect>
                  </a14:imgLayer>
                </a14:imgProps>
              </a:ext>
            </a:extLst>
          </a:blip>
          <a:srcRect t="23921" b="24889"/>
          <a:stretch/>
        </p:blipFill>
        <p:spPr>
          <a:xfrm rot="16626856">
            <a:off x="3065862" y="4856753"/>
            <a:ext cx="1331731" cy="751105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6E2FB4D9-CE09-4AB9-8502-C27B15D51409}"/>
              </a:ext>
            </a:extLst>
          </p:cNvPr>
          <p:cNvSpPr/>
          <p:nvPr/>
        </p:nvSpPr>
        <p:spPr>
          <a:xfrm rot="16833574">
            <a:off x="3623780" y="4999751"/>
            <a:ext cx="251235" cy="25123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F85F6D-7C4F-495A-8AD3-5F05BD61BC4A}"/>
              </a:ext>
            </a:extLst>
          </p:cNvPr>
          <p:cNvSpPr txBox="1"/>
          <p:nvPr/>
        </p:nvSpPr>
        <p:spPr>
          <a:xfrm>
            <a:off x="3018358" y="4823391"/>
            <a:ext cx="1481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chúng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6AD84EF-8BC7-4CC6-B446-A1CA46CBA1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rgbClr val="ED556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889" r="98667">
                        <a14:foregroundMark x1="3556" y1="36889" x2="8889" y2="52444"/>
                        <a14:foregroundMark x1="889" y1="67111" x2="7111" y2="61333"/>
                        <a14:foregroundMark x1="93333" y1="47556" x2="98222" y2="57333"/>
                        <a14:foregroundMark x1="96444" y1="52000" x2="98667" y2="46667"/>
                      </a14:backgroundRemoval>
                    </a14:imgEffect>
                  </a14:imgLayer>
                </a14:imgProps>
              </a:ext>
            </a:extLst>
          </a:blip>
          <a:srcRect t="23139" b="23527"/>
          <a:stretch/>
        </p:blipFill>
        <p:spPr>
          <a:xfrm rot="19668348" flipH="1">
            <a:off x="3825175" y="3758408"/>
            <a:ext cx="1124054" cy="599497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EC7133D3-C740-4A5A-B1BA-1F1CA1C04E0C}"/>
              </a:ext>
            </a:extLst>
          </p:cNvPr>
          <p:cNvSpPr/>
          <p:nvPr/>
        </p:nvSpPr>
        <p:spPr>
          <a:xfrm rot="19668348">
            <a:off x="4274248" y="3979474"/>
            <a:ext cx="217038" cy="23272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841ADA-D56C-4E87-A5B9-5F8D1F15B42A}"/>
              </a:ext>
            </a:extLst>
          </p:cNvPr>
          <p:cNvSpPr txBox="1"/>
          <p:nvPr/>
        </p:nvSpPr>
        <p:spPr>
          <a:xfrm rot="19668348">
            <a:off x="3851188" y="3855166"/>
            <a:ext cx="1066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67C5A92-2EE2-4C95-B67C-FD70CA469400}"/>
              </a:ext>
            </a:extLst>
          </p:cNvPr>
          <p:cNvGrpSpPr/>
          <p:nvPr/>
        </p:nvGrpSpPr>
        <p:grpSpPr>
          <a:xfrm>
            <a:off x="12368893" y="2273370"/>
            <a:ext cx="1940609" cy="1037467"/>
            <a:chOff x="232593" y="2162933"/>
            <a:chExt cx="1940609" cy="1037467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B0F7CD1-AE33-4E51-AD4F-F08B11A29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>
              <a:off x="232593" y="2162933"/>
              <a:ext cx="1940609" cy="993391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A18F643-79D2-4E01-BC72-841FD85499BC}"/>
                </a:ext>
              </a:extLst>
            </p:cNvPr>
            <p:cNvSpPr txBox="1"/>
            <p:nvPr/>
          </p:nvSpPr>
          <p:spPr>
            <a:xfrm>
              <a:off x="815670" y="2246293"/>
              <a:ext cx="10225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đồng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bào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DE274BC-3F85-4F3F-917D-071A31F1BC18}"/>
              </a:ext>
            </a:extLst>
          </p:cNvPr>
          <p:cNvGrpSpPr/>
          <p:nvPr/>
        </p:nvGrpSpPr>
        <p:grpSpPr>
          <a:xfrm>
            <a:off x="-1990858" y="3212635"/>
            <a:ext cx="1861509" cy="980921"/>
            <a:chOff x="6282942" y="940101"/>
            <a:chExt cx="1861509" cy="98092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D2D626C-D75F-4E27-9693-7F4EA753D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8" b="89778" l="889" r="98667">
                          <a14:foregroundMark x1="3556" y1="36889" x2="8889" y2="52444"/>
                          <a14:foregroundMark x1="889" y1="67111" x2="7111" y2="61333"/>
                          <a14:foregroundMark x1="93333" y1="47556" x2="98222" y2="57333"/>
                          <a14:foregroundMark x1="96444" y1="52000" x2="98667" y2="46667"/>
                        </a14:backgroundRemoval>
                      </a14:imgEffect>
                    </a14:imgLayer>
                  </a14:imgProps>
                </a:ext>
              </a:extLst>
            </a:blip>
            <a:srcRect t="23139" b="23527"/>
            <a:stretch/>
          </p:blipFill>
          <p:spPr>
            <a:xfrm flipH="1">
              <a:off x="6282942" y="940101"/>
              <a:ext cx="1861509" cy="980921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60B56CC-C1D0-4429-8E40-503CC7556A42}"/>
                </a:ext>
              </a:extLst>
            </p:cNvPr>
            <p:cNvSpPr txBox="1"/>
            <p:nvPr/>
          </p:nvSpPr>
          <p:spPr>
            <a:xfrm>
              <a:off x="6407731" y="980573"/>
              <a:ext cx="1297164" cy="899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dân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tộc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6A825C7-16F1-4AE2-BD48-ACAFE658BB4C}"/>
              </a:ext>
            </a:extLst>
          </p:cNvPr>
          <p:cNvGrpSpPr/>
          <p:nvPr/>
        </p:nvGrpSpPr>
        <p:grpSpPr>
          <a:xfrm>
            <a:off x="-2144538" y="4091471"/>
            <a:ext cx="1863867" cy="1015242"/>
            <a:chOff x="6280584" y="3809712"/>
            <a:chExt cx="1863867" cy="101524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E587831-63CC-43E1-9240-B3433C35E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/>
          </p:blipFill>
          <p:spPr>
            <a:xfrm flipH="1">
              <a:off x="6280584" y="3809712"/>
              <a:ext cx="1863867" cy="954107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BF76BB0-904F-4425-A8E8-08155B1035DD}"/>
                </a:ext>
              </a:extLst>
            </p:cNvPr>
            <p:cNvSpPr txBox="1"/>
            <p:nvPr/>
          </p:nvSpPr>
          <p:spPr>
            <a:xfrm>
              <a:off x="6398268" y="3870847"/>
              <a:ext cx="13587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nông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dân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FB435F1-71B1-42FC-9600-72B612B22D51}"/>
              </a:ext>
            </a:extLst>
          </p:cNvPr>
          <p:cNvGrpSpPr/>
          <p:nvPr/>
        </p:nvGrpSpPr>
        <p:grpSpPr>
          <a:xfrm>
            <a:off x="-2083086" y="3491118"/>
            <a:ext cx="1862604" cy="1324285"/>
            <a:chOff x="6366996" y="5222493"/>
            <a:chExt cx="1862604" cy="1324285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87A23519-E013-42AE-8843-D93097181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  <a:duotone>
                <a:srgbClr val="4FC1E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2222" r="98667">
                          <a14:foregroundMark x1="7111" y1="36889" x2="7111" y2="36889"/>
                          <a14:foregroundMark x1="91111" y1="53333" x2="92000" y2="54667"/>
                          <a14:foregroundMark x1="98667" y1="48889" x2="98667" y2="51111"/>
                          <a14:foregroundMark x1="4000" y1="66222" x2="5778" y2="65333"/>
                          <a14:foregroundMark x1="2667" y1="34667" x2="2667" y2="34667"/>
                          <a14:foregroundMark x1="2222" y1="68000" x2="2222" y2="69778"/>
                          <a14:foregroundMark x1="2222" y1="32444" x2="2222" y2="34222"/>
                        </a14:backgroundRemoval>
                      </a14:imgEffect>
                      <a14:imgEffect>
                        <a14:brightnessContrast contrast="-5000"/>
                      </a14:imgEffect>
                    </a14:imgLayer>
                  </a14:imgProps>
                </a:ext>
              </a:extLst>
            </a:blip>
            <a:srcRect t="19022" b="22487"/>
            <a:stretch/>
          </p:blipFill>
          <p:spPr>
            <a:xfrm flipH="1">
              <a:off x="6366996" y="5222493"/>
              <a:ext cx="1862604" cy="132428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982FC14-701E-41A6-BBB6-FA385C705C4C}"/>
                </a:ext>
              </a:extLst>
            </p:cNvPr>
            <p:cNvSpPr txBox="1"/>
            <p:nvPr/>
          </p:nvSpPr>
          <p:spPr>
            <a:xfrm>
              <a:off x="6422919" y="5370655"/>
              <a:ext cx="1358722" cy="951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D4347CB6-1BE8-443C-B678-0A268AC572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9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A8F16-8469-49EC-BB54-9E435BB50A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4D430-E583-4D1A-ABCF-C5C193DEF6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0" b="93651" l="9934" r="89956">
                        <a14:foregroundMark x1="28918" y1="77778" x2="28918" y2="77778"/>
                        <a14:foregroundMark x1="25166" y1="83774" x2="25166" y2="83774"/>
                        <a14:foregroundMark x1="31347" y1="81393" x2="31347" y2="81393"/>
                        <a14:foregroundMark x1="32781" y1="79806" x2="32781" y2="79806"/>
                        <a14:foregroundMark x1="33113" y1="80952" x2="33113" y2="80952"/>
                        <a14:foregroundMark x1="34658" y1="79806" x2="34658" y2="79806"/>
                        <a14:foregroundMark x1="34547" y1="88360" x2="34547" y2="88360"/>
                        <a14:foregroundMark x1="46468" y1="86949" x2="46468" y2="86949"/>
                        <a14:foregroundMark x1="62583" y1="76543" x2="62583" y2="76543"/>
                        <a14:foregroundMark x1="67439" y1="93034" x2="67439" y2="93034"/>
                        <a14:foregroundMark x1="69757" y1="91358" x2="69757" y2="91358"/>
                        <a14:foregroundMark x1="51656" y1="74691" x2="51656" y2="74691"/>
                        <a14:foregroundMark x1="37417" y1="80335" x2="50000" y2="75661"/>
                        <a14:foregroundMark x1="50000" y1="75661" x2="50000" y2="75573"/>
                        <a14:foregroundMark x1="55519" y1="71781" x2="58057" y2="65873"/>
                        <a14:foregroundMark x1="73289" y1="89859" x2="73289" y2="89859"/>
                        <a14:foregroundMark x1="74503" y1="91799" x2="74503" y2="91799"/>
                        <a14:foregroundMark x1="66998" y1="93651" x2="66998" y2="93651"/>
                        <a14:foregroundMark x1="81457" y1="92328" x2="81457" y2="92328"/>
                        <a14:foregroundMark x1="37638" y1="22663" x2="37748" y2="25750"/>
                        <a14:foregroundMark x1="33664" y1="13845" x2="41060" y2="14727"/>
                        <a14:foregroundMark x1="40949" y1="14550" x2="39625" y2="26102"/>
                        <a14:foregroundMark x1="22848" y1="13933" x2="31457" y2="13492"/>
                        <a14:foregroundMark x1="36755" y1="5820" x2="39294" y2="8025"/>
                        <a14:foregroundMark x1="49448" y1="19312" x2="49448" y2="19312"/>
                        <a14:foregroundMark x1="54636" y1="18078" x2="54636" y2="18078"/>
                        <a14:foregroundMark x1="56181" y1="16314" x2="56181" y2="16578"/>
                        <a14:foregroundMark x1="54194" y1="23104" x2="54194" y2="23104"/>
                        <a14:foregroundMark x1="84989" y1="40741" x2="84989" y2="40741"/>
                        <a14:foregroundMark x1="79912" y1="40212" x2="79912" y2="40212"/>
                        <a14:foregroundMark x1="80132" y1="43915" x2="80132" y2="43915"/>
                        <a14:foregroundMark x1="81015" y1="45238" x2="81015" y2="45238"/>
                        <a14:foregroundMark x1="77925" y1="47619" x2="77925" y2="47619"/>
                        <a14:foregroundMark x1="83885" y1="44444" x2="83885" y2="44444"/>
                        <a14:foregroundMark x1="81788" y1="45855" x2="81788" y2="45855"/>
                        <a14:foregroundMark x1="87196" y1="46208" x2="87196" y2="46208"/>
                        <a14:foregroundMark x1="88521" y1="42681" x2="88521" y2="42681"/>
                        <a14:foregroundMark x1="85872" y1="41799" x2="85872" y2="41799"/>
                      </a14:backgroundRemoval>
                    </a14:imgEffect>
                  </a14:imgLayer>
                </a14:imgProps>
              </a:ext>
            </a:extLst>
          </a:blip>
          <a:srcRect l="14103" t="3289" b="4489"/>
          <a:stretch/>
        </p:blipFill>
        <p:spPr>
          <a:xfrm>
            <a:off x="0" y="-12193"/>
            <a:ext cx="5105400" cy="68607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2BEF9FF-AF9E-4F47-B3F9-4D61B670F251}"/>
              </a:ext>
            </a:extLst>
          </p:cNvPr>
          <p:cNvGrpSpPr/>
          <p:nvPr/>
        </p:nvGrpSpPr>
        <p:grpSpPr>
          <a:xfrm>
            <a:off x="1447800" y="5486400"/>
            <a:ext cx="2286000" cy="685800"/>
            <a:chOff x="1447800" y="5486400"/>
            <a:chExt cx="2286000" cy="685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48ED9A-D0AC-4E9B-81CD-00AFBC116A99}"/>
                </a:ext>
              </a:extLst>
            </p:cNvPr>
            <p:cNvSpPr/>
            <p:nvPr/>
          </p:nvSpPr>
          <p:spPr>
            <a:xfrm>
              <a:off x="2286000" y="5638800"/>
              <a:ext cx="1447800" cy="533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u="sng">
                  <a:solidFill>
                    <a:schemeClr val="bg1"/>
                  </a:solidFill>
                  <a:latin typeface="Farsan" panose="00000500000000000000" pitchFamily="2" charset="0"/>
                  <a:cs typeface="Farsan" panose="00000500000000000000" pitchFamily="2" charset="0"/>
                </a:rPr>
                <a:t>Đồng Tháp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AAD3D99-F452-4916-BD1B-A74467362F1C}"/>
                </a:ext>
              </a:extLst>
            </p:cNvPr>
            <p:cNvSpPr/>
            <p:nvPr/>
          </p:nvSpPr>
          <p:spPr>
            <a:xfrm>
              <a:off x="1447800" y="5486400"/>
              <a:ext cx="152400" cy="152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CD6267-9B7F-4E73-AC38-9CA7ADB4192B}"/>
                </a:ext>
              </a:extLst>
            </p:cNvPr>
            <p:cNvCxnSpPr>
              <a:cxnSpLocks/>
              <a:stCxn id="9" idx="6"/>
              <a:endCxn id="8" idx="1"/>
            </p:cNvCxnSpPr>
            <p:nvPr/>
          </p:nvCxnSpPr>
          <p:spPr>
            <a:xfrm>
              <a:off x="1600200" y="5562600"/>
              <a:ext cx="685800" cy="34290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AD6A54-CFC2-4AB9-89AD-3C77904062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77" b="41761" l="37405" r="62405">
                        <a14:foregroundMark x1="47519" y1="6108" x2="49905" y2="20170"/>
                        <a14:foregroundMark x1="49905" y1="20170" x2="50095" y2="20455"/>
                        <a14:foregroundMark x1="45324" y1="8097" x2="41317" y2="15483"/>
                        <a14:foregroundMark x1="41317" y1="15483" x2="43607" y2="29688"/>
                        <a14:foregroundMark x1="43607" y1="29688" x2="46088" y2="28693"/>
                        <a14:foregroundMark x1="41985" y1="20739" x2="41794" y2="28409"/>
                        <a14:foregroundMark x1="41794" y1="28409" x2="45134" y2="33949"/>
                        <a14:foregroundMark x1="45134" y1="33949" x2="46088" y2="33665"/>
                        <a14:foregroundMark x1="39322" y1="31237" x2="45229" y2="37500"/>
                        <a14:foregroundMark x1="45229" y1="37500" x2="46279" y2="36648"/>
                        <a14:foregroundMark x1="52385" y1="38636" x2="61588" y2="29678"/>
                        <a14:foregroundMark x1="39790" y1="15625" x2="37596" y2="30133"/>
                        <a14:foregroundMark x1="47328" y1="41761" x2="51336" y2="40199"/>
                        <a14:foregroundMark x1="55534" y1="41051" x2="57920" y2="37784"/>
                        <a14:foregroundMark x1="47328" y1="21165" x2="49618" y2="23580"/>
                        <a14:foregroundMark x1="52004" y1="27131" x2="54198" y2="27415"/>
                        <a14:backgroundMark x1="37405" y1="30256" x2="37977" y2="32102"/>
                        <a14:backgroundMark x1="37691" y1="29545" x2="37691" y2="30114"/>
                        <a14:backgroundMark x1="62214" y1="29261" x2="62214" y2="28267"/>
                        <a14:backgroundMark x1="62500" y1="28693" x2="62405" y2="29830"/>
                        <a14:backgroundMark x1="62786" y1="27983" x2="62786" y2="29545"/>
                      </a14:backgroundRemoval>
                    </a14:imgEffect>
                  </a14:imgLayer>
                </a14:imgProps>
              </a:ext>
            </a:extLst>
          </a:blip>
          <a:srcRect l="36896" r="37150" b="55682"/>
          <a:stretch/>
        </p:blipFill>
        <p:spPr>
          <a:xfrm>
            <a:off x="6617188" y="646431"/>
            <a:ext cx="3262923" cy="37427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4F90CB-382C-4925-9E96-9E2CC1969159}"/>
              </a:ext>
            </a:extLst>
          </p:cNvPr>
          <p:cNvSpPr txBox="1"/>
          <p:nvPr/>
        </p:nvSpPr>
        <p:spPr>
          <a:xfrm>
            <a:off x="6615176" y="288688"/>
            <a:ext cx="37025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4000">
                <a:latin typeface="#9Slide07 SVNDessert Menu Scrip" panose="00000500000000000000" pitchFamily="2" charset="0"/>
              </a:rPr>
              <a:t>4) Nhà của lát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A33A2-1A9B-4E3D-B860-973CD0F6F311}"/>
              </a:ext>
            </a:extLst>
          </p:cNvPr>
          <p:cNvSpPr txBox="1"/>
          <p:nvPr/>
        </p:nvSpPr>
        <p:spPr>
          <a:xfrm>
            <a:off x="4514850" y="4340186"/>
            <a:ext cx="746760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Các anh chị làm đ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ường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hầm màu sắc từ những sợi lát trong sân tr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ường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Định Yên 2 để các em nhỏ có khu vui ch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ơi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  <a:endParaRPr lang="en-US" sz="36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6EB9005-5C06-4BFD-A593-77973B689BF9}"/>
              </a:ext>
            </a:extLst>
          </p:cNvPr>
          <p:cNvSpPr/>
          <p:nvPr/>
        </p:nvSpPr>
        <p:spPr>
          <a:xfrm>
            <a:off x="2709146" y="877571"/>
            <a:ext cx="3917460" cy="1755814"/>
          </a:xfrm>
          <a:prstGeom prst="wedgeRoundRectCallout">
            <a:avLst>
              <a:gd name="adj1" fmla="val 61667"/>
              <a:gd name="adj2" fmla="val 4142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latin typeface="#9Slide07 SVNDessert Menu Scrip" panose="00000500000000000000" pitchFamily="2" charset="0"/>
              </a:rPr>
              <a:t>Các em hãy giúp anh chị buộc các sợi lát lại để làm đ</a:t>
            </a:r>
            <a:r>
              <a:rPr lang="vi-VN" sz="2800">
                <a:latin typeface="#9Slide07 SVNDessert Menu Scrip" panose="00000500000000000000" pitchFamily="2" charset="0"/>
              </a:rPr>
              <a:t>ường</a:t>
            </a:r>
            <a:r>
              <a:rPr lang="en-SG" sz="2800">
                <a:latin typeface="#9Slide07 SVNDessert Menu Scrip" panose="00000500000000000000" pitchFamily="2" charset="0"/>
              </a:rPr>
              <a:t> hầm màu sắc nhé!</a:t>
            </a:r>
            <a:endParaRPr lang="en-US" sz="2800"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D685C-9557-40D7-A45F-BC6E1250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454"/>
            <a:ext cx="12192001" cy="6891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D04CB5-B330-4022-8AFD-6EFE16CC54DD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5F22-9F61-478E-A8A5-CFF3C29B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-3471" r="12629" b="13428"/>
          <a:stretch/>
        </p:blipFill>
        <p:spPr>
          <a:xfrm>
            <a:off x="184327" y="2342959"/>
            <a:ext cx="4006673" cy="4345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04414-182B-47EB-8546-08470D099685}"/>
              </a:ext>
            </a:extLst>
          </p:cNvPr>
          <p:cNvSpPr txBox="1"/>
          <p:nvPr/>
        </p:nvSpPr>
        <p:spPr>
          <a:xfrm>
            <a:off x="555999" y="403373"/>
            <a:ext cx="1107999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75F4D-4B3B-4A97-B6A9-CA590984036A}"/>
              </a:ext>
            </a:extLst>
          </p:cNvPr>
          <p:cNvSpPr txBox="1"/>
          <p:nvPr/>
        </p:nvSpPr>
        <p:spPr>
          <a:xfrm>
            <a:off x="4015998" y="2819400"/>
            <a:ext cx="76200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Làm thân nô lệ mà muốn xoá bỏ kiếp nô lệ thì sẽ thành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còn yên phận nô lệ thì mãi mãi là đầy tớ cho ng</a:t>
            </a:r>
            <a:r>
              <a:rPr lang="vi-VN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ta...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B38028-69D0-48FD-A147-D3EACD1B1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0" y="371273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D685C-9557-40D7-A45F-BC6E1250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454"/>
            <a:ext cx="12192001" cy="6891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D04CB5-B330-4022-8AFD-6EFE16CC54DD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5F22-9F61-478E-A8A5-CFF3C29B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-3471" r="12629" b="13428"/>
          <a:stretch/>
        </p:blipFill>
        <p:spPr>
          <a:xfrm>
            <a:off x="184327" y="4409253"/>
            <a:ext cx="2101673" cy="2279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04414-182B-47EB-8546-08470D099685}"/>
              </a:ext>
            </a:extLst>
          </p:cNvPr>
          <p:cNvSpPr txBox="1"/>
          <p:nvPr/>
        </p:nvSpPr>
        <p:spPr>
          <a:xfrm>
            <a:off x="577622" y="356791"/>
            <a:ext cx="1103675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75F4D-4B3B-4A97-B6A9-CA590984036A}"/>
              </a:ext>
            </a:extLst>
          </p:cNvPr>
          <p:cNvSpPr txBox="1"/>
          <p:nvPr/>
        </p:nvSpPr>
        <p:spPr>
          <a:xfrm>
            <a:off x="469446" y="2684900"/>
            <a:ext cx="47244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thân nô lệ mà muốn xoá bỏ kiếp nô lệ thì sẽ thành</a:t>
            </a:r>
            <a:endParaRPr lang="en-US" sz="36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86CB45-E50A-4C09-99D5-82C6D63DD0CD}"/>
              </a:ext>
            </a:extLst>
          </p:cNvPr>
          <p:cNvSpPr txBox="1"/>
          <p:nvPr/>
        </p:nvSpPr>
        <p:spPr>
          <a:xfrm>
            <a:off x="7467600" y="2684900"/>
            <a:ext cx="47244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 yên phận nô lệ thì mãi mãi là đầy tớ cho ng</a:t>
            </a:r>
            <a:r>
              <a:rPr lang="vi-VN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ta...</a:t>
            </a:r>
            <a:endParaRPr lang="en-US" sz="36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E696B-CE67-4220-9BD2-D6D9997760D0}"/>
              </a:ext>
            </a:extLst>
          </p:cNvPr>
          <p:cNvSpPr txBox="1"/>
          <p:nvPr/>
        </p:nvSpPr>
        <p:spPr>
          <a:xfrm>
            <a:off x="5370740" y="2635285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87BDF-5959-4BE7-A5CD-B466C155D60B}"/>
              </a:ext>
            </a:extLst>
          </p:cNvPr>
          <p:cNvSpPr txBox="1"/>
          <p:nvPr/>
        </p:nvSpPr>
        <p:spPr>
          <a:xfrm>
            <a:off x="5093153" y="3220998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119015-6D0D-4DE1-BB07-8F8C93349111}"/>
              </a:ext>
            </a:extLst>
          </p:cNvPr>
          <p:cNvSpPr txBox="1"/>
          <p:nvPr/>
        </p:nvSpPr>
        <p:spPr>
          <a:xfrm>
            <a:off x="5041445" y="3760967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9FF27-0D1A-456E-96A3-2824FEF7DF1E}"/>
              </a:ext>
            </a:extLst>
          </p:cNvPr>
          <p:cNvSpPr txBox="1"/>
          <p:nvPr/>
        </p:nvSpPr>
        <p:spPr>
          <a:xfrm>
            <a:off x="5008788" y="4365872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 chúng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7AD446-60F2-41D7-9C51-7692ABD20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9" y="364956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5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-49427" y="0"/>
            <a:ext cx="1224142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4407236" y="609600"/>
            <a:ext cx="337752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MỤC TIÊU</a:t>
            </a:r>
            <a:endParaRPr lang="en-US" sz="54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45B4E-7F09-4D2E-A5F4-C7E472242A64}"/>
              </a:ext>
            </a:extLst>
          </p:cNvPr>
          <p:cNvSpPr txBox="1"/>
          <p:nvPr/>
        </p:nvSpPr>
        <p:spPr>
          <a:xfrm>
            <a:off x="1371600" y="1803619"/>
            <a:ext cx="991248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1) Mở rộng, hệ thống hoá vốn từ gắn với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4ACCB1-BFDA-40C7-987C-EF578DAE7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7" b="96822" l="9839" r="89803">
                        <a14:foregroundMark x1="19141" y1="90093" x2="21109" y2="92336"/>
                        <a14:foregroundMark x1="22540" y1="96075" x2="22540" y2="96822"/>
                        <a14:backgroundMark x1="54741" y1="40187" x2="54741" y2="40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1632" y="2644814"/>
            <a:ext cx="4413840" cy="42243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3EC11B-CA68-4922-9305-2297F25C430F}"/>
              </a:ext>
            </a:extLst>
          </p:cNvPr>
          <p:cNvSpPr txBox="1"/>
          <p:nvPr/>
        </p:nvSpPr>
        <p:spPr>
          <a:xfrm>
            <a:off x="3867087" y="3340894"/>
            <a:ext cx="748671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2) Biết cách dùng một số từ ngữ thuộc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/>
          <p:bldP spid="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/>
          <p:bldP spid="7" grpId="0"/>
          <p:bldP spid="1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D685C-9557-40D7-A45F-BC6E1250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454"/>
            <a:ext cx="12192001" cy="6891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D04CB5-B330-4022-8AFD-6EFE16CC54DD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5F22-9F61-478E-A8A5-CFF3C29B6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-3471" r="12629" b="13428"/>
          <a:stretch/>
        </p:blipFill>
        <p:spPr>
          <a:xfrm>
            <a:off x="184327" y="3735092"/>
            <a:ext cx="2723209" cy="2953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04414-182B-47EB-8546-08470D099685}"/>
              </a:ext>
            </a:extLst>
          </p:cNvPr>
          <p:cNvSpPr txBox="1"/>
          <p:nvPr/>
        </p:nvSpPr>
        <p:spPr>
          <a:xfrm>
            <a:off x="533400" y="378632"/>
            <a:ext cx="10896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75F4D-4B3B-4A97-B6A9-CA590984036A}"/>
              </a:ext>
            </a:extLst>
          </p:cNvPr>
          <p:cNvSpPr txBox="1"/>
          <p:nvPr/>
        </p:nvSpPr>
        <p:spPr>
          <a:xfrm>
            <a:off x="2907536" y="2284641"/>
            <a:ext cx="8584142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SG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SG" sz="3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"ng</a:t>
            </a:r>
            <a:r>
              <a:rPr lang="vi-VN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lang="vi-VN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303FA1-84E9-4A72-B667-CBAF1391C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378632"/>
            <a:ext cx="702463" cy="7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47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3669DF-4B26-45C0-9CE7-A5A8CF286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58CAA1-27CC-43A5-848E-8C280CDA79E0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119CBA-6EBC-4D54-8D41-3BE14168B673}"/>
              </a:ext>
            </a:extLst>
          </p:cNvPr>
          <p:cNvGrpSpPr/>
          <p:nvPr/>
        </p:nvGrpSpPr>
        <p:grpSpPr>
          <a:xfrm>
            <a:off x="5239226" y="381000"/>
            <a:ext cx="6376843" cy="6096000"/>
            <a:chOff x="2931711" y="387702"/>
            <a:chExt cx="6328578" cy="60498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3FE397-0EB9-487F-BB2B-26A4F5857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77" b="41761" l="37405" r="62405">
                          <a14:foregroundMark x1="47519" y1="6108" x2="49905" y2="20170"/>
                          <a14:foregroundMark x1="49905" y1="20170" x2="50095" y2="20455"/>
                          <a14:foregroundMark x1="45324" y1="8097" x2="41317" y2="15483"/>
                          <a14:foregroundMark x1="41317" y1="15483" x2="43607" y2="29688"/>
                          <a14:foregroundMark x1="43607" y1="29688" x2="46088" y2="28693"/>
                          <a14:foregroundMark x1="41985" y1="20739" x2="41794" y2="28409"/>
                          <a14:foregroundMark x1="41794" y1="28409" x2="45134" y2="33949"/>
                          <a14:foregroundMark x1="45134" y1="33949" x2="46088" y2="33665"/>
                          <a14:foregroundMark x1="39322" y1="31237" x2="45229" y2="37500"/>
                          <a14:foregroundMark x1="45229" y1="37500" x2="46279" y2="36648"/>
                          <a14:foregroundMark x1="52385" y1="38636" x2="61588" y2="29678"/>
                          <a14:foregroundMark x1="39790" y1="15625" x2="37596" y2="30133"/>
                          <a14:foregroundMark x1="47328" y1="41761" x2="51336" y2="40199"/>
                          <a14:foregroundMark x1="55534" y1="41051" x2="57920" y2="37784"/>
                          <a14:foregroundMark x1="47328" y1="21165" x2="49618" y2="23580"/>
                          <a14:foregroundMark x1="52004" y1="27131" x2="54198" y2="27415"/>
                          <a14:backgroundMark x1="37405" y1="30256" x2="37977" y2="32102"/>
                          <a14:backgroundMark x1="37691" y1="29545" x2="37691" y2="30114"/>
                          <a14:backgroundMark x1="62214" y1="29261" x2="62214" y2="28267"/>
                          <a14:backgroundMark x1="62500" y1="28693" x2="62405" y2="29830"/>
                          <a14:backgroundMark x1="62786" y1="27983" x2="62786" y2="29545"/>
                        </a14:backgroundRemoval>
                      </a14:imgEffect>
                    </a14:imgLayer>
                  </a14:imgProps>
                </a:ext>
              </a:extLst>
            </a:blip>
            <a:srcRect l="36896" r="37150" b="55682"/>
            <a:stretch/>
          </p:blipFill>
          <p:spPr>
            <a:xfrm>
              <a:off x="2931711" y="387702"/>
              <a:ext cx="2771660" cy="31792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40744A-617C-49B9-96A7-8AB2BF1D6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64" b="86506" l="41126" r="64027">
                          <a14:foregroundMark x1="45802" y1="52841" x2="51145" y2="62926"/>
                          <a14:foregroundMark x1="51145" y1="62926" x2="51431" y2="63210"/>
                          <a14:foregroundMark x1="47996" y1="67188" x2="47615" y2="77273"/>
                          <a14:foregroundMark x1="47615" y1="77273" x2="47615" y2="77273"/>
                          <a14:foregroundMark x1="45229" y1="79119" x2="47996" y2="80114"/>
                          <a14:foregroundMark x1="45515" y1="77415" x2="47615" y2="78267"/>
                          <a14:foregroundMark x1="58492" y1="78693" x2="62882" y2="58665"/>
                          <a14:foregroundMark x1="44847" y1="86080" x2="48950" y2="85653"/>
                          <a14:foregroundMark x1="49714" y1="54119" x2="54103" y2="59375"/>
                          <a14:foregroundMark x1="54103" y1="59375" x2="56393" y2="64773"/>
                          <a14:foregroundMark x1="51336" y1="67756" x2="57538" y2="57670"/>
                          <a14:foregroundMark x1="52004" y1="60653" x2="56679" y2="57102"/>
                          <a14:foregroundMark x1="56679" y1="57102" x2="59447" y2="56676"/>
                          <a14:foregroundMark x1="59733" y1="58807" x2="59924" y2="70170"/>
                          <a14:foregroundMark x1="45229" y1="51705" x2="54389" y2="52273"/>
                          <a14:foregroundMark x1="58588" y1="53693" x2="60115" y2="69744"/>
                          <a14:foregroundMark x1="53149" y1="53693" x2="58588" y2="53125"/>
                          <a14:foregroundMark x1="58588" y1="53125" x2="60878" y2="59659"/>
                          <a14:foregroundMark x1="60878" y1="59659" x2="60878" y2="59659"/>
                          <a14:foregroundMark x1="44275" y1="50994" x2="50668" y2="50000"/>
                          <a14:foregroundMark x1="50668" y1="50000" x2="51050" y2="50284"/>
                          <a14:foregroundMark x1="52385" y1="58239" x2="56202" y2="56392"/>
                          <a14:foregroundMark x1="45420" y1="60085" x2="46374" y2="74858"/>
                          <a14:foregroundMark x1="43511" y1="57670" x2="45611" y2="70739"/>
                          <a14:foregroundMark x1="45611" y1="70739" x2="45611" y2="70739"/>
                          <a14:foregroundMark x1="42939" y1="57102" x2="44370" y2="64631"/>
                          <a14:foregroundMark x1="43607" y1="58381" x2="45134" y2="67614"/>
                          <a14:foregroundMark x1="54103" y1="52983" x2="61832" y2="62358"/>
                          <a14:foregroundMark x1="61832" y1="62358" x2="61927" y2="62358"/>
                          <a14:foregroundMark x1="58874" y1="49290" x2="62977" y2="59375"/>
                          <a14:foregroundMark x1="62977" y1="59375" x2="62977" y2="60227"/>
                          <a14:foregroundMark x1="61737" y1="51705" x2="62977" y2="62500"/>
                          <a14:foregroundMark x1="62977" y1="62500" x2="62882" y2="63068"/>
                          <a14:foregroundMark x1="61832" y1="78977" x2="62405" y2="70455"/>
                          <a14:foregroundMark x1="63263" y1="75284" x2="63073" y2="70455"/>
                          <a14:foregroundMark x1="64027" y1="56960" x2="63931" y2="60085"/>
                          <a14:foregroundMark x1="48282" y1="49290" x2="49046" y2="49006"/>
                          <a14:foregroundMark x1="57920" y1="48864" x2="59828" y2="49006"/>
                          <a14:foregroundMark x1="50668" y1="83097" x2="55344" y2="81392"/>
                          <a14:foregroundMark x1="55344" y1="81392" x2="58397" y2="78551"/>
                          <a14:backgroundMark x1="42176" y1="55540" x2="41985" y2="57670"/>
                        </a14:backgroundRemoval>
                      </a14:imgEffect>
                    </a14:imgLayer>
                  </a14:imgProps>
                </a:ext>
              </a:extLst>
            </a:blip>
            <a:srcRect l="42202" t="46686" r="34134" b="8996"/>
            <a:stretch/>
          </p:blipFill>
          <p:spPr>
            <a:xfrm>
              <a:off x="6488629" y="2950636"/>
              <a:ext cx="2771660" cy="34869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B72137-26F4-49F4-88BD-6A8793E1A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739" b="94176" l="64504" r="96088">
                          <a14:foregroundMark x1="67176" y1="63636" x2="67748" y2="71023"/>
                          <a14:foregroundMark x1="67748" y1="71023" x2="70515" y2="78551"/>
                          <a14:foregroundMark x1="70515" y1="78551" x2="71088" y2="77273"/>
                          <a14:foregroundMark x1="71374" y1="57386" x2="68702" y2="62500"/>
                          <a14:foregroundMark x1="67939" y1="80824" x2="79008" y2="87784"/>
                          <a14:foregroundMark x1="79008" y1="87784" x2="81202" y2="86790"/>
                          <a14:foregroundMark x1="64504" y1="72301" x2="66794" y2="79545"/>
                          <a14:foregroundMark x1="68034" y1="58239" x2="73378" y2="55256"/>
                          <a14:foregroundMark x1="73378" y1="55256" x2="74905" y2="55398"/>
                          <a14:foregroundMark x1="85973" y1="47727" x2="91889" y2="45739"/>
                          <a14:foregroundMark x1="91889" y1="45739" x2="93798" y2="49148"/>
                          <a14:foregroundMark x1="95324" y1="52131" x2="94752" y2="60795"/>
                          <a14:foregroundMark x1="94752" y1="60795" x2="94656" y2="60938"/>
                          <a14:foregroundMark x1="89122" y1="56250" x2="88168" y2="73722"/>
                          <a14:foregroundMark x1="88168" y1="73722" x2="88359" y2="73011"/>
                          <a14:foregroundMark x1="90744" y1="55966" x2="89313" y2="71165"/>
                          <a14:foregroundMark x1="71374" y1="85511" x2="83492" y2="86506"/>
                          <a14:foregroundMark x1="83492" y1="86506" x2="83588" y2="85938"/>
                          <a14:foregroundMark x1="73473" y1="77131" x2="76240" y2="85369"/>
                          <a14:foregroundMark x1="70706" y1="91619" x2="89695" y2="83807"/>
                          <a14:foregroundMark x1="77195" y1="93182" x2="84065" y2="90909"/>
                          <a14:foregroundMark x1="72805" y1="94460" x2="75954" y2="93324"/>
                          <a14:foregroundMark x1="86069" y1="66761" x2="87023" y2="65483"/>
                          <a14:foregroundMark x1="83588" y1="65625" x2="86260" y2="67045"/>
                          <a14:foregroundMark x1="90363" y1="74574" x2="90744" y2="82102"/>
                          <a14:foregroundMark x1="92176" y1="74716" x2="92271" y2="81250"/>
                          <a14:foregroundMark x1="90267" y1="77131" x2="89408" y2="80540"/>
                          <a14:foregroundMark x1="92844" y1="63494" x2="93893" y2="78267"/>
                          <a14:foregroundMark x1="95134" y1="63636" x2="95706" y2="78977"/>
                          <a14:foregroundMark x1="96088" y1="54261" x2="95992" y2="65767"/>
                          <a14:foregroundMark x1="69370" y1="58665" x2="79771" y2="54830"/>
                          <a14:foregroundMark x1="79771" y1="54830" x2="84733" y2="50000"/>
                        </a14:backgroundRemoval>
                      </a14:imgEffect>
                    </a14:imgLayer>
                  </a14:imgProps>
                </a:ext>
              </a:extLst>
            </a:blip>
            <a:srcRect l="64213" t="41477" r="1436" b="3978"/>
            <a:stretch/>
          </p:blipFill>
          <p:spPr>
            <a:xfrm>
              <a:off x="3407658" y="2950636"/>
              <a:ext cx="3080971" cy="328637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0C469F-DADE-4B33-BB4C-14AB9CF42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7312" t="37251" r="13597"/>
            <a:stretch>
              <a:fillRect/>
            </a:stretch>
          </p:blipFill>
          <p:spPr>
            <a:xfrm>
              <a:off x="5804213" y="876529"/>
              <a:ext cx="3456076" cy="2106842"/>
            </a:xfrm>
            <a:custGeom>
              <a:avLst/>
              <a:gdLst>
                <a:gd name="connsiteX0" fmla="*/ 441302 w 4343400"/>
                <a:gd name="connsiteY0" fmla="*/ 0 h 2647759"/>
                <a:gd name="connsiteX1" fmla="*/ 3902098 w 4343400"/>
                <a:gd name="connsiteY1" fmla="*/ 0 h 2647759"/>
                <a:gd name="connsiteX2" fmla="*/ 4343400 w 4343400"/>
                <a:gd name="connsiteY2" fmla="*/ 441302 h 2647759"/>
                <a:gd name="connsiteX3" fmla="*/ 4343400 w 4343400"/>
                <a:gd name="connsiteY3" fmla="*/ 2206457 h 2647759"/>
                <a:gd name="connsiteX4" fmla="*/ 3902098 w 4343400"/>
                <a:gd name="connsiteY4" fmla="*/ 2647759 h 2647759"/>
                <a:gd name="connsiteX5" fmla="*/ 441302 w 4343400"/>
                <a:gd name="connsiteY5" fmla="*/ 2647759 h 2647759"/>
                <a:gd name="connsiteX6" fmla="*/ 0 w 4343400"/>
                <a:gd name="connsiteY6" fmla="*/ 2206457 h 2647759"/>
                <a:gd name="connsiteX7" fmla="*/ 0 w 4343400"/>
                <a:gd name="connsiteY7" fmla="*/ 441302 h 2647759"/>
                <a:gd name="connsiteX8" fmla="*/ 441302 w 4343400"/>
                <a:gd name="connsiteY8" fmla="*/ 0 h 2647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3400" h="2647759">
                  <a:moveTo>
                    <a:pt x="441302" y="0"/>
                  </a:moveTo>
                  <a:lnTo>
                    <a:pt x="3902098" y="0"/>
                  </a:lnTo>
                  <a:cubicBezTo>
                    <a:pt x="4145822" y="0"/>
                    <a:pt x="4343400" y="197578"/>
                    <a:pt x="4343400" y="441302"/>
                  </a:cubicBezTo>
                  <a:lnTo>
                    <a:pt x="4343400" y="2206457"/>
                  </a:lnTo>
                  <a:cubicBezTo>
                    <a:pt x="4343400" y="2450181"/>
                    <a:pt x="4145822" y="2647759"/>
                    <a:pt x="3902098" y="2647759"/>
                  </a:cubicBezTo>
                  <a:lnTo>
                    <a:pt x="441302" y="2647759"/>
                  </a:lnTo>
                  <a:cubicBezTo>
                    <a:pt x="197578" y="2647759"/>
                    <a:pt x="0" y="2450181"/>
                    <a:pt x="0" y="2206457"/>
                  </a:cubicBezTo>
                  <a:lnTo>
                    <a:pt x="0" y="441302"/>
                  </a:lnTo>
                  <a:cubicBezTo>
                    <a:pt x="0" y="197578"/>
                    <a:pt x="197578" y="0"/>
                    <a:pt x="441302" y="0"/>
                  </a:cubicBezTo>
                  <a:close/>
                </a:path>
              </a:pathLst>
            </a:cu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409EA19-06AC-4517-974B-6B3F1F6AF4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510552" y="2392783"/>
            <a:ext cx="4551781" cy="4504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88D663-3C74-4C22-8C1A-44ECE7D2BAE7}"/>
              </a:ext>
            </a:extLst>
          </p:cNvPr>
          <p:cNvSpPr txBox="1"/>
          <p:nvPr/>
        </p:nvSpPr>
        <p:spPr>
          <a:xfrm>
            <a:off x="347971" y="696439"/>
            <a:ext cx="487694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Cảm </a:t>
            </a:r>
            <a:r>
              <a:rPr lang="vi-VN" sz="36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ơn</a:t>
            </a:r>
            <a:r>
              <a:rPr lang="en-SG" sz="36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các em đã cùng đồng hành trong chuyến đi này!</a:t>
            </a:r>
            <a:endParaRPr lang="en-US" sz="36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67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899914" y="4590078"/>
            <a:ext cx="8292086" cy="2267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2999208" y="665203"/>
            <a:ext cx="693459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ĐÁNH GIÁ MỤC TIÊU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45B4E-7F09-4D2E-A5F4-C7E472242A64}"/>
              </a:ext>
            </a:extLst>
          </p:cNvPr>
          <p:cNvSpPr txBox="1"/>
          <p:nvPr/>
        </p:nvSpPr>
        <p:spPr>
          <a:xfrm>
            <a:off x="2272286" y="1991461"/>
            <a:ext cx="905518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Mở rộng, hệ thống hoá vốn từ gắn với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EC11B-CA68-4922-9305-2297F25C430F}"/>
              </a:ext>
            </a:extLst>
          </p:cNvPr>
          <p:cNvSpPr txBox="1"/>
          <p:nvPr/>
        </p:nvSpPr>
        <p:spPr>
          <a:xfrm>
            <a:off x="4346976" y="3748308"/>
            <a:ext cx="73979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Biết cách dùng một số từ ngữ thuộc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25FAC-72AC-467E-AA35-AD85119E9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95303" y="3413816"/>
            <a:ext cx="3480707" cy="3444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E1BD7C-6635-4568-8A64-E6B003FBCB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08" b="67206" l="17012" r="47607">
                        <a14:foregroundMark x1="23900" y1="46462" x2="34379" y2="54590"/>
                        <a14:foregroundMark x1="24483" y1="53740" x2="30498" y2="50303"/>
                        <a14:foregroundMark x1="30498" y1="50303" x2="37646" y2="42822"/>
                        <a14:foregroundMark x1="37646" y1="42822" x2="38777" y2="40356"/>
                        <a14:foregroundMark x1="46345" y1="41812" x2="45893" y2="49090"/>
                        <a14:foregroundMark x1="30175" y1="67246" x2="35349" y2="65831"/>
                        <a14:foregroundMark x1="35349" y1="65831" x2="35511" y2="65831"/>
                        <a14:foregroundMark x1="47639" y1="45896" x2="46475" y2="49939"/>
                        <a14:foregroundMark x1="29140" y1="28548" x2="32859" y2="29155"/>
                        <a14:foregroundMark x1="17012" y1="43712" x2="17012" y2="49211"/>
                        <a14:foregroundMark x1="23189" y1="47756" x2="29366" y2="55115"/>
                        <a14:foregroundMark x1="29366" y1="55115" x2="29722" y2="55196"/>
                        <a14:foregroundMark x1="27717" y1="57097" x2="41009" y2="3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24039" r="50000" b="28889"/>
          <a:stretch/>
        </p:blipFill>
        <p:spPr>
          <a:xfrm>
            <a:off x="914400" y="1991461"/>
            <a:ext cx="1180993" cy="1231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2D66D0-6824-458D-B61E-D3027F4784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08" b="67206" l="17012" r="47607">
                        <a14:foregroundMark x1="23900" y1="46462" x2="34379" y2="54590"/>
                        <a14:foregroundMark x1="24483" y1="53740" x2="30498" y2="50303"/>
                        <a14:foregroundMark x1="30498" y1="50303" x2="37646" y2="42822"/>
                        <a14:foregroundMark x1="37646" y1="42822" x2="38777" y2="40356"/>
                        <a14:foregroundMark x1="46345" y1="41812" x2="45893" y2="49090"/>
                        <a14:foregroundMark x1="30175" y1="67246" x2="35349" y2="65831"/>
                        <a14:foregroundMark x1="35349" y1="65831" x2="35511" y2="65831"/>
                        <a14:foregroundMark x1="47639" y1="45896" x2="46475" y2="49939"/>
                        <a14:foregroundMark x1="29140" y1="28548" x2="32859" y2="29155"/>
                        <a14:foregroundMark x1="17012" y1="43712" x2="17012" y2="49211"/>
                        <a14:foregroundMark x1="23189" y1="47756" x2="29366" y2="55115"/>
                        <a14:foregroundMark x1="29366" y1="55115" x2="29722" y2="55196"/>
                        <a14:foregroundMark x1="27717" y1="57097" x2="41009" y2="3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24039" r="50000" b="28889"/>
          <a:stretch/>
        </p:blipFill>
        <p:spPr>
          <a:xfrm>
            <a:off x="3067103" y="3761179"/>
            <a:ext cx="1180993" cy="12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01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flipH="1">
            <a:off x="3048000" y="4357076"/>
            <a:ext cx="9144000" cy="2500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6629402" y="617076"/>
            <a:ext cx="268182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54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45B4E-7F09-4D2E-A5F4-C7E472242A64}"/>
              </a:ext>
            </a:extLst>
          </p:cNvPr>
          <p:cNvSpPr txBox="1"/>
          <p:nvPr/>
        </p:nvSpPr>
        <p:spPr>
          <a:xfrm>
            <a:off x="5257800" y="1960010"/>
            <a:ext cx="59024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>
                <a:latin typeface="#9Slide07 SVNDessert Menu Scrip" panose="00000500000000000000" pitchFamily="2" charset="0"/>
              </a:rPr>
              <a:t>- Ôn tập lại bài đã học.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EC11B-CA68-4922-9305-2297F25C430F}"/>
              </a:ext>
            </a:extLst>
          </p:cNvPr>
          <p:cNvSpPr txBox="1"/>
          <p:nvPr/>
        </p:nvSpPr>
        <p:spPr>
          <a:xfrm>
            <a:off x="5257800" y="2958984"/>
            <a:ext cx="605776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>
                <a:latin typeface="#9Slide07 SVNDessert Menu Scrip" panose="00000500000000000000" pitchFamily="2" charset="0"/>
              </a:rPr>
              <a:t>- Chuẩn bị bài </a:t>
            </a:r>
            <a:r>
              <a:rPr lang="en-SG" sz="3600">
                <a:solidFill>
                  <a:srgbClr val="F20062"/>
                </a:solidFill>
                <a:latin typeface="#9Slide07 SVNDessert Menu Scrip" panose="00000500000000000000" pitchFamily="2" charset="0"/>
              </a:rPr>
              <a:t>"Nối các vế câu ghép bằng quan hệ từ"</a:t>
            </a:r>
            <a:r>
              <a:rPr lang="en-SG" sz="3600">
                <a:latin typeface="#9Slide07 SVNDessert Menu Scrip" panose="00000500000000000000" pitchFamily="2" charset="0"/>
              </a:rPr>
              <a:t>.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25FAC-72AC-467E-AA35-AD85119E9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95304" y="1275959"/>
            <a:ext cx="5641236" cy="5582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60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rot="5400000" flipH="1">
            <a:off x="11094005" y="4790741"/>
            <a:ext cx="3064669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1676400" y="1143000"/>
            <a:ext cx="9372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54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CẢM ƠN CÁC THẦY CÔ GIÁO</a:t>
            </a:r>
          </a:p>
          <a:p>
            <a:pPr algn="ctr"/>
            <a:r>
              <a:rPr lang="en-SG" sz="54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VÀ CÁC EM!</a:t>
            </a:r>
            <a:endParaRPr lang="en-US" sz="54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25FAC-72AC-467E-AA35-AD85119E9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4236429" y="3101684"/>
            <a:ext cx="3719142" cy="36801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93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3669DF-4B26-45C0-9CE7-A5A8CF286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58CAA1-27CC-43A5-848E-8C280CDA79E0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9BB34C-6AC2-4AF9-BC83-39A42A2EE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08" b="91269" l="3248" r="49459">
                        <a14:foregroundMark x1="3924" y1="63262" x2="7240" y2="59967"/>
                        <a14:foregroundMark x1="5413" y1="55025" x2="5413" y2="55025"/>
                        <a14:foregroundMark x1="3315" y1="66063" x2="3315" y2="66063"/>
                        <a14:foregroundMark x1="5616" y1="77759" x2="5819" y2="78254"/>
                        <a14:foregroundMark x1="7307" y1="85832" x2="7307" y2="85832"/>
                        <a14:foregroundMark x1="20907" y1="91433" x2="20907" y2="91433"/>
                        <a14:foregroundMark x1="33627" y1="90280" x2="33627" y2="90280"/>
                        <a14:foregroundMark x1="35521" y1="87974" x2="35521" y2="87974"/>
                        <a14:foregroundMark x1="43437" y1="78089" x2="43437" y2="78089"/>
                        <a14:foregroundMark x1="45670" y1="79242" x2="45670" y2="79242"/>
                        <a14:foregroundMark x1="47497" y1="71829" x2="47497" y2="71829"/>
                        <a14:foregroundMark x1="49526" y1="63756" x2="49526" y2="63756"/>
                        <a14:foregroundMark x1="49053" y1="69852" x2="49053" y2="69852"/>
                        <a14:foregroundMark x1="46008" y1="55025" x2="46008" y2="55025"/>
                        <a14:foregroundMark x1="39986" y1="44316" x2="39986" y2="44316"/>
                        <a14:foregroundMark x1="37145" y1="42504" x2="37145" y2="42504"/>
                        <a14:foregroundMark x1="31664" y1="37068" x2="31055" y2="38880"/>
                        <a14:foregroundMark x1="26184" y1="40527" x2="26184" y2="40527"/>
                        <a14:foregroundMark x1="15697" y1="46787" x2="15697" y2="46787"/>
                        <a14:foregroundMark x1="24290" y1="18287" x2="25778" y2="19605"/>
                        <a14:foregroundMark x1="26725" y1="10708" x2="26387" y2="14662"/>
                        <a14:foregroundMark x1="23478" y1="18616" x2="25101" y2="16639"/>
                        <a14:foregroundMark x1="25304" y1="24053" x2="26455" y2="25371"/>
                        <a14:foregroundMark x1="14953" y1="36079" x2="16103" y2="37068"/>
                        <a14:foregroundMark x1="14750" y1="41186" x2="15968" y2="41186"/>
                        <a14:foregroundMark x1="19689" y1="34926" x2="20704" y2="33937"/>
                        <a14:foregroundMark x1="20726" y1="38550" x2="21448" y2="37232"/>
                        <a14:foregroundMark x1="19824" y1="40198" x2="20726" y2="38550"/>
                        <a14:foregroundMark x1="24628" y1="25371" x2="25372" y2="24382"/>
                        <a14:foregroundMark x1="20704" y1="41680" x2="21448" y2="40527"/>
                        <a14:foregroundMark x1="29567" y1="37891" x2="29567" y2="37891"/>
                        <a14:foregroundMark x1="30244" y1="39868" x2="30514" y2="42504"/>
                        <a14:foregroundMark x1="30176" y1="38550" x2="30311" y2="40362"/>
                        <a14:backgroundMark x1="19486" y1="41516" x2="19486" y2="41516"/>
                      </a14:backgroundRemoval>
                    </a14:imgEffect>
                  </a14:imgLayer>
                </a14:imgProps>
              </a:ext>
            </a:extLst>
          </a:blip>
          <a:srcRect l="1029" t="5931" r="47457"/>
          <a:stretch/>
        </p:blipFill>
        <p:spPr>
          <a:xfrm>
            <a:off x="180447" y="2581766"/>
            <a:ext cx="5006892" cy="3754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EE8FD8-30B5-4B04-B907-DE3279E731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3700" y1="49450" x2="41744" y2="52244"/>
                        <a14:backgroundMark x1="45893" y1="35478" x2="52244" y2="40813"/>
                        <a14:backgroundMark x1="77731" y1="50381" x2="78747" y2="55377"/>
                        <a14:backgroundMark x1="55377" y1="49619" x2="60034" y2="53683"/>
                        <a14:backgroundMark x1="61727" y1="60034" x2="63929" y2="61981"/>
                        <a14:backgroundMark x1="23624" y1="57494" x2="24555" y2="61050"/>
                        <a14:backgroundMark x1="31837" y1="53345" x2="32769" y2="55038"/>
                        <a14:backgroundMark x1="46571" y1="54869" x2="46655" y2="59102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87000"/>
                    </a14:imgEffect>
                  </a14:imgLayer>
                </a14:imgProps>
              </a:ext>
            </a:extLst>
          </a:blip>
          <a:srcRect l="13693" t="25555" r="14084" b="31111"/>
          <a:stretch/>
        </p:blipFill>
        <p:spPr>
          <a:xfrm>
            <a:off x="9311600" y="448071"/>
            <a:ext cx="2209800" cy="1325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59C4EB-0C77-4E46-BDB0-FE1B139AF40C}"/>
              </a:ext>
            </a:extLst>
          </p:cNvPr>
          <p:cNvSpPr txBox="1"/>
          <p:nvPr/>
        </p:nvSpPr>
        <p:spPr>
          <a:xfrm>
            <a:off x="670600" y="628317"/>
            <a:ext cx="7330400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500" b="1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5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"Gieo"</a:t>
            </a:r>
            <a:r>
              <a:rPr lang="en-SG" sz="3500" b="1">
                <a:latin typeface="Calibri" panose="020F0502020204030204" pitchFamily="34" charset="0"/>
                <a:cs typeface="Calibri" panose="020F0502020204030204" pitchFamily="34" charset="0"/>
              </a:rPr>
              <a:t> là một dự án cộng đồng đ</a:t>
            </a:r>
            <a:r>
              <a:rPr lang="vi-VN" sz="3500" b="1"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3500" b="1">
                <a:latin typeface="Calibri" panose="020F0502020204030204" pitchFamily="34" charset="0"/>
                <a:cs typeface="Calibri" panose="020F0502020204030204" pitchFamily="34" charset="0"/>
              </a:rPr>
              <a:t> thực hiện bởi các anh chị của nhóm </a:t>
            </a:r>
            <a:r>
              <a:rPr lang="en-SG" sz="35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 Tàu</a:t>
            </a:r>
            <a:r>
              <a:rPr lang="en-SG" sz="3500" b="1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C7EDF-993C-4293-B7D3-CBBD35455950}"/>
              </a:ext>
            </a:extLst>
          </p:cNvPr>
          <p:cNvSpPr txBox="1"/>
          <p:nvPr/>
        </p:nvSpPr>
        <p:spPr>
          <a:xfrm>
            <a:off x="4108957" y="2356686"/>
            <a:ext cx="7544106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5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Các anh chị đã đi đến khắp n</a:t>
            </a:r>
            <a:r>
              <a:rPr lang="vi-VN" sz="35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SG" sz="35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mảnh đất Việt Nam để </a:t>
            </a:r>
            <a:r>
              <a:rPr lang="en-SG" sz="35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"gieo niềm yêu đời bằng nghệ thuật"</a:t>
            </a:r>
            <a:r>
              <a:rPr lang="en-SG" sz="35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đến mọi ng</a:t>
            </a:r>
            <a:r>
              <a:rPr lang="vi-VN" sz="35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5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5AA06-3D5A-408B-8368-29554A0D5954}"/>
              </a:ext>
            </a:extLst>
          </p:cNvPr>
          <p:cNvSpPr txBox="1"/>
          <p:nvPr/>
        </p:nvSpPr>
        <p:spPr>
          <a:xfrm>
            <a:off x="4711755" y="4657605"/>
            <a:ext cx="6941308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5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Các em hãy đồng hành với anh chị trong chuyến đi này qua bài học hôm nay nhé!</a:t>
            </a:r>
            <a:endParaRPr lang="en-US" sz="3500" b="1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11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3669DF-4B26-45C0-9CE7-A5A8CF286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58CAA1-27CC-43A5-848E-8C280CDA79E0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3FE397-0EB9-487F-BB2B-26A4F5857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7" b="41761" l="37405" r="62405">
                        <a14:foregroundMark x1="47519" y1="6108" x2="49905" y2="20170"/>
                        <a14:foregroundMark x1="49905" y1="20170" x2="50095" y2="20455"/>
                        <a14:foregroundMark x1="45324" y1="8097" x2="41317" y2="15483"/>
                        <a14:foregroundMark x1="41317" y1="15483" x2="43607" y2="29688"/>
                        <a14:foregroundMark x1="43607" y1="29688" x2="46088" y2="28693"/>
                        <a14:foregroundMark x1="41985" y1="20739" x2="41794" y2="28409"/>
                        <a14:foregroundMark x1="41794" y1="28409" x2="45134" y2="33949"/>
                        <a14:foregroundMark x1="45134" y1="33949" x2="46088" y2="33665"/>
                        <a14:foregroundMark x1="39322" y1="31237" x2="45229" y2="37500"/>
                        <a14:foregroundMark x1="45229" y1="37500" x2="46279" y2="36648"/>
                        <a14:foregroundMark x1="52385" y1="38636" x2="61588" y2="29678"/>
                        <a14:foregroundMark x1="39790" y1="15625" x2="37596" y2="30133"/>
                        <a14:foregroundMark x1="47328" y1="41761" x2="51336" y2="40199"/>
                        <a14:foregroundMark x1="55534" y1="41051" x2="57920" y2="37784"/>
                        <a14:foregroundMark x1="47328" y1="21165" x2="49618" y2="23580"/>
                        <a14:foregroundMark x1="52004" y1="27131" x2="54198" y2="27415"/>
                        <a14:backgroundMark x1="37405" y1="30256" x2="37977" y2="32102"/>
                        <a14:backgroundMark x1="37691" y1="29545" x2="37691" y2="30114"/>
                        <a14:backgroundMark x1="62214" y1="29261" x2="62214" y2="28267"/>
                        <a14:backgroundMark x1="62500" y1="28693" x2="62405" y2="29830"/>
                        <a14:backgroundMark x1="62786" y1="27983" x2="62786" y2="29545"/>
                      </a14:backgroundRemoval>
                    </a14:imgEffect>
                  </a14:imgLayer>
                </a14:imgProps>
              </a:ext>
            </a:extLst>
          </a:blip>
          <a:srcRect l="36896" r="37150" b="55682"/>
          <a:stretch/>
        </p:blipFill>
        <p:spPr>
          <a:xfrm>
            <a:off x="6605679" y="3062924"/>
            <a:ext cx="2771660" cy="3179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40744A-617C-49B9-96A7-8AB2BF1D67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64" b="86506" l="41126" r="64027">
                        <a14:foregroundMark x1="45802" y1="52841" x2="51145" y2="62926"/>
                        <a14:foregroundMark x1="51145" y1="62926" x2="51431" y2="63210"/>
                        <a14:foregroundMark x1="47996" y1="67188" x2="47615" y2="77273"/>
                        <a14:foregroundMark x1="47615" y1="77273" x2="47615" y2="77273"/>
                        <a14:foregroundMark x1="45229" y1="79119" x2="47996" y2="80114"/>
                        <a14:foregroundMark x1="45515" y1="77415" x2="47615" y2="78267"/>
                        <a14:foregroundMark x1="58492" y1="78693" x2="62882" y2="58665"/>
                        <a14:foregroundMark x1="44847" y1="86080" x2="48950" y2="85653"/>
                        <a14:foregroundMark x1="49714" y1="54119" x2="54103" y2="59375"/>
                        <a14:foregroundMark x1="54103" y1="59375" x2="56393" y2="64773"/>
                        <a14:foregroundMark x1="51336" y1="67756" x2="57538" y2="57670"/>
                        <a14:foregroundMark x1="52004" y1="60653" x2="56679" y2="57102"/>
                        <a14:foregroundMark x1="56679" y1="57102" x2="59447" y2="56676"/>
                        <a14:foregroundMark x1="59733" y1="58807" x2="59924" y2="70170"/>
                        <a14:foregroundMark x1="45229" y1="51705" x2="54389" y2="52273"/>
                        <a14:foregroundMark x1="58588" y1="53693" x2="60115" y2="69744"/>
                        <a14:foregroundMark x1="53149" y1="53693" x2="58588" y2="53125"/>
                        <a14:foregroundMark x1="58588" y1="53125" x2="60878" y2="59659"/>
                        <a14:foregroundMark x1="60878" y1="59659" x2="60878" y2="59659"/>
                        <a14:foregroundMark x1="44275" y1="50994" x2="50668" y2="50000"/>
                        <a14:foregroundMark x1="50668" y1="50000" x2="51050" y2="50284"/>
                        <a14:foregroundMark x1="52385" y1="58239" x2="56202" y2="56392"/>
                        <a14:foregroundMark x1="45420" y1="60085" x2="46374" y2="74858"/>
                        <a14:foregroundMark x1="43511" y1="57670" x2="45611" y2="70739"/>
                        <a14:foregroundMark x1="45611" y1="70739" x2="45611" y2="70739"/>
                        <a14:foregroundMark x1="42939" y1="57102" x2="44370" y2="64631"/>
                        <a14:foregroundMark x1="43607" y1="58381" x2="45134" y2="67614"/>
                        <a14:foregroundMark x1="54103" y1="52983" x2="61832" y2="62358"/>
                        <a14:foregroundMark x1="61832" y1="62358" x2="61927" y2="62358"/>
                        <a14:foregroundMark x1="58874" y1="49290" x2="62977" y2="59375"/>
                        <a14:foregroundMark x1="62977" y1="59375" x2="62977" y2="60227"/>
                        <a14:foregroundMark x1="61737" y1="51705" x2="62977" y2="62500"/>
                        <a14:foregroundMark x1="62977" y1="62500" x2="62882" y2="63068"/>
                        <a14:foregroundMark x1="61832" y1="78977" x2="62405" y2="70455"/>
                        <a14:foregroundMark x1="63263" y1="75284" x2="63073" y2="70455"/>
                        <a14:foregroundMark x1="64027" y1="56960" x2="63931" y2="60085"/>
                        <a14:foregroundMark x1="48282" y1="49290" x2="49046" y2="49006"/>
                        <a14:foregroundMark x1="57920" y1="48864" x2="59828" y2="49006"/>
                        <a14:foregroundMark x1="50668" y1="83097" x2="55344" y2="81392"/>
                        <a14:foregroundMark x1="55344" y1="81392" x2="58397" y2="78551"/>
                        <a14:backgroundMark x1="42176" y1="55540" x2="41985" y2="57670"/>
                      </a14:backgroundRemoval>
                    </a14:imgEffect>
                  </a14:imgLayer>
                </a14:imgProps>
              </a:ext>
            </a:extLst>
          </a:blip>
          <a:srcRect l="42202" t="46686" r="34134" b="8996"/>
          <a:stretch/>
        </p:blipFill>
        <p:spPr>
          <a:xfrm rot="21375789">
            <a:off x="3320754" y="496838"/>
            <a:ext cx="2577320" cy="3242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B72137-26F4-49F4-88BD-6A8793E1A3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739" b="94176" l="64504" r="96088">
                        <a14:foregroundMark x1="67176" y1="63636" x2="67748" y2="71023"/>
                        <a14:foregroundMark x1="67748" y1="71023" x2="70515" y2="78551"/>
                        <a14:foregroundMark x1="70515" y1="78551" x2="71088" y2="77273"/>
                        <a14:foregroundMark x1="71374" y1="57386" x2="68702" y2="62500"/>
                        <a14:foregroundMark x1="67939" y1="80824" x2="79008" y2="87784"/>
                        <a14:foregroundMark x1="79008" y1="87784" x2="81202" y2="86790"/>
                        <a14:foregroundMark x1="64504" y1="72301" x2="66794" y2="79545"/>
                        <a14:foregroundMark x1="68034" y1="58239" x2="73378" y2="55256"/>
                        <a14:foregroundMark x1="73378" y1="55256" x2="74905" y2="55398"/>
                        <a14:foregroundMark x1="85973" y1="47727" x2="91889" y2="45739"/>
                        <a14:foregroundMark x1="91889" y1="45739" x2="93798" y2="49148"/>
                        <a14:foregroundMark x1="95324" y1="52131" x2="94752" y2="60795"/>
                        <a14:foregroundMark x1="94752" y1="60795" x2="94656" y2="60938"/>
                        <a14:foregroundMark x1="89122" y1="56250" x2="88168" y2="73722"/>
                        <a14:foregroundMark x1="88168" y1="73722" x2="88359" y2="73011"/>
                        <a14:foregroundMark x1="90744" y1="55966" x2="89313" y2="71165"/>
                        <a14:foregroundMark x1="71374" y1="85511" x2="83492" y2="86506"/>
                        <a14:foregroundMark x1="83492" y1="86506" x2="83588" y2="85938"/>
                        <a14:foregroundMark x1="73473" y1="77131" x2="76240" y2="85369"/>
                        <a14:foregroundMark x1="70706" y1="91619" x2="89695" y2="83807"/>
                        <a14:foregroundMark x1="77195" y1="93182" x2="84065" y2="90909"/>
                        <a14:foregroundMark x1="72805" y1="94460" x2="75954" y2="93324"/>
                        <a14:foregroundMark x1="86069" y1="66761" x2="87023" y2="65483"/>
                        <a14:foregroundMark x1="83588" y1="65625" x2="86260" y2="67045"/>
                        <a14:foregroundMark x1="90363" y1="74574" x2="90744" y2="82102"/>
                        <a14:foregroundMark x1="92176" y1="74716" x2="92271" y2="81250"/>
                        <a14:foregroundMark x1="90267" y1="77131" x2="89408" y2="80540"/>
                        <a14:foregroundMark x1="92844" y1="63494" x2="93893" y2="78267"/>
                        <a14:foregroundMark x1="95134" y1="63636" x2="95706" y2="78977"/>
                        <a14:foregroundMark x1="96088" y1="54261" x2="95992" y2="65767"/>
                        <a14:foregroundMark x1="69370" y1="58665" x2="79771" y2="54830"/>
                        <a14:foregroundMark x1="79771" y1="54830" x2="84733" y2="50000"/>
                      </a14:backgroundRemoval>
                    </a14:imgEffect>
                  </a14:imgLayer>
                </a14:imgProps>
              </a:ext>
            </a:extLst>
          </a:blip>
          <a:srcRect l="64213" t="41477" r="1436" b="3978"/>
          <a:stretch/>
        </p:blipFill>
        <p:spPr>
          <a:xfrm>
            <a:off x="3823735" y="3073809"/>
            <a:ext cx="2980552" cy="3179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0C469F-DADE-4B33-BB4C-14AB9CF42B3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312" t="37251" r="13597"/>
          <a:stretch>
            <a:fillRect/>
          </a:stretch>
        </p:blipFill>
        <p:spPr>
          <a:xfrm>
            <a:off x="5886102" y="914400"/>
            <a:ext cx="3456076" cy="2106842"/>
          </a:xfrm>
          <a:custGeom>
            <a:avLst/>
            <a:gdLst>
              <a:gd name="connsiteX0" fmla="*/ 441302 w 4343400"/>
              <a:gd name="connsiteY0" fmla="*/ 0 h 2647759"/>
              <a:gd name="connsiteX1" fmla="*/ 3902098 w 4343400"/>
              <a:gd name="connsiteY1" fmla="*/ 0 h 2647759"/>
              <a:gd name="connsiteX2" fmla="*/ 4343400 w 4343400"/>
              <a:gd name="connsiteY2" fmla="*/ 441302 h 2647759"/>
              <a:gd name="connsiteX3" fmla="*/ 4343400 w 4343400"/>
              <a:gd name="connsiteY3" fmla="*/ 2206457 h 2647759"/>
              <a:gd name="connsiteX4" fmla="*/ 3902098 w 4343400"/>
              <a:gd name="connsiteY4" fmla="*/ 2647759 h 2647759"/>
              <a:gd name="connsiteX5" fmla="*/ 441302 w 4343400"/>
              <a:gd name="connsiteY5" fmla="*/ 2647759 h 2647759"/>
              <a:gd name="connsiteX6" fmla="*/ 0 w 4343400"/>
              <a:gd name="connsiteY6" fmla="*/ 2206457 h 2647759"/>
              <a:gd name="connsiteX7" fmla="*/ 0 w 4343400"/>
              <a:gd name="connsiteY7" fmla="*/ 441302 h 2647759"/>
              <a:gd name="connsiteX8" fmla="*/ 441302 w 4343400"/>
              <a:gd name="connsiteY8" fmla="*/ 0 h 2647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3400" h="2647759">
                <a:moveTo>
                  <a:pt x="441302" y="0"/>
                </a:moveTo>
                <a:lnTo>
                  <a:pt x="3902098" y="0"/>
                </a:lnTo>
                <a:cubicBezTo>
                  <a:pt x="4145822" y="0"/>
                  <a:pt x="4343400" y="197578"/>
                  <a:pt x="4343400" y="441302"/>
                </a:cubicBezTo>
                <a:lnTo>
                  <a:pt x="4343400" y="2206457"/>
                </a:lnTo>
                <a:cubicBezTo>
                  <a:pt x="4343400" y="2450181"/>
                  <a:pt x="4145822" y="2647759"/>
                  <a:pt x="3902098" y="2647759"/>
                </a:cubicBezTo>
                <a:lnTo>
                  <a:pt x="441302" y="2647759"/>
                </a:lnTo>
                <a:cubicBezTo>
                  <a:pt x="197578" y="2647759"/>
                  <a:pt x="0" y="2450181"/>
                  <a:pt x="0" y="2206457"/>
                </a:cubicBezTo>
                <a:lnTo>
                  <a:pt x="0" y="441302"/>
                </a:lnTo>
                <a:cubicBezTo>
                  <a:pt x="0" y="197578"/>
                  <a:pt x="197578" y="0"/>
                  <a:pt x="441302" y="0"/>
                </a:cubicBezTo>
                <a:close/>
              </a:path>
            </a:pathLst>
          </a:cu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76FA1A-8891-40FB-901E-EB80057215D0}"/>
              </a:ext>
            </a:extLst>
          </p:cNvPr>
          <p:cNvSpPr txBox="1"/>
          <p:nvPr/>
        </p:nvSpPr>
        <p:spPr>
          <a:xfrm>
            <a:off x="46783" y="1676400"/>
            <a:ext cx="312354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SG" sz="3600">
                <a:latin typeface="#9Slide07 SVNDessert Menu Scrip" panose="00000500000000000000" pitchFamily="2" charset="0"/>
              </a:rPr>
              <a:t>1) Thành phố t</a:t>
            </a:r>
            <a:r>
              <a:rPr lang="vi-VN" sz="3600">
                <a:latin typeface="#9Slide07 SVNDessert Menu Scrip" panose="00000500000000000000" pitchFamily="2" charset="0"/>
              </a:rPr>
              <a:t>ương</a:t>
            </a:r>
            <a:r>
              <a:rPr lang="en-SG" sz="3600">
                <a:latin typeface="#9Slide07 SVNDessert Menu Scrip" panose="00000500000000000000" pitchFamily="2" charset="0"/>
              </a:rPr>
              <a:t> lai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860F9A-67C5-488E-BFEE-3EEDF62623A3}"/>
              </a:ext>
            </a:extLst>
          </p:cNvPr>
          <p:cNvSpPr txBox="1"/>
          <p:nvPr/>
        </p:nvSpPr>
        <p:spPr>
          <a:xfrm>
            <a:off x="460870" y="4472988"/>
            <a:ext cx="3154711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SG" sz="3600">
                <a:latin typeface="#9Slide07 SVNDessert Menu Scrip" panose="00000500000000000000" pitchFamily="2" charset="0"/>
              </a:rPr>
              <a:t>3) Th</a:t>
            </a:r>
            <a:r>
              <a:rPr lang="vi-VN" sz="3600">
                <a:latin typeface="#9Slide07 SVNDessert Menu Scrip" panose="00000500000000000000" pitchFamily="2" charset="0"/>
              </a:rPr>
              <a:t>ương</a:t>
            </a:r>
            <a:r>
              <a:rPr lang="en-SG" sz="3600">
                <a:latin typeface="#9Slide07 SVNDessert Menu Scrip" panose="00000500000000000000" pitchFamily="2" charset="0"/>
              </a:rPr>
              <a:t> nhớ</a:t>
            </a:r>
          </a:p>
          <a:p>
            <a:pPr algn="r"/>
            <a:r>
              <a:rPr lang="en-SG" sz="3600">
                <a:latin typeface="#9Slide07 SVNDessert Menu Scrip" panose="00000500000000000000" pitchFamily="2" charset="0"/>
              </a:rPr>
              <a:t>mò o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4B4783-2DD0-4CB9-A427-9A6E96BEE67C}"/>
              </a:ext>
            </a:extLst>
          </p:cNvPr>
          <p:cNvSpPr txBox="1"/>
          <p:nvPr/>
        </p:nvSpPr>
        <p:spPr>
          <a:xfrm>
            <a:off x="9472287" y="1413823"/>
            <a:ext cx="2074286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SG" sz="3600">
                <a:latin typeface="#9Slide07 SVNDessert Menu Scrip" panose="00000500000000000000" pitchFamily="2" charset="0"/>
              </a:rPr>
              <a:t>2) </a:t>
            </a:r>
          </a:p>
          <a:p>
            <a:r>
              <a:rPr lang="en-SG" sz="3600">
                <a:latin typeface="#9Slide07 SVNDessert Menu Scrip" panose="00000500000000000000" pitchFamily="2" charset="0"/>
              </a:rPr>
              <a:t>Cùng bay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A81270-D174-4279-BDCF-866870873742}"/>
              </a:ext>
            </a:extLst>
          </p:cNvPr>
          <p:cNvSpPr txBox="1"/>
          <p:nvPr/>
        </p:nvSpPr>
        <p:spPr>
          <a:xfrm>
            <a:off x="9458177" y="4472988"/>
            <a:ext cx="188151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#9Slide07 SVNDessert Menu Scrip" panose="00000500000000000000" pitchFamily="2" charset="0"/>
              </a:rPr>
              <a:t>4) Nhà của lát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3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9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9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9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12" grpId="0"/>
          <p:bldP spid="13" grpId="0"/>
          <p:bldP spid="1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A8F16-8469-49EC-BB54-9E435BB50A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4D430-E583-4D1A-ABCF-C5C193DEF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20" b="93651" l="9934" r="89956">
                        <a14:foregroundMark x1="28918" y1="77778" x2="28918" y2="77778"/>
                        <a14:foregroundMark x1="25166" y1="83774" x2="25166" y2="83774"/>
                        <a14:foregroundMark x1="31347" y1="81393" x2="31347" y2="81393"/>
                        <a14:foregroundMark x1="32781" y1="79806" x2="32781" y2="79806"/>
                        <a14:foregroundMark x1="33113" y1="80952" x2="33113" y2="80952"/>
                        <a14:foregroundMark x1="34658" y1="79806" x2="34658" y2="79806"/>
                        <a14:foregroundMark x1="34547" y1="88360" x2="34547" y2="88360"/>
                        <a14:foregroundMark x1="46468" y1="86949" x2="46468" y2="86949"/>
                        <a14:foregroundMark x1="62583" y1="76543" x2="62583" y2="76543"/>
                        <a14:foregroundMark x1="67439" y1="93034" x2="67439" y2="93034"/>
                        <a14:foregroundMark x1="69757" y1="91358" x2="69757" y2="91358"/>
                        <a14:foregroundMark x1="51656" y1="74691" x2="51656" y2="74691"/>
                        <a14:foregroundMark x1="37417" y1="80335" x2="50000" y2="75661"/>
                        <a14:foregroundMark x1="50000" y1="75661" x2="50000" y2="75573"/>
                        <a14:foregroundMark x1="55519" y1="71781" x2="58057" y2="65873"/>
                        <a14:foregroundMark x1="73289" y1="89859" x2="73289" y2="89859"/>
                        <a14:foregroundMark x1="74503" y1="91799" x2="74503" y2="91799"/>
                        <a14:foregroundMark x1="66998" y1="93651" x2="66998" y2="93651"/>
                        <a14:foregroundMark x1="81457" y1="92328" x2="81457" y2="92328"/>
                        <a14:foregroundMark x1="37638" y1="22663" x2="37748" y2="25750"/>
                        <a14:foregroundMark x1="33664" y1="13845" x2="41060" y2="14727"/>
                        <a14:foregroundMark x1="40949" y1="14550" x2="39625" y2="26102"/>
                        <a14:foregroundMark x1="22848" y1="13933" x2="31457" y2="13492"/>
                        <a14:foregroundMark x1="36755" y1="5820" x2="39294" y2="8025"/>
                        <a14:foregroundMark x1="49448" y1="19312" x2="49448" y2="19312"/>
                        <a14:foregroundMark x1="54636" y1="18078" x2="54636" y2="18078"/>
                        <a14:foregroundMark x1="56181" y1="16314" x2="56181" y2="16578"/>
                        <a14:foregroundMark x1="54194" y1="23104" x2="54194" y2="23104"/>
                        <a14:foregroundMark x1="84989" y1="40741" x2="84989" y2="40741"/>
                        <a14:foregroundMark x1="79912" y1="40212" x2="79912" y2="40212"/>
                        <a14:foregroundMark x1="80132" y1="43915" x2="80132" y2="43915"/>
                        <a14:foregroundMark x1="81015" y1="45238" x2="81015" y2="45238"/>
                        <a14:foregroundMark x1="77925" y1="47619" x2="77925" y2="47619"/>
                        <a14:foregroundMark x1="83885" y1="44444" x2="83885" y2="44444"/>
                        <a14:foregroundMark x1="81788" y1="45855" x2="81788" y2="45855"/>
                        <a14:foregroundMark x1="87196" y1="46208" x2="87196" y2="46208"/>
                        <a14:foregroundMark x1="88521" y1="42681" x2="88521" y2="42681"/>
                        <a14:foregroundMark x1="85872" y1="41799" x2="85872" y2="41799"/>
                      </a14:backgroundRemoval>
                    </a14:imgEffect>
                  </a14:imgLayer>
                </a14:imgProps>
              </a:ext>
            </a:extLst>
          </a:blip>
          <a:srcRect l="15220" t="3289" b="4489"/>
          <a:stretch/>
        </p:blipFill>
        <p:spPr>
          <a:xfrm>
            <a:off x="0" y="-12193"/>
            <a:ext cx="5038967" cy="68607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005C02-DE5B-4E7A-8051-4D0FF955C32E}"/>
              </a:ext>
            </a:extLst>
          </p:cNvPr>
          <p:cNvGrpSpPr/>
          <p:nvPr/>
        </p:nvGrpSpPr>
        <p:grpSpPr>
          <a:xfrm>
            <a:off x="1526148" y="617220"/>
            <a:ext cx="2308860" cy="609600"/>
            <a:chOff x="1526148" y="617220"/>
            <a:chExt cx="2308860" cy="609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48ED9A-D0AC-4E9B-81CD-00AFBC116A99}"/>
                </a:ext>
              </a:extLst>
            </p:cNvPr>
            <p:cNvSpPr/>
            <p:nvPr/>
          </p:nvSpPr>
          <p:spPr>
            <a:xfrm>
              <a:off x="2311008" y="617220"/>
              <a:ext cx="1524000" cy="533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800" b="1" u="sng">
                  <a:solidFill>
                    <a:schemeClr val="bg1"/>
                  </a:solidFill>
                  <a:latin typeface="Farsan" panose="00000500000000000000" pitchFamily="2" charset="0"/>
                  <a:cs typeface="Farsan" panose="00000500000000000000" pitchFamily="2" charset="0"/>
                </a:rPr>
                <a:t>Hải D</a:t>
              </a:r>
              <a:r>
                <a:rPr lang="vi-VN" sz="2800" b="1" u="sng">
                  <a:solidFill>
                    <a:schemeClr val="bg1"/>
                  </a:solidFill>
                  <a:latin typeface="Farsan" panose="00000500000000000000" pitchFamily="2" charset="0"/>
                  <a:cs typeface="Farsan" panose="00000500000000000000" pitchFamily="2" charset="0"/>
                </a:rPr>
                <a:t>ương</a:t>
              </a:r>
              <a:endParaRPr lang="en-US" sz="2800" b="1" u="sng">
                <a:solidFill>
                  <a:schemeClr val="bg1"/>
                </a:solidFill>
                <a:latin typeface="Farsan" panose="00000500000000000000" pitchFamily="2" charset="0"/>
                <a:cs typeface="Farsan" panose="00000500000000000000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AAD3D99-F452-4916-BD1B-A74467362F1C}"/>
                </a:ext>
              </a:extLst>
            </p:cNvPr>
            <p:cNvSpPr/>
            <p:nvPr/>
          </p:nvSpPr>
          <p:spPr>
            <a:xfrm>
              <a:off x="1526148" y="1074420"/>
              <a:ext cx="152400" cy="152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CD6267-9B7F-4E73-AC38-9CA7ADB4192B}"/>
                </a:ext>
              </a:extLst>
            </p:cNvPr>
            <p:cNvCxnSpPr>
              <a:cxnSpLocks/>
              <a:stCxn id="9" idx="6"/>
              <a:endCxn id="8" idx="1"/>
            </p:cNvCxnSpPr>
            <p:nvPr/>
          </p:nvCxnSpPr>
          <p:spPr>
            <a:xfrm flipV="1">
              <a:off x="1678548" y="883920"/>
              <a:ext cx="632460" cy="266700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BE12F70-6F82-4924-B6E2-CAE6D3D7BF88}"/>
              </a:ext>
            </a:extLst>
          </p:cNvPr>
          <p:cNvSpPr txBox="1"/>
          <p:nvPr/>
        </p:nvSpPr>
        <p:spPr>
          <a:xfrm>
            <a:off x="5034085" y="4738807"/>
            <a:ext cx="644866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Các anh chị Gieo lấp đầy màu sắc khoảng t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ường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trắng bằng các hình vẽ dễ th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ương</a:t>
            </a:r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  <a:endParaRPr lang="en-US" sz="36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E3E6E1-C572-40BD-A15E-B95E50CF5A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64" b="86506" l="41126" r="64027">
                        <a14:foregroundMark x1="45802" y1="52841" x2="51145" y2="62926"/>
                        <a14:foregroundMark x1="51145" y1="62926" x2="51431" y2="63210"/>
                        <a14:foregroundMark x1="47996" y1="67188" x2="47615" y2="77273"/>
                        <a14:foregroundMark x1="47615" y1="77273" x2="47615" y2="77273"/>
                        <a14:foregroundMark x1="45229" y1="79119" x2="47996" y2="80114"/>
                        <a14:foregroundMark x1="45515" y1="77415" x2="47615" y2="78267"/>
                        <a14:foregroundMark x1="58492" y1="78693" x2="62882" y2="58665"/>
                        <a14:foregroundMark x1="44847" y1="86080" x2="48950" y2="85653"/>
                        <a14:foregroundMark x1="49714" y1="54119" x2="54103" y2="59375"/>
                        <a14:foregroundMark x1="54103" y1="59375" x2="56393" y2="64773"/>
                        <a14:foregroundMark x1="51336" y1="67756" x2="57538" y2="57670"/>
                        <a14:foregroundMark x1="52004" y1="60653" x2="56679" y2="57102"/>
                        <a14:foregroundMark x1="56679" y1="57102" x2="59447" y2="56676"/>
                        <a14:foregroundMark x1="59733" y1="58807" x2="59924" y2="70170"/>
                        <a14:foregroundMark x1="45229" y1="51705" x2="54389" y2="52273"/>
                        <a14:foregroundMark x1="58588" y1="53693" x2="60115" y2="69744"/>
                        <a14:foregroundMark x1="53149" y1="53693" x2="58588" y2="53125"/>
                        <a14:foregroundMark x1="58588" y1="53125" x2="60878" y2="59659"/>
                        <a14:foregroundMark x1="60878" y1="59659" x2="60878" y2="59659"/>
                        <a14:foregroundMark x1="44275" y1="50994" x2="50668" y2="50000"/>
                        <a14:foregroundMark x1="50668" y1="50000" x2="51050" y2="50284"/>
                        <a14:foregroundMark x1="52385" y1="58239" x2="56202" y2="56392"/>
                        <a14:foregroundMark x1="45420" y1="60085" x2="46374" y2="74858"/>
                        <a14:foregroundMark x1="43511" y1="57670" x2="45611" y2="70739"/>
                        <a14:foregroundMark x1="45611" y1="70739" x2="45611" y2="70739"/>
                        <a14:foregroundMark x1="42939" y1="57102" x2="44370" y2="64631"/>
                        <a14:foregroundMark x1="43607" y1="58381" x2="45134" y2="67614"/>
                        <a14:foregroundMark x1="54103" y1="52983" x2="61832" y2="62358"/>
                        <a14:foregroundMark x1="61832" y1="62358" x2="61927" y2="62358"/>
                        <a14:foregroundMark x1="58874" y1="49290" x2="62977" y2="59375"/>
                        <a14:foregroundMark x1="62977" y1="59375" x2="62977" y2="60227"/>
                        <a14:foregroundMark x1="61737" y1="51705" x2="62977" y2="62500"/>
                        <a14:foregroundMark x1="62977" y1="62500" x2="62882" y2="63068"/>
                        <a14:foregroundMark x1="61832" y1="78977" x2="62405" y2="70455"/>
                        <a14:foregroundMark x1="63263" y1="75284" x2="63073" y2="70455"/>
                        <a14:foregroundMark x1="64027" y1="56960" x2="63931" y2="60085"/>
                        <a14:foregroundMark x1="48282" y1="49290" x2="49046" y2="49006"/>
                        <a14:foregroundMark x1="57920" y1="48864" x2="59828" y2="49006"/>
                        <a14:foregroundMark x1="50668" y1="83097" x2="55344" y2="81392"/>
                        <a14:foregroundMark x1="55344" y1="81392" x2="58397" y2="78551"/>
                        <a14:backgroundMark x1="42176" y1="55540" x2="41985" y2="57670"/>
                      </a14:backgroundRemoval>
                    </a14:imgEffect>
                  </a14:imgLayer>
                </a14:imgProps>
              </a:ext>
            </a:extLst>
          </a:blip>
          <a:srcRect l="42202" t="46686" r="34134" b="8996"/>
          <a:stretch/>
        </p:blipFill>
        <p:spPr>
          <a:xfrm rot="21375789">
            <a:off x="6845584" y="1162720"/>
            <a:ext cx="2825666" cy="3554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65871B-829B-4838-8676-F17E4D07548F}"/>
              </a:ext>
            </a:extLst>
          </p:cNvPr>
          <p:cNvSpPr txBox="1"/>
          <p:nvPr/>
        </p:nvSpPr>
        <p:spPr>
          <a:xfrm>
            <a:off x="5308141" y="596622"/>
            <a:ext cx="53577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SG" sz="3600">
                <a:latin typeface="#9Slide07 SVNDessert Menu Scrip" panose="00000500000000000000" pitchFamily="2" charset="0"/>
              </a:rPr>
              <a:t>1) Thành phố t</a:t>
            </a:r>
            <a:r>
              <a:rPr lang="vi-VN" sz="3600">
                <a:latin typeface="#9Slide07 SVNDessert Menu Scrip" panose="00000500000000000000" pitchFamily="2" charset="0"/>
              </a:rPr>
              <a:t>ương</a:t>
            </a:r>
            <a:r>
              <a:rPr lang="en-SG" sz="3600">
                <a:latin typeface="#9Slide07 SVNDessert Menu Scrip" panose="00000500000000000000" pitchFamily="2" charset="0"/>
              </a:rPr>
              <a:t> lai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80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11CF0-51E9-44D9-B6DD-1B259B65B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224657" cy="6934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E1B7D-115E-4A25-AFEB-D2CFB324C7B8}"/>
              </a:ext>
            </a:extLst>
          </p:cNvPr>
          <p:cNvSpPr/>
          <p:nvPr/>
        </p:nvSpPr>
        <p:spPr>
          <a:xfrm>
            <a:off x="193221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82A0D52-243F-437A-BD7F-D6DCD88AC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13" b="31020" l="53647" r="69547">
                        <a14:foregroundMark x1="57657" y1="20323" x2="58020" y2="23111"/>
                        <a14:foregroundMark x1="58020" y1="23111" x2="58020" y2="23111"/>
                        <a14:foregroundMark x1="57253" y1="19434" x2="57495" y2="21939"/>
                        <a14:foregroundMark x1="57495" y1="21939" x2="57495" y2="21939"/>
                        <a14:foregroundMark x1="57576" y1="24323" x2="57293" y2="27556"/>
                        <a14:foregroundMark x1="57293" y1="27556" x2="57293" y2="27556"/>
                        <a14:foregroundMark x1="57495" y1="23758" x2="57859" y2="24687"/>
                        <a14:foregroundMark x1="55919" y1="16162" x2="56444" y2="15273"/>
                        <a14:foregroundMark x1="57657" y1="22747" x2="57778" y2="23758"/>
                        <a14:foregroundMark x1="65859" y1="14424" x2="68121" y2="15152"/>
                        <a14:foregroundMark x1="68121" y1="15152" x2="68162" y2="1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0" t="11662" r="28466" b="66829"/>
          <a:stretch/>
        </p:blipFill>
        <p:spPr>
          <a:xfrm>
            <a:off x="17389" y="4276976"/>
            <a:ext cx="1830553" cy="19810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6FE758-1FAA-4AE1-8E31-AF19E05507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0" b="98164" l="51675" r="98756">
                        <a14:foregroundMark x1="64115" y1="5650" x2="65933" y2="21328"/>
                        <a14:foregroundMark x1="86603" y1="40537" x2="92632" y2="34887"/>
                        <a14:foregroundMark x1="92632" y1="34887" x2="92919" y2="34887"/>
                        <a14:foregroundMark x1="85550" y1="48164" x2="89856" y2="42514"/>
                        <a14:foregroundMark x1="92123" y1="52903" x2="98660" y2="51977"/>
                        <a14:foregroundMark x1="95981" y1="28814" x2="96938" y2="40960"/>
                        <a14:foregroundMark x1="95694" y1="8616" x2="95502" y2="29944"/>
                        <a14:foregroundMark x1="80957" y1="3955" x2="90239" y2="2825"/>
                        <a14:foregroundMark x1="90431" y1="1412" x2="94833" y2="1130"/>
                        <a14:foregroundMark x1="94833" y1="1130" x2="96938" y2="1271"/>
                        <a14:foregroundMark x1="83828" y1="35876" x2="85837" y2="37853"/>
                        <a14:foregroundMark x1="84976" y1="34887" x2="84593" y2="35734"/>
                        <a14:foregroundMark x1="97913" y1="67741" x2="97799" y2="68362"/>
                        <a14:foregroundMark x1="98756" y1="63136" x2="98341" y2="65404"/>
                        <a14:foregroundMark x1="94627" y1="63437" x2="97608" y2="55932"/>
                        <a14:foregroundMark x1="97608" y1="55932" x2="97990" y2="55650"/>
                        <a14:foregroundMark x1="95694" y1="96045" x2="96938" y2="84463"/>
                        <a14:foregroundMark x1="90909" y1="95198" x2="94450" y2="97599"/>
                        <a14:foregroundMark x1="56172" y1="32768" x2="59139" y2="34887"/>
                        <a14:foregroundMark x1="72344" y1="53390" x2="73206" y2="53249"/>
                        <a14:foregroundMark x1="77416" y1="50565" x2="81244" y2="50847"/>
                        <a14:foregroundMark x1="74641" y1="50000" x2="77129" y2="49718"/>
                        <a14:foregroundMark x1="79904" y1="51977" x2="80574" y2="51695"/>
                        <a14:foregroundMark x1="82297" y1="51412" x2="84880" y2="51554"/>
                        <a14:foregroundMark x1="84382" y1="55650" x2="85185" y2="55227"/>
                        <a14:foregroundMark x1="87631" y1="55324" x2="87847" y2="55226"/>
                        <a14:foregroundMark x1="86890" y1="95904" x2="90239" y2="93220"/>
                        <a14:foregroundMark x1="78947" y1="98164" x2="83062" y2="96893"/>
                        <a14:foregroundMark x1="97371" y1="75989" x2="97416" y2="75706"/>
                        <a14:foregroundMark x1="95981" y1="84746" x2="97371" y2="75989"/>
                        <a14:foregroundMark x1="97416" y1="75706" x2="97416" y2="75282"/>
                        <a14:foregroundMark x1="97416" y1="71610" x2="97416" y2="69209"/>
                        <a14:foregroundMark x1="59139" y1="25282" x2="59426" y2="29944"/>
                        <a14:foregroundMark x1="59809" y1="20480" x2="59809" y2="20904"/>
                        <a14:foregroundMark x1="59809" y1="19774" x2="60096" y2="21186"/>
                        <a14:foregroundMark x1="59139" y1="19774" x2="59139" y2="20621"/>
                        <a14:foregroundMark x1="57895" y1="30367" x2="60000" y2="31073"/>
                        <a14:foregroundMark x1="53206" y1="32768" x2="55120" y2="33051"/>
                        <a14:foregroundMark x1="52249" y1="33192" x2="53684" y2="32768"/>
                        <a14:foregroundMark x1="52249" y1="36582" x2="52344" y2="40395"/>
                        <a14:foregroundMark x1="53493" y1="52260" x2="55120" y2="51836"/>
                        <a14:foregroundMark x1="57799" y1="53672" x2="60000" y2="54661"/>
                        <a14:foregroundMark x1="65646" y1="54096" x2="68038" y2="55508"/>
                        <a14:foregroundMark x1="70526" y1="55367" x2="72632" y2="54520"/>
                        <a14:foregroundMark x1="52057" y1="29802" x2="53684" y2="32345"/>
                        <a14:foregroundMark x1="53492" y1="28975" x2="54067" y2="30085"/>
                        <a14:foregroundMark x1="52823" y1="27684" x2="53102" y2="28222"/>
                        <a14:foregroundMark x1="54803" y1="28352" x2="55311" y2="30226"/>
                        <a14:foregroundMark x1="54163" y1="25989" x2="54578" y2="27521"/>
                        <a14:foregroundMark x1="60670" y1="26977" x2="61148" y2="28672"/>
                        <a14:foregroundMark x1="51675" y1="28814" x2="51675" y2="29520"/>
                        <a14:foregroundMark x1="55694" y1="18079" x2="58756" y2="18503"/>
                        <a14:foregroundMark x1="56351" y1="16165" x2="57033" y2="16102"/>
                        <a14:foregroundMark x1="55215" y1="15819" x2="56364" y2="16102"/>
                        <a14:foregroundMark x1="60162" y1="15395" x2="60670" y2="16384"/>
                        <a14:foregroundMark x1="59423" y1="13957" x2="60162" y2="15395"/>
                        <a14:foregroundMark x1="61258" y1="10849" x2="61627" y2="12006"/>
                        <a14:foregroundMark x1="58730" y1="12006" x2="58852" y2="12288"/>
                        <a14:foregroundMark x1="58304" y1="11017" x2="58730" y2="12006"/>
                        <a14:foregroundMark x1="58182" y1="10734" x2="58304" y2="11017"/>
                        <a14:foregroundMark x1="60802" y1="9746" x2="61531" y2="11017"/>
                        <a14:foregroundMark x1="60478" y1="9181" x2="60802" y2="9746"/>
                        <a14:foregroundMark x1="60000" y1="12712" x2="60383" y2="13418"/>
                        <a14:backgroundMark x1="66890" y1="61158" x2="77895" y2="56780"/>
                        <a14:backgroundMark x1="84211" y1="57486" x2="86699" y2="57486"/>
                        <a14:backgroundMark x1="89761" y1="56215" x2="91388" y2="55085"/>
                        <a14:backgroundMark x1="91579" y1="60876" x2="92919" y2="60169"/>
                        <a14:backgroundMark x1="91304" y1="89974" x2="91579" y2="93785"/>
                        <a14:backgroundMark x1="90144" y1="73870" x2="91304" y2="89970"/>
                        <a14:backgroundMark x1="96459" y1="64407" x2="95885" y2="66667"/>
                        <a14:backgroundMark x1="96746" y1="62006" x2="96746" y2="63418"/>
                        <a14:backgroundMark x1="99617" y1="60028" x2="99617" y2="60028"/>
                        <a14:backgroundMark x1="96172" y1="69633" x2="95598" y2="73164"/>
                        <a14:backgroundMark x1="95885" y1="74153" x2="95885" y2="74153"/>
                        <a14:backgroundMark x1="95789" y1="75989" x2="95789" y2="75989"/>
                        <a14:backgroundMark x1="82871" y1="52684" x2="82967" y2="54520"/>
                        <a14:backgroundMark x1="84019" y1="55650" x2="84019" y2="56638"/>
                        <a14:backgroundMark x1="81914" y1="51836" x2="82010" y2="52401"/>
                        <a14:backgroundMark x1="53971" y1="13136" x2="52727" y2="16808"/>
                        <a14:backgroundMark x1="53876" y1="22740" x2="54354" y2="23870"/>
                        <a14:backgroundMark x1="55311" y1="22316" x2="55981" y2="22881"/>
                        <a14:backgroundMark x1="56364" y1="21045" x2="56364" y2="22458"/>
                        <a14:backgroundMark x1="56077" y1="24011" x2="56172" y2="23164"/>
                        <a14:backgroundMark x1="55694" y1="13842" x2="56169" y2="13842"/>
                        <a14:backgroundMark x1="57895" y1="5226" x2="58756" y2="6638"/>
                        <a14:backgroundMark x1="57512" y1="989" x2="59043" y2="4237"/>
                        <a14:backgroundMark x1="57321" y1="13559" x2="57608" y2="13983"/>
                        <a14:backgroundMark x1="58947" y1="15395" x2="58947" y2="15395"/>
                        <a14:backgroundMark x1="57033" y1="10311" x2="57399" y2="11390"/>
                        <a14:backgroundMark x1="59522" y1="9746" x2="59522" y2="9746"/>
                        <a14:backgroundMark x1="60191" y1="12006" x2="60191" y2="12006"/>
                        <a14:backgroundMark x1="59522" y1="11017" x2="59522" y2="11017"/>
                        <a14:backgroundMark x1="61531" y1="8898" x2="61531" y2="8898"/>
                        <a14:backgroundMark x1="57703" y1="12288" x2="57703" y2="12288"/>
                        <a14:backgroundMark x1="57321" y1="10169" x2="57321" y2="10169"/>
                      </a14:backgroundRemoval>
                    </a14:imgEffect>
                  </a14:imgLayer>
                </a14:imgProps>
              </a:ext>
            </a:extLst>
          </a:blip>
          <a:srcRect l="49159" t="-1" b="40037"/>
          <a:stretch/>
        </p:blipFill>
        <p:spPr>
          <a:xfrm>
            <a:off x="6569207" y="-38100"/>
            <a:ext cx="5638060" cy="37719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37C51CF-DB15-4E58-AA84-CBE3926FA945}"/>
              </a:ext>
            </a:extLst>
          </p:cNvPr>
          <p:cNvSpPr txBox="1"/>
          <p:nvPr/>
        </p:nvSpPr>
        <p:spPr>
          <a:xfrm>
            <a:off x="2286000" y="4160105"/>
            <a:ext cx="95250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SG" sz="40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chọn thùng còn s</a:t>
            </a:r>
            <a:r>
              <a:rPr lang="vi-VN" sz="40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SG" sz="40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để giúp anh chị hoàn thành tác phẩm </a:t>
            </a:r>
            <a:r>
              <a:rPr lang="en-SG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"Thành phố t</a:t>
            </a:r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ương</a:t>
            </a:r>
            <a:r>
              <a:rPr lang="en-SG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lai" </a:t>
            </a:r>
            <a:r>
              <a:rPr lang="en-SG" sz="40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cách trả lời câu hỏi sau nhé!</a:t>
            </a:r>
            <a:endParaRPr lang="en-US" sz="4000" b="1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B7E90F-D560-4CDE-A8CC-D26B95B6DDAE}"/>
              </a:ext>
            </a:extLst>
          </p:cNvPr>
          <p:cNvSpPr txBox="1"/>
          <p:nvPr/>
        </p:nvSpPr>
        <p:spPr>
          <a:xfrm>
            <a:off x="457200" y="1325256"/>
            <a:ext cx="6324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ường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ưa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Ford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SG" sz="4000" b="1" i="0" u="none" strike="noStrike" kern="1200" cap="none" spc="0" normalizeH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1A8EA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4048DEF-DD11-419D-9AFA-3EB86D552D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3" b="31890" l="4626" r="29800">
                        <a14:foregroundMark x1="8202" y1="17899" x2="9455" y2="21051"/>
                        <a14:foregroundMark x1="26343" y1="10707" x2="27152" y2="11919"/>
                        <a14:foregroundMark x1="26788" y1="11192" x2="28121" y2="12970"/>
                        <a14:foregroundMark x1="27030" y1="11071" x2="28040" y2="12970"/>
                        <a14:foregroundMark x1="6384" y1="12889" x2="7838" y2="11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" t="5332" r="67053" b="65159"/>
          <a:stretch/>
        </p:blipFill>
        <p:spPr>
          <a:xfrm>
            <a:off x="654528" y="4928830"/>
            <a:ext cx="2112676" cy="19810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AD829EB-B169-42C1-8545-CB0D0636EB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84" b="31691" l="31993" r="51086">
                        <a14:foregroundMark x1="35758" y1="21980" x2="35636" y2="25172"/>
                        <a14:foregroundMark x1="35636" y1="25172" x2="35636" y2="25172"/>
                        <a14:foregroundMark x1="35758" y1="25414" x2="36364" y2="27515"/>
                        <a14:foregroundMark x1="35515" y1="25939" x2="35556" y2="27152"/>
                        <a14:foregroundMark x1="33899" y1="17899" x2="34303" y2="17010"/>
                        <a14:foregroundMark x1="34101" y1="17172" x2="36848" y2="15596"/>
                        <a14:foregroundMark x1="35556" y1="20323" x2="35838" y2="22343"/>
                        <a14:foregroundMark x1="45778" y1="15758" x2="48323" y2="16687"/>
                        <a14:foregroundMark x1="46626" y1="15798" x2="49010" y2="16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06" t="12333" r="46527" b="66158"/>
          <a:stretch/>
        </p:blipFill>
        <p:spPr>
          <a:xfrm>
            <a:off x="-231688" y="5417015"/>
            <a:ext cx="1772432" cy="159721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6BF98E-2F7A-4DBE-B2C8-C773B0BB5A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677" b="94465" l="54869" r="90182">
                        <a14:foregroundMark x1="60850" y1="82794" x2="62061" y2="81414"/>
                        <a14:foregroundMark x1="58081" y1="85949" x2="59387" y2="84461"/>
                        <a14:foregroundMark x1="55677" y1="88687" x2="56673" y2="87552"/>
                        <a14:foregroundMark x1="73172" y1="76727" x2="74512" y2="76727"/>
                        <a14:foregroundMark x1="89859" y1="79919" x2="90020" y2="81778"/>
                        <a14:foregroundMark x1="90020" y1="79556" x2="90182" y2="81939"/>
                        <a14:foregroundMark x1="85131" y1="83354" x2="85936" y2="83032"/>
                        <a14:foregroundMark x1="72525" y1="75677" x2="75125" y2="76555"/>
                        <a14:foregroundMark x1="77576" y1="75677" x2="77576" y2="75677"/>
                        <a14:foregroundMark x1="54869" y1="86828" x2="55838" y2="85778"/>
                        <a14:foregroundMark x1="79434" y1="78586" x2="79798" y2="79515"/>
                        <a14:foregroundMark x1="79515" y1="78303" x2="81839" y2="78130"/>
                        <a14:foregroundMark x1="82505" y1="78303" x2="82626" y2="78465"/>
                        <a14:foregroundMark x1="79313" y1="78263" x2="79394" y2="78990"/>
                        <a14:foregroundMark x1="79556" y1="78222" x2="79313" y2="79273"/>
                        <a14:backgroundMark x1="67475" y1="80889" x2="76444" y2="84202"/>
                        <a14:backgroundMark x1="59596" y1="76485" x2="68404" y2="87636"/>
                        <a14:backgroundMark x1="56081" y1="86424" x2="63636" y2="88323"/>
                        <a14:backgroundMark x1="80485" y1="76040" x2="72727" y2="78222"/>
                        <a14:backgroundMark x1="58222" y1="79919" x2="60970" y2="85293"/>
                        <a14:backgroundMark x1="60970" y1="85293" x2="60970" y2="85333"/>
                        <a14:backgroundMark x1="56081" y1="86869" x2="59313" y2="80162"/>
                        <a14:backgroundMark x1="61939" y1="82505" x2="62990" y2="84242"/>
                        <a14:backgroundMark x1="81576" y1="84121" x2="80768" y2="87071"/>
                        <a14:backgroundMark x1="80646" y1="82343" x2="86747" y2="81414"/>
                        <a14:backgroundMark x1="78457" y1="78399" x2="75879" y2="78949"/>
                        <a14:backgroundMark x1="75960" y1="79717" x2="79152" y2="85616"/>
                        <a14:backgroundMark x1="79152" y1="85616" x2="79152" y2="85616"/>
                        <a14:backgroundMark x1="82869" y1="85131" x2="82505" y2="89818"/>
                        <a14:backgroundMark x1="86909" y1="84525" x2="86303" y2="87677"/>
                        <a14:backgroundMark x1="85616" y1="84404" x2="85293" y2="86869"/>
                        <a14:backgroundMark x1="85374" y1="84202" x2="89414" y2="82747"/>
                        <a14:backgroundMark x1="85091" y1="84242" x2="85253" y2="85212"/>
                        <a14:backgroundMark x1="85616" y1="83596" x2="87232" y2="83273"/>
                        <a14:backgroundMark x1="79071" y1="77657" x2="81616" y2="76646"/>
                        <a14:backgroundMark x1="82061" y1="77778" x2="84162" y2="77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06" t="77194" r="8887" b="6143"/>
          <a:stretch/>
        </p:blipFill>
        <p:spPr>
          <a:xfrm rot="20395900">
            <a:off x="2857871" y="4420802"/>
            <a:ext cx="2165702" cy="27743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9557BE1-509A-4B86-9A73-3FE77F0285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12" b="60162" l="12768" r="66061">
                        <a14:foregroundMark x1="15334" y1="57859" x2="16121" y2="55879"/>
                        <a14:foregroundMark x1="14949" y1="58828" x2="15334" y2="57859"/>
                        <a14:foregroundMark x1="12929" y1="57859" x2="12892" y2="58787"/>
                        <a14:foregroundMark x1="19838" y1="41495" x2="20606" y2="41212"/>
                        <a14:foregroundMark x1="65576" y1="41495" x2="66061" y2="42465"/>
                        <a14:foregroundMark x1="43960" y1="37212" x2="44040" y2="37495"/>
                        <a14:foregroundMark x1="13980" y1="59879" x2="14384" y2="59879"/>
                        <a14:foregroundMark x1="24525" y1="39475" x2="27394" y2="40646"/>
                        <a14:backgroundMark x1="12566" y1="58949" x2="13333" y2="60364"/>
                        <a14:backgroundMark x1="14465" y1="57859" x2="14465" y2="57859"/>
                        <a14:backgroundMark x1="27717" y1="37818" x2="28768" y2="39313"/>
                        <a14:backgroundMark x1="28768" y1="39313" x2="28768" y2="39313"/>
                        <a14:backgroundMark x1="25697" y1="38101" x2="27313" y2="38788"/>
                        <a14:backgroundMark x1="28929" y1="37616" x2="29657" y2="39556"/>
                        <a14:backgroundMark x1="29657" y1="39556" x2="29657" y2="39636"/>
                        <a14:backgroundMark x1="28768" y1="41293" x2="29616" y2="40444"/>
                        <a14:backgroundMark x1="28283" y1="39636" x2="29293" y2="40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3" t="34792" r="71024" b="37969"/>
          <a:stretch/>
        </p:blipFill>
        <p:spPr>
          <a:xfrm>
            <a:off x="3996498" y="1152608"/>
            <a:ext cx="2760811" cy="391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2.22222E-6 L -0.49102 -0.01782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557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2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0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2422 -0.00046 L -0.02422 -0.00023 C -0.0125 -0.00949 0.00065 -0.01412 0.01093 -0.02778 C 0.01836 -0.0375 0.03476 -0.05926 0.03984 -0.06806 L 0.06341 -0.1081 C 0.08685 -0.14745 0.06054 -0.09977 0.07786 -0.13704 C 0.07995 -0.14167 0.08229 -0.14653 0.08502 -0.15 L 0.0914 -0.15787 L 0.0914 -0.15764 C 0.09557 -0.14884 0.09922 -0.13866 0.10403 -0.13056 C 0.11758 -0.1081 0.12682 -0.1044 0.14284 -0.08727 C 0.16172 -0.06736 0.16041 -0.06435 0.17995 -0.03889 C 0.1832 -0.03472 0.18672 -0.03079 0.18984 -0.02616 C 0.21523 0.01065 0.18476 -0.03009 0.20976 0.0044 C 0.22005 0.01852 0.21601 0.01597 0.22422 0.01898 C 0.22604 0.01296 0.22721 0.00648 0.22968 0.00116 C 0.23281 -0.00556 0.23672 -0.01088 0.24049 -0.01644 C 0.24961 -0.02986 0.26015 -0.04028 0.26849 -0.05509 C 0.27578 -0.06806 0.28216 -0.08241 0.29023 -0.09375 C 0.31471 -0.12824 0.30429 -0.11482 0.32096 -0.13542 C 0.32409 -0.14398 0.32109 -0.1375 0.32721 -0.14514 C 0.33489 -0.15463 0.32838 -0.14907 0.33633 -0.15486 C 0.33698 -0.1537 0.37734 -0.10139 0.38411 -0.09537 C 0.4039 -0.07778 0.40039 -0.08287 0.41758 -0.05995 C 0.42226 -0.0537 0.42682 -0.04745 0.43112 -0.04051 C 0.43919 -0.02755 0.44661 -0.01343 0.45468 -0.00046 C 0.45807 0.00532 0.46146 0.01134 0.46549 0.01574 L 0.47005 0.0206 C 0.47148 0.01991 0.47317 0.02037 0.47448 0.01898 C 0.4901 0.00255 0.48164 0.00463 0.49804 -0.01482 C 0.52291 -0.04445 0.51536 -0.02593 0.53242 -0.05509 C 0.5362 -0.06157 0.53932 -0.06945 0.54323 -0.07593 C 0.55052 -0.0882 0.55872 -0.09884 0.56575 -0.11134 C 0.58086 -0.1382 0.57226 -0.12616 0.58659 -0.1419 C 0.59075 -0.14653 0.58776 -0.14421 0.59205 -0.14676 C 0.61484 -0.11736 0.59297 -0.14445 0.63815 -0.09699 C 0.64388 -0.09074 0.64948 -0.08403 0.65521 -0.07755 C 0.66614 -0.06551 0.67682 -0.0544 0.68867 -0.04537 C 0.73034 -0.01458 0.6694 -0.05926 0.71041 -0.03102 C 0.71614 -0.02708 0.72148 -0.0206 0.7276 -0.01806 C 0.74453 -0.01134 0.7388 -0.0162 0.74557 -0.00995 L 0.74557 -0.00972 " pathEditMode="relative" rAng="0" ptsTypes="AAAAAAAAAAAAAAAAAAAAAAAAAAAAAAAAAAAAAAAAAA">
                                          <p:cBhvr>
                                            <p:cTn id="34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490" y="-6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2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2.22222E-6 L -0.49102 -0.01782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557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2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0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2422 -0.00046 L -0.02422 -0.00023 C -0.0125 -0.00949 0.00065 -0.01412 0.01093 -0.02778 C 0.01836 -0.0375 0.03476 -0.05926 0.03984 -0.06806 L 0.06341 -0.1081 C 0.08685 -0.14745 0.06054 -0.09977 0.07786 -0.13704 C 0.07995 -0.14167 0.08229 -0.14653 0.08502 -0.15 L 0.0914 -0.15787 L 0.0914 -0.15764 C 0.09557 -0.14884 0.09922 -0.13866 0.10403 -0.13056 C 0.11758 -0.1081 0.12682 -0.1044 0.14284 -0.08727 C 0.16172 -0.06736 0.16041 -0.06435 0.17995 -0.03889 C 0.1832 -0.03472 0.18672 -0.03079 0.18984 -0.02616 C 0.21523 0.01065 0.18476 -0.03009 0.20976 0.0044 C 0.22005 0.01852 0.21601 0.01597 0.22422 0.01898 C 0.22604 0.01296 0.22721 0.00648 0.22968 0.00116 C 0.23281 -0.00556 0.23672 -0.01088 0.24049 -0.01644 C 0.24961 -0.02986 0.26015 -0.04028 0.26849 -0.05509 C 0.27578 -0.06806 0.28216 -0.08241 0.29023 -0.09375 C 0.31471 -0.12824 0.30429 -0.11482 0.32096 -0.13542 C 0.32409 -0.14398 0.32109 -0.1375 0.32721 -0.14514 C 0.33489 -0.15463 0.32838 -0.14907 0.33633 -0.15486 C 0.33698 -0.1537 0.37734 -0.10139 0.38411 -0.09537 C 0.4039 -0.07778 0.40039 -0.08287 0.41758 -0.05995 C 0.42226 -0.0537 0.42682 -0.04745 0.43112 -0.04051 C 0.43919 -0.02755 0.44661 -0.01343 0.45468 -0.00046 C 0.45807 0.00532 0.46146 0.01134 0.46549 0.01574 L 0.47005 0.0206 C 0.47148 0.01991 0.47317 0.02037 0.47448 0.01898 C 0.4901 0.00255 0.48164 0.00463 0.49804 -0.01482 C 0.52291 -0.04445 0.51536 -0.02593 0.53242 -0.05509 C 0.5362 -0.06157 0.53932 -0.06945 0.54323 -0.07593 C 0.55052 -0.0882 0.55872 -0.09884 0.56575 -0.11134 C 0.58086 -0.1382 0.57226 -0.12616 0.58659 -0.1419 C 0.59075 -0.14653 0.58776 -0.14421 0.59205 -0.14676 C 0.61484 -0.11736 0.59297 -0.14445 0.63815 -0.09699 C 0.64388 -0.09074 0.64948 -0.08403 0.65521 -0.07755 C 0.66614 -0.06551 0.67682 -0.0544 0.68867 -0.04537 C 0.73034 -0.01458 0.6694 -0.05926 0.71041 -0.03102 C 0.71614 -0.02708 0.72148 -0.0206 0.7276 -0.01806 C 0.74453 -0.01134 0.7388 -0.0162 0.74557 -0.00995 L 0.74557 -0.00972 " pathEditMode="relative" rAng="0" ptsTypes="AAAAAAAAAAAAAAAAAAAAAAAAAAAAAAAAAAAAAAAAAA">
                                          <p:cBhvr>
                                            <p:cTn id="34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490" y="-6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2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11CF0-51E9-44D9-B6DD-1B259B65B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4657" cy="6934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E1B7D-115E-4A25-AFEB-D2CFB324C7B8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6FE758-1FAA-4AE1-8E31-AF19E05507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0" b="98164" l="51675" r="98756">
                        <a14:foregroundMark x1="64115" y1="5650" x2="65933" y2="21328"/>
                        <a14:foregroundMark x1="86603" y1="40537" x2="92632" y2="34887"/>
                        <a14:foregroundMark x1="92632" y1="34887" x2="92919" y2="34887"/>
                        <a14:foregroundMark x1="85550" y1="48164" x2="89856" y2="42514"/>
                        <a14:foregroundMark x1="92123" y1="52903" x2="98660" y2="51977"/>
                        <a14:foregroundMark x1="95981" y1="28814" x2="96938" y2="40960"/>
                        <a14:foregroundMark x1="95694" y1="8616" x2="95502" y2="29944"/>
                        <a14:foregroundMark x1="80957" y1="3955" x2="90239" y2="2825"/>
                        <a14:foregroundMark x1="90431" y1="1412" x2="94833" y2="1130"/>
                        <a14:foregroundMark x1="94833" y1="1130" x2="96938" y2="1271"/>
                        <a14:foregroundMark x1="83828" y1="35876" x2="85837" y2="37853"/>
                        <a14:foregroundMark x1="84976" y1="34887" x2="84593" y2="35734"/>
                        <a14:foregroundMark x1="97913" y1="67741" x2="97799" y2="68362"/>
                        <a14:foregroundMark x1="98756" y1="63136" x2="98341" y2="65404"/>
                        <a14:foregroundMark x1="94627" y1="63437" x2="97608" y2="55932"/>
                        <a14:foregroundMark x1="97608" y1="55932" x2="97990" y2="55650"/>
                        <a14:foregroundMark x1="95694" y1="96045" x2="96938" y2="84463"/>
                        <a14:foregroundMark x1="90909" y1="95198" x2="94450" y2="97599"/>
                        <a14:foregroundMark x1="56172" y1="32768" x2="59139" y2="34887"/>
                        <a14:foregroundMark x1="72344" y1="53390" x2="73206" y2="53249"/>
                        <a14:foregroundMark x1="77416" y1="50565" x2="81244" y2="50847"/>
                        <a14:foregroundMark x1="74641" y1="50000" x2="77129" y2="49718"/>
                        <a14:foregroundMark x1="79904" y1="51977" x2="80574" y2="51695"/>
                        <a14:foregroundMark x1="82297" y1="51412" x2="84880" y2="51554"/>
                        <a14:foregroundMark x1="84382" y1="55650" x2="85185" y2="55227"/>
                        <a14:foregroundMark x1="87631" y1="55324" x2="87847" y2="55226"/>
                        <a14:foregroundMark x1="86890" y1="95904" x2="90239" y2="93220"/>
                        <a14:foregroundMark x1="78947" y1="98164" x2="83062" y2="96893"/>
                        <a14:foregroundMark x1="97371" y1="75989" x2="97416" y2="75706"/>
                        <a14:foregroundMark x1="95981" y1="84746" x2="97371" y2="75989"/>
                        <a14:foregroundMark x1="97416" y1="75706" x2="97416" y2="75282"/>
                        <a14:foregroundMark x1="97416" y1="71610" x2="97416" y2="69209"/>
                        <a14:foregroundMark x1="59139" y1="25282" x2="59426" y2="29944"/>
                        <a14:foregroundMark x1="59809" y1="20480" x2="59809" y2="20904"/>
                        <a14:foregroundMark x1="59809" y1="19774" x2="60096" y2="21186"/>
                        <a14:foregroundMark x1="59139" y1="19774" x2="59139" y2="20621"/>
                        <a14:foregroundMark x1="57895" y1="30367" x2="60000" y2="31073"/>
                        <a14:foregroundMark x1="53206" y1="32768" x2="55120" y2="33051"/>
                        <a14:foregroundMark x1="52249" y1="33192" x2="53684" y2="32768"/>
                        <a14:foregroundMark x1="52249" y1="36582" x2="52344" y2="40395"/>
                        <a14:foregroundMark x1="53493" y1="52260" x2="55120" y2="51836"/>
                        <a14:foregroundMark x1="57799" y1="53672" x2="60000" y2="54661"/>
                        <a14:foregroundMark x1="65646" y1="54096" x2="68038" y2="55508"/>
                        <a14:foregroundMark x1="70526" y1="55367" x2="72632" y2="54520"/>
                        <a14:foregroundMark x1="52057" y1="29802" x2="53684" y2="32345"/>
                        <a14:foregroundMark x1="53492" y1="28975" x2="54067" y2="30085"/>
                        <a14:foregroundMark x1="52823" y1="27684" x2="53102" y2="28222"/>
                        <a14:foregroundMark x1="54803" y1="28352" x2="55311" y2="30226"/>
                        <a14:foregroundMark x1="54163" y1="25989" x2="54578" y2="27521"/>
                        <a14:foregroundMark x1="60670" y1="26977" x2="61148" y2="28672"/>
                        <a14:foregroundMark x1="51675" y1="28814" x2="51675" y2="29520"/>
                        <a14:foregroundMark x1="55694" y1="18079" x2="58756" y2="18503"/>
                        <a14:foregroundMark x1="56351" y1="16165" x2="57033" y2="16102"/>
                        <a14:foregroundMark x1="55215" y1="15819" x2="56364" y2="16102"/>
                        <a14:foregroundMark x1="60162" y1="15395" x2="60670" y2="16384"/>
                        <a14:foregroundMark x1="59423" y1="13957" x2="60162" y2="15395"/>
                        <a14:foregroundMark x1="61258" y1="10849" x2="61627" y2="12006"/>
                        <a14:foregroundMark x1="58730" y1="12006" x2="58852" y2="12288"/>
                        <a14:foregroundMark x1="58304" y1="11017" x2="58730" y2="12006"/>
                        <a14:foregroundMark x1="58182" y1="10734" x2="58304" y2="11017"/>
                        <a14:foregroundMark x1="60802" y1="9746" x2="61531" y2="11017"/>
                        <a14:foregroundMark x1="60478" y1="9181" x2="60802" y2="9746"/>
                        <a14:foregroundMark x1="60000" y1="12712" x2="60383" y2="13418"/>
                        <a14:backgroundMark x1="66890" y1="61158" x2="77895" y2="56780"/>
                        <a14:backgroundMark x1="84211" y1="57486" x2="86699" y2="57486"/>
                        <a14:backgroundMark x1="89761" y1="56215" x2="91388" y2="55085"/>
                        <a14:backgroundMark x1="91579" y1="60876" x2="92919" y2="60169"/>
                        <a14:backgroundMark x1="91304" y1="89974" x2="91579" y2="93785"/>
                        <a14:backgroundMark x1="90144" y1="73870" x2="91304" y2="89970"/>
                        <a14:backgroundMark x1="96459" y1="64407" x2="95885" y2="66667"/>
                        <a14:backgroundMark x1="96746" y1="62006" x2="96746" y2="63418"/>
                        <a14:backgroundMark x1="99617" y1="60028" x2="99617" y2="60028"/>
                        <a14:backgroundMark x1="96172" y1="69633" x2="95598" y2="73164"/>
                        <a14:backgroundMark x1="95885" y1="74153" x2="95885" y2="74153"/>
                        <a14:backgroundMark x1="95789" y1="75989" x2="95789" y2="75989"/>
                        <a14:backgroundMark x1="82871" y1="52684" x2="82967" y2="54520"/>
                        <a14:backgroundMark x1="84019" y1="55650" x2="84019" y2="56638"/>
                        <a14:backgroundMark x1="81914" y1="51836" x2="82010" y2="52401"/>
                        <a14:backgroundMark x1="53971" y1="13136" x2="52727" y2="16808"/>
                        <a14:backgroundMark x1="53876" y1="22740" x2="54354" y2="23870"/>
                        <a14:backgroundMark x1="55311" y1="22316" x2="55981" y2="22881"/>
                        <a14:backgroundMark x1="56364" y1="21045" x2="56364" y2="22458"/>
                        <a14:backgroundMark x1="56077" y1="24011" x2="56172" y2="23164"/>
                        <a14:backgroundMark x1="55694" y1="13842" x2="56169" y2="13842"/>
                        <a14:backgroundMark x1="57895" y1="5226" x2="58756" y2="6638"/>
                        <a14:backgroundMark x1="57512" y1="989" x2="59043" y2="4237"/>
                        <a14:backgroundMark x1="57321" y1="13559" x2="57608" y2="13983"/>
                        <a14:backgroundMark x1="58947" y1="15395" x2="58947" y2="15395"/>
                        <a14:backgroundMark x1="57033" y1="10311" x2="57399" y2="11390"/>
                        <a14:backgroundMark x1="59522" y1="9746" x2="59522" y2="9746"/>
                        <a14:backgroundMark x1="60191" y1="12006" x2="60191" y2="12006"/>
                        <a14:backgroundMark x1="59522" y1="11017" x2="59522" y2="11017"/>
                        <a14:backgroundMark x1="61531" y1="8898" x2="61531" y2="8898"/>
                        <a14:backgroundMark x1="57703" y1="12288" x2="57703" y2="12288"/>
                        <a14:backgroundMark x1="57321" y1="10169" x2="57321" y2="10169"/>
                      </a14:backgroundRemoval>
                    </a14:imgEffect>
                  </a14:imgLayer>
                </a14:imgProps>
              </a:ext>
            </a:extLst>
          </a:blip>
          <a:srcRect l="49159" t="-1" b="40037"/>
          <a:stretch/>
        </p:blipFill>
        <p:spPr>
          <a:xfrm>
            <a:off x="8213121" y="-38100"/>
            <a:ext cx="3994145" cy="26721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9DD5FA-6EC4-4FC3-A546-33AA02AB0272}"/>
              </a:ext>
            </a:extLst>
          </p:cNvPr>
          <p:cNvSpPr txBox="1"/>
          <p:nvPr/>
        </p:nvSpPr>
        <p:spPr>
          <a:xfrm>
            <a:off x="626533" y="705279"/>
            <a:ext cx="772628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nào d</a:t>
            </a:r>
            <a:r>
              <a:rPr lang="vi-VN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nêu </a:t>
            </a:r>
          </a:p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nghĩa của từ</a:t>
            </a:r>
            <a:r>
              <a:rPr lang="en-SG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D803D3-82E8-4E77-B77D-78BA0777C6E1}"/>
              </a:ext>
            </a:extLst>
          </p:cNvPr>
          <p:cNvSpPr txBox="1"/>
          <p:nvPr/>
        </p:nvSpPr>
        <p:spPr>
          <a:xfrm>
            <a:off x="2019157" y="2612001"/>
            <a:ext cx="90206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a)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làm việc trong c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quan nhà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A0C77D-88A8-4DB4-8E4E-87329BA43CF8}"/>
              </a:ext>
            </a:extLst>
          </p:cNvPr>
          <p:cNvGrpSpPr/>
          <p:nvPr/>
        </p:nvGrpSpPr>
        <p:grpSpPr>
          <a:xfrm>
            <a:off x="536173" y="2372178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3578D84-1661-43CC-8A43-176EC58E6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19" name="Flowchart: Magnetic Disk 18">
              <a:extLst>
                <a:ext uri="{FF2B5EF4-FFF2-40B4-BE49-F238E27FC236}">
                  <a16:creationId xmlns:a16="http://schemas.microsoft.com/office/drawing/2014/main" id="{FC903936-0D83-4E6F-A309-0CEEB7948951}"/>
                </a:ext>
              </a:extLst>
            </p:cNvPr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2F61702-9EDD-40D5-8959-91B4B8142A2D}"/>
              </a:ext>
            </a:extLst>
          </p:cNvPr>
          <p:cNvSpPr txBox="1"/>
          <p:nvPr/>
        </p:nvSpPr>
        <p:spPr>
          <a:xfrm>
            <a:off x="2042017" y="3918368"/>
            <a:ext cx="997309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b)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C3ED5-3EC1-4F0D-9BB7-415F56276314}"/>
              </a:ext>
            </a:extLst>
          </p:cNvPr>
          <p:cNvSpPr txBox="1"/>
          <p:nvPr/>
        </p:nvSpPr>
        <p:spPr>
          <a:xfrm>
            <a:off x="2053447" y="5736201"/>
            <a:ext cx="97385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c)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lao động chân tay làm công ăn l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ương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637173-D803-46E0-BF2E-45B6373A7F7E}"/>
              </a:ext>
            </a:extLst>
          </p:cNvPr>
          <p:cNvGrpSpPr/>
          <p:nvPr/>
        </p:nvGrpSpPr>
        <p:grpSpPr>
          <a:xfrm>
            <a:off x="598104" y="3862542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FBA875E-B330-432A-9A66-DDB8D1EBF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29" name="Flowchart: Magnetic Disk 28">
              <a:extLst>
                <a:ext uri="{FF2B5EF4-FFF2-40B4-BE49-F238E27FC236}">
                  <a16:creationId xmlns:a16="http://schemas.microsoft.com/office/drawing/2014/main" id="{7C9E9346-A5C6-4EE6-9C39-CB1D37C9CB5E}"/>
                </a:ext>
              </a:extLst>
            </p:cNvPr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7DAADE-7576-406F-9A98-28F4B31E7471}"/>
              </a:ext>
            </a:extLst>
          </p:cNvPr>
          <p:cNvGrpSpPr/>
          <p:nvPr/>
        </p:nvGrpSpPr>
        <p:grpSpPr>
          <a:xfrm>
            <a:off x="636204" y="5397452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978F3A5-6D1F-47ED-95B8-B914DA9F9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32" name="Flowchart: Magnetic Disk 31">
              <a:extLst>
                <a:ext uri="{FF2B5EF4-FFF2-40B4-BE49-F238E27FC236}">
                  <a16:creationId xmlns:a16="http://schemas.microsoft.com/office/drawing/2014/main" id="{2CA12F25-5F82-4FCB-A185-8F1808F3A56D}"/>
                </a:ext>
              </a:extLst>
            </p:cNvPr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DE27E49-3B08-4A45-A88F-1246BE29D2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788" b="30465" l="4485" r="63354">
                        <a14:foregroundMark x1="7354" y1="16566" x2="9778" y2="20485"/>
                        <a14:foregroundMark x1="9778" y1="20485" x2="9778" y2="20485"/>
                        <a14:foregroundMark x1="7232" y1="13253" x2="8000" y2="15879"/>
                        <a14:foregroundMark x1="4675" y1="18712" x2="4525" y2="18990"/>
                        <a14:foregroundMark x1="5374" y1="17414" x2="5115" y2="17896"/>
                        <a14:foregroundMark x1="7313" y1="12808" x2="15273" y2="10828"/>
                        <a14:foregroundMark x1="15273" y1="10828" x2="15596" y2="10828"/>
                        <a14:foregroundMark x1="26222" y1="11394" x2="26424" y2="15071"/>
                        <a14:foregroundMark x1="26424" y1="15071" x2="26424" y2="15071"/>
                        <a14:foregroundMark x1="17374" y1="30263" x2="18343" y2="30465"/>
                        <a14:backgroundMark x1="31192" y1="10303" x2="37737" y2="11111"/>
                        <a14:backgroundMark x1="31273" y1="10747" x2="40000" y2="11960"/>
                        <a14:backgroundMark x1="31798" y1="12687" x2="33131" y2="21859"/>
                        <a14:backgroundMark x1="33131" y1="21859" x2="33131" y2="21859"/>
                        <a14:backgroundMark x1="32040" y1="9657" x2="32121" y2="19879"/>
                        <a14:backgroundMark x1="32121" y1="19879" x2="31596" y2="19556"/>
                        <a14:backgroundMark x1="31111" y1="12566" x2="31636" y2="23919"/>
                        <a14:backgroundMark x1="30667" y1="30020" x2="48121" y2="30263"/>
                        <a14:backgroundMark x1="48121" y1="30263" x2="51071" y2="30101"/>
                        <a14:backgroundMark x1="6222" y1="18545" x2="6384" y2="20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437" r="70586" b="67343"/>
          <a:stretch/>
        </p:blipFill>
        <p:spPr>
          <a:xfrm>
            <a:off x="4160671" y="2251605"/>
            <a:ext cx="4406543" cy="4007816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25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A64E0D-24AA-4B50-9E30-DD6FF1331859}"/>
              </a:ext>
            </a:extLst>
          </p:cNvPr>
          <p:cNvGrpSpPr/>
          <p:nvPr/>
        </p:nvGrpSpPr>
        <p:grpSpPr>
          <a:xfrm>
            <a:off x="4121595" y="2344383"/>
            <a:ext cx="4406543" cy="4007816"/>
            <a:chOff x="196629" y="2324037"/>
            <a:chExt cx="4406543" cy="400781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D927C7A-EBC3-497A-8AEE-33C2A5E2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96629" y="2324037"/>
              <a:ext cx="4406543" cy="4007816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25000"/>
                </a:prstClr>
              </a:outerShdw>
            </a:effec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D2DF327-B2FA-40A8-B470-60ECD57C4620}"/>
                </a:ext>
              </a:extLst>
            </p:cNvPr>
            <p:cNvSpPr/>
            <p:nvPr/>
          </p:nvSpPr>
          <p:spPr>
            <a:xfrm>
              <a:off x="903449" y="2803430"/>
              <a:ext cx="3301696" cy="673480"/>
            </a:xfrm>
            <a:custGeom>
              <a:avLst/>
              <a:gdLst>
                <a:gd name="connsiteX0" fmla="*/ 0 w 3301696"/>
                <a:gd name="connsiteY0" fmla="*/ 383281 h 673480"/>
                <a:gd name="connsiteX1" fmla="*/ 0 w 3301696"/>
                <a:gd name="connsiteY1" fmla="*/ 383281 h 673480"/>
                <a:gd name="connsiteX2" fmla="*/ 32853 w 3301696"/>
                <a:gd name="connsiteY2" fmla="*/ 344953 h 673480"/>
                <a:gd name="connsiteX3" fmla="*/ 350429 w 3301696"/>
                <a:gd name="connsiteY3" fmla="*/ 186165 h 673480"/>
                <a:gd name="connsiteX4" fmla="*/ 1029385 w 3301696"/>
                <a:gd name="connsiteY4" fmla="*/ 32853 h 673480"/>
                <a:gd name="connsiteX5" fmla="*/ 1889030 w 3301696"/>
                <a:gd name="connsiteY5" fmla="*/ 0 h 673480"/>
                <a:gd name="connsiteX6" fmla="*/ 2376345 w 3301696"/>
                <a:gd name="connsiteY6" fmla="*/ 54754 h 673480"/>
                <a:gd name="connsiteX7" fmla="*/ 2989595 w 3301696"/>
                <a:gd name="connsiteY7" fmla="*/ 180690 h 673480"/>
                <a:gd name="connsiteX8" fmla="*/ 3301696 w 3301696"/>
                <a:gd name="connsiteY8" fmla="*/ 350429 h 673480"/>
                <a:gd name="connsiteX9" fmla="*/ 3290745 w 3301696"/>
                <a:gd name="connsiteY9" fmla="*/ 355904 h 673480"/>
                <a:gd name="connsiteX10" fmla="*/ 3301696 w 3301696"/>
                <a:gd name="connsiteY10" fmla="*/ 383281 h 673480"/>
                <a:gd name="connsiteX11" fmla="*/ 3077202 w 3301696"/>
                <a:gd name="connsiteY11" fmla="*/ 470889 h 673480"/>
                <a:gd name="connsiteX12" fmla="*/ 2721298 w 3301696"/>
                <a:gd name="connsiteY12" fmla="*/ 585873 h 673480"/>
                <a:gd name="connsiteX13" fmla="*/ 1943785 w 3301696"/>
                <a:gd name="connsiteY13" fmla="*/ 668005 h 673480"/>
                <a:gd name="connsiteX14" fmla="*/ 1188173 w 3301696"/>
                <a:gd name="connsiteY14" fmla="*/ 673480 h 673480"/>
                <a:gd name="connsiteX15" fmla="*/ 613250 w 3301696"/>
                <a:gd name="connsiteY15" fmla="*/ 585873 h 673480"/>
                <a:gd name="connsiteX16" fmla="*/ 147837 w 3301696"/>
                <a:gd name="connsiteY16" fmla="*/ 454462 h 673480"/>
                <a:gd name="connsiteX17" fmla="*/ 0 w 3301696"/>
                <a:gd name="connsiteY17" fmla="*/ 383281 h 6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1696" h="673480">
                  <a:moveTo>
                    <a:pt x="0" y="383281"/>
                  </a:moveTo>
                  <a:lnTo>
                    <a:pt x="0" y="383281"/>
                  </a:lnTo>
                  <a:lnTo>
                    <a:pt x="32853" y="344953"/>
                  </a:lnTo>
                  <a:lnTo>
                    <a:pt x="350429" y="186165"/>
                  </a:lnTo>
                  <a:lnTo>
                    <a:pt x="1029385" y="32853"/>
                  </a:lnTo>
                  <a:lnTo>
                    <a:pt x="1889030" y="0"/>
                  </a:lnTo>
                  <a:lnTo>
                    <a:pt x="2376345" y="54754"/>
                  </a:lnTo>
                  <a:lnTo>
                    <a:pt x="2989595" y="180690"/>
                  </a:lnTo>
                  <a:lnTo>
                    <a:pt x="3301696" y="350429"/>
                  </a:lnTo>
                  <a:lnTo>
                    <a:pt x="3290745" y="355904"/>
                  </a:lnTo>
                  <a:lnTo>
                    <a:pt x="3301696" y="383281"/>
                  </a:lnTo>
                  <a:lnTo>
                    <a:pt x="3077202" y="470889"/>
                  </a:lnTo>
                  <a:lnTo>
                    <a:pt x="2721298" y="585873"/>
                  </a:lnTo>
                  <a:lnTo>
                    <a:pt x="1943785" y="668005"/>
                  </a:lnTo>
                  <a:lnTo>
                    <a:pt x="1188173" y="673480"/>
                  </a:lnTo>
                  <a:lnTo>
                    <a:pt x="613250" y="585873"/>
                  </a:lnTo>
                  <a:lnTo>
                    <a:pt x="147837" y="454462"/>
                  </a:lnTo>
                  <a:lnTo>
                    <a:pt x="0" y="383281"/>
                  </a:lnTo>
                  <a:close/>
                </a:path>
              </a:pathLst>
            </a:custGeom>
            <a:solidFill>
              <a:srgbClr val="FFF9E6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E5FB724-7C89-46D9-9815-411FF2F67114}"/>
              </a:ext>
            </a:extLst>
          </p:cNvPr>
          <p:cNvGrpSpPr/>
          <p:nvPr/>
        </p:nvGrpSpPr>
        <p:grpSpPr>
          <a:xfrm>
            <a:off x="4098740" y="2251605"/>
            <a:ext cx="4406543" cy="4007816"/>
            <a:chOff x="196629" y="2324037"/>
            <a:chExt cx="4406543" cy="400781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4A9D378-9C5D-4DA4-9C73-917D57DDD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/>
          </p:blipFill>
          <p:spPr>
            <a:xfrm>
              <a:off x="196629" y="2324037"/>
              <a:ext cx="4406543" cy="4007816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25000"/>
                </a:prstClr>
              </a:outerShdw>
            </a:effectLst>
          </p:spPr>
        </p:pic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ABE73C6-6515-4F36-9A71-7F2D8E2297FF}"/>
                </a:ext>
              </a:extLst>
            </p:cNvPr>
            <p:cNvSpPr/>
            <p:nvPr/>
          </p:nvSpPr>
          <p:spPr>
            <a:xfrm>
              <a:off x="903449" y="2803430"/>
              <a:ext cx="3301696" cy="673480"/>
            </a:xfrm>
            <a:custGeom>
              <a:avLst/>
              <a:gdLst>
                <a:gd name="connsiteX0" fmla="*/ 0 w 3301696"/>
                <a:gd name="connsiteY0" fmla="*/ 383281 h 673480"/>
                <a:gd name="connsiteX1" fmla="*/ 0 w 3301696"/>
                <a:gd name="connsiteY1" fmla="*/ 383281 h 673480"/>
                <a:gd name="connsiteX2" fmla="*/ 32853 w 3301696"/>
                <a:gd name="connsiteY2" fmla="*/ 344953 h 673480"/>
                <a:gd name="connsiteX3" fmla="*/ 350429 w 3301696"/>
                <a:gd name="connsiteY3" fmla="*/ 186165 h 673480"/>
                <a:gd name="connsiteX4" fmla="*/ 1029385 w 3301696"/>
                <a:gd name="connsiteY4" fmla="*/ 32853 h 673480"/>
                <a:gd name="connsiteX5" fmla="*/ 1889030 w 3301696"/>
                <a:gd name="connsiteY5" fmla="*/ 0 h 673480"/>
                <a:gd name="connsiteX6" fmla="*/ 2376345 w 3301696"/>
                <a:gd name="connsiteY6" fmla="*/ 54754 h 673480"/>
                <a:gd name="connsiteX7" fmla="*/ 2989595 w 3301696"/>
                <a:gd name="connsiteY7" fmla="*/ 180690 h 673480"/>
                <a:gd name="connsiteX8" fmla="*/ 3301696 w 3301696"/>
                <a:gd name="connsiteY8" fmla="*/ 350429 h 673480"/>
                <a:gd name="connsiteX9" fmla="*/ 3290745 w 3301696"/>
                <a:gd name="connsiteY9" fmla="*/ 355904 h 673480"/>
                <a:gd name="connsiteX10" fmla="*/ 3301696 w 3301696"/>
                <a:gd name="connsiteY10" fmla="*/ 383281 h 673480"/>
                <a:gd name="connsiteX11" fmla="*/ 3077202 w 3301696"/>
                <a:gd name="connsiteY11" fmla="*/ 470889 h 673480"/>
                <a:gd name="connsiteX12" fmla="*/ 2721298 w 3301696"/>
                <a:gd name="connsiteY12" fmla="*/ 585873 h 673480"/>
                <a:gd name="connsiteX13" fmla="*/ 1943785 w 3301696"/>
                <a:gd name="connsiteY13" fmla="*/ 668005 h 673480"/>
                <a:gd name="connsiteX14" fmla="*/ 1188173 w 3301696"/>
                <a:gd name="connsiteY14" fmla="*/ 673480 h 673480"/>
                <a:gd name="connsiteX15" fmla="*/ 613250 w 3301696"/>
                <a:gd name="connsiteY15" fmla="*/ 585873 h 673480"/>
                <a:gd name="connsiteX16" fmla="*/ 147837 w 3301696"/>
                <a:gd name="connsiteY16" fmla="*/ 454462 h 673480"/>
                <a:gd name="connsiteX17" fmla="*/ 0 w 3301696"/>
                <a:gd name="connsiteY17" fmla="*/ 383281 h 6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1696" h="673480">
                  <a:moveTo>
                    <a:pt x="0" y="383281"/>
                  </a:moveTo>
                  <a:lnTo>
                    <a:pt x="0" y="383281"/>
                  </a:lnTo>
                  <a:lnTo>
                    <a:pt x="32853" y="344953"/>
                  </a:lnTo>
                  <a:lnTo>
                    <a:pt x="350429" y="186165"/>
                  </a:lnTo>
                  <a:lnTo>
                    <a:pt x="1029385" y="32853"/>
                  </a:lnTo>
                  <a:lnTo>
                    <a:pt x="1889030" y="0"/>
                  </a:lnTo>
                  <a:lnTo>
                    <a:pt x="2376345" y="54754"/>
                  </a:lnTo>
                  <a:lnTo>
                    <a:pt x="2989595" y="180690"/>
                  </a:lnTo>
                  <a:lnTo>
                    <a:pt x="3301696" y="350429"/>
                  </a:lnTo>
                  <a:lnTo>
                    <a:pt x="3290745" y="355904"/>
                  </a:lnTo>
                  <a:lnTo>
                    <a:pt x="3301696" y="383281"/>
                  </a:lnTo>
                  <a:lnTo>
                    <a:pt x="3077202" y="470889"/>
                  </a:lnTo>
                  <a:lnTo>
                    <a:pt x="2721298" y="585873"/>
                  </a:lnTo>
                  <a:lnTo>
                    <a:pt x="1943785" y="668005"/>
                  </a:lnTo>
                  <a:lnTo>
                    <a:pt x="1188173" y="673480"/>
                  </a:lnTo>
                  <a:lnTo>
                    <a:pt x="613250" y="585873"/>
                  </a:lnTo>
                  <a:lnTo>
                    <a:pt x="147837" y="454462"/>
                  </a:lnTo>
                  <a:lnTo>
                    <a:pt x="0" y="383281"/>
                  </a:lnTo>
                  <a:close/>
                </a:path>
              </a:pathLst>
            </a:custGeom>
            <a:solidFill>
              <a:srgbClr val="FFF9E6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229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11CF0-51E9-44D9-B6DD-1B259B65B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4657" cy="6934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E1B7D-115E-4A25-AFEB-D2CFB324C7B8}"/>
              </a:ext>
            </a:extLst>
          </p:cNvPr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6FE758-1FAA-4AE1-8E31-AF19E05507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0" b="98164" l="51675" r="98756">
                        <a14:foregroundMark x1="64115" y1="5650" x2="65933" y2="21328"/>
                        <a14:foregroundMark x1="86603" y1="40537" x2="92632" y2="34887"/>
                        <a14:foregroundMark x1="92632" y1="34887" x2="92919" y2="34887"/>
                        <a14:foregroundMark x1="85550" y1="48164" x2="89856" y2="42514"/>
                        <a14:foregroundMark x1="92123" y1="52903" x2="98660" y2="51977"/>
                        <a14:foregroundMark x1="95981" y1="28814" x2="96938" y2="40960"/>
                        <a14:foregroundMark x1="95694" y1="8616" x2="95502" y2="29944"/>
                        <a14:foregroundMark x1="80957" y1="3955" x2="90239" y2="2825"/>
                        <a14:foregroundMark x1="90431" y1="1412" x2="94833" y2="1130"/>
                        <a14:foregroundMark x1="94833" y1="1130" x2="96938" y2="1271"/>
                        <a14:foregroundMark x1="83828" y1="35876" x2="85837" y2="37853"/>
                        <a14:foregroundMark x1="84976" y1="34887" x2="84593" y2="35734"/>
                        <a14:foregroundMark x1="97913" y1="67741" x2="97799" y2="68362"/>
                        <a14:foregroundMark x1="98756" y1="63136" x2="98341" y2="65404"/>
                        <a14:foregroundMark x1="94627" y1="63437" x2="97608" y2="55932"/>
                        <a14:foregroundMark x1="97608" y1="55932" x2="97990" y2="55650"/>
                        <a14:foregroundMark x1="95694" y1="96045" x2="96938" y2="84463"/>
                        <a14:foregroundMark x1="90909" y1="95198" x2="94450" y2="97599"/>
                        <a14:foregroundMark x1="56172" y1="32768" x2="59139" y2="34887"/>
                        <a14:foregroundMark x1="72344" y1="53390" x2="73206" y2="53249"/>
                        <a14:foregroundMark x1="77416" y1="50565" x2="81244" y2="50847"/>
                        <a14:foregroundMark x1="74641" y1="50000" x2="77129" y2="49718"/>
                        <a14:foregroundMark x1="79904" y1="51977" x2="80574" y2="51695"/>
                        <a14:foregroundMark x1="82297" y1="51412" x2="84880" y2="51554"/>
                        <a14:foregroundMark x1="84382" y1="55650" x2="85185" y2="55227"/>
                        <a14:foregroundMark x1="87631" y1="55324" x2="87847" y2="55226"/>
                        <a14:foregroundMark x1="86890" y1="95904" x2="90239" y2="93220"/>
                        <a14:foregroundMark x1="78947" y1="98164" x2="83062" y2="96893"/>
                        <a14:foregroundMark x1="97371" y1="75989" x2="97416" y2="75706"/>
                        <a14:foregroundMark x1="95981" y1="84746" x2="97371" y2="75989"/>
                        <a14:foregroundMark x1="97416" y1="75706" x2="97416" y2="75282"/>
                        <a14:foregroundMark x1="97416" y1="71610" x2="97416" y2="69209"/>
                        <a14:foregroundMark x1="59139" y1="25282" x2="59426" y2="29944"/>
                        <a14:foregroundMark x1="59809" y1="20480" x2="59809" y2="20904"/>
                        <a14:foregroundMark x1="59809" y1="19774" x2="60096" y2="21186"/>
                        <a14:foregroundMark x1="59139" y1="19774" x2="59139" y2="20621"/>
                        <a14:foregroundMark x1="57895" y1="30367" x2="60000" y2="31073"/>
                        <a14:foregroundMark x1="53206" y1="32768" x2="55120" y2="33051"/>
                        <a14:foregroundMark x1="52249" y1="33192" x2="53684" y2="32768"/>
                        <a14:foregroundMark x1="52249" y1="36582" x2="52344" y2="40395"/>
                        <a14:foregroundMark x1="53493" y1="52260" x2="55120" y2="51836"/>
                        <a14:foregroundMark x1="57799" y1="53672" x2="60000" y2="54661"/>
                        <a14:foregroundMark x1="65646" y1="54096" x2="68038" y2="55508"/>
                        <a14:foregroundMark x1="70526" y1="55367" x2="72632" y2="54520"/>
                        <a14:foregroundMark x1="52057" y1="29802" x2="53684" y2="32345"/>
                        <a14:foregroundMark x1="53492" y1="28975" x2="54067" y2="30085"/>
                        <a14:foregroundMark x1="52823" y1="27684" x2="53102" y2="28222"/>
                        <a14:foregroundMark x1="54803" y1="28352" x2="55311" y2="30226"/>
                        <a14:foregroundMark x1="54163" y1="25989" x2="54578" y2="27521"/>
                        <a14:foregroundMark x1="60670" y1="26977" x2="61148" y2="28672"/>
                        <a14:foregroundMark x1="51675" y1="28814" x2="51675" y2="29520"/>
                        <a14:foregroundMark x1="55694" y1="18079" x2="58756" y2="18503"/>
                        <a14:foregroundMark x1="56351" y1="16165" x2="57033" y2="16102"/>
                        <a14:foregroundMark x1="55215" y1="15819" x2="56364" y2="16102"/>
                        <a14:foregroundMark x1="60162" y1="15395" x2="60670" y2="16384"/>
                        <a14:foregroundMark x1="59423" y1="13957" x2="60162" y2="15395"/>
                        <a14:foregroundMark x1="61258" y1="10849" x2="61627" y2="12006"/>
                        <a14:foregroundMark x1="58730" y1="12006" x2="58852" y2="12288"/>
                        <a14:foregroundMark x1="58304" y1="11017" x2="58730" y2="12006"/>
                        <a14:foregroundMark x1="58182" y1="10734" x2="58304" y2="11017"/>
                        <a14:foregroundMark x1="60802" y1="9746" x2="61531" y2="11017"/>
                        <a14:foregroundMark x1="60478" y1="9181" x2="60802" y2="9746"/>
                        <a14:foregroundMark x1="60000" y1="12712" x2="60383" y2="13418"/>
                        <a14:backgroundMark x1="66890" y1="61158" x2="77895" y2="56780"/>
                        <a14:backgroundMark x1="84211" y1="57486" x2="86699" y2="57486"/>
                        <a14:backgroundMark x1="89761" y1="56215" x2="91388" y2="55085"/>
                        <a14:backgroundMark x1="91579" y1="60876" x2="92919" y2="60169"/>
                        <a14:backgroundMark x1="91304" y1="89974" x2="91579" y2="93785"/>
                        <a14:backgroundMark x1="90144" y1="73870" x2="91304" y2="89970"/>
                        <a14:backgroundMark x1="96459" y1="64407" x2="95885" y2="66667"/>
                        <a14:backgroundMark x1="96746" y1="62006" x2="96746" y2="63418"/>
                        <a14:backgroundMark x1="99617" y1="60028" x2="99617" y2="60028"/>
                        <a14:backgroundMark x1="96172" y1="69633" x2="95598" y2="73164"/>
                        <a14:backgroundMark x1="95885" y1="74153" x2="95885" y2="74153"/>
                        <a14:backgroundMark x1="95789" y1="75989" x2="95789" y2="75989"/>
                        <a14:backgroundMark x1="82871" y1="52684" x2="82967" y2="54520"/>
                        <a14:backgroundMark x1="84019" y1="55650" x2="84019" y2="56638"/>
                        <a14:backgroundMark x1="81914" y1="51836" x2="82010" y2="52401"/>
                        <a14:backgroundMark x1="53971" y1="13136" x2="52727" y2="16808"/>
                        <a14:backgroundMark x1="53876" y1="22740" x2="54354" y2="23870"/>
                        <a14:backgroundMark x1="55311" y1="22316" x2="55981" y2="22881"/>
                        <a14:backgroundMark x1="56364" y1="21045" x2="56364" y2="22458"/>
                        <a14:backgroundMark x1="56077" y1="24011" x2="56172" y2="23164"/>
                        <a14:backgroundMark x1="55694" y1="13842" x2="56169" y2="13842"/>
                        <a14:backgroundMark x1="57895" y1="5226" x2="58756" y2="6638"/>
                        <a14:backgroundMark x1="57512" y1="989" x2="59043" y2="4237"/>
                        <a14:backgroundMark x1="57321" y1="13559" x2="57608" y2="13983"/>
                        <a14:backgroundMark x1="58947" y1="15395" x2="58947" y2="15395"/>
                        <a14:backgroundMark x1="57033" y1="10311" x2="57399" y2="11390"/>
                        <a14:backgroundMark x1="59522" y1="9746" x2="59522" y2="9746"/>
                        <a14:backgroundMark x1="60191" y1="12006" x2="60191" y2="12006"/>
                        <a14:backgroundMark x1="59522" y1="11017" x2="59522" y2="11017"/>
                        <a14:backgroundMark x1="61531" y1="8898" x2="61531" y2="8898"/>
                        <a14:backgroundMark x1="57703" y1="12288" x2="57703" y2="12288"/>
                        <a14:backgroundMark x1="57321" y1="10169" x2="57321" y2="10169"/>
                      </a14:backgroundRemoval>
                    </a14:imgEffect>
                  </a14:imgLayer>
                </a14:imgProps>
              </a:ext>
            </a:extLst>
          </a:blip>
          <a:srcRect l="49159" t="-1" b="40037"/>
          <a:stretch/>
        </p:blipFill>
        <p:spPr>
          <a:xfrm>
            <a:off x="8213121" y="-38100"/>
            <a:ext cx="3994145" cy="26721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9DD5FA-6EC4-4FC3-A546-33AA02AB0272}"/>
              </a:ext>
            </a:extLst>
          </p:cNvPr>
          <p:cNvSpPr txBox="1"/>
          <p:nvPr/>
        </p:nvSpPr>
        <p:spPr>
          <a:xfrm>
            <a:off x="626533" y="705279"/>
            <a:ext cx="772628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nào d</a:t>
            </a:r>
            <a:r>
              <a:rPr lang="vi-VN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nêu </a:t>
            </a:r>
          </a:p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nghĩa của từ</a:t>
            </a:r>
            <a:r>
              <a:rPr lang="en-SG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F61702-9EDD-40D5-8959-91B4B8142A2D}"/>
              </a:ext>
            </a:extLst>
          </p:cNvPr>
          <p:cNvSpPr txBox="1"/>
          <p:nvPr/>
        </p:nvSpPr>
        <p:spPr>
          <a:xfrm>
            <a:off x="1447800" y="5134356"/>
            <a:ext cx="994950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b)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DE27E49-3B08-4A45-A88F-1246BE29D2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88" b="30465" l="4485" r="63354">
                        <a14:foregroundMark x1="7354" y1="16566" x2="9778" y2="20485"/>
                        <a14:foregroundMark x1="9778" y1="20485" x2="9778" y2="20485"/>
                        <a14:foregroundMark x1="7232" y1="13253" x2="8000" y2="15879"/>
                        <a14:foregroundMark x1="4675" y1="18712" x2="4525" y2="18990"/>
                        <a14:foregroundMark x1="5374" y1="17414" x2="5115" y2="17896"/>
                        <a14:foregroundMark x1="7313" y1="12808" x2="15273" y2="10828"/>
                        <a14:foregroundMark x1="15273" y1="10828" x2="15596" y2="10828"/>
                        <a14:foregroundMark x1="26222" y1="11394" x2="26424" y2="15071"/>
                        <a14:foregroundMark x1="26424" y1="15071" x2="26424" y2="15071"/>
                        <a14:foregroundMark x1="17374" y1="30263" x2="18343" y2="30465"/>
                        <a14:backgroundMark x1="31192" y1="10303" x2="37737" y2="11111"/>
                        <a14:backgroundMark x1="31273" y1="10747" x2="40000" y2="11960"/>
                        <a14:backgroundMark x1="31798" y1="12687" x2="33131" y2="21859"/>
                        <a14:backgroundMark x1="33131" y1="21859" x2="33131" y2="21859"/>
                        <a14:backgroundMark x1="32040" y1="9657" x2="32121" y2="19879"/>
                        <a14:backgroundMark x1="32121" y1="19879" x2="31596" y2="19556"/>
                        <a14:backgroundMark x1="31111" y1="12566" x2="31636" y2="23919"/>
                        <a14:backgroundMark x1="30667" y1="30020" x2="48121" y2="30263"/>
                        <a14:backgroundMark x1="48121" y1="30263" x2="51071" y2="30101"/>
                        <a14:backgroundMark x1="6222" y1="18545" x2="6384" y2="20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437" r="70586" b="67343"/>
          <a:stretch/>
        </p:blipFill>
        <p:spPr>
          <a:xfrm>
            <a:off x="4475162" y="2149126"/>
            <a:ext cx="3183676" cy="2895600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94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A8F16-8469-49EC-BB54-9E435BB50A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-12192"/>
            <a:ext cx="12192000" cy="6943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4D430-E583-4D1A-ABCF-C5C193DEF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20" b="93651" l="9934" r="89956">
                        <a14:foregroundMark x1="28918" y1="77778" x2="28918" y2="77778"/>
                        <a14:foregroundMark x1="25166" y1="83774" x2="25166" y2="83774"/>
                        <a14:foregroundMark x1="31347" y1="81393" x2="31347" y2="81393"/>
                        <a14:foregroundMark x1="32781" y1="79806" x2="32781" y2="79806"/>
                        <a14:foregroundMark x1="33113" y1="80952" x2="33113" y2="80952"/>
                        <a14:foregroundMark x1="34658" y1="79806" x2="34658" y2="79806"/>
                        <a14:foregroundMark x1="34547" y1="88360" x2="34547" y2="88360"/>
                        <a14:foregroundMark x1="46468" y1="86949" x2="46468" y2="86949"/>
                        <a14:foregroundMark x1="62583" y1="76543" x2="62583" y2="76543"/>
                        <a14:foregroundMark x1="67439" y1="93034" x2="67439" y2="93034"/>
                        <a14:foregroundMark x1="69757" y1="91358" x2="69757" y2="91358"/>
                        <a14:foregroundMark x1="51656" y1="74691" x2="51656" y2="74691"/>
                        <a14:foregroundMark x1="37417" y1="80335" x2="50000" y2="75661"/>
                        <a14:foregroundMark x1="50000" y1="75661" x2="50000" y2="75573"/>
                        <a14:foregroundMark x1="55519" y1="71781" x2="58057" y2="65873"/>
                        <a14:foregroundMark x1="73289" y1="89859" x2="73289" y2="89859"/>
                        <a14:foregroundMark x1="74503" y1="91799" x2="74503" y2="91799"/>
                        <a14:foregroundMark x1="66998" y1="93651" x2="66998" y2="93651"/>
                        <a14:foregroundMark x1="81457" y1="92328" x2="81457" y2="92328"/>
                        <a14:foregroundMark x1="37638" y1="22663" x2="37748" y2="25750"/>
                        <a14:foregroundMark x1="33664" y1="13845" x2="41060" y2="14727"/>
                        <a14:foregroundMark x1="40949" y1="14550" x2="39625" y2="26102"/>
                        <a14:foregroundMark x1="22848" y1="13933" x2="31457" y2="13492"/>
                        <a14:foregroundMark x1="36755" y1="5820" x2="39294" y2="8025"/>
                        <a14:foregroundMark x1="49448" y1="19312" x2="49448" y2="19312"/>
                        <a14:foregroundMark x1="54636" y1="18078" x2="54636" y2="18078"/>
                        <a14:foregroundMark x1="56181" y1="16314" x2="56181" y2="16578"/>
                        <a14:foregroundMark x1="54194" y1="23104" x2="54194" y2="23104"/>
                        <a14:foregroundMark x1="84989" y1="40741" x2="84989" y2="40741"/>
                        <a14:foregroundMark x1="79912" y1="40212" x2="79912" y2="40212"/>
                        <a14:foregroundMark x1="80132" y1="43915" x2="80132" y2="43915"/>
                        <a14:foregroundMark x1="81015" y1="45238" x2="81015" y2="45238"/>
                        <a14:foregroundMark x1="77925" y1="47619" x2="77925" y2="47619"/>
                        <a14:foregroundMark x1="83885" y1="44444" x2="83885" y2="44444"/>
                        <a14:foregroundMark x1="81788" y1="45855" x2="81788" y2="45855"/>
                        <a14:foregroundMark x1="87196" y1="46208" x2="87196" y2="46208"/>
                        <a14:foregroundMark x1="88521" y1="42681" x2="88521" y2="42681"/>
                        <a14:foregroundMark x1="85872" y1="41799" x2="85872" y2="41799"/>
                      </a14:backgroundRemoval>
                    </a14:imgEffect>
                  </a14:imgLayer>
                </a14:imgProps>
              </a:ext>
            </a:extLst>
          </a:blip>
          <a:srcRect l="14103" t="3289" b="4489"/>
          <a:stretch/>
        </p:blipFill>
        <p:spPr>
          <a:xfrm>
            <a:off x="0" y="-12193"/>
            <a:ext cx="5105400" cy="68607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1D5BFA-3020-4B11-B2B7-8B03320F7018}"/>
              </a:ext>
            </a:extLst>
          </p:cNvPr>
          <p:cNvGrpSpPr/>
          <p:nvPr/>
        </p:nvGrpSpPr>
        <p:grpSpPr>
          <a:xfrm>
            <a:off x="2286000" y="2209800"/>
            <a:ext cx="1524000" cy="914400"/>
            <a:chOff x="2286000" y="2209800"/>
            <a:chExt cx="1524000" cy="914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48ED9A-D0AC-4E9B-81CD-00AFBC116A99}"/>
                </a:ext>
              </a:extLst>
            </p:cNvPr>
            <p:cNvSpPr/>
            <p:nvPr/>
          </p:nvSpPr>
          <p:spPr>
            <a:xfrm>
              <a:off x="2743200" y="2209800"/>
              <a:ext cx="1066800" cy="533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800" b="1" u="sng">
                  <a:solidFill>
                    <a:schemeClr val="bg1"/>
                  </a:solidFill>
                  <a:latin typeface="Farsan" panose="00000500000000000000" pitchFamily="2" charset="0"/>
                  <a:cs typeface="Farsan" panose="00000500000000000000" pitchFamily="2" charset="0"/>
                </a:rPr>
                <a:t>Huế</a:t>
              </a:r>
              <a:endParaRPr lang="en-US" sz="2800" b="1" u="sng">
                <a:solidFill>
                  <a:schemeClr val="bg1"/>
                </a:solidFill>
                <a:latin typeface="Farsan" panose="00000500000000000000" pitchFamily="2" charset="0"/>
                <a:cs typeface="Farsan" panose="00000500000000000000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AAD3D99-F452-4916-BD1B-A74467362F1C}"/>
                </a:ext>
              </a:extLst>
            </p:cNvPr>
            <p:cNvSpPr/>
            <p:nvPr/>
          </p:nvSpPr>
          <p:spPr>
            <a:xfrm>
              <a:off x="2286000" y="2971800"/>
              <a:ext cx="152400" cy="152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CD6267-9B7F-4E73-AC38-9CA7ADB4192B}"/>
                </a:ext>
              </a:extLst>
            </p:cNvPr>
            <p:cNvCxnSpPr>
              <a:cxnSpLocks/>
              <a:stCxn id="9" idx="6"/>
              <a:endCxn id="8" idx="1"/>
            </p:cNvCxnSpPr>
            <p:nvPr/>
          </p:nvCxnSpPr>
          <p:spPr>
            <a:xfrm flipV="1">
              <a:off x="2438400" y="2476500"/>
              <a:ext cx="304800" cy="57150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ED3A9A4-FDB3-4317-B308-10295B7279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312" t="37251" r="13597"/>
          <a:stretch>
            <a:fillRect/>
          </a:stretch>
        </p:blipFill>
        <p:spPr>
          <a:xfrm>
            <a:off x="5943600" y="1345687"/>
            <a:ext cx="4706065" cy="2868842"/>
          </a:xfrm>
          <a:custGeom>
            <a:avLst/>
            <a:gdLst>
              <a:gd name="connsiteX0" fmla="*/ 441302 w 4343400"/>
              <a:gd name="connsiteY0" fmla="*/ 0 h 2647759"/>
              <a:gd name="connsiteX1" fmla="*/ 3902098 w 4343400"/>
              <a:gd name="connsiteY1" fmla="*/ 0 h 2647759"/>
              <a:gd name="connsiteX2" fmla="*/ 4343400 w 4343400"/>
              <a:gd name="connsiteY2" fmla="*/ 441302 h 2647759"/>
              <a:gd name="connsiteX3" fmla="*/ 4343400 w 4343400"/>
              <a:gd name="connsiteY3" fmla="*/ 2206457 h 2647759"/>
              <a:gd name="connsiteX4" fmla="*/ 3902098 w 4343400"/>
              <a:gd name="connsiteY4" fmla="*/ 2647759 h 2647759"/>
              <a:gd name="connsiteX5" fmla="*/ 441302 w 4343400"/>
              <a:gd name="connsiteY5" fmla="*/ 2647759 h 2647759"/>
              <a:gd name="connsiteX6" fmla="*/ 0 w 4343400"/>
              <a:gd name="connsiteY6" fmla="*/ 2206457 h 2647759"/>
              <a:gd name="connsiteX7" fmla="*/ 0 w 4343400"/>
              <a:gd name="connsiteY7" fmla="*/ 441302 h 2647759"/>
              <a:gd name="connsiteX8" fmla="*/ 441302 w 4343400"/>
              <a:gd name="connsiteY8" fmla="*/ 0 h 2647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3400" h="2647759">
                <a:moveTo>
                  <a:pt x="441302" y="0"/>
                </a:moveTo>
                <a:lnTo>
                  <a:pt x="3902098" y="0"/>
                </a:lnTo>
                <a:cubicBezTo>
                  <a:pt x="4145822" y="0"/>
                  <a:pt x="4343400" y="197578"/>
                  <a:pt x="4343400" y="441302"/>
                </a:cubicBezTo>
                <a:lnTo>
                  <a:pt x="4343400" y="2206457"/>
                </a:lnTo>
                <a:cubicBezTo>
                  <a:pt x="4343400" y="2450181"/>
                  <a:pt x="4145822" y="2647759"/>
                  <a:pt x="3902098" y="2647759"/>
                </a:cubicBezTo>
                <a:lnTo>
                  <a:pt x="441302" y="2647759"/>
                </a:lnTo>
                <a:cubicBezTo>
                  <a:pt x="197578" y="2647759"/>
                  <a:pt x="0" y="2450181"/>
                  <a:pt x="0" y="2206457"/>
                </a:cubicBezTo>
                <a:lnTo>
                  <a:pt x="0" y="441302"/>
                </a:lnTo>
                <a:cubicBezTo>
                  <a:pt x="0" y="197578"/>
                  <a:pt x="197578" y="0"/>
                  <a:pt x="441302" y="0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30044-D299-4CB3-A6EC-84DB108E208F}"/>
              </a:ext>
            </a:extLst>
          </p:cNvPr>
          <p:cNvSpPr txBox="1"/>
          <p:nvPr/>
        </p:nvSpPr>
        <p:spPr>
          <a:xfrm>
            <a:off x="6734532" y="441146"/>
            <a:ext cx="312419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4000">
                <a:latin typeface="#9Slide07 SVNDessert Menu Scrip" panose="00000500000000000000" pitchFamily="2" charset="0"/>
              </a:rPr>
              <a:t>2) Cùng bay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E3F929-1513-4299-9DE6-17EAEE5364DD}"/>
              </a:ext>
            </a:extLst>
          </p:cNvPr>
          <p:cNvSpPr txBox="1"/>
          <p:nvPr/>
        </p:nvSpPr>
        <p:spPr>
          <a:xfrm>
            <a:off x="4562831" y="4582657"/>
            <a:ext cx="7467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Các anh chị Gieo gấp một </a:t>
            </a:r>
          </a:p>
          <a:p>
            <a:pPr algn="ctr"/>
            <a:r>
              <a:rPr lang="en-SG" sz="36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bầy hạc giấy với mong muốn vun đắp niềm tin cho các em nhỏ.</a:t>
            </a:r>
            <a:endParaRPr lang="en-US" sz="36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1133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26134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942</TotalTime>
  <Words>1448</Words>
  <Application>Microsoft Office PowerPoint</Application>
  <PresentationFormat>Widescreen</PresentationFormat>
  <Paragraphs>165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#9Slide07 SVNDessert Menu Scrip</vt:lpstr>
      <vt:lpstr>Farsan</vt:lpstr>
      <vt:lpstr>Arial</vt:lpstr>
      <vt:lpstr>Calibri</vt:lpstr>
      <vt:lpstr>Times New Roman</vt:lpstr>
      <vt:lpstr>#9Slide02 Tieu de dai</vt:lpstr>
      <vt:lpstr>#9Slide02 Noi dung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Hung</dc:creator>
  <cp:keywords>9Slide</cp:keywords>
  <dc:description>9Slide.vn</dc:description>
  <cp:lastModifiedBy>Cúc Lê</cp:lastModifiedBy>
  <cp:revision>77</cp:revision>
  <dcterms:created xsi:type="dcterms:W3CDTF">2021-12-28T14:59:54Z</dcterms:created>
  <dcterms:modified xsi:type="dcterms:W3CDTF">2022-01-22T14:34:59Z</dcterms:modified>
  <cp:category>9Slide.vn</cp:category>
  <cp:contentStatus>9Slide</cp:contentStatus>
</cp:coreProperties>
</file>