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00" r:id="rId3"/>
    <p:sldId id="261" r:id="rId4"/>
    <p:sldId id="304" r:id="rId5"/>
    <p:sldId id="305" r:id="rId6"/>
    <p:sldId id="309" r:id="rId7"/>
    <p:sldId id="310" r:id="rId8"/>
    <p:sldId id="274" r:id="rId9"/>
    <p:sldId id="329" r:id="rId10"/>
    <p:sldId id="314" r:id="rId11"/>
    <p:sldId id="313" r:id="rId12"/>
    <p:sldId id="315" r:id="rId13"/>
    <p:sldId id="318" r:id="rId14"/>
    <p:sldId id="317" r:id="rId15"/>
    <p:sldId id="319" r:id="rId16"/>
    <p:sldId id="325" r:id="rId17"/>
    <p:sldId id="316" r:id="rId18"/>
    <p:sldId id="307" r:id="rId19"/>
    <p:sldId id="320" r:id="rId20"/>
    <p:sldId id="321" r:id="rId21"/>
    <p:sldId id="322" r:id="rId22"/>
    <p:sldId id="330" r:id="rId23"/>
    <p:sldId id="308" r:id="rId24"/>
    <p:sldId id="276" r:id="rId25"/>
    <p:sldId id="331" r:id="rId26"/>
    <p:sldId id="326" r:id="rId27"/>
    <p:sldId id="333" r:id="rId28"/>
    <p:sldId id="334" r:id="rId29"/>
    <p:sldId id="32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496"/>
    <a:srgbClr val="FFF8CD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ĐỊA LÍ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48BD3698-044C-40AD-9865-869C49DF04A4}"/>
              </a:ext>
            </a:extLst>
          </p:cNvPr>
          <p:cNvSpPr txBox="1"/>
          <p:nvPr/>
        </p:nvSpPr>
        <p:spPr>
          <a:xfrm>
            <a:off x="1481433" y="2185069"/>
            <a:ext cx="8824321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8199" b="1" spc="-360" dirty="0">
                <a:solidFill>
                  <a:srgbClr val="409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</a:t>
            </a:r>
            <a:r>
              <a:rPr lang="en-US" sz="8199" b="1" spc="-360">
                <a:solidFill>
                  <a:srgbClr val="409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CÁC THẦY CÔ GIÁO VÀ CÁC EM!</a:t>
            </a:r>
            <a:endParaRPr lang="en-US" sz="8199" b="1" spc="-360" dirty="0">
              <a:solidFill>
                <a:srgbClr val="409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zydog Bold"/>
            </a:endParaRPr>
          </a:p>
        </p:txBody>
      </p:sp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3115</TotalTime>
  <Words>1269</Words>
  <Application>Microsoft Office PowerPoint</Application>
  <PresentationFormat>Widescreen</PresentationFormat>
  <Paragraphs>162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微软雅黑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Lazydog Bold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47</cp:revision>
  <dcterms:created xsi:type="dcterms:W3CDTF">2021-11-30T15:16:18Z</dcterms:created>
  <dcterms:modified xsi:type="dcterms:W3CDTF">2022-01-22T12:10:27Z</dcterms:modified>
  <cp:category>9Slide.vn</cp:category>
</cp:coreProperties>
</file>