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6" r:id="rId1"/>
  </p:sldMasterIdLst>
  <p:notesMasterIdLst>
    <p:notesMasterId r:id="rId10"/>
  </p:notesMasterIdLst>
  <p:sldIdLst>
    <p:sldId id="257" r:id="rId2"/>
    <p:sldId id="268" r:id="rId3"/>
    <p:sldId id="263" r:id="rId4"/>
    <p:sldId id="264" r:id="rId5"/>
    <p:sldId id="265" r:id="rId6"/>
    <p:sldId id="261" r:id="rId7"/>
    <p:sldId id="266" r:id="rId8"/>
    <p:sldId id="25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>
          <p15:clr>
            <a:srgbClr val="A4A3A4"/>
          </p15:clr>
        </p15:guide>
        <p15:guide id="2" pos="289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33"/>
    <a:srgbClr val="339966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8" autoAdjust="0"/>
    <p:restoredTop sz="94660" autoAdjust="0"/>
  </p:normalViewPr>
  <p:slideViewPr>
    <p:cSldViewPr>
      <p:cViewPr varScale="1">
        <p:scale>
          <a:sx n="81" d="100"/>
          <a:sy n="81" d="100"/>
        </p:scale>
        <p:origin x="1566" y="90"/>
      </p:cViewPr>
      <p:guideLst>
        <p:guide orient="horz" pos="2184"/>
        <p:guide pos="289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2B21D41-2A03-77CC-5A05-9FA07053638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B392D90-F90B-9187-73E3-AEF5059F625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2B6E406-7F36-46C3-2FCA-AFFABF7E01C1}"/>
              </a:ext>
            </a:extLst>
          </p:cNvPr>
          <p:cNvSpPr>
            <a:spLocks noRo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0F488183-DD01-51DF-0611-55719C0A19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45E04F9F-4B5F-F993-EC22-F4A7F5BF524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2B48F4E0-28B3-1078-DB43-B00942B153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anose="02020603050405020304" pitchFamily="18" charset="0"/>
              </a:defRPr>
            </a:lvl1pPr>
          </a:lstStyle>
          <a:p>
            <a:fld id="{28C43FC7-3AA6-4D61-97C6-BCEC9DB57C3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17C4C-604F-847F-CAE8-80C5E18F0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ABFF0-58EA-D960-620F-92C9AB48D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81150-B543-44F4-7C3E-3F3B4E00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A431ED-6976-4FBA-9E7C-09D8F3D5CB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2287265"/>
      </p:ext>
    </p:extLst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37123-C11B-6725-9D1F-F7CE4320C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7D34F-8F26-5B03-D979-F8650616A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05600-5F63-FC84-4009-9D8AC6B7E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F1604-B18F-4533-AA76-B5452DC053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718863"/>
      </p:ext>
    </p:extLst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87EDA-FC11-0353-D944-1E6913091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035DA-715A-C4EF-F22D-8AF41924A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52232-DC8A-51FE-3611-177576821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6CA1C6-6F4F-40A0-96E3-6CDEB637B6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4738796"/>
      </p:ext>
    </p:extLst>
  </p:cSld>
  <p:clrMapOvr>
    <a:masterClrMapping/>
  </p:clrMapOvr>
  <p:transition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3315709-FAB4-5575-784C-F257044EB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0A94B8A-5240-1F02-0D65-401FD3B6C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373B2D4-623F-A218-8AC7-52EE98049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754EC1-4265-4034-87D1-8CE37B03B0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0335271"/>
      </p:ext>
    </p:extLst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0D9B0-3E75-8A0A-D93A-EA4E5ED82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9B855-4EDD-D5AE-AC1D-D1DD3331D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AC16A-9DD2-492B-C47B-DB10B33E3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BFE47-8E9C-4F59-B952-F7DFB77A69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313638"/>
      </p:ext>
    </p:extLst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5AF74-126F-368F-663F-3537F2DA2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0AA11-A587-A528-FDE1-D7A7BB804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59267-A0D1-22D2-401E-67C85A50A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F0525-67A4-4D82-B521-3500AA1706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38204"/>
      </p:ext>
    </p:extLst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60F556E-E7F5-D66C-1F53-580AF46E0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318ADE-C32F-D0D5-CDB0-612B89CE4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72E630C-0FEB-CDEC-2968-811C7EFE0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886D3-92F9-4957-8A99-4C48326202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7265571"/>
      </p:ext>
    </p:extLst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A7A56C4-AD78-F7CF-C97D-9653DB52D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60DEB98-092A-DBC1-418B-C12654E02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6C313E2-2409-5B87-FBA7-4483F76F3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0E7BF5-7C1E-4225-886B-0D830E2026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1697583"/>
      </p:ext>
    </p:extLst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134F5FB-670A-E631-578A-22CB0E897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FAB70AD-E1AB-DAAE-0A95-71C04C38B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1862E1-7CA0-878E-82CD-6A71A576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2CFC6-8EEF-4B9A-BBD4-9087981C79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982702"/>
      </p:ext>
    </p:extLst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2F05CF9-A8CC-586D-C9D3-259C75D2C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8D1A023-31C0-9466-7659-273474478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396F79F-31DE-7125-7137-C86EDA855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4FB72-676A-4F21-A130-1756721536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6056161"/>
      </p:ext>
    </p:extLst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87EF902-C035-8EE7-9FA1-FE2185BA3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2E0702-C752-DAE3-E210-99E7C90EF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BAAFFCB-BB62-73F3-9A60-2EA5E2EDF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BE0-6BA4-4909-91D9-51DAA87602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001312"/>
      </p:ext>
    </p:extLst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12DF130-6821-9E59-2628-8CBDBD66D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DFE28C-F0FC-7FE7-C230-3A09F4451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771D92F-8AF9-9FEC-B320-1DA3D063E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DE4538-4E93-4255-BC06-1B7D15BDED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3753349"/>
      </p:ext>
    </p:extLst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012819D-5327-A5FB-492A-1085E96225F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258061A-55C7-3F53-E9E3-19D71C61CF1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081D7-9B9A-D4D5-B0A8-229FFA3BA9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7233A-8EEC-FF42-1A8F-CD472A70C8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CC44C-5450-2446-B27C-A5E3E6269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900">
                <a:solidFill>
                  <a:srgbClr val="898989"/>
                </a:solidFill>
              </a:defRPr>
            </a:lvl1pPr>
          </a:lstStyle>
          <a:p>
            <a:fld id="{78E13809-A188-448D-977B-8A17CB562E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7" r:id="rId2"/>
    <p:sldLayoutId id="2147483686" r:id="rId3"/>
    <p:sldLayoutId id="2147483685" r:id="rId4"/>
    <p:sldLayoutId id="2147483684" r:id="rId5"/>
    <p:sldLayoutId id="2147483683" r:id="rId6"/>
    <p:sldLayoutId id="2147483682" r:id="rId7"/>
    <p:sldLayoutId id="2147483681" r:id="rId8"/>
    <p:sldLayoutId id="2147483680" r:id="rId9"/>
    <p:sldLayoutId id="2147483679" r:id="rId10"/>
    <p:sldLayoutId id="2147483678" r:id="rId11"/>
    <p:sldLayoutId id="2147483677" r:id="rId12"/>
  </p:sldLayoutIdLst>
  <p:transition>
    <p:split orient="vert"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6" descr="Pink tissue paper">
            <a:extLst>
              <a:ext uri="{FF2B5EF4-FFF2-40B4-BE49-F238E27FC236}">
                <a16:creationId xmlns:a16="http://schemas.microsoft.com/office/drawing/2014/main" id="{E7E472A0-3BB8-C624-B12E-5E4736A1909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43225" y="1733550"/>
            <a:ext cx="2362200" cy="1019175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 Unicode MS"/>
              </a:rPr>
              <a:t>ÔN TẬP</a:t>
            </a:r>
          </a:p>
        </p:txBody>
      </p:sp>
      <p:sp>
        <p:nvSpPr>
          <p:cNvPr id="3075" name="WordArt 7">
            <a:extLst>
              <a:ext uri="{FF2B5EF4-FFF2-40B4-BE49-F238E27FC236}">
                <a16:creationId xmlns:a16="http://schemas.microsoft.com/office/drawing/2014/main" id="{313A9764-4454-FB84-4770-E20BC40DF899}"/>
              </a:ext>
            </a:extLst>
          </p:cNvPr>
          <p:cNvSpPr>
            <a:spLocks noTextEdit="1"/>
          </p:cNvSpPr>
          <p:nvPr/>
        </p:nvSpPr>
        <p:spPr>
          <a:xfrm>
            <a:off x="352425" y="2914650"/>
            <a:ext cx="7543800" cy="1952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800" noProof="1">
                <a:ln w="9525" cap="flat" cmpd="sng">
                  <a:solidFill>
                    <a:srgbClr val="8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a typeface="Arial" panose="020B0604020202020204" pitchFamily="34" charset="0"/>
              </a:rPr>
              <a:t>PHÉP CỘNG VÀ PHÉP TRỪ</a:t>
            </a:r>
          </a:p>
          <a:p>
            <a:pPr algn="ctr" eaLnBrk="0" hangingPunct="0"/>
            <a:r>
              <a:rPr lang="en-US" sz="800" noProof="1">
                <a:ln w="9525" cap="flat" cmpd="sng">
                  <a:solidFill>
                    <a:srgbClr val="8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a typeface="Arial" panose="020B0604020202020204" pitchFamily="34" charset="0"/>
              </a:rPr>
              <a:t>HAI PHÂN SỐ</a:t>
            </a:r>
          </a:p>
        </p:txBody>
      </p:sp>
    </p:spTree>
  </p:cSld>
  <p:clrMapOvr>
    <a:masterClrMapping/>
  </p:clrMapOvr>
  <p:transition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9" name="Text Box 7">
            <a:extLst>
              <a:ext uri="{FF2B5EF4-FFF2-40B4-BE49-F238E27FC236}">
                <a16:creationId xmlns:a16="http://schemas.microsoft.com/office/drawing/2014/main" id="{26381747-BE0C-2A0D-63BF-ECB1B7F94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09600"/>
            <a:ext cx="8686800" cy="9540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r>
              <a:rPr lang="en-US" altLang="en-US" sz="2800">
                <a:latin typeface="+mn-lt"/>
              </a:rPr>
              <a:t>a) Muốn cộng (hoặc trừ) hai phân số cùng mẫu số ta cộng (hoặc trừ) hai tử số với nhau và giữ nguyên mẫu số.</a:t>
            </a:r>
          </a:p>
        </p:txBody>
      </p:sp>
      <p:sp>
        <p:nvSpPr>
          <p:cNvPr id="49160" name="Text Box 8">
            <a:extLst>
              <a:ext uri="{FF2B5EF4-FFF2-40B4-BE49-F238E27FC236}">
                <a16:creationId xmlns:a16="http://schemas.microsoft.com/office/drawing/2014/main" id="{44413CE9-996F-31BC-8CE3-CC5348613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581400"/>
            <a:ext cx="8686800" cy="13843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r>
              <a:rPr lang="en-US" altLang="en-US" sz="2800">
                <a:latin typeface="+mn-lt"/>
              </a:rPr>
              <a:t>b) Muốn cộng (hoặc trừ) hai phân số khác mẫu số ta quy đồng mẫu số, rồi cộng (hoặc trừ) hai phân số đã quy đồng mẫu số.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16E4378-C6AA-476F-51CC-941B9AD0CFC7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5118100"/>
            <a:ext cx="6324600" cy="1543050"/>
            <a:chOff x="685800" y="5029200"/>
            <a:chExt cx="6324600" cy="1543050"/>
          </a:xfrm>
        </p:grpSpPr>
        <p:sp>
          <p:nvSpPr>
            <p:cNvPr id="4136" name="WordArt 56">
              <a:extLst>
                <a:ext uri="{FF2B5EF4-FFF2-40B4-BE49-F238E27FC236}">
                  <a16:creationId xmlns:a16="http://schemas.microsoft.com/office/drawing/2014/main" id="{469B0240-CB4A-324C-0F62-235A00864F8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85800" y="5105400"/>
              <a:ext cx="1428750" cy="3048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"/>
                </a:rPr>
                <a:t>Ví dụ 1:</a:t>
              </a:r>
            </a:p>
          </p:txBody>
        </p:sp>
        <p:sp>
          <p:nvSpPr>
            <p:cNvPr id="4101" name="WordArt 57">
              <a:extLst>
                <a:ext uri="{FF2B5EF4-FFF2-40B4-BE49-F238E27FC236}">
                  <a16:creationId xmlns:a16="http://schemas.microsoft.com/office/drawing/2014/main" id="{7A908087-1210-B91A-2EB4-78D4CAD68F9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85800" y="6019800"/>
              <a:ext cx="1447800" cy="3048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"/>
                </a:rPr>
                <a:t>Ví dụ 2:</a:t>
              </a:r>
            </a:p>
          </p:txBody>
        </p:sp>
        <p:grpSp>
          <p:nvGrpSpPr>
            <p:cNvPr id="4102" name="Group 82">
              <a:extLst>
                <a:ext uri="{FF2B5EF4-FFF2-40B4-BE49-F238E27FC236}">
                  <a16:creationId xmlns:a16="http://schemas.microsoft.com/office/drawing/2014/main" id="{38010F9D-19B0-CB1D-E35C-A3193C56D5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8400" y="5029200"/>
              <a:ext cx="4114800" cy="628650"/>
              <a:chOff x="1440" y="3024"/>
              <a:chExt cx="2592" cy="396"/>
            </a:xfrm>
          </p:grpSpPr>
          <p:sp>
            <p:nvSpPr>
              <p:cNvPr id="4158" name="WordArt 58">
                <a:extLst>
                  <a:ext uri="{FF2B5EF4-FFF2-40B4-BE49-F238E27FC236}">
                    <a16:creationId xmlns:a16="http://schemas.microsoft.com/office/drawing/2014/main" id="{A168A7E1-128F-51C7-97BC-78BB855FE00C}"/>
                  </a:ext>
                </a:extLst>
              </p:cNvPr>
              <p:cNvSpPr>
                <a:spLocks noTextEdit="1"/>
              </p:cNvSpPr>
              <p:nvPr/>
            </p:nvSpPr>
            <p:spPr>
              <a:xfrm>
                <a:off x="1536" y="3024"/>
                <a:ext cx="96" cy="39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lstStyle/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7</a:t>
                </a:r>
              </a:p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9</a:t>
                </a:r>
              </a:p>
            </p:txBody>
          </p:sp>
          <p:sp>
            <p:nvSpPr>
              <p:cNvPr id="4159" name="WordArt 59">
                <a:extLst>
                  <a:ext uri="{FF2B5EF4-FFF2-40B4-BE49-F238E27FC236}">
                    <a16:creationId xmlns:a16="http://schemas.microsoft.com/office/drawing/2014/main" id="{3EC95E28-7D69-CBCA-491B-33A3C606B73A}"/>
                  </a:ext>
                </a:extLst>
              </p:cNvPr>
              <p:cNvSpPr>
                <a:spLocks noTextEdit="1"/>
              </p:cNvSpPr>
              <p:nvPr/>
            </p:nvSpPr>
            <p:spPr>
              <a:xfrm>
                <a:off x="1968" y="3024"/>
                <a:ext cx="192" cy="39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lstStyle/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 3</a:t>
                </a:r>
              </a:p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10</a:t>
                </a:r>
              </a:p>
            </p:txBody>
          </p:sp>
          <p:sp>
            <p:nvSpPr>
              <p:cNvPr id="23" name="WordArt 60">
                <a:extLst>
                  <a:ext uri="{FF2B5EF4-FFF2-40B4-BE49-F238E27FC236}">
                    <a16:creationId xmlns:a16="http://schemas.microsoft.com/office/drawing/2014/main" id="{71C5069C-D8DF-3FF9-3511-2156F1D5DE4E}"/>
                  </a:ext>
                </a:extLst>
              </p:cNvPr>
              <p:cNvSpPr>
                <a:spLocks noTextEdit="1"/>
              </p:cNvSpPr>
              <p:nvPr/>
            </p:nvSpPr>
            <p:spPr>
              <a:xfrm>
                <a:off x="2592" y="3024"/>
                <a:ext cx="192" cy="39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lstStyle/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70</a:t>
                </a:r>
              </a:p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90</a:t>
                </a:r>
              </a:p>
            </p:txBody>
          </p:sp>
          <p:sp>
            <p:nvSpPr>
              <p:cNvPr id="4161" name="WordArt 61">
                <a:extLst>
                  <a:ext uri="{FF2B5EF4-FFF2-40B4-BE49-F238E27FC236}">
                    <a16:creationId xmlns:a16="http://schemas.microsoft.com/office/drawing/2014/main" id="{2514D947-987F-9A82-9373-FAA4CF9AB515}"/>
                  </a:ext>
                </a:extLst>
              </p:cNvPr>
              <p:cNvSpPr>
                <a:spLocks noTextEdit="1"/>
              </p:cNvSpPr>
              <p:nvPr/>
            </p:nvSpPr>
            <p:spPr>
              <a:xfrm>
                <a:off x="3216" y="3024"/>
                <a:ext cx="192" cy="39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lstStyle/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27</a:t>
                </a:r>
              </a:p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90</a:t>
                </a:r>
              </a:p>
            </p:txBody>
          </p:sp>
          <p:sp>
            <p:nvSpPr>
              <p:cNvPr id="24" name="WordArt 62">
                <a:extLst>
                  <a:ext uri="{FF2B5EF4-FFF2-40B4-BE49-F238E27FC236}">
                    <a16:creationId xmlns:a16="http://schemas.microsoft.com/office/drawing/2014/main" id="{112BD3D7-9D41-A5DA-505B-4A363F475A2E}"/>
                  </a:ext>
                </a:extLst>
              </p:cNvPr>
              <p:cNvSpPr>
                <a:spLocks noTextEdit="1"/>
              </p:cNvSpPr>
              <p:nvPr/>
            </p:nvSpPr>
            <p:spPr>
              <a:xfrm>
                <a:off x="3840" y="3024"/>
                <a:ext cx="192" cy="39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lstStyle/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97</a:t>
                </a:r>
              </a:p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90</a:t>
                </a:r>
              </a:p>
            </p:txBody>
          </p:sp>
          <p:sp>
            <p:nvSpPr>
              <p:cNvPr id="8" name="Line 63">
                <a:extLst>
                  <a:ext uri="{FF2B5EF4-FFF2-40B4-BE49-F238E27FC236}">
                    <a16:creationId xmlns:a16="http://schemas.microsoft.com/office/drawing/2014/main" id="{8E814D8B-D3A4-E5A2-5270-F03E360368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3216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134" name="Line 64">
                <a:extLst>
                  <a:ext uri="{FF2B5EF4-FFF2-40B4-BE49-F238E27FC236}">
                    <a16:creationId xmlns:a16="http://schemas.microsoft.com/office/drawing/2014/main" id="{311C27BA-D79A-73C1-1716-60A1491EB2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321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135" name="Line 65">
                <a:extLst>
                  <a:ext uri="{FF2B5EF4-FFF2-40B4-BE49-F238E27FC236}">
                    <a16:creationId xmlns:a16="http://schemas.microsoft.com/office/drawing/2014/main" id="{A42AC8F5-634F-2F44-0073-DEC350227A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321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9" name="Line 66">
                <a:extLst>
                  <a:ext uri="{FF2B5EF4-FFF2-40B4-BE49-F238E27FC236}">
                    <a16:creationId xmlns:a16="http://schemas.microsoft.com/office/drawing/2014/main" id="{1AFBD1AA-A944-0638-0845-B644D06456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68" y="3216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0" name="Line 67">
                <a:extLst>
                  <a:ext uri="{FF2B5EF4-FFF2-40B4-BE49-F238E27FC236}">
                    <a16:creationId xmlns:a16="http://schemas.microsoft.com/office/drawing/2014/main" id="{2AC26980-5278-B558-033E-CAFAEEEB03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92" y="3216"/>
                <a:ext cx="24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113" name="WordArt 69">
                <a:extLst>
                  <a:ext uri="{FF2B5EF4-FFF2-40B4-BE49-F238E27FC236}">
                    <a16:creationId xmlns:a16="http://schemas.microsoft.com/office/drawing/2014/main" id="{365E3E66-AC56-55E8-49C5-A57AE0F601D4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776" y="3120"/>
                <a:ext cx="96" cy="14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"/>
                  </a:rPr>
                  <a:t>+</a:t>
                </a:r>
              </a:p>
            </p:txBody>
          </p:sp>
          <p:sp>
            <p:nvSpPr>
              <p:cNvPr id="4114" name="WordArt 70">
                <a:extLst>
                  <a:ext uri="{FF2B5EF4-FFF2-40B4-BE49-F238E27FC236}">
                    <a16:creationId xmlns:a16="http://schemas.microsoft.com/office/drawing/2014/main" id="{89AF8F0C-3166-DB30-E93A-30E3BCC0A411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2928" y="3120"/>
                <a:ext cx="96" cy="144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18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latin typeface=""/>
                  </a:rPr>
                  <a:t>+</a:t>
                </a:r>
              </a:p>
            </p:txBody>
          </p:sp>
          <p:sp>
            <p:nvSpPr>
              <p:cNvPr id="13" name="Line 71">
                <a:extLst>
                  <a:ext uri="{FF2B5EF4-FFF2-40B4-BE49-F238E27FC236}">
                    <a16:creationId xmlns:a16="http://schemas.microsoft.com/office/drawing/2014/main" id="{1323E363-6D3F-8562-C00A-2069604798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3168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4" name="Line 72">
                <a:extLst>
                  <a:ext uri="{FF2B5EF4-FFF2-40B4-BE49-F238E27FC236}">
                    <a16:creationId xmlns:a16="http://schemas.microsoft.com/office/drawing/2014/main" id="{FAFDC227-FA20-206B-39EE-327D12EA19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321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142" name="Line 73">
                <a:extLst>
                  <a:ext uri="{FF2B5EF4-FFF2-40B4-BE49-F238E27FC236}">
                    <a16:creationId xmlns:a16="http://schemas.microsoft.com/office/drawing/2014/main" id="{1AAED433-2858-C30C-853A-D770D0DBC3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4" y="316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5" name="Line 74">
                <a:extLst>
                  <a:ext uri="{FF2B5EF4-FFF2-40B4-BE49-F238E27FC236}">
                    <a16:creationId xmlns:a16="http://schemas.microsoft.com/office/drawing/2014/main" id="{0267DD08-9675-4192-4EBD-1C62E91382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4" y="3216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6" name="Line 75">
                <a:extLst>
                  <a:ext uri="{FF2B5EF4-FFF2-40B4-BE49-F238E27FC236}">
                    <a16:creationId xmlns:a16="http://schemas.microsoft.com/office/drawing/2014/main" id="{22D7556D-C472-6AD7-1262-430F2E9CC9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3216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145" name="Line 76">
                <a:extLst>
                  <a:ext uri="{FF2B5EF4-FFF2-40B4-BE49-F238E27FC236}">
                    <a16:creationId xmlns:a16="http://schemas.microsoft.com/office/drawing/2014/main" id="{34D08D1E-DDB6-2E6D-A39E-40EB16C137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3216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25" name="Line 77">
                <a:extLst>
                  <a:ext uri="{FF2B5EF4-FFF2-40B4-BE49-F238E27FC236}">
                    <a16:creationId xmlns:a16="http://schemas.microsoft.com/office/drawing/2014/main" id="{059B6E8E-6CBF-7B93-B1EB-DC49A0984A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3216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7" name="Line 78">
                <a:extLst>
                  <a:ext uri="{FF2B5EF4-FFF2-40B4-BE49-F238E27FC236}">
                    <a16:creationId xmlns:a16="http://schemas.microsoft.com/office/drawing/2014/main" id="{E061EE13-BF4D-61C0-8F1E-CCD8F61E25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68" y="3216"/>
                <a:ext cx="24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148" name="Line 79">
                <a:extLst>
                  <a:ext uri="{FF2B5EF4-FFF2-40B4-BE49-F238E27FC236}">
                    <a16:creationId xmlns:a16="http://schemas.microsoft.com/office/drawing/2014/main" id="{F7D34CC3-AF90-F792-46C0-301F5902BD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3168"/>
                <a:ext cx="1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8" name="Line 80">
                <a:extLst>
                  <a:ext uri="{FF2B5EF4-FFF2-40B4-BE49-F238E27FC236}">
                    <a16:creationId xmlns:a16="http://schemas.microsoft.com/office/drawing/2014/main" id="{161B204A-3797-C9F6-54B1-BC110D6D6E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3216"/>
                <a:ext cx="1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150" name="Line 81">
                <a:extLst>
                  <a:ext uri="{FF2B5EF4-FFF2-40B4-BE49-F238E27FC236}">
                    <a16:creationId xmlns:a16="http://schemas.microsoft.com/office/drawing/2014/main" id="{DC599353-A483-0BC8-E461-98FC282C73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4" y="3216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</p:grpSp>
        <p:grpSp>
          <p:nvGrpSpPr>
            <p:cNvPr id="4126" name="Group 94">
              <a:extLst>
                <a:ext uri="{FF2B5EF4-FFF2-40B4-BE49-F238E27FC236}">
                  <a16:creationId xmlns:a16="http://schemas.microsoft.com/office/drawing/2014/main" id="{68D178C5-F09D-362B-0411-390A8CA0BE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2200" y="5943600"/>
              <a:ext cx="4648200" cy="628650"/>
              <a:chOff x="1440" y="3600"/>
              <a:chExt cx="2928" cy="396"/>
            </a:xfrm>
          </p:grpSpPr>
          <p:grpSp>
            <p:nvGrpSpPr>
              <p:cNvPr id="4127" name="Group 40">
                <a:extLst>
                  <a:ext uri="{FF2B5EF4-FFF2-40B4-BE49-F238E27FC236}">
                    <a16:creationId xmlns:a16="http://schemas.microsoft.com/office/drawing/2014/main" id="{76BA5362-185E-9C97-0BDD-21BE5343A2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92" y="3744"/>
                <a:ext cx="144" cy="48"/>
                <a:chOff x="1824" y="1248"/>
                <a:chExt cx="144" cy="48"/>
              </a:xfrm>
            </p:grpSpPr>
            <p:sp>
              <p:nvSpPr>
                <p:cNvPr id="26" name="Line 41">
                  <a:extLst>
                    <a:ext uri="{FF2B5EF4-FFF2-40B4-BE49-F238E27FC236}">
                      <a16:creationId xmlns:a16="http://schemas.microsoft.com/office/drawing/2014/main" id="{712AAB78-BCD5-EBAE-22B8-7E84EB7CB4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24" y="1248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27" name="Line 42">
                  <a:extLst>
                    <a:ext uri="{FF2B5EF4-FFF2-40B4-BE49-F238E27FC236}">
                      <a16:creationId xmlns:a16="http://schemas.microsoft.com/office/drawing/2014/main" id="{C624ECA9-F6CB-066E-EF6D-884542E5C4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24" y="1296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4130" name="Group 43">
                <a:extLst>
                  <a:ext uri="{FF2B5EF4-FFF2-40B4-BE49-F238E27FC236}">
                    <a16:creationId xmlns:a16="http://schemas.microsoft.com/office/drawing/2014/main" id="{1102340C-4909-AF1A-72A1-D9673B7BB6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52" y="3744"/>
                <a:ext cx="144" cy="48"/>
                <a:chOff x="1824" y="1248"/>
                <a:chExt cx="144" cy="48"/>
              </a:xfrm>
            </p:grpSpPr>
            <p:sp>
              <p:nvSpPr>
                <p:cNvPr id="4124" name="Line 44">
                  <a:extLst>
                    <a:ext uri="{FF2B5EF4-FFF2-40B4-BE49-F238E27FC236}">
                      <a16:creationId xmlns:a16="http://schemas.microsoft.com/office/drawing/2014/main" id="{B1BB2BF3-390F-7945-681D-49639E1A53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24" y="1248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19" name="Line 45">
                  <a:extLst>
                    <a:ext uri="{FF2B5EF4-FFF2-40B4-BE49-F238E27FC236}">
                      <a16:creationId xmlns:a16="http://schemas.microsoft.com/office/drawing/2014/main" id="{01C06237-C1DE-469C-5900-77D239628F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24" y="1296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  <p:sp>
            <p:nvSpPr>
              <p:cNvPr id="20" name="Line 68">
                <a:extLst>
                  <a:ext uri="{FF2B5EF4-FFF2-40B4-BE49-F238E27FC236}">
                    <a16:creationId xmlns:a16="http://schemas.microsoft.com/office/drawing/2014/main" id="{EA0365B8-494E-2891-E9D7-704BAF54A8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3792"/>
                <a:ext cx="24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143" name="WordArt 83">
                <a:extLst>
                  <a:ext uri="{FF2B5EF4-FFF2-40B4-BE49-F238E27FC236}">
                    <a16:creationId xmlns:a16="http://schemas.microsoft.com/office/drawing/2014/main" id="{278765FB-CBFF-72EF-9F16-96E71E348BCB}"/>
                  </a:ext>
                </a:extLst>
              </p:cNvPr>
              <p:cNvSpPr>
                <a:spLocks noTextEdit="1"/>
              </p:cNvSpPr>
              <p:nvPr/>
            </p:nvSpPr>
            <p:spPr>
              <a:xfrm>
                <a:off x="1536" y="3600"/>
                <a:ext cx="96" cy="39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lstStyle/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7</a:t>
                </a:r>
              </a:p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8</a:t>
                </a:r>
              </a:p>
            </p:txBody>
          </p:sp>
          <p:sp>
            <p:nvSpPr>
              <p:cNvPr id="4144" name="WordArt 84">
                <a:extLst>
                  <a:ext uri="{FF2B5EF4-FFF2-40B4-BE49-F238E27FC236}">
                    <a16:creationId xmlns:a16="http://schemas.microsoft.com/office/drawing/2014/main" id="{BE3CE009-D209-1E07-444F-460D2B9EB49B}"/>
                  </a:ext>
                </a:extLst>
              </p:cNvPr>
              <p:cNvSpPr>
                <a:spLocks noTextEdit="1"/>
              </p:cNvSpPr>
              <p:nvPr/>
            </p:nvSpPr>
            <p:spPr>
              <a:xfrm>
                <a:off x="2112" y="3600"/>
                <a:ext cx="96" cy="39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lstStyle/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7</a:t>
                </a:r>
              </a:p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9</a:t>
                </a:r>
              </a:p>
            </p:txBody>
          </p:sp>
          <p:sp>
            <p:nvSpPr>
              <p:cNvPr id="4115" name="Line 85">
                <a:extLst>
                  <a:ext uri="{FF2B5EF4-FFF2-40B4-BE49-F238E27FC236}">
                    <a16:creationId xmlns:a16="http://schemas.microsoft.com/office/drawing/2014/main" id="{6366B18D-BCF8-840E-1CCD-D4CC90BAB0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3792"/>
                <a:ext cx="14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116" name="Line 86">
                <a:extLst>
                  <a:ext uri="{FF2B5EF4-FFF2-40B4-BE49-F238E27FC236}">
                    <a16:creationId xmlns:a16="http://schemas.microsoft.com/office/drawing/2014/main" id="{3B16119D-E99A-B8B5-AE3C-BB23099C0D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3792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28" name="WordArt 87">
                <a:extLst>
                  <a:ext uri="{FF2B5EF4-FFF2-40B4-BE49-F238E27FC236}">
                    <a16:creationId xmlns:a16="http://schemas.microsoft.com/office/drawing/2014/main" id="{2D46BD98-280C-563A-793A-3B28363230EF}"/>
                  </a:ext>
                </a:extLst>
              </p:cNvPr>
              <p:cNvSpPr>
                <a:spLocks noTextEdit="1"/>
              </p:cNvSpPr>
              <p:nvPr/>
            </p:nvSpPr>
            <p:spPr>
              <a:xfrm>
                <a:off x="2640" y="3600"/>
                <a:ext cx="192" cy="39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lstStyle/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63</a:t>
                </a:r>
              </a:p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72</a:t>
                </a:r>
              </a:p>
            </p:txBody>
          </p:sp>
          <p:sp>
            <p:nvSpPr>
              <p:cNvPr id="4118" name="Line 88">
                <a:extLst>
                  <a:ext uri="{FF2B5EF4-FFF2-40B4-BE49-F238E27FC236}">
                    <a16:creationId xmlns:a16="http://schemas.microsoft.com/office/drawing/2014/main" id="{05C4DC36-90EA-3DE5-29FC-8CB6C64A2E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3792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149" name="WordArt 89">
                <a:extLst>
                  <a:ext uri="{FF2B5EF4-FFF2-40B4-BE49-F238E27FC236}">
                    <a16:creationId xmlns:a16="http://schemas.microsoft.com/office/drawing/2014/main" id="{746DEF5B-B65D-6BA9-97A7-9257B61C6D49}"/>
                  </a:ext>
                </a:extLst>
              </p:cNvPr>
              <p:cNvSpPr>
                <a:spLocks noTextEdit="1"/>
              </p:cNvSpPr>
              <p:nvPr/>
            </p:nvSpPr>
            <p:spPr>
              <a:xfrm>
                <a:off x="3456" y="3600"/>
                <a:ext cx="192" cy="39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lstStyle/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56</a:t>
                </a:r>
              </a:p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72</a:t>
                </a:r>
              </a:p>
            </p:txBody>
          </p:sp>
          <p:sp>
            <p:nvSpPr>
              <p:cNvPr id="4120" name="Line 90">
                <a:extLst>
                  <a:ext uri="{FF2B5EF4-FFF2-40B4-BE49-F238E27FC236}">
                    <a16:creationId xmlns:a16="http://schemas.microsoft.com/office/drawing/2014/main" id="{8CD79019-D87D-9E33-E3F4-43B63C2312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3792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121" name="Line 91">
                <a:extLst>
                  <a:ext uri="{FF2B5EF4-FFF2-40B4-BE49-F238E27FC236}">
                    <a16:creationId xmlns:a16="http://schemas.microsoft.com/office/drawing/2014/main" id="{D11E78CC-91D9-31B4-3EC3-8F8711BCC2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3792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4152" name="WordArt 92">
                <a:extLst>
                  <a:ext uri="{FF2B5EF4-FFF2-40B4-BE49-F238E27FC236}">
                    <a16:creationId xmlns:a16="http://schemas.microsoft.com/office/drawing/2014/main" id="{E84CD951-E767-AD44-970B-7F88DF9FCE5A}"/>
                  </a:ext>
                </a:extLst>
              </p:cNvPr>
              <p:cNvSpPr>
                <a:spLocks noTextEdit="1"/>
              </p:cNvSpPr>
              <p:nvPr/>
            </p:nvSpPr>
            <p:spPr>
              <a:xfrm>
                <a:off x="4128" y="3600"/>
                <a:ext cx="192" cy="39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  <a:normAutofit/>
              </a:bodyPr>
              <a:lstStyle/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 7</a:t>
                </a:r>
              </a:p>
              <a:p>
                <a:pPr algn="ctr" eaLnBrk="0" hangingPunct="0"/>
                <a:r>
                  <a:rPr lang="en-US" sz="1800" noProof="1"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  <a:ea typeface="+mn-lt" charset="0"/>
                    <a:cs typeface="Arial" panose="020B0604020202020204" pitchFamily="34" charset="0"/>
                  </a:rPr>
                  <a:t>72</a:t>
                </a:r>
              </a:p>
            </p:txBody>
          </p:sp>
          <p:sp>
            <p:nvSpPr>
              <p:cNvPr id="21" name="Line 93">
                <a:extLst>
                  <a:ext uri="{FF2B5EF4-FFF2-40B4-BE49-F238E27FC236}">
                    <a16:creationId xmlns:a16="http://schemas.microsoft.com/office/drawing/2014/main" id="{CA310A6F-3E6E-D0B2-A72E-4CDBA834F4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80" y="3792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+mn-lt"/>
                </a:endParaRPr>
              </a:p>
            </p:txBody>
          </p: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933841A-CC14-3299-8ABA-04EFCA88974A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1752600"/>
            <a:ext cx="5334000" cy="1543050"/>
            <a:chOff x="838200" y="1752600"/>
            <a:chExt cx="5334000" cy="1543050"/>
          </a:xfrm>
        </p:grpSpPr>
        <p:grpSp>
          <p:nvGrpSpPr>
            <p:cNvPr id="4146" name="Group 1">
              <a:extLst>
                <a:ext uri="{FF2B5EF4-FFF2-40B4-BE49-F238E27FC236}">
                  <a16:creationId xmlns:a16="http://schemas.microsoft.com/office/drawing/2014/main" id="{120600EE-3798-9DEE-070F-0197D5ADFE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8200" y="1752600"/>
              <a:ext cx="5334000" cy="1543050"/>
              <a:chOff x="838200" y="1752600"/>
              <a:chExt cx="5334000" cy="1543050"/>
            </a:xfrm>
          </p:grpSpPr>
          <p:grpSp>
            <p:nvGrpSpPr>
              <p:cNvPr id="4147" name="Group 53">
                <a:extLst>
                  <a:ext uri="{FF2B5EF4-FFF2-40B4-BE49-F238E27FC236}">
                    <a16:creationId xmlns:a16="http://schemas.microsoft.com/office/drawing/2014/main" id="{F34191BC-5033-D764-1D28-144718F51B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0800" y="1752600"/>
                <a:ext cx="3276600" cy="628650"/>
                <a:chOff x="1488" y="960"/>
                <a:chExt cx="2064" cy="396"/>
              </a:xfrm>
            </p:grpSpPr>
            <p:sp>
              <p:nvSpPr>
                <p:cNvPr id="4123" name="WordArt 9">
                  <a:extLst>
                    <a:ext uri="{FF2B5EF4-FFF2-40B4-BE49-F238E27FC236}">
                      <a16:creationId xmlns:a16="http://schemas.microsoft.com/office/drawing/2014/main" id="{B351CA54-FF5F-A505-1875-A25079A38B9C}"/>
                    </a:ext>
                  </a:extLst>
                </p:cNvPr>
                <p:cNvSpPr>
                  <a:spLocks noTextEdit="1"/>
                </p:cNvSpPr>
                <p:nvPr/>
              </p:nvSpPr>
              <p:spPr>
                <a:xfrm>
                  <a:off x="1536" y="960"/>
                  <a:ext cx="528" cy="396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  <a:normAutofit lnSpcReduction="10000"/>
                </a:bodyPr>
                <a:lstStyle/>
                <a:p>
                  <a:pPr algn="ctr" eaLnBrk="0" hangingPunct="0"/>
                  <a:r>
                    <a:rPr lang="en-US" sz="1800" noProof="1"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  <a:ea typeface="+mn-lt" charset="0"/>
                      <a:cs typeface="Arial" panose="020B0604020202020204" pitchFamily="34" charset="0"/>
                    </a:rPr>
                    <a:t>3       5</a:t>
                  </a:r>
                </a:p>
                <a:p>
                  <a:pPr algn="ctr" eaLnBrk="0" hangingPunct="0"/>
                  <a:r>
                    <a:rPr lang="en-US" sz="1800" noProof="1"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  <a:ea typeface="+mn-lt" charset="0"/>
                      <a:cs typeface="Arial" panose="020B0604020202020204" pitchFamily="34" charset="0"/>
                    </a:rPr>
                    <a:t>7       7</a:t>
                  </a:r>
                </a:p>
              </p:txBody>
            </p:sp>
            <p:sp>
              <p:nvSpPr>
                <p:cNvPr id="6217" name="WordArt 10">
                  <a:extLst>
                    <a:ext uri="{FF2B5EF4-FFF2-40B4-BE49-F238E27FC236}">
                      <a16:creationId xmlns:a16="http://schemas.microsoft.com/office/drawing/2014/main" id="{7CCEE358-B8AD-0CDB-4A7E-2FD319F38325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2544" y="960"/>
                  <a:ext cx="384" cy="396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 eaLnBrk="0" hangingPunct="0">
                    <a:defRPr/>
                  </a:pPr>
                  <a:r>
                    <a:rPr lang="en-US" sz="1800" kern="10">
                      <a:ln w="9525">
                        <a:solidFill>
                          <a:srgbClr val="000000"/>
                        </a:solidFill>
                        <a:round/>
                      </a:ln>
                      <a:latin typeface="+mn-lt"/>
                    </a:rPr>
                    <a:t>3 + 5</a:t>
                  </a:r>
                </a:p>
                <a:p>
                  <a:pPr eaLnBrk="0" hangingPunct="0">
                    <a:defRPr/>
                  </a:pPr>
                  <a:r>
                    <a:rPr lang="en-US" sz="1800" kern="10">
                      <a:ln w="9525">
                        <a:solidFill>
                          <a:srgbClr val="000000"/>
                        </a:solidFill>
                        <a:round/>
                      </a:ln>
                      <a:latin typeface="+mn-lt"/>
                    </a:rPr>
                    <a:t>  7</a:t>
                  </a:r>
                </a:p>
              </p:txBody>
            </p:sp>
            <p:sp>
              <p:nvSpPr>
                <p:cNvPr id="4125" name="WordArt 11">
                  <a:extLst>
                    <a:ext uri="{FF2B5EF4-FFF2-40B4-BE49-F238E27FC236}">
                      <a16:creationId xmlns:a16="http://schemas.microsoft.com/office/drawing/2014/main" id="{F6D36483-12C0-5456-D3DF-365AA149E4BC}"/>
                    </a:ext>
                  </a:extLst>
                </p:cNvPr>
                <p:cNvSpPr>
                  <a:spLocks noTextEdit="1"/>
                </p:cNvSpPr>
                <p:nvPr/>
              </p:nvSpPr>
              <p:spPr>
                <a:xfrm>
                  <a:off x="3408" y="960"/>
                  <a:ext cx="96" cy="396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  <a:normAutofit/>
                </a:bodyPr>
                <a:lstStyle/>
                <a:p>
                  <a:pPr algn="ctr" eaLnBrk="0" hangingPunct="0"/>
                  <a:r>
                    <a:rPr lang="en-US" sz="1800" noProof="1"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  <a:ea typeface="+mn-lt" charset="0"/>
                      <a:cs typeface="Arial" panose="020B0604020202020204" pitchFamily="34" charset="0"/>
                    </a:rPr>
                    <a:t>8</a:t>
                  </a:r>
                </a:p>
                <a:p>
                  <a:pPr algn="ctr" eaLnBrk="0" hangingPunct="0"/>
                  <a:r>
                    <a:rPr lang="en-US" sz="1800" noProof="1"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  <a:ea typeface="+mn-lt" charset="0"/>
                      <a:cs typeface="Arial" panose="020B0604020202020204" pitchFamily="34" charset="0"/>
                    </a:rPr>
                    <a:t>7</a:t>
                  </a:r>
                </a:p>
              </p:txBody>
            </p:sp>
            <p:sp>
              <p:nvSpPr>
                <p:cNvPr id="2" name="Line 12">
                  <a:extLst>
                    <a:ext uri="{FF2B5EF4-FFF2-40B4-BE49-F238E27FC236}">
                      <a16:creationId xmlns:a16="http://schemas.microsoft.com/office/drawing/2014/main" id="{937A79F3-6F5D-D149-4163-864600D2EB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88" y="1152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5" name="Line 13">
                  <a:extLst>
                    <a:ext uri="{FF2B5EF4-FFF2-40B4-BE49-F238E27FC236}">
                      <a16:creationId xmlns:a16="http://schemas.microsoft.com/office/drawing/2014/main" id="{3338C46B-5FC8-5621-9844-3153122F3E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0" y="1152"/>
                  <a:ext cx="19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4170" name="Line 14">
                  <a:extLst>
                    <a:ext uri="{FF2B5EF4-FFF2-40B4-BE49-F238E27FC236}">
                      <a16:creationId xmlns:a16="http://schemas.microsoft.com/office/drawing/2014/main" id="{0439BEDC-1236-83DA-193C-207B25B9C4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44" y="1152"/>
                  <a:ext cx="43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4171" name="Line 15">
                  <a:extLst>
                    <a:ext uri="{FF2B5EF4-FFF2-40B4-BE49-F238E27FC236}">
                      <a16:creationId xmlns:a16="http://schemas.microsoft.com/office/drawing/2014/main" id="{2C8E3E8D-649D-C608-F3A7-2D5559A66B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360" y="1152"/>
                  <a:ext cx="19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4172" name="Line 16">
                  <a:extLst>
                    <a:ext uri="{FF2B5EF4-FFF2-40B4-BE49-F238E27FC236}">
                      <a16:creationId xmlns:a16="http://schemas.microsoft.com/office/drawing/2014/main" id="{64DF9E45-2D4F-E8D2-3374-0C4A7D752C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72" y="1104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4173" name="Line 17">
                  <a:extLst>
                    <a:ext uri="{FF2B5EF4-FFF2-40B4-BE49-F238E27FC236}">
                      <a16:creationId xmlns:a16="http://schemas.microsoft.com/office/drawing/2014/main" id="{5E209F12-6333-704C-CEE3-B2B5024061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72" y="1152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grpSp>
              <p:nvGrpSpPr>
                <p:cNvPr id="29" name="Group 20">
                  <a:extLst>
                    <a:ext uri="{FF2B5EF4-FFF2-40B4-BE49-F238E27FC236}">
                      <a16:creationId xmlns:a16="http://schemas.microsoft.com/office/drawing/2014/main" id="{A4357936-9BA5-C35A-7BB5-49EEB8231D5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56" y="1104"/>
                  <a:ext cx="144" cy="48"/>
                  <a:chOff x="1824" y="1248"/>
                  <a:chExt cx="144" cy="48"/>
                </a:xfrm>
              </p:grpSpPr>
              <p:sp>
                <p:nvSpPr>
                  <p:cNvPr id="4176" name="Line 18">
                    <a:extLst>
                      <a:ext uri="{FF2B5EF4-FFF2-40B4-BE49-F238E27FC236}">
                        <a16:creationId xmlns:a16="http://schemas.microsoft.com/office/drawing/2014/main" id="{F831BBA9-497D-5263-9239-03475DB8A76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824" y="1248"/>
                    <a:ext cx="14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hangingPunct="0">
                      <a:defRPr/>
                    </a:pPr>
                    <a:endParaRPr lang="en-US">
                      <a:latin typeface="+mn-lt"/>
                    </a:endParaRPr>
                  </a:p>
                </p:txBody>
              </p:sp>
              <p:sp>
                <p:nvSpPr>
                  <p:cNvPr id="4177" name="Line 19">
                    <a:extLst>
                      <a:ext uri="{FF2B5EF4-FFF2-40B4-BE49-F238E27FC236}">
                        <a16:creationId xmlns:a16="http://schemas.microsoft.com/office/drawing/2014/main" id="{AA2700C6-8358-B548-CF1C-1FD37563C61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824" y="1296"/>
                    <a:ext cx="14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hangingPunct="0">
                      <a:defRPr/>
                    </a:pPr>
                    <a:endParaRPr lang="en-US">
                      <a:latin typeface="+mn-lt"/>
                    </a:endParaRPr>
                  </a:p>
                </p:txBody>
              </p:sp>
            </p:grpSp>
            <p:sp>
              <p:nvSpPr>
                <p:cNvPr id="4160" name="WordArt 22">
                  <a:extLst>
                    <a:ext uri="{FF2B5EF4-FFF2-40B4-BE49-F238E27FC236}">
                      <a16:creationId xmlns:a16="http://schemas.microsoft.com/office/drawing/2014/main" id="{AD079374-1FAE-92AA-C83D-B3D35CEA431C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1728" y="1056"/>
                  <a:ext cx="96" cy="145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1800" kern="1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latin typeface=""/>
                    </a:rPr>
                    <a:t>+</a:t>
                  </a:r>
                </a:p>
              </p:txBody>
            </p:sp>
          </p:grpSp>
          <p:sp>
            <p:nvSpPr>
              <p:cNvPr id="4106" name="WordArt 23">
                <a:extLst>
                  <a:ext uri="{FF2B5EF4-FFF2-40B4-BE49-F238E27FC236}">
                    <a16:creationId xmlns:a16="http://schemas.microsoft.com/office/drawing/2014/main" id="{67BF021B-8088-BD78-D689-1D989F59CA42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838200" y="1981200"/>
                <a:ext cx="1428750" cy="30480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0000"/>
                    </a:solidFill>
                    <a:latin typeface=""/>
                  </a:rPr>
                  <a:t>Ví dụ 1:</a:t>
                </a:r>
              </a:p>
            </p:txBody>
          </p:sp>
          <p:sp>
            <p:nvSpPr>
              <p:cNvPr id="4162" name="WordArt 24">
                <a:extLst>
                  <a:ext uri="{FF2B5EF4-FFF2-40B4-BE49-F238E27FC236}">
                    <a16:creationId xmlns:a16="http://schemas.microsoft.com/office/drawing/2014/main" id="{E2B0A7CB-D328-BC6A-2761-E7BD958E0ABB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914400" y="2895600"/>
                <a:ext cx="1447800" cy="30480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0000"/>
                    </a:solidFill>
                    <a:latin typeface=""/>
                  </a:rPr>
                  <a:t>Ví dụ 2:</a:t>
                </a:r>
              </a:p>
            </p:txBody>
          </p:sp>
          <p:grpSp>
            <p:nvGrpSpPr>
              <p:cNvPr id="4163" name="Group 55">
                <a:extLst>
                  <a:ext uri="{FF2B5EF4-FFF2-40B4-BE49-F238E27FC236}">
                    <a16:creationId xmlns:a16="http://schemas.microsoft.com/office/drawing/2014/main" id="{5862064B-A57A-C89E-6C4E-193FFF4111D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43200" y="2667000"/>
                <a:ext cx="3429000" cy="628650"/>
                <a:chOff x="1536" y="1536"/>
                <a:chExt cx="2160" cy="396"/>
              </a:xfrm>
            </p:grpSpPr>
            <p:sp>
              <p:nvSpPr>
                <p:cNvPr id="4109" name="WordArt 25">
                  <a:extLst>
                    <a:ext uri="{FF2B5EF4-FFF2-40B4-BE49-F238E27FC236}">
                      <a16:creationId xmlns:a16="http://schemas.microsoft.com/office/drawing/2014/main" id="{B2236DA5-C055-76C9-4B95-BEC852AE9F26}"/>
                    </a:ext>
                  </a:extLst>
                </p:cNvPr>
                <p:cNvSpPr>
                  <a:spLocks noTextEdit="1"/>
                </p:cNvSpPr>
                <p:nvPr/>
              </p:nvSpPr>
              <p:spPr>
                <a:xfrm>
                  <a:off x="1536" y="1536"/>
                  <a:ext cx="192" cy="396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  <a:normAutofit/>
                </a:bodyPr>
                <a:lstStyle/>
                <a:p>
                  <a:pPr algn="ctr" eaLnBrk="0" hangingPunct="0"/>
                  <a:r>
                    <a:rPr lang="en-US" sz="1800" noProof="1"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  <a:ea typeface="+mn-lt" charset="0"/>
                      <a:cs typeface="Arial" panose="020B0604020202020204" pitchFamily="34" charset="0"/>
                    </a:rPr>
                    <a:t>10</a:t>
                  </a:r>
                </a:p>
                <a:p>
                  <a:pPr algn="ctr" eaLnBrk="0" hangingPunct="0"/>
                  <a:r>
                    <a:rPr lang="en-US" sz="1800" noProof="1"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  <a:ea typeface="+mn-lt" charset="0"/>
                      <a:cs typeface="Arial" panose="020B0604020202020204" pitchFamily="34" charset="0"/>
                    </a:rPr>
                    <a:t>15</a:t>
                  </a:r>
                </a:p>
              </p:txBody>
            </p:sp>
            <p:sp>
              <p:nvSpPr>
                <p:cNvPr id="4110" name="WordArt 26">
                  <a:extLst>
                    <a:ext uri="{FF2B5EF4-FFF2-40B4-BE49-F238E27FC236}">
                      <a16:creationId xmlns:a16="http://schemas.microsoft.com/office/drawing/2014/main" id="{A76DCA02-5FE6-D605-82C7-04D95E3480D4}"/>
                    </a:ext>
                  </a:extLst>
                </p:cNvPr>
                <p:cNvSpPr>
                  <a:spLocks noTextEdit="1"/>
                </p:cNvSpPr>
                <p:nvPr/>
              </p:nvSpPr>
              <p:spPr>
                <a:xfrm>
                  <a:off x="2064" y="1536"/>
                  <a:ext cx="192" cy="396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  <a:normAutofit/>
                </a:bodyPr>
                <a:lstStyle/>
                <a:p>
                  <a:pPr algn="ctr" eaLnBrk="0" hangingPunct="0"/>
                  <a:r>
                    <a:rPr lang="en-US" sz="1800" noProof="1"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  <a:ea typeface="+mn-lt" charset="0"/>
                      <a:cs typeface="Arial" panose="020B0604020202020204" pitchFamily="34" charset="0"/>
                    </a:rPr>
                    <a:t> 3</a:t>
                  </a:r>
                </a:p>
                <a:p>
                  <a:pPr algn="ctr" eaLnBrk="0" hangingPunct="0"/>
                  <a:r>
                    <a:rPr lang="en-US" sz="1800" noProof="1"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  <a:ea typeface="+mn-lt" charset="0"/>
                      <a:cs typeface="Arial" panose="020B0604020202020204" pitchFamily="34" charset="0"/>
                    </a:rPr>
                    <a:t>15</a:t>
                  </a:r>
                </a:p>
              </p:txBody>
            </p:sp>
            <p:sp>
              <p:nvSpPr>
                <p:cNvPr id="4111" name="WordArt 27">
                  <a:extLst>
                    <a:ext uri="{FF2B5EF4-FFF2-40B4-BE49-F238E27FC236}">
                      <a16:creationId xmlns:a16="http://schemas.microsoft.com/office/drawing/2014/main" id="{2D274800-295C-D7A9-4F92-42D5B0670C9F}"/>
                    </a:ext>
                  </a:extLst>
                </p:cNvPr>
                <p:cNvSpPr>
                  <a:spLocks noTextEdit="1"/>
                </p:cNvSpPr>
                <p:nvPr/>
              </p:nvSpPr>
              <p:spPr>
                <a:xfrm>
                  <a:off x="2640" y="1536"/>
                  <a:ext cx="528" cy="396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  <a:normAutofit/>
                </a:bodyPr>
                <a:lstStyle/>
                <a:p>
                  <a:pPr algn="ctr" eaLnBrk="0" hangingPunct="0"/>
                  <a:r>
                    <a:rPr lang="en-US" sz="1800" noProof="1"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  <a:ea typeface="+mn-lt" charset="0"/>
                      <a:cs typeface="Arial" panose="020B0604020202020204" pitchFamily="34" charset="0"/>
                    </a:rPr>
                    <a:t>10     3</a:t>
                  </a:r>
                </a:p>
                <a:p>
                  <a:pPr algn="ctr" eaLnBrk="0" hangingPunct="0"/>
                  <a:r>
                    <a:rPr lang="en-US" sz="1800" noProof="1"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  <a:ea typeface="+mn-lt" charset="0"/>
                      <a:cs typeface="Arial" panose="020B0604020202020204" pitchFamily="34" charset="0"/>
                    </a:rPr>
                    <a:t> 15</a:t>
                  </a:r>
                </a:p>
              </p:txBody>
            </p:sp>
            <p:sp>
              <p:nvSpPr>
                <p:cNvPr id="4112" name="WordArt 28">
                  <a:extLst>
                    <a:ext uri="{FF2B5EF4-FFF2-40B4-BE49-F238E27FC236}">
                      <a16:creationId xmlns:a16="http://schemas.microsoft.com/office/drawing/2014/main" id="{BE5A3ECC-69B5-F4D9-0F8B-2338238531D6}"/>
                    </a:ext>
                  </a:extLst>
                </p:cNvPr>
                <p:cNvSpPr>
                  <a:spLocks noTextEdit="1"/>
                </p:cNvSpPr>
                <p:nvPr/>
              </p:nvSpPr>
              <p:spPr>
                <a:xfrm>
                  <a:off x="3456" y="1536"/>
                  <a:ext cx="192" cy="396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  <a:normAutofit/>
                </a:bodyPr>
                <a:lstStyle/>
                <a:p>
                  <a:pPr algn="ctr" eaLnBrk="0" hangingPunct="0"/>
                  <a:r>
                    <a:rPr lang="en-US" sz="1800" noProof="1"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  <a:ea typeface="+mn-lt" charset="0"/>
                      <a:cs typeface="Arial" panose="020B0604020202020204" pitchFamily="34" charset="0"/>
                    </a:rPr>
                    <a:t> 7</a:t>
                  </a:r>
                </a:p>
                <a:p>
                  <a:pPr algn="ctr" eaLnBrk="0" hangingPunct="0"/>
                  <a:r>
                    <a:rPr lang="en-US" sz="1800" noProof="1">
                      <a:ln w="9525" cap="flat" cmpd="sng">
                        <a:solidFill>
                          <a:srgbClr val="000000"/>
                        </a:solidFill>
                        <a:prstDash val="solid"/>
                        <a:headEnd type="none" w="med" len="med"/>
                        <a:tailEnd type="none" w="med" len="med"/>
                      </a:ln>
                      <a:ea typeface="+mn-lt" charset="0"/>
                      <a:cs typeface="Arial" panose="020B0604020202020204" pitchFamily="34" charset="0"/>
                    </a:rPr>
                    <a:t>15</a:t>
                  </a:r>
                </a:p>
              </p:txBody>
            </p:sp>
            <p:sp>
              <p:nvSpPr>
                <p:cNvPr id="4155" name="Line 29">
                  <a:extLst>
                    <a:ext uri="{FF2B5EF4-FFF2-40B4-BE49-F238E27FC236}">
                      <a16:creationId xmlns:a16="http://schemas.microsoft.com/office/drawing/2014/main" id="{4B42B672-396A-53EC-EC59-791322E47E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36" y="1728"/>
                  <a:ext cx="19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4156" name="Line 30">
                  <a:extLst>
                    <a:ext uri="{FF2B5EF4-FFF2-40B4-BE49-F238E27FC236}">
                      <a16:creationId xmlns:a16="http://schemas.microsoft.com/office/drawing/2014/main" id="{89922E7C-A82F-1C12-32F0-0362796C15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64" y="1728"/>
                  <a:ext cx="19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4157" name="Line 31">
                  <a:extLst>
                    <a:ext uri="{FF2B5EF4-FFF2-40B4-BE49-F238E27FC236}">
                      <a16:creationId xmlns:a16="http://schemas.microsoft.com/office/drawing/2014/main" id="{E7F497BA-F169-2CD8-EEFD-E08AD60476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640" y="1728"/>
                  <a:ext cx="52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6" name="Line 32">
                  <a:extLst>
                    <a:ext uri="{FF2B5EF4-FFF2-40B4-BE49-F238E27FC236}">
                      <a16:creationId xmlns:a16="http://schemas.microsoft.com/office/drawing/2014/main" id="{3BFD2DF9-86B6-4980-23E8-86C7868E73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56" y="1728"/>
                  <a:ext cx="24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7" name="Line 47">
                  <a:extLst>
                    <a:ext uri="{FF2B5EF4-FFF2-40B4-BE49-F238E27FC236}">
                      <a16:creationId xmlns:a16="http://schemas.microsoft.com/office/drawing/2014/main" id="{4ED8A355-BAC4-CAD8-EE63-EC1A83F07C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52" y="1680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11" name="Line 48">
                  <a:extLst>
                    <a:ext uri="{FF2B5EF4-FFF2-40B4-BE49-F238E27FC236}">
                      <a16:creationId xmlns:a16="http://schemas.microsoft.com/office/drawing/2014/main" id="{092A46EF-A4EF-5963-C09B-FC58461232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352" y="1728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  <p:grpSp>
              <p:nvGrpSpPr>
                <p:cNvPr id="4174" name="Group 54">
                  <a:extLst>
                    <a:ext uri="{FF2B5EF4-FFF2-40B4-BE49-F238E27FC236}">
                      <a16:creationId xmlns:a16="http://schemas.microsoft.com/office/drawing/2014/main" id="{96A372FB-DE3B-B740-6617-1F40A848276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64" y="1680"/>
                  <a:ext cx="144" cy="48"/>
                  <a:chOff x="3264" y="1680"/>
                  <a:chExt cx="144" cy="48"/>
                </a:xfrm>
              </p:grpSpPr>
              <p:sp>
                <p:nvSpPr>
                  <p:cNvPr id="30" name="Line 50">
                    <a:extLst>
                      <a:ext uri="{FF2B5EF4-FFF2-40B4-BE49-F238E27FC236}">
                        <a16:creationId xmlns:a16="http://schemas.microsoft.com/office/drawing/2014/main" id="{DAC1204C-DAC8-B9DF-BF01-425A1F6075B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264" y="1680"/>
                    <a:ext cx="14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hangingPunct="0">
                      <a:defRPr/>
                    </a:pPr>
                    <a:endParaRPr lang="en-US">
                      <a:latin typeface="+mn-lt"/>
                    </a:endParaRPr>
                  </a:p>
                </p:txBody>
              </p:sp>
              <p:sp>
                <p:nvSpPr>
                  <p:cNvPr id="4164" name="Line 51">
                    <a:extLst>
                      <a:ext uri="{FF2B5EF4-FFF2-40B4-BE49-F238E27FC236}">
                        <a16:creationId xmlns:a16="http://schemas.microsoft.com/office/drawing/2014/main" id="{C3EAFBC9-4363-7818-BA16-34F4E3F570F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264" y="1728"/>
                    <a:ext cx="14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hangingPunct="0">
                      <a:defRPr/>
                    </a:pPr>
                    <a:endParaRPr lang="en-US">
                      <a:latin typeface="+mn-lt"/>
                    </a:endParaRPr>
                  </a:p>
                </p:txBody>
              </p:sp>
            </p:grpSp>
            <p:sp>
              <p:nvSpPr>
                <p:cNvPr id="12" name="Line 52">
                  <a:extLst>
                    <a:ext uri="{FF2B5EF4-FFF2-40B4-BE49-F238E27FC236}">
                      <a16:creationId xmlns:a16="http://schemas.microsoft.com/office/drawing/2014/main" id="{29D68E19-A42A-86FE-A0C9-6FA230CC5C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824" y="1728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</p:grpSp>
        <p:sp>
          <p:nvSpPr>
            <p:cNvPr id="22" name="Line 52">
              <a:extLst>
                <a:ext uri="{FF2B5EF4-FFF2-40B4-BE49-F238E27FC236}">
                  <a16:creationId xmlns:a16="http://schemas.microsoft.com/office/drawing/2014/main" id="{957279F0-C017-0707-A9ED-80AA51144E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76800" y="2819400"/>
              <a:ext cx="228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9" grpId="0" animBg="1"/>
      <p:bldP spid="4916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WordArt 7">
            <a:extLst>
              <a:ext uri="{FF2B5EF4-FFF2-40B4-BE49-F238E27FC236}">
                <a16:creationId xmlns:a16="http://schemas.microsoft.com/office/drawing/2014/main" id="{F57D2524-9C66-877A-80C7-EC0E2F66C12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1500" y="323850"/>
            <a:ext cx="3048000" cy="4333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</a:t>
            </a:r>
          </a:p>
        </p:txBody>
      </p:sp>
      <p:grpSp>
        <p:nvGrpSpPr>
          <p:cNvPr id="44130" name="Group 98">
            <a:extLst>
              <a:ext uri="{FF2B5EF4-FFF2-40B4-BE49-F238E27FC236}">
                <a16:creationId xmlns:a16="http://schemas.microsoft.com/office/drawing/2014/main" id="{510BBA5F-A338-3ED8-918F-19B3BDEDE521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1371600"/>
            <a:ext cx="3124200" cy="857250"/>
            <a:chOff x="1584" y="912"/>
            <a:chExt cx="1968" cy="540"/>
          </a:xfrm>
        </p:grpSpPr>
        <p:sp>
          <p:nvSpPr>
            <p:cNvPr id="2" name="WordArt 14">
              <a:extLst>
                <a:ext uri="{FF2B5EF4-FFF2-40B4-BE49-F238E27FC236}">
                  <a16:creationId xmlns:a16="http://schemas.microsoft.com/office/drawing/2014/main" id="{662A2B71-0877-8D48-5BE5-1DAC9758D468}"/>
                </a:ext>
              </a:extLst>
            </p:cNvPr>
            <p:cNvSpPr>
              <a:spLocks noTextEdit="1"/>
            </p:cNvSpPr>
            <p:nvPr/>
          </p:nvSpPr>
          <p:spPr>
            <a:xfrm>
              <a:off x="1968" y="912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48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56</a:t>
              </a:r>
            </a:p>
          </p:txBody>
        </p:sp>
        <p:sp>
          <p:nvSpPr>
            <p:cNvPr id="3" name="WordArt 15">
              <a:extLst>
                <a:ext uri="{FF2B5EF4-FFF2-40B4-BE49-F238E27FC236}">
                  <a16:creationId xmlns:a16="http://schemas.microsoft.com/office/drawing/2014/main" id="{74DFFA0E-228A-0CD1-C2DB-0FC7A391A863}"/>
                </a:ext>
              </a:extLst>
            </p:cNvPr>
            <p:cNvSpPr>
              <a:spLocks noTextEdit="1"/>
            </p:cNvSpPr>
            <p:nvPr/>
          </p:nvSpPr>
          <p:spPr>
            <a:xfrm>
              <a:off x="2640" y="912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35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56</a:t>
              </a:r>
            </a:p>
          </p:txBody>
        </p:sp>
        <p:sp>
          <p:nvSpPr>
            <p:cNvPr id="5206" name="WordArt 16">
              <a:extLst>
                <a:ext uri="{FF2B5EF4-FFF2-40B4-BE49-F238E27FC236}">
                  <a16:creationId xmlns:a16="http://schemas.microsoft.com/office/drawing/2014/main" id="{724E1775-A0BC-D3BC-76F5-2B20AB8513E6}"/>
                </a:ext>
              </a:extLst>
            </p:cNvPr>
            <p:cNvSpPr>
              <a:spLocks noTextEdit="1"/>
            </p:cNvSpPr>
            <p:nvPr/>
          </p:nvSpPr>
          <p:spPr>
            <a:xfrm>
              <a:off x="3264" y="912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83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56</a:t>
              </a:r>
            </a:p>
          </p:txBody>
        </p:sp>
        <p:sp>
          <p:nvSpPr>
            <p:cNvPr id="5126" name="Line 19">
              <a:extLst>
                <a:ext uri="{FF2B5EF4-FFF2-40B4-BE49-F238E27FC236}">
                  <a16:creationId xmlns:a16="http://schemas.microsoft.com/office/drawing/2014/main" id="{C79B78A7-05FE-A8BB-0E01-987D7CC2CE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1152"/>
              <a:ext cx="38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Line 20">
              <a:extLst>
                <a:ext uri="{FF2B5EF4-FFF2-40B4-BE49-F238E27FC236}">
                  <a16:creationId xmlns:a16="http://schemas.microsoft.com/office/drawing/2014/main" id="{9EC18A14-D527-A766-FA24-8C6D5BCB7C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1152"/>
              <a:ext cx="3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Line 21">
              <a:extLst>
                <a:ext uri="{FF2B5EF4-FFF2-40B4-BE49-F238E27FC236}">
                  <a16:creationId xmlns:a16="http://schemas.microsoft.com/office/drawing/2014/main" id="{06BE4982-286E-8815-6F86-85FAAAC0C6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152"/>
              <a:ext cx="3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29" name="Group 31">
              <a:extLst>
                <a:ext uri="{FF2B5EF4-FFF2-40B4-BE49-F238E27FC236}">
                  <a16:creationId xmlns:a16="http://schemas.microsoft.com/office/drawing/2014/main" id="{B24D6577-F538-1EB6-0219-4919A31602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2" y="1056"/>
              <a:ext cx="192" cy="192"/>
              <a:chOff x="960" y="1392"/>
              <a:chExt cx="192" cy="192"/>
            </a:xfrm>
          </p:grpSpPr>
          <p:sp>
            <p:nvSpPr>
              <p:cNvPr id="5130" name="Line 32">
                <a:extLst>
                  <a:ext uri="{FF2B5EF4-FFF2-40B4-BE49-F238E27FC236}">
                    <a16:creationId xmlns:a16="http://schemas.microsoft.com/office/drawing/2014/main" id="{6D67A2D5-C651-EE5E-217F-A248D965FF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" name="Line 33">
                <a:extLst>
                  <a:ext uri="{FF2B5EF4-FFF2-40B4-BE49-F238E27FC236}">
                    <a16:creationId xmlns:a16="http://schemas.microsoft.com/office/drawing/2014/main" id="{37379EF1-75B3-FD3F-3886-FD4ACF77D2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1392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36">
              <a:extLst>
                <a:ext uri="{FF2B5EF4-FFF2-40B4-BE49-F238E27FC236}">
                  <a16:creationId xmlns:a16="http://schemas.microsoft.com/office/drawing/2014/main" id="{8C5FDA60-FB5B-2C92-8669-A9D183986F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1152"/>
              <a:ext cx="192" cy="48"/>
              <a:chOff x="1584" y="1440"/>
              <a:chExt cx="192" cy="48"/>
            </a:xfrm>
          </p:grpSpPr>
          <p:sp>
            <p:nvSpPr>
              <p:cNvPr id="6" name="Line 34">
                <a:extLst>
                  <a:ext uri="{FF2B5EF4-FFF2-40B4-BE49-F238E27FC236}">
                    <a16:creationId xmlns:a16="http://schemas.microsoft.com/office/drawing/2014/main" id="{99F4938F-9CA4-220C-8E15-B6275431D5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4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Line 35">
                <a:extLst>
                  <a:ext uri="{FF2B5EF4-FFF2-40B4-BE49-F238E27FC236}">
                    <a16:creationId xmlns:a16="http://schemas.microsoft.com/office/drawing/2014/main" id="{52D23731-D24D-EB75-4432-80F7CA2837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35" name="Group 55">
              <a:extLst>
                <a:ext uri="{FF2B5EF4-FFF2-40B4-BE49-F238E27FC236}">
                  <a16:creationId xmlns:a16="http://schemas.microsoft.com/office/drawing/2014/main" id="{511398A9-8E6B-BF36-0693-D816B5C011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6" y="1152"/>
              <a:ext cx="192" cy="48"/>
              <a:chOff x="1584" y="1440"/>
              <a:chExt cx="192" cy="48"/>
            </a:xfrm>
          </p:grpSpPr>
          <p:sp>
            <p:nvSpPr>
              <p:cNvPr id="5136" name="Line 56">
                <a:extLst>
                  <a:ext uri="{FF2B5EF4-FFF2-40B4-BE49-F238E27FC236}">
                    <a16:creationId xmlns:a16="http://schemas.microsoft.com/office/drawing/2014/main" id="{B9764128-0FDA-B01B-B28B-4DEB647676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4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7" name="Line 57">
                <a:extLst>
                  <a:ext uri="{FF2B5EF4-FFF2-40B4-BE49-F238E27FC236}">
                    <a16:creationId xmlns:a16="http://schemas.microsoft.com/office/drawing/2014/main" id="{B69A0732-11A8-64FF-872A-68E73FE08B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4131" name="Group 99">
            <a:extLst>
              <a:ext uri="{FF2B5EF4-FFF2-40B4-BE49-F238E27FC236}">
                <a16:creationId xmlns:a16="http://schemas.microsoft.com/office/drawing/2014/main" id="{18B5E101-EF85-6532-B1B2-61F24E0FE7DB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2667000"/>
            <a:ext cx="3143250" cy="857250"/>
            <a:chOff x="1584" y="1872"/>
            <a:chExt cx="1980" cy="540"/>
          </a:xfrm>
        </p:grpSpPr>
        <p:grpSp>
          <p:nvGrpSpPr>
            <p:cNvPr id="5139" name="Group 37">
              <a:extLst>
                <a:ext uri="{FF2B5EF4-FFF2-40B4-BE49-F238E27FC236}">
                  <a16:creationId xmlns:a16="http://schemas.microsoft.com/office/drawing/2014/main" id="{D6E33837-6662-1652-8AC0-F4EBF44F70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2112"/>
              <a:ext cx="192" cy="48"/>
              <a:chOff x="1584" y="1440"/>
              <a:chExt cx="192" cy="48"/>
            </a:xfrm>
          </p:grpSpPr>
          <p:sp>
            <p:nvSpPr>
              <p:cNvPr id="5140" name="Line 38">
                <a:extLst>
                  <a:ext uri="{FF2B5EF4-FFF2-40B4-BE49-F238E27FC236}">
                    <a16:creationId xmlns:a16="http://schemas.microsoft.com/office/drawing/2014/main" id="{57831B50-A4F5-14DB-B657-C6217AD108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4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1" name="Line 39">
                <a:extLst>
                  <a:ext uri="{FF2B5EF4-FFF2-40B4-BE49-F238E27FC236}">
                    <a16:creationId xmlns:a16="http://schemas.microsoft.com/office/drawing/2014/main" id="{95FA7EF1-D464-5821-57CC-12A4BE7269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42" name="Group 58">
              <a:extLst>
                <a:ext uri="{FF2B5EF4-FFF2-40B4-BE49-F238E27FC236}">
                  <a16:creationId xmlns:a16="http://schemas.microsoft.com/office/drawing/2014/main" id="{59042D0C-0842-1E37-CDFA-A889433C4B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6" y="2112"/>
              <a:ext cx="192" cy="48"/>
              <a:chOff x="1584" y="1440"/>
              <a:chExt cx="192" cy="48"/>
            </a:xfrm>
          </p:grpSpPr>
          <p:sp>
            <p:nvSpPr>
              <p:cNvPr id="5143" name="Line 59">
                <a:extLst>
                  <a:ext uri="{FF2B5EF4-FFF2-40B4-BE49-F238E27FC236}">
                    <a16:creationId xmlns:a16="http://schemas.microsoft.com/office/drawing/2014/main" id="{9F201BE3-4649-E7B3-EC85-642C4E209A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4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Line 60">
                <a:extLst>
                  <a:ext uri="{FF2B5EF4-FFF2-40B4-BE49-F238E27FC236}">
                    <a16:creationId xmlns:a16="http://schemas.microsoft.com/office/drawing/2014/main" id="{142F98BC-E142-826F-9A87-B6DCCC1375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" name="WordArt 67">
              <a:extLst>
                <a:ext uri="{FF2B5EF4-FFF2-40B4-BE49-F238E27FC236}">
                  <a16:creationId xmlns:a16="http://schemas.microsoft.com/office/drawing/2014/main" id="{152137A9-666F-A56F-80D0-4F4C8E6FECF7}"/>
                </a:ext>
              </a:extLst>
            </p:cNvPr>
            <p:cNvSpPr>
              <a:spLocks noTextEdit="1"/>
            </p:cNvSpPr>
            <p:nvPr/>
          </p:nvSpPr>
          <p:spPr>
            <a:xfrm>
              <a:off x="1968" y="1872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24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40</a:t>
              </a:r>
            </a:p>
          </p:txBody>
        </p:sp>
        <p:sp>
          <p:nvSpPr>
            <p:cNvPr id="5194" name="WordArt 68">
              <a:extLst>
                <a:ext uri="{FF2B5EF4-FFF2-40B4-BE49-F238E27FC236}">
                  <a16:creationId xmlns:a16="http://schemas.microsoft.com/office/drawing/2014/main" id="{183D1A6A-8B75-5E6D-0A20-AC2108F441C8}"/>
                </a:ext>
              </a:extLst>
            </p:cNvPr>
            <p:cNvSpPr>
              <a:spLocks noTextEdit="1"/>
            </p:cNvSpPr>
            <p:nvPr/>
          </p:nvSpPr>
          <p:spPr>
            <a:xfrm>
              <a:off x="2640" y="1872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15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40</a:t>
              </a:r>
            </a:p>
          </p:txBody>
        </p:sp>
        <p:sp>
          <p:nvSpPr>
            <p:cNvPr id="8" name="WordArt 69">
              <a:extLst>
                <a:ext uri="{FF2B5EF4-FFF2-40B4-BE49-F238E27FC236}">
                  <a16:creationId xmlns:a16="http://schemas.microsoft.com/office/drawing/2014/main" id="{0E615B0E-51EE-EBC3-E42A-AB85DD06539B}"/>
                </a:ext>
              </a:extLst>
            </p:cNvPr>
            <p:cNvSpPr>
              <a:spLocks noTextEdit="1"/>
            </p:cNvSpPr>
            <p:nvPr/>
          </p:nvSpPr>
          <p:spPr>
            <a:xfrm>
              <a:off x="3312" y="1872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 9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40</a:t>
              </a:r>
            </a:p>
          </p:txBody>
        </p:sp>
        <p:sp>
          <p:nvSpPr>
            <p:cNvPr id="5148" name="Line 72">
              <a:extLst>
                <a:ext uri="{FF2B5EF4-FFF2-40B4-BE49-F238E27FC236}">
                  <a16:creationId xmlns:a16="http://schemas.microsoft.com/office/drawing/2014/main" id="{090EB433-7E08-E5FF-0A8B-23FD5C716F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112"/>
              <a:ext cx="3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Line 73">
              <a:extLst>
                <a:ext uri="{FF2B5EF4-FFF2-40B4-BE49-F238E27FC236}">
                  <a16:creationId xmlns:a16="http://schemas.microsoft.com/office/drawing/2014/main" id="{210B22F0-75A3-C0C7-69A7-2228F35BFE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112"/>
              <a:ext cx="3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0" name="Line 74">
              <a:extLst>
                <a:ext uri="{FF2B5EF4-FFF2-40B4-BE49-F238E27FC236}">
                  <a16:creationId xmlns:a16="http://schemas.microsoft.com/office/drawing/2014/main" id="{E8423A75-9161-70BE-455F-EB04026073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112"/>
              <a:ext cx="2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76">
              <a:extLst>
                <a:ext uri="{FF2B5EF4-FFF2-40B4-BE49-F238E27FC236}">
                  <a16:creationId xmlns:a16="http://schemas.microsoft.com/office/drawing/2014/main" id="{DA829582-617D-6046-603B-3FC488A6B8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2112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52" name="Group 102">
            <a:extLst>
              <a:ext uri="{FF2B5EF4-FFF2-40B4-BE49-F238E27FC236}">
                <a16:creationId xmlns:a16="http://schemas.microsoft.com/office/drawing/2014/main" id="{020EAA4E-36FC-7CBF-F5B1-9968FE310519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371600"/>
            <a:ext cx="1981200" cy="4895850"/>
            <a:chOff x="336" y="912"/>
            <a:chExt cx="1248" cy="3084"/>
          </a:xfrm>
        </p:grpSpPr>
        <p:sp>
          <p:nvSpPr>
            <p:cNvPr id="5153" name="WordArt 8">
              <a:extLst>
                <a:ext uri="{FF2B5EF4-FFF2-40B4-BE49-F238E27FC236}">
                  <a16:creationId xmlns:a16="http://schemas.microsoft.com/office/drawing/2014/main" id="{D098AC34-2C1E-CD44-24A6-5A313440487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6" y="1056"/>
              <a:ext cx="150" cy="19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8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a)</a:t>
              </a:r>
            </a:p>
          </p:txBody>
        </p:sp>
        <p:sp>
          <p:nvSpPr>
            <p:cNvPr id="5154" name="WordArt 9">
              <a:extLst>
                <a:ext uri="{FF2B5EF4-FFF2-40B4-BE49-F238E27FC236}">
                  <a16:creationId xmlns:a16="http://schemas.microsoft.com/office/drawing/2014/main" id="{1ED3F2CF-BFE2-15E6-A66D-BFB69604319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6" y="1872"/>
              <a:ext cx="174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b)</a:t>
              </a:r>
            </a:p>
          </p:txBody>
        </p:sp>
        <p:sp>
          <p:nvSpPr>
            <p:cNvPr id="5155" name="WordArt 10">
              <a:extLst>
                <a:ext uri="{FF2B5EF4-FFF2-40B4-BE49-F238E27FC236}">
                  <a16:creationId xmlns:a16="http://schemas.microsoft.com/office/drawing/2014/main" id="{FD412A4A-CB49-C65D-928B-7FA306E7602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6" y="2688"/>
              <a:ext cx="174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c)</a:t>
              </a:r>
            </a:p>
          </p:txBody>
        </p:sp>
        <p:sp>
          <p:nvSpPr>
            <p:cNvPr id="5156" name="WordArt 11">
              <a:extLst>
                <a:ext uri="{FF2B5EF4-FFF2-40B4-BE49-F238E27FC236}">
                  <a16:creationId xmlns:a16="http://schemas.microsoft.com/office/drawing/2014/main" id="{5B7FE740-6CE7-7126-C0AD-0B1D4BB6BD1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36" y="3600"/>
              <a:ext cx="174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d)</a:t>
              </a:r>
            </a:p>
          </p:txBody>
        </p:sp>
        <p:sp>
          <p:nvSpPr>
            <p:cNvPr id="5167" name="WordArt 12">
              <a:extLst>
                <a:ext uri="{FF2B5EF4-FFF2-40B4-BE49-F238E27FC236}">
                  <a16:creationId xmlns:a16="http://schemas.microsoft.com/office/drawing/2014/main" id="{D99FE1FF-A472-799A-107B-707F832B4F2B}"/>
                </a:ext>
              </a:extLst>
            </p:cNvPr>
            <p:cNvSpPr>
              <a:spLocks noTextEdit="1"/>
            </p:cNvSpPr>
            <p:nvPr/>
          </p:nvSpPr>
          <p:spPr>
            <a:xfrm>
              <a:off x="672" y="912"/>
              <a:ext cx="126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6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7</a:t>
              </a:r>
            </a:p>
          </p:txBody>
        </p:sp>
        <p:sp>
          <p:nvSpPr>
            <p:cNvPr id="5168" name="WordArt 13">
              <a:extLst>
                <a:ext uri="{FF2B5EF4-FFF2-40B4-BE49-F238E27FC236}">
                  <a16:creationId xmlns:a16="http://schemas.microsoft.com/office/drawing/2014/main" id="{A5CACCCB-6FA4-5314-EBB8-2184EEB67057}"/>
                </a:ext>
              </a:extLst>
            </p:cNvPr>
            <p:cNvSpPr>
              <a:spLocks noTextEdit="1"/>
            </p:cNvSpPr>
            <p:nvPr/>
          </p:nvSpPr>
          <p:spPr>
            <a:xfrm>
              <a:off x="1344" y="912"/>
              <a:ext cx="126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5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8</a:t>
              </a:r>
            </a:p>
          </p:txBody>
        </p:sp>
        <p:sp>
          <p:nvSpPr>
            <p:cNvPr id="5159" name="Line 17">
              <a:extLst>
                <a:ext uri="{FF2B5EF4-FFF2-40B4-BE49-F238E27FC236}">
                  <a16:creationId xmlns:a16="http://schemas.microsoft.com/office/drawing/2014/main" id="{3DE0EAE2-968A-25CD-1FA6-0F6AA89483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152"/>
              <a:ext cx="19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Line 18">
              <a:extLst>
                <a:ext uri="{FF2B5EF4-FFF2-40B4-BE49-F238E27FC236}">
                  <a16:creationId xmlns:a16="http://schemas.microsoft.com/office/drawing/2014/main" id="{97209D3F-AC38-4CA5-4B40-54408FC64B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152"/>
              <a:ext cx="19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61" name="Group 24">
              <a:extLst>
                <a:ext uri="{FF2B5EF4-FFF2-40B4-BE49-F238E27FC236}">
                  <a16:creationId xmlns:a16="http://schemas.microsoft.com/office/drawing/2014/main" id="{5241C4D3-3980-A061-1FF6-620DDF1543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056"/>
              <a:ext cx="192" cy="192"/>
              <a:chOff x="960" y="1392"/>
              <a:chExt cx="192" cy="192"/>
            </a:xfrm>
          </p:grpSpPr>
          <p:sp>
            <p:nvSpPr>
              <p:cNvPr id="5162" name="Line 22">
                <a:extLst>
                  <a:ext uri="{FF2B5EF4-FFF2-40B4-BE49-F238E27FC236}">
                    <a16:creationId xmlns:a16="http://schemas.microsoft.com/office/drawing/2014/main" id="{DEA673FC-ADF5-1315-94B8-000FD07DF1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3" name="Line 23">
                <a:extLst>
                  <a:ext uri="{FF2B5EF4-FFF2-40B4-BE49-F238E27FC236}">
                    <a16:creationId xmlns:a16="http://schemas.microsoft.com/office/drawing/2014/main" id="{9DFC7CAA-9E20-34E6-1774-BA39579E24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1392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64" name="Group 25">
              <a:extLst>
                <a:ext uri="{FF2B5EF4-FFF2-40B4-BE49-F238E27FC236}">
                  <a16:creationId xmlns:a16="http://schemas.microsoft.com/office/drawing/2014/main" id="{69FD3C73-2A6E-613C-269A-D1E82E83DD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2784"/>
              <a:ext cx="192" cy="192"/>
              <a:chOff x="960" y="1392"/>
              <a:chExt cx="192" cy="192"/>
            </a:xfrm>
          </p:grpSpPr>
          <p:sp>
            <p:nvSpPr>
              <p:cNvPr id="5165" name="Line 26">
                <a:extLst>
                  <a:ext uri="{FF2B5EF4-FFF2-40B4-BE49-F238E27FC236}">
                    <a16:creationId xmlns:a16="http://schemas.microsoft.com/office/drawing/2014/main" id="{E1C9E471-3F12-F5C0-1429-002A8B7E2D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6" name="Line 27">
                <a:extLst>
                  <a:ext uri="{FF2B5EF4-FFF2-40B4-BE49-F238E27FC236}">
                    <a16:creationId xmlns:a16="http://schemas.microsoft.com/office/drawing/2014/main" id="{9625DE70-2452-9F1B-58EB-F5851F7628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1392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73" name="WordArt 61">
              <a:extLst>
                <a:ext uri="{FF2B5EF4-FFF2-40B4-BE49-F238E27FC236}">
                  <a16:creationId xmlns:a16="http://schemas.microsoft.com/office/drawing/2014/main" id="{09E92E30-C7C5-3DFB-3C70-F0A80C9D7B2A}"/>
                </a:ext>
              </a:extLst>
            </p:cNvPr>
            <p:cNvSpPr>
              <a:spLocks noTextEdit="1"/>
            </p:cNvSpPr>
            <p:nvPr/>
          </p:nvSpPr>
          <p:spPr>
            <a:xfrm>
              <a:off x="672" y="1728"/>
              <a:ext cx="126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3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5</a:t>
              </a:r>
            </a:p>
          </p:txBody>
        </p:sp>
        <p:sp>
          <p:nvSpPr>
            <p:cNvPr id="5174" name="WordArt 62">
              <a:extLst>
                <a:ext uri="{FF2B5EF4-FFF2-40B4-BE49-F238E27FC236}">
                  <a16:creationId xmlns:a16="http://schemas.microsoft.com/office/drawing/2014/main" id="{AE6E7DB9-2870-3779-5D44-4AF48D8061A0}"/>
                </a:ext>
              </a:extLst>
            </p:cNvPr>
            <p:cNvSpPr>
              <a:spLocks noTextEdit="1"/>
            </p:cNvSpPr>
            <p:nvPr/>
          </p:nvSpPr>
          <p:spPr>
            <a:xfrm>
              <a:off x="1344" y="1728"/>
              <a:ext cx="126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3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8</a:t>
              </a:r>
            </a:p>
          </p:txBody>
        </p:sp>
        <p:sp>
          <p:nvSpPr>
            <p:cNvPr id="5175" name="WordArt 63">
              <a:extLst>
                <a:ext uri="{FF2B5EF4-FFF2-40B4-BE49-F238E27FC236}">
                  <a16:creationId xmlns:a16="http://schemas.microsoft.com/office/drawing/2014/main" id="{D6CBC6D1-2621-6EDD-6C42-E671AE5EBD99}"/>
                </a:ext>
              </a:extLst>
            </p:cNvPr>
            <p:cNvSpPr>
              <a:spLocks noTextEdit="1"/>
            </p:cNvSpPr>
            <p:nvPr/>
          </p:nvSpPr>
          <p:spPr>
            <a:xfrm>
              <a:off x="672" y="2592"/>
              <a:ext cx="126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1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4</a:t>
              </a:r>
            </a:p>
          </p:txBody>
        </p:sp>
        <p:sp>
          <p:nvSpPr>
            <p:cNvPr id="5176" name="WordArt 64">
              <a:extLst>
                <a:ext uri="{FF2B5EF4-FFF2-40B4-BE49-F238E27FC236}">
                  <a16:creationId xmlns:a16="http://schemas.microsoft.com/office/drawing/2014/main" id="{8CB3CF7B-6383-A82C-6DF6-11FA212839A3}"/>
                </a:ext>
              </a:extLst>
            </p:cNvPr>
            <p:cNvSpPr>
              <a:spLocks noTextEdit="1"/>
            </p:cNvSpPr>
            <p:nvPr/>
          </p:nvSpPr>
          <p:spPr>
            <a:xfrm>
              <a:off x="1392" y="2592"/>
              <a:ext cx="126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5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6</a:t>
              </a:r>
            </a:p>
          </p:txBody>
        </p:sp>
        <p:sp>
          <p:nvSpPr>
            <p:cNvPr id="5177" name="WordArt 65">
              <a:extLst>
                <a:ext uri="{FF2B5EF4-FFF2-40B4-BE49-F238E27FC236}">
                  <a16:creationId xmlns:a16="http://schemas.microsoft.com/office/drawing/2014/main" id="{4C5EE66B-005D-15DE-2770-EBA31209D468}"/>
                </a:ext>
              </a:extLst>
            </p:cNvPr>
            <p:cNvSpPr>
              <a:spLocks noTextEdit="1"/>
            </p:cNvSpPr>
            <p:nvPr/>
          </p:nvSpPr>
          <p:spPr>
            <a:xfrm>
              <a:off x="720" y="3456"/>
              <a:ext cx="126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4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9</a:t>
              </a:r>
            </a:p>
          </p:txBody>
        </p:sp>
        <p:sp>
          <p:nvSpPr>
            <p:cNvPr id="5178" name="WordArt 66">
              <a:extLst>
                <a:ext uri="{FF2B5EF4-FFF2-40B4-BE49-F238E27FC236}">
                  <a16:creationId xmlns:a16="http://schemas.microsoft.com/office/drawing/2014/main" id="{B94C22BC-C82B-A4F2-F9DD-0DB578C957A1}"/>
                </a:ext>
              </a:extLst>
            </p:cNvPr>
            <p:cNvSpPr>
              <a:spLocks noTextEdit="1"/>
            </p:cNvSpPr>
            <p:nvPr/>
          </p:nvSpPr>
          <p:spPr>
            <a:xfrm>
              <a:off x="1392" y="3456"/>
              <a:ext cx="126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1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6</a:t>
              </a:r>
            </a:p>
          </p:txBody>
        </p: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C8FC51C2-1293-B706-C8A6-E40E13D3CD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968"/>
              <a:ext cx="2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71">
              <a:extLst>
                <a:ext uri="{FF2B5EF4-FFF2-40B4-BE49-F238E27FC236}">
                  <a16:creationId xmlns:a16="http://schemas.microsoft.com/office/drawing/2014/main" id="{9C329FA2-707A-E0D3-D7EC-E68DD24AA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968"/>
              <a:ext cx="2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75">
              <a:extLst>
                <a:ext uri="{FF2B5EF4-FFF2-40B4-BE49-F238E27FC236}">
                  <a16:creationId xmlns:a16="http://schemas.microsoft.com/office/drawing/2014/main" id="{E0C2FFCF-0566-C977-8129-81DCB76785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968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80">
              <a:extLst>
                <a:ext uri="{FF2B5EF4-FFF2-40B4-BE49-F238E27FC236}">
                  <a16:creationId xmlns:a16="http://schemas.microsoft.com/office/drawing/2014/main" id="{0121B997-77C0-A84F-44D9-4359A49D3D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880"/>
              <a:ext cx="2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81">
              <a:extLst>
                <a:ext uri="{FF2B5EF4-FFF2-40B4-BE49-F238E27FC236}">
                  <a16:creationId xmlns:a16="http://schemas.microsoft.com/office/drawing/2014/main" id="{C6D01670-B276-92E0-F19A-D287E02AB1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2880"/>
              <a:ext cx="2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88">
              <a:extLst>
                <a:ext uri="{FF2B5EF4-FFF2-40B4-BE49-F238E27FC236}">
                  <a16:creationId xmlns:a16="http://schemas.microsoft.com/office/drawing/2014/main" id="{CAB094BF-2421-4BCB-15C8-709DAB8EAA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3696"/>
              <a:ext cx="28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9" name="Line 89">
              <a:extLst>
                <a:ext uri="{FF2B5EF4-FFF2-40B4-BE49-F238E27FC236}">
                  <a16:creationId xmlns:a16="http://schemas.microsoft.com/office/drawing/2014/main" id="{69C62EE1-3757-C944-55D1-A8F5D536B4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3696"/>
              <a:ext cx="28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0" name="Line 93">
              <a:extLst>
                <a:ext uri="{FF2B5EF4-FFF2-40B4-BE49-F238E27FC236}">
                  <a16:creationId xmlns:a16="http://schemas.microsoft.com/office/drawing/2014/main" id="{05397CDE-890B-9131-2D3E-9B4D30EFC7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3696"/>
              <a:ext cx="1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133" name="Group 101">
            <a:extLst>
              <a:ext uri="{FF2B5EF4-FFF2-40B4-BE49-F238E27FC236}">
                <a16:creationId xmlns:a16="http://schemas.microsoft.com/office/drawing/2014/main" id="{6CFA8A5C-ACB9-4C60-AE20-B604A6283730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391150"/>
            <a:ext cx="3295650" cy="876300"/>
            <a:chOff x="1632" y="3444"/>
            <a:chExt cx="2076" cy="552"/>
          </a:xfrm>
        </p:grpSpPr>
        <p:grpSp>
          <p:nvGrpSpPr>
            <p:cNvPr id="5182" name="Group 46">
              <a:extLst>
                <a:ext uri="{FF2B5EF4-FFF2-40B4-BE49-F238E27FC236}">
                  <a16:creationId xmlns:a16="http://schemas.microsoft.com/office/drawing/2014/main" id="{D69CB65E-AB75-EDB4-07E0-633E25FF5901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072" y="3696"/>
              <a:ext cx="192" cy="47"/>
              <a:chOff x="1584" y="1440"/>
              <a:chExt cx="192" cy="48"/>
            </a:xfrm>
          </p:grpSpPr>
          <p:sp>
            <p:nvSpPr>
              <p:cNvPr id="5183" name="Line 47">
                <a:extLst>
                  <a:ext uri="{FF2B5EF4-FFF2-40B4-BE49-F238E27FC236}">
                    <a16:creationId xmlns:a16="http://schemas.microsoft.com/office/drawing/2014/main" id="{87CB6F89-8F78-D7FF-AC05-D2B11A1414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4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4" name="Line 48">
                <a:extLst>
                  <a:ext uri="{FF2B5EF4-FFF2-40B4-BE49-F238E27FC236}">
                    <a16:creationId xmlns:a16="http://schemas.microsoft.com/office/drawing/2014/main" id="{DCC12B9F-DB3F-22EE-AA2B-DE62F7A23B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85" name="Group 49">
              <a:extLst>
                <a:ext uri="{FF2B5EF4-FFF2-40B4-BE49-F238E27FC236}">
                  <a16:creationId xmlns:a16="http://schemas.microsoft.com/office/drawing/2014/main" id="{7B4E4D58-6066-ECEE-B315-C3C48D08C3F1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1632" y="3648"/>
              <a:ext cx="192" cy="48"/>
              <a:chOff x="1584" y="1440"/>
              <a:chExt cx="192" cy="48"/>
            </a:xfrm>
          </p:grpSpPr>
          <p:sp>
            <p:nvSpPr>
              <p:cNvPr id="5186" name="Line 50">
                <a:extLst>
                  <a:ext uri="{FF2B5EF4-FFF2-40B4-BE49-F238E27FC236}">
                    <a16:creationId xmlns:a16="http://schemas.microsoft.com/office/drawing/2014/main" id="{A1E4F794-3585-00C3-9B46-9D5E20BD88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4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7" name="Line 51">
                <a:extLst>
                  <a:ext uri="{FF2B5EF4-FFF2-40B4-BE49-F238E27FC236}">
                    <a16:creationId xmlns:a16="http://schemas.microsoft.com/office/drawing/2014/main" id="{E37C5375-6A4C-6572-8E70-83390514D5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51" name="WordArt 85">
              <a:extLst>
                <a:ext uri="{FF2B5EF4-FFF2-40B4-BE49-F238E27FC236}">
                  <a16:creationId xmlns:a16="http://schemas.microsoft.com/office/drawing/2014/main" id="{97F755A0-9D45-58FF-5828-594038F8DDCD}"/>
                </a:ext>
              </a:extLst>
            </p:cNvPr>
            <p:cNvSpPr>
              <a:spLocks noTextEdit="1"/>
            </p:cNvSpPr>
            <p:nvPr/>
          </p:nvSpPr>
          <p:spPr>
            <a:xfrm>
              <a:off x="1920" y="3456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8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18</a:t>
              </a:r>
            </a:p>
          </p:txBody>
        </p:sp>
        <p:sp>
          <p:nvSpPr>
            <p:cNvPr id="16" name="WordArt 86">
              <a:extLst>
                <a:ext uri="{FF2B5EF4-FFF2-40B4-BE49-F238E27FC236}">
                  <a16:creationId xmlns:a16="http://schemas.microsoft.com/office/drawing/2014/main" id="{686A86C7-D3D8-319F-7DAE-56596C638F14}"/>
                </a:ext>
              </a:extLst>
            </p:cNvPr>
            <p:cNvSpPr>
              <a:spLocks noTextEdit="1"/>
            </p:cNvSpPr>
            <p:nvPr/>
          </p:nvSpPr>
          <p:spPr>
            <a:xfrm>
              <a:off x="2688" y="3444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 3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18</a:t>
              </a:r>
            </a:p>
          </p:txBody>
        </p:sp>
        <p:sp>
          <p:nvSpPr>
            <p:cNvPr id="5190" name="WordArt 87">
              <a:extLst>
                <a:ext uri="{FF2B5EF4-FFF2-40B4-BE49-F238E27FC236}">
                  <a16:creationId xmlns:a16="http://schemas.microsoft.com/office/drawing/2014/main" id="{FBDD5634-F742-544D-C166-6667655773F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08" y="3456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endParaRPr lang="en-US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5191" name="Line 90">
              <a:extLst>
                <a:ext uri="{FF2B5EF4-FFF2-40B4-BE49-F238E27FC236}">
                  <a16:creationId xmlns:a16="http://schemas.microsoft.com/office/drawing/2014/main" id="{AE91D280-DF1E-7AF5-D544-FEDB4A648D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3696"/>
              <a:ext cx="28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2" name="Line 91">
              <a:extLst>
                <a:ext uri="{FF2B5EF4-FFF2-40B4-BE49-F238E27FC236}">
                  <a16:creationId xmlns:a16="http://schemas.microsoft.com/office/drawing/2014/main" id="{F0E433E1-3555-1457-8A56-77968C0F6E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3696"/>
              <a:ext cx="2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3" name="Line 94">
              <a:extLst>
                <a:ext uri="{FF2B5EF4-FFF2-40B4-BE49-F238E27FC236}">
                  <a16:creationId xmlns:a16="http://schemas.microsoft.com/office/drawing/2014/main" id="{5B59AC2A-60B4-EEAA-3528-759939C07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3696"/>
              <a:ext cx="1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WordArt 95">
              <a:extLst>
                <a:ext uri="{FF2B5EF4-FFF2-40B4-BE49-F238E27FC236}">
                  <a16:creationId xmlns:a16="http://schemas.microsoft.com/office/drawing/2014/main" id="{C2061164-7BF9-9573-0A5F-4745748B0579}"/>
                </a:ext>
              </a:extLst>
            </p:cNvPr>
            <p:cNvSpPr>
              <a:spLocks noTextEdit="1"/>
            </p:cNvSpPr>
            <p:nvPr/>
          </p:nvSpPr>
          <p:spPr>
            <a:xfrm>
              <a:off x="3360" y="3456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 5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18</a:t>
              </a:r>
            </a:p>
          </p:txBody>
        </p:sp>
        <p:sp>
          <p:nvSpPr>
            <p:cNvPr id="5195" name="Line 96">
              <a:extLst>
                <a:ext uri="{FF2B5EF4-FFF2-40B4-BE49-F238E27FC236}">
                  <a16:creationId xmlns:a16="http://schemas.microsoft.com/office/drawing/2014/main" id="{88B8B554-DCF7-B279-DFF0-2FAE5F3603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4" y="3720"/>
              <a:ext cx="38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145" name="Group 113">
            <a:extLst>
              <a:ext uri="{FF2B5EF4-FFF2-40B4-BE49-F238E27FC236}">
                <a16:creationId xmlns:a16="http://schemas.microsoft.com/office/drawing/2014/main" id="{A20EAD84-998A-9DE9-3F89-4D2EF9D3C634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4038600"/>
            <a:ext cx="3276600" cy="857250"/>
            <a:chOff x="1920" y="2544"/>
            <a:chExt cx="2064" cy="540"/>
          </a:xfrm>
        </p:grpSpPr>
        <p:grpSp>
          <p:nvGrpSpPr>
            <p:cNvPr id="5197" name="Group 28">
              <a:extLst>
                <a:ext uri="{FF2B5EF4-FFF2-40B4-BE49-F238E27FC236}">
                  <a16:creationId xmlns:a16="http://schemas.microsoft.com/office/drawing/2014/main" id="{9EE29639-A631-0DD2-3E6E-8B08DDDFA0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2736"/>
              <a:ext cx="192" cy="192"/>
              <a:chOff x="960" y="1392"/>
              <a:chExt cx="192" cy="192"/>
            </a:xfrm>
          </p:grpSpPr>
          <p:sp>
            <p:nvSpPr>
              <p:cNvPr id="5198" name="Line 29">
                <a:extLst>
                  <a:ext uri="{FF2B5EF4-FFF2-40B4-BE49-F238E27FC236}">
                    <a16:creationId xmlns:a16="http://schemas.microsoft.com/office/drawing/2014/main" id="{EBB0F92F-A3A3-6238-A8C2-C6CEFE007D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9" name="Line 30">
                <a:extLst>
                  <a:ext uri="{FF2B5EF4-FFF2-40B4-BE49-F238E27FC236}">
                    <a16:creationId xmlns:a16="http://schemas.microsoft.com/office/drawing/2014/main" id="{B3A35846-C8D0-5876-5229-11979DC119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1392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00" name="Group 40">
              <a:extLst>
                <a:ext uri="{FF2B5EF4-FFF2-40B4-BE49-F238E27FC236}">
                  <a16:creationId xmlns:a16="http://schemas.microsoft.com/office/drawing/2014/main" id="{E09704F4-817D-6196-353F-F6FB725D8862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360" y="2784"/>
              <a:ext cx="192" cy="47"/>
              <a:chOff x="1584" y="1440"/>
              <a:chExt cx="192" cy="48"/>
            </a:xfrm>
          </p:grpSpPr>
          <p:sp>
            <p:nvSpPr>
              <p:cNvPr id="5201" name="Line 41">
                <a:extLst>
                  <a:ext uri="{FF2B5EF4-FFF2-40B4-BE49-F238E27FC236}">
                    <a16:creationId xmlns:a16="http://schemas.microsoft.com/office/drawing/2014/main" id="{6E734052-D259-4F19-DEB1-C6B99DE418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4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2" name="Line 42">
                <a:extLst>
                  <a:ext uri="{FF2B5EF4-FFF2-40B4-BE49-F238E27FC236}">
                    <a16:creationId xmlns:a16="http://schemas.microsoft.com/office/drawing/2014/main" id="{7C754689-0FAA-EF57-9629-3FF702E05F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03" name="Group 52">
              <a:extLst>
                <a:ext uri="{FF2B5EF4-FFF2-40B4-BE49-F238E27FC236}">
                  <a16:creationId xmlns:a16="http://schemas.microsoft.com/office/drawing/2014/main" id="{56A34EC7-6E29-4A0B-35CE-3C9E223D52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0" y="2784"/>
              <a:ext cx="192" cy="48"/>
              <a:chOff x="1584" y="1440"/>
              <a:chExt cx="192" cy="48"/>
            </a:xfrm>
          </p:grpSpPr>
          <p:sp>
            <p:nvSpPr>
              <p:cNvPr id="5204" name="Line 53">
                <a:extLst>
                  <a:ext uri="{FF2B5EF4-FFF2-40B4-BE49-F238E27FC236}">
                    <a16:creationId xmlns:a16="http://schemas.microsoft.com/office/drawing/2014/main" id="{74B1E291-938B-3D26-75A8-A6D74966C2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4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5" name="Line 54">
                <a:extLst>
                  <a:ext uri="{FF2B5EF4-FFF2-40B4-BE49-F238E27FC236}">
                    <a16:creationId xmlns:a16="http://schemas.microsoft.com/office/drawing/2014/main" id="{3FBCA528-1354-7F05-8C28-F530E78EBA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1" name="WordArt 77">
              <a:extLst>
                <a:ext uri="{FF2B5EF4-FFF2-40B4-BE49-F238E27FC236}">
                  <a16:creationId xmlns:a16="http://schemas.microsoft.com/office/drawing/2014/main" id="{A3306744-0747-52C7-4BE4-44B97C21F4F0}"/>
                </a:ext>
              </a:extLst>
            </p:cNvPr>
            <p:cNvSpPr>
              <a:spLocks noTextEdit="1"/>
            </p:cNvSpPr>
            <p:nvPr/>
          </p:nvSpPr>
          <p:spPr>
            <a:xfrm>
              <a:off x="2208" y="2544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 3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12</a:t>
              </a:r>
            </a:p>
          </p:txBody>
        </p:sp>
        <p:sp>
          <p:nvSpPr>
            <p:cNvPr id="5132" name="WordArt 78">
              <a:extLst>
                <a:ext uri="{FF2B5EF4-FFF2-40B4-BE49-F238E27FC236}">
                  <a16:creationId xmlns:a16="http://schemas.microsoft.com/office/drawing/2014/main" id="{E960213F-1C05-03E7-EE83-B48A8927241E}"/>
                </a:ext>
              </a:extLst>
            </p:cNvPr>
            <p:cNvSpPr>
              <a:spLocks noTextEdit="1"/>
            </p:cNvSpPr>
            <p:nvPr/>
          </p:nvSpPr>
          <p:spPr>
            <a:xfrm>
              <a:off x="2976" y="2544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10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12</a:t>
              </a:r>
            </a:p>
          </p:txBody>
        </p:sp>
        <p:sp>
          <p:nvSpPr>
            <p:cNvPr id="5133" name="WordArt 79">
              <a:extLst>
                <a:ext uri="{FF2B5EF4-FFF2-40B4-BE49-F238E27FC236}">
                  <a16:creationId xmlns:a16="http://schemas.microsoft.com/office/drawing/2014/main" id="{D6DCF044-FE32-DABD-3D84-2A010222C484}"/>
                </a:ext>
              </a:extLst>
            </p:cNvPr>
            <p:cNvSpPr>
              <a:spLocks noTextEdit="1"/>
            </p:cNvSpPr>
            <p:nvPr/>
          </p:nvSpPr>
          <p:spPr>
            <a:xfrm>
              <a:off x="3696" y="2544"/>
              <a:ext cx="252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13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12</a:t>
              </a:r>
            </a:p>
          </p:txBody>
        </p:sp>
        <p:sp>
          <p:nvSpPr>
            <p:cNvPr id="5209" name="Line 82">
              <a:extLst>
                <a:ext uri="{FF2B5EF4-FFF2-40B4-BE49-F238E27FC236}">
                  <a16:creationId xmlns:a16="http://schemas.microsoft.com/office/drawing/2014/main" id="{0C9A9AE2-4EF0-4A40-19D6-5F0D4CB346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832"/>
              <a:ext cx="2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0" name="Line 83">
              <a:extLst>
                <a:ext uri="{FF2B5EF4-FFF2-40B4-BE49-F238E27FC236}">
                  <a16:creationId xmlns:a16="http://schemas.microsoft.com/office/drawing/2014/main" id="{A5735EAF-7DDA-8C5A-6940-9EB83C6AA4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832"/>
              <a:ext cx="3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1" name="Line 84">
              <a:extLst>
                <a:ext uri="{FF2B5EF4-FFF2-40B4-BE49-F238E27FC236}">
                  <a16:creationId xmlns:a16="http://schemas.microsoft.com/office/drawing/2014/main" id="{F7E6DA34-BB40-BD13-ED4F-C60D816B05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2832"/>
              <a:ext cx="28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WordArt 42">
            <a:extLst>
              <a:ext uri="{FF2B5EF4-FFF2-40B4-BE49-F238E27FC236}">
                <a16:creationId xmlns:a16="http://schemas.microsoft.com/office/drawing/2014/main" id="{8E904EC2-F8F7-A7AF-0FAB-CDC715F6A4F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357188"/>
            <a:ext cx="205740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 panose="020B0A04020102020204" pitchFamily="34" charset="0"/>
              </a:rPr>
              <a:t>Bài 2: Tính</a:t>
            </a:r>
          </a:p>
        </p:txBody>
      </p:sp>
      <p:grpSp>
        <p:nvGrpSpPr>
          <p:cNvPr id="6146" name="Group 71">
            <a:extLst>
              <a:ext uri="{FF2B5EF4-FFF2-40B4-BE49-F238E27FC236}">
                <a16:creationId xmlns:a16="http://schemas.microsoft.com/office/drawing/2014/main" id="{A28B0D90-40D8-14EC-3883-9C9660B053CB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371600"/>
            <a:ext cx="2895600" cy="4800600"/>
            <a:chOff x="624" y="768"/>
            <a:chExt cx="1824" cy="3024"/>
          </a:xfrm>
        </p:grpSpPr>
        <p:sp>
          <p:nvSpPr>
            <p:cNvPr id="6206" name="WordArt 43">
              <a:extLst>
                <a:ext uri="{FF2B5EF4-FFF2-40B4-BE49-F238E27FC236}">
                  <a16:creationId xmlns:a16="http://schemas.microsoft.com/office/drawing/2014/main" id="{AD8DB602-840D-42B5-C5CA-EAD924F8156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24" y="1008"/>
              <a:ext cx="150" cy="19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8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a)</a:t>
              </a:r>
            </a:p>
          </p:txBody>
        </p:sp>
        <p:sp>
          <p:nvSpPr>
            <p:cNvPr id="2" name="WordArt 44">
              <a:extLst>
                <a:ext uri="{FF2B5EF4-FFF2-40B4-BE49-F238E27FC236}">
                  <a16:creationId xmlns:a16="http://schemas.microsoft.com/office/drawing/2014/main" id="{B422FBD7-8DEE-546C-6060-6049C35B3BCF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24" y="2064"/>
              <a:ext cx="174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b)</a:t>
              </a:r>
            </a:p>
          </p:txBody>
        </p:sp>
        <p:sp>
          <p:nvSpPr>
            <p:cNvPr id="3" name="WordArt 45">
              <a:extLst>
                <a:ext uri="{FF2B5EF4-FFF2-40B4-BE49-F238E27FC236}">
                  <a16:creationId xmlns:a16="http://schemas.microsoft.com/office/drawing/2014/main" id="{BADB2716-7DD5-F502-F528-22379225F65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24" y="3168"/>
              <a:ext cx="174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c)</a:t>
              </a:r>
            </a:p>
          </p:txBody>
        </p:sp>
        <p:sp>
          <p:nvSpPr>
            <p:cNvPr id="6150" name="Line 48">
              <a:extLst>
                <a:ext uri="{FF2B5EF4-FFF2-40B4-BE49-F238E27FC236}">
                  <a16:creationId xmlns:a16="http://schemas.microsoft.com/office/drawing/2014/main" id="{B8CEFC28-2D00-2C3D-6C35-689758E25A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104"/>
              <a:ext cx="192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51" name="Group 49">
              <a:extLst>
                <a:ext uri="{FF2B5EF4-FFF2-40B4-BE49-F238E27FC236}">
                  <a16:creationId xmlns:a16="http://schemas.microsoft.com/office/drawing/2014/main" id="{4582BF38-E3DA-62A3-70C5-95700AAFAA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1008"/>
              <a:ext cx="192" cy="192"/>
              <a:chOff x="960" y="1392"/>
              <a:chExt cx="192" cy="192"/>
            </a:xfrm>
          </p:grpSpPr>
          <p:sp>
            <p:nvSpPr>
              <p:cNvPr id="6152" name="Line 50">
                <a:extLst>
                  <a:ext uri="{FF2B5EF4-FFF2-40B4-BE49-F238E27FC236}">
                    <a16:creationId xmlns:a16="http://schemas.microsoft.com/office/drawing/2014/main" id="{A25ABC42-6E02-9B3A-D92D-AEF8941563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3" name="Line 51">
                <a:extLst>
                  <a:ext uri="{FF2B5EF4-FFF2-40B4-BE49-F238E27FC236}">
                    <a16:creationId xmlns:a16="http://schemas.microsoft.com/office/drawing/2014/main" id="{E2E3D4B6-2992-7640-3450-CAF93A9EEA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1392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52">
              <a:extLst>
                <a:ext uri="{FF2B5EF4-FFF2-40B4-BE49-F238E27FC236}">
                  <a16:creationId xmlns:a16="http://schemas.microsoft.com/office/drawing/2014/main" id="{5C23E650-5731-B7D2-1F06-16FDC74EC0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2" y="3264"/>
              <a:ext cx="192" cy="192"/>
              <a:chOff x="960" y="1392"/>
              <a:chExt cx="192" cy="192"/>
            </a:xfrm>
          </p:grpSpPr>
          <p:sp>
            <p:nvSpPr>
              <p:cNvPr id="6155" name="Line 53">
                <a:extLst>
                  <a:ext uri="{FF2B5EF4-FFF2-40B4-BE49-F238E27FC236}">
                    <a16:creationId xmlns:a16="http://schemas.microsoft.com/office/drawing/2014/main" id="{3EF86E87-6B33-24C2-5554-6C1232BE9D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0" y="1488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" name="Line 54">
                <a:extLst>
                  <a:ext uri="{FF2B5EF4-FFF2-40B4-BE49-F238E27FC236}">
                    <a16:creationId xmlns:a16="http://schemas.microsoft.com/office/drawing/2014/main" id="{6600ADC4-C8FB-ABC4-D997-307E48995F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6" y="1392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57" name="Line 56">
              <a:extLst>
                <a:ext uri="{FF2B5EF4-FFF2-40B4-BE49-F238E27FC236}">
                  <a16:creationId xmlns:a16="http://schemas.microsoft.com/office/drawing/2014/main" id="{2EE352AF-81B1-DE7A-60F7-17E9B5E8D5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2160"/>
              <a:ext cx="240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Line 57">
              <a:extLst>
                <a:ext uri="{FF2B5EF4-FFF2-40B4-BE49-F238E27FC236}">
                  <a16:creationId xmlns:a16="http://schemas.microsoft.com/office/drawing/2014/main" id="{67BAE7F7-79CF-6C20-246D-3F7B4F8C0C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2160"/>
              <a:ext cx="144" cy="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Line 58">
              <a:extLst>
                <a:ext uri="{FF2B5EF4-FFF2-40B4-BE49-F238E27FC236}">
                  <a16:creationId xmlns:a16="http://schemas.microsoft.com/office/drawing/2014/main" id="{44DFA93E-DC7A-5518-7978-8029137A19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3360"/>
              <a:ext cx="240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59">
              <a:extLst>
                <a:ext uri="{FF2B5EF4-FFF2-40B4-BE49-F238E27FC236}">
                  <a16:creationId xmlns:a16="http://schemas.microsoft.com/office/drawing/2014/main" id="{540214AE-6D08-D81E-B823-572ADD90FE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360"/>
              <a:ext cx="240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Line 62">
              <a:extLst>
                <a:ext uri="{FF2B5EF4-FFF2-40B4-BE49-F238E27FC236}">
                  <a16:creationId xmlns:a16="http://schemas.microsoft.com/office/drawing/2014/main" id="{45636CDA-2C47-C943-24EA-07B574F3D7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360"/>
              <a:ext cx="144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WordArt 63">
              <a:extLst>
                <a:ext uri="{FF2B5EF4-FFF2-40B4-BE49-F238E27FC236}">
                  <a16:creationId xmlns:a16="http://schemas.microsoft.com/office/drawing/2014/main" id="{BACCD1DF-CD01-0051-0157-5464BF9EB16B}"/>
                </a:ext>
              </a:extLst>
            </p:cNvPr>
            <p:cNvSpPr>
              <a:spLocks noTextEdit="1"/>
            </p:cNvSpPr>
            <p:nvPr/>
          </p:nvSpPr>
          <p:spPr>
            <a:xfrm>
              <a:off x="1584" y="768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2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5</a:t>
              </a:r>
            </a:p>
          </p:txBody>
        </p:sp>
        <p:sp>
          <p:nvSpPr>
            <p:cNvPr id="6218" name="WordArt 64">
              <a:extLst>
                <a:ext uri="{FF2B5EF4-FFF2-40B4-BE49-F238E27FC236}">
                  <a16:creationId xmlns:a16="http://schemas.microsoft.com/office/drawing/2014/main" id="{8D7ED860-F2A8-740E-6A6D-3A6DEE654C3C}"/>
                </a:ext>
              </a:extLst>
            </p:cNvPr>
            <p:cNvSpPr>
              <a:spLocks noTextEdit="1"/>
            </p:cNvSpPr>
            <p:nvPr/>
          </p:nvSpPr>
          <p:spPr>
            <a:xfrm>
              <a:off x="1584" y="1824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5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7</a:t>
              </a:r>
            </a:p>
          </p:txBody>
        </p:sp>
        <p:sp>
          <p:nvSpPr>
            <p:cNvPr id="6219" name="WordArt 65">
              <a:extLst>
                <a:ext uri="{FF2B5EF4-FFF2-40B4-BE49-F238E27FC236}">
                  <a16:creationId xmlns:a16="http://schemas.microsoft.com/office/drawing/2014/main" id="{630C025A-0861-FE45-86DB-2397677F662B}"/>
                </a:ext>
              </a:extLst>
            </p:cNvPr>
            <p:cNvSpPr>
              <a:spLocks noTextEdit="1"/>
            </p:cNvSpPr>
            <p:nvPr/>
          </p:nvSpPr>
          <p:spPr>
            <a:xfrm>
              <a:off x="1632" y="3072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2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5</a:t>
              </a:r>
            </a:p>
          </p:txBody>
        </p:sp>
        <p:sp>
          <p:nvSpPr>
            <p:cNvPr id="6220" name="WordArt 66">
              <a:extLst>
                <a:ext uri="{FF2B5EF4-FFF2-40B4-BE49-F238E27FC236}">
                  <a16:creationId xmlns:a16="http://schemas.microsoft.com/office/drawing/2014/main" id="{44C17A56-6357-FD97-4778-92AE2CA12F74}"/>
                </a:ext>
              </a:extLst>
            </p:cNvPr>
            <p:cNvSpPr>
              <a:spLocks noTextEdit="1"/>
            </p:cNvSpPr>
            <p:nvPr/>
          </p:nvSpPr>
          <p:spPr>
            <a:xfrm>
              <a:off x="2208" y="3072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1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3</a:t>
              </a:r>
            </a:p>
          </p:txBody>
        </p:sp>
        <p:sp>
          <p:nvSpPr>
            <p:cNvPr id="6166" name="WordArt 67">
              <a:extLst>
                <a:ext uri="{FF2B5EF4-FFF2-40B4-BE49-F238E27FC236}">
                  <a16:creationId xmlns:a16="http://schemas.microsoft.com/office/drawing/2014/main" id="{85181AB1-C214-F1E4-807B-91D0FD45A16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912" y="960"/>
              <a:ext cx="96" cy="2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7" name="WordArt 68">
              <a:extLst>
                <a:ext uri="{FF2B5EF4-FFF2-40B4-BE49-F238E27FC236}">
                  <a16:creationId xmlns:a16="http://schemas.microsoft.com/office/drawing/2014/main" id="{C6D9F3B8-05AD-222D-5446-A7A5CD73C7A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008" y="2016"/>
              <a:ext cx="96" cy="2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8" name="WordArt 69">
              <a:extLst>
                <a:ext uri="{FF2B5EF4-FFF2-40B4-BE49-F238E27FC236}">
                  <a16:creationId xmlns:a16="http://schemas.microsoft.com/office/drawing/2014/main" id="{9984B212-F7B0-B2AB-1D9F-8D306A829EFB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960" y="3216"/>
              <a:ext cx="96" cy="2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224" name="AutoShape 70">
              <a:extLst>
                <a:ext uri="{FF2B5EF4-FFF2-40B4-BE49-F238E27FC236}">
                  <a16:creationId xmlns:a16="http://schemas.microsoft.com/office/drawing/2014/main" id="{2C63BC86-06A0-B5F4-767D-1E19E1522DC9}"/>
                </a:ext>
              </a:extLst>
            </p:cNvPr>
            <p:cNvSpPr/>
            <p:nvPr/>
          </p:nvSpPr>
          <p:spPr>
            <a:xfrm>
              <a:off x="1488" y="2976"/>
              <a:ext cx="960" cy="816"/>
            </a:xfrm>
            <a:prstGeom prst="bracketPair">
              <a:avLst>
                <a:gd name="adj" fmla="val 16667"/>
              </a:avLst>
            </a:prstGeom>
            <a:noFill/>
            <a:ln w="28575" cap="flat" cmpd="sng">
              <a:solidFill>
                <a:srgbClr val="008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noProof="1">
                <a:ln>
                  <a:solidFill>
                    <a:schemeClr val="tx1"/>
                  </a:solidFill>
                </a:ln>
              </a:endParaRPr>
            </a:p>
          </p:txBody>
        </p:sp>
      </p:grpSp>
      <p:grpSp>
        <p:nvGrpSpPr>
          <p:cNvPr id="45158" name="Group 102">
            <a:extLst>
              <a:ext uri="{FF2B5EF4-FFF2-40B4-BE49-F238E27FC236}">
                <a16:creationId xmlns:a16="http://schemas.microsoft.com/office/drawing/2014/main" id="{84F6C737-AFEF-8897-2D3C-E69160FF5A6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1371600"/>
            <a:ext cx="1905000" cy="1143000"/>
            <a:chOff x="1536" y="864"/>
            <a:chExt cx="912" cy="720"/>
          </a:xfrm>
        </p:grpSpPr>
        <p:sp>
          <p:nvSpPr>
            <p:cNvPr id="9" name="Line 55">
              <a:extLst>
                <a:ext uri="{FF2B5EF4-FFF2-40B4-BE49-F238E27FC236}">
                  <a16:creationId xmlns:a16="http://schemas.microsoft.com/office/drawing/2014/main" id="{BF703D4C-C808-73F4-6EF0-C6712EC65B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200"/>
              <a:ext cx="240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" name="Group 74">
              <a:extLst>
                <a:ext uri="{FF2B5EF4-FFF2-40B4-BE49-F238E27FC236}">
                  <a16:creationId xmlns:a16="http://schemas.microsoft.com/office/drawing/2014/main" id="{F11A9579-77B2-88C0-887C-2F897EE4F8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1152"/>
              <a:ext cx="192" cy="96"/>
              <a:chOff x="1536" y="1152"/>
              <a:chExt cx="192" cy="96"/>
            </a:xfrm>
          </p:grpSpPr>
          <p:sp>
            <p:nvSpPr>
              <p:cNvPr id="6173" name="Line 72">
                <a:extLst>
                  <a:ext uri="{FF2B5EF4-FFF2-40B4-BE49-F238E27FC236}">
                    <a16:creationId xmlns:a16="http://schemas.microsoft.com/office/drawing/2014/main" id="{54EC05B3-3F8A-AE25-3DA0-68CF91137F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152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4" name="Line 73">
                <a:extLst>
                  <a:ext uri="{FF2B5EF4-FFF2-40B4-BE49-F238E27FC236}">
                    <a16:creationId xmlns:a16="http://schemas.microsoft.com/office/drawing/2014/main" id="{E8628565-9EE6-CD68-EDF7-CA284A18D9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248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75" name="WordArt 100">
              <a:extLst>
                <a:ext uri="{FF2B5EF4-FFF2-40B4-BE49-F238E27FC236}">
                  <a16:creationId xmlns:a16="http://schemas.microsoft.com/office/drawing/2014/main" id="{C814713D-B18C-0243-EBA2-E0272AD7325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968" y="1104"/>
              <a:ext cx="192" cy="4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endParaRPr lang="en-US" sz="20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1" name="WordArt 101">
              <a:extLst>
                <a:ext uri="{FF2B5EF4-FFF2-40B4-BE49-F238E27FC236}">
                  <a16:creationId xmlns:a16="http://schemas.microsoft.com/office/drawing/2014/main" id="{86959087-DE6A-C47C-0372-9F3A44AE2F9B}"/>
                </a:ext>
              </a:extLst>
            </p:cNvPr>
            <p:cNvSpPr>
              <a:spLocks noTextEdit="1"/>
            </p:cNvSpPr>
            <p:nvPr/>
          </p:nvSpPr>
          <p:spPr>
            <a:xfrm>
              <a:off x="2256" y="864"/>
              <a:ext cx="129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2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5</a:t>
              </a:r>
            </a:p>
          </p:txBody>
        </p:sp>
      </p:grpSp>
      <p:grpSp>
        <p:nvGrpSpPr>
          <p:cNvPr id="45164" name="Group 108">
            <a:extLst>
              <a:ext uri="{FF2B5EF4-FFF2-40B4-BE49-F238E27FC236}">
                <a16:creationId xmlns:a16="http://schemas.microsoft.com/office/drawing/2014/main" id="{7AAAD3C3-57E0-028C-EA8B-A7E819FA9A7A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971800"/>
            <a:ext cx="1162050" cy="990600"/>
            <a:chOff x="3120" y="1872"/>
            <a:chExt cx="732" cy="624"/>
          </a:xfrm>
        </p:grpSpPr>
        <p:sp>
          <p:nvSpPr>
            <p:cNvPr id="6178" name="Line 61">
              <a:extLst>
                <a:ext uri="{FF2B5EF4-FFF2-40B4-BE49-F238E27FC236}">
                  <a16:creationId xmlns:a16="http://schemas.microsoft.com/office/drawing/2014/main" id="{E2EC6EC6-9084-B2AC-1C21-597F0DC754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2208"/>
              <a:ext cx="288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79" name="Group 94">
              <a:extLst>
                <a:ext uri="{FF2B5EF4-FFF2-40B4-BE49-F238E27FC236}">
                  <a16:creationId xmlns:a16="http://schemas.microsoft.com/office/drawing/2014/main" id="{E2D2F3CB-63DF-5016-BEB1-AB302330C1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0" y="2160"/>
              <a:ext cx="192" cy="96"/>
              <a:chOff x="1536" y="1152"/>
              <a:chExt cx="192" cy="96"/>
            </a:xfrm>
          </p:grpSpPr>
          <p:sp>
            <p:nvSpPr>
              <p:cNvPr id="6180" name="Line 95">
                <a:extLst>
                  <a:ext uri="{FF2B5EF4-FFF2-40B4-BE49-F238E27FC236}">
                    <a16:creationId xmlns:a16="http://schemas.microsoft.com/office/drawing/2014/main" id="{51295657-4790-68C1-4360-1696C7FDEA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152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1" name="Line 96">
                <a:extLst>
                  <a:ext uri="{FF2B5EF4-FFF2-40B4-BE49-F238E27FC236}">
                    <a16:creationId xmlns:a16="http://schemas.microsoft.com/office/drawing/2014/main" id="{F7B8927D-C5D8-AC75-A092-85E455EC85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248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WordArt 105">
              <a:extLst>
                <a:ext uri="{FF2B5EF4-FFF2-40B4-BE49-F238E27FC236}">
                  <a16:creationId xmlns:a16="http://schemas.microsoft.com/office/drawing/2014/main" id="{236B83C4-2F02-6310-5A44-EFD6CA2D5910}"/>
                </a:ext>
              </a:extLst>
            </p:cNvPr>
            <p:cNvSpPr>
              <a:spLocks noTextEdit="1"/>
            </p:cNvSpPr>
            <p:nvPr/>
          </p:nvSpPr>
          <p:spPr>
            <a:xfrm>
              <a:off x="3552" y="1872"/>
              <a:ext cx="30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23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 7</a:t>
              </a:r>
            </a:p>
          </p:txBody>
        </p:sp>
      </p:grpSp>
      <p:grpSp>
        <p:nvGrpSpPr>
          <p:cNvPr id="45163" name="Group 107">
            <a:extLst>
              <a:ext uri="{FF2B5EF4-FFF2-40B4-BE49-F238E27FC236}">
                <a16:creationId xmlns:a16="http://schemas.microsoft.com/office/drawing/2014/main" id="{20F12104-51F0-D838-67CD-ED681F583D49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3048000"/>
            <a:ext cx="2209800" cy="990600"/>
            <a:chOff x="1536" y="1920"/>
            <a:chExt cx="1392" cy="624"/>
          </a:xfrm>
        </p:grpSpPr>
        <p:sp>
          <p:nvSpPr>
            <p:cNvPr id="13" name="Line 47">
              <a:extLst>
                <a:ext uri="{FF2B5EF4-FFF2-40B4-BE49-F238E27FC236}">
                  <a16:creationId xmlns:a16="http://schemas.microsoft.com/office/drawing/2014/main" id="{285A57A3-75EC-8BCE-B80A-AFA307A91A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2256"/>
              <a:ext cx="192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Line 60">
              <a:extLst>
                <a:ext uri="{FF2B5EF4-FFF2-40B4-BE49-F238E27FC236}">
                  <a16:creationId xmlns:a16="http://schemas.microsoft.com/office/drawing/2014/main" id="{8F4ACCE9-0F96-A592-9ABC-225465DD99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256"/>
              <a:ext cx="288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86" name="Group 91">
              <a:extLst>
                <a:ext uri="{FF2B5EF4-FFF2-40B4-BE49-F238E27FC236}">
                  <a16:creationId xmlns:a16="http://schemas.microsoft.com/office/drawing/2014/main" id="{2D46D59C-35C4-491C-D227-93626CD944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2208"/>
              <a:ext cx="192" cy="96"/>
              <a:chOff x="1536" y="1152"/>
              <a:chExt cx="192" cy="96"/>
            </a:xfrm>
          </p:grpSpPr>
          <p:sp>
            <p:nvSpPr>
              <p:cNvPr id="6187" name="Line 92">
                <a:extLst>
                  <a:ext uri="{FF2B5EF4-FFF2-40B4-BE49-F238E27FC236}">
                    <a16:creationId xmlns:a16="http://schemas.microsoft.com/office/drawing/2014/main" id="{FB9D5BD0-439D-B88A-64E7-E6069B30EC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152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8" name="Line 93">
                <a:extLst>
                  <a:ext uri="{FF2B5EF4-FFF2-40B4-BE49-F238E27FC236}">
                    <a16:creationId xmlns:a16="http://schemas.microsoft.com/office/drawing/2014/main" id="{0B55FC45-2B38-8D44-AB30-6EAAB6686C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248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90" name="WordArt 103">
              <a:extLst>
                <a:ext uri="{FF2B5EF4-FFF2-40B4-BE49-F238E27FC236}">
                  <a16:creationId xmlns:a16="http://schemas.microsoft.com/office/drawing/2014/main" id="{C6F072B0-C2F0-CCCC-AFD3-4C150CA31E7C}"/>
                </a:ext>
              </a:extLst>
            </p:cNvPr>
            <p:cNvSpPr>
              <a:spLocks noTextEdit="1"/>
            </p:cNvSpPr>
            <p:nvPr/>
          </p:nvSpPr>
          <p:spPr>
            <a:xfrm>
              <a:off x="1920" y="1920"/>
              <a:ext cx="30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28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 7</a:t>
              </a:r>
            </a:p>
          </p:txBody>
        </p:sp>
        <p:sp>
          <p:nvSpPr>
            <p:cNvPr id="6191" name="WordArt 104">
              <a:extLst>
                <a:ext uri="{FF2B5EF4-FFF2-40B4-BE49-F238E27FC236}">
                  <a16:creationId xmlns:a16="http://schemas.microsoft.com/office/drawing/2014/main" id="{2CB537D9-36B6-85D4-CC17-68E0F064B8C8}"/>
                </a:ext>
              </a:extLst>
            </p:cNvPr>
            <p:cNvSpPr>
              <a:spLocks noTextEdit="1"/>
            </p:cNvSpPr>
            <p:nvPr/>
          </p:nvSpPr>
          <p:spPr>
            <a:xfrm>
              <a:off x="2688" y="1920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5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7</a:t>
              </a:r>
            </a:p>
          </p:txBody>
        </p:sp>
        <p:sp>
          <p:nvSpPr>
            <p:cNvPr id="14" name="Line 106">
              <a:extLst>
                <a:ext uri="{FF2B5EF4-FFF2-40B4-BE49-F238E27FC236}">
                  <a16:creationId xmlns:a16="http://schemas.microsoft.com/office/drawing/2014/main" id="{44697326-8BE1-F54A-E16C-8A3B0F2706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256"/>
              <a:ext cx="288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176" name="Group 120">
            <a:extLst>
              <a:ext uri="{FF2B5EF4-FFF2-40B4-BE49-F238E27FC236}">
                <a16:creationId xmlns:a16="http://schemas.microsoft.com/office/drawing/2014/main" id="{739EC01F-D26A-2B21-8F6D-258B7C871C97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5105400"/>
            <a:ext cx="1543050" cy="990600"/>
            <a:chOff x="3984" y="3216"/>
            <a:chExt cx="972" cy="624"/>
          </a:xfrm>
        </p:grpSpPr>
        <p:sp>
          <p:nvSpPr>
            <p:cNvPr id="6193" name="Line 80">
              <a:extLst>
                <a:ext uri="{FF2B5EF4-FFF2-40B4-BE49-F238E27FC236}">
                  <a16:creationId xmlns:a16="http://schemas.microsoft.com/office/drawing/2014/main" id="{B24DDE5F-26DC-AEC9-AD12-C45370525A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3504"/>
              <a:ext cx="192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4" name="Line 84">
              <a:extLst>
                <a:ext uri="{FF2B5EF4-FFF2-40B4-BE49-F238E27FC236}">
                  <a16:creationId xmlns:a16="http://schemas.microsoft.com/office/drawing/2014/main" id="{77E35CA2-38C4-48D8-6C1A-C33B52602D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3504"/>
              <a:ext cx="288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95" name="Group 97">
              <a:extLst>
                <a:ext uri="{FF2B5EF4-FFF2-40B4-BE49-F238E27FC236}">
                  <a16:creationId xmlns:a16="http://schemas.microsoft.com/office/drawing/2014/main" id="{71A0F432-09B8-67DF-C1AC-1058323569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4" y="3408"/>
              <a:ext cx="192" cy="96"/>
              <a:chOff x="1536" y="1152"/>
              <a:chExt cx="192" cy="96"/>
            </a:xfrm>
          </p:grpSpPr>
          <p:sp>
            <p:nvSpPr>
              <p:cNvPr id="6196" name="Line 98">
                <a:extLst>
                  <a:ext uri="{FF2B5EF4-FFF2-40B4-BE49-F238E27FC236}">
                    <a16:creationId xmlns:a16="http://schemas.microsoft.com/office/drawing/2014/main" id="{AF5EF676-B33F-CAEF-004C-8DAE498CC7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152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7" name="Line 99">
                <a:extLst>
                  <a:ext uri="{FF2B5EF4-FFF2-40B4-BE49-F238E27FC236}">
                    <a16:creationId xmlns:a16="http://schemas.microsoft.com/office/drawing/2014/main" id="{9B68D787-C0CC-ED1E-03B7-0432A1A934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248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98" name="WordArt 112">
              <a:extLst>
                <a:ext uri="{FF2B5EF4-FFF2-40B4-BE49-F238E27FC236}">
                  <a16:creationId xmlns:a16="http://schemas.microsoft.com/office/drawing/2014/main" id="{240B1A37-CC6C-4FCB-393D-5A3F9624B07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176" y="3360"/>
              <a:ext cx="162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 panose="020B0A04020102020204" pitchFamily="34" charset="0"/>
                </a:rPr>
                <a:t> 1</a:t>
              </a:r>
            </a:p>
          </p:txBody>
        </p:sp>
        <p:sp>
          <p:nvSpPr>
            <p:cNvPr id="6184" name="WordArt 113">
              <a:extLst>
                <a:ext uri="{FF2B5EF4-FFF2-40B4-BE49-F238E27FC236}">
                  <a16:creationId xmlns:a16="http://schemas.microsoft.com/office/drawing/2014/main" id="{8800C9DB-D79E-6F7A-DF6E-074FC3E2CE17}"/>
                </a:ext>
              </a:extLst>
            </p:cNvPr>
            <p:cNvSpPr>
              <a:spLocks noTextEdit="1"/>
            </p:cNvSpPr>
            <p:nvPr/>
          </p:nvSpPr>
          <p:spPr>
            <a:xfrm>
              <a:off x="4656" y="3216"/>
              <a:ext cx="30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11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15</a:t>
              </a:r>
            </a:p>
          </p:txBody>
        </p:sp>
      </p:grpSp>
      <p:grpSp>
        <p:nvGrpSpPr>
          <p:cNvPr id="45177" name="Group 121">
            <a:extLst>
              <a:ext uri="{FF2B5EF4-FFF2-40B4-BE49-F238E27FC236}">
                <a16:creationId xmlns:a16="http://schemas.microsoft.com/office/drawing/2014/main" id="{9AD505FF-4323-6506-F072-FE2A37C73B46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5105400"/>
            <a:ext cx="990600" cy="990600"/>
            <a:chOff x="5040" y="3216"/>
            <a:chExt cx="624" cy="624"/>
          </a:xfrm>
        </p:grpSpPr>
        <p:sp>
          <p:nvSpPr>
            <p:cNvPr id="6201" name="Line 83">
              <a:extLst>
                <a:ext uri="{FF2B5EF4-FFF2-40B4-BE49-F238E27FC236}">
                  <a16:creationId xmlns:a16="http://schemas.microsoft.com/office/drawing/2014/main" id="{585FC969-874A-798E-B456-859405BB6B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0" y="3504"/>
              <a:ext cx="384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02" name="Group 85">
              <a:extLst>
                <a:ext uri="{FF2B5EF4-FFF2-40B4-BE49-F238E27FC236}">
                  <a16:creationId xmlns:a16="http://schemas.microsoft.com/office/drawing/2014/main" id="{156195E4-6028-EFE9-8421-A60A093A71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40" y="3456"/>
              <a:ext cx="192" cy="96"/>
              <a:chOff x="1536" y="1152"/>
              <a:chExt cx="192" cy="96"/>
            </a:xfrm>
          </p:grpSpPr>
          <p:sp>
            <p:nvSpPr>
              <p:cNvPr id="6203" name="Line 86">
                <a:extLst>
                  <a:ext uri="{FF2B5EF4-FFF2-40B4-BE49-F238E27FC236}">
                    <a16:creationId xmlns:a16="http://schemas.microsoft.com/office/drawing/2014/main" id="{FC3356E5-CCD3-3360-DF0C-AF6650B988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152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4" name="Line 87">
                <a:extLst>
                  <a:ext uri="{FF2B5EF4-FFF2-40B4-BE49-F238E27FC236}">
                    <a16:creationId xmlns:a16="http://schemas.microsoft.com/office/drawing/2014/main" id="{F8326B68-D32C-C086-2030-7497525FB4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248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77" name="WordArt 114">
              <a:extLst>
                <a:ext uri="{FF2B5EF4-FFF2-40B4-BE49-F238E27FC236}">
                  <a16:creationId xmlns:a16="http://schemas.microsoft.com/office/drawing/2014/main" id="{790F2954-05AB-44A6-F4AF-D3156F8C607C}"/>
                </a:ext>
              </a:extLst>
            </p:cNvPr>
            <p:cNvSpPr>
              <a:spLocks noTextEdit="1"/>
            </p:cNvSpPr>
            <p:nvPr/>
          </p:nvSpPr>
          <p:spPr>
            <a:xfrm>
              <a:off x="5328" y="3216"/>
              <a:ext cx="30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 4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15</a:t>
              </a:r>
            </a:p>
          </p:txBody>
        </p:sp>
      </p:grpSp>
      <p:grpSp>
        <p:nvGrpSpPr>
          <p:cNvPr id="45175" name="Group 119">
            <a:extLst>
              <a:ext uri="{FF2B5EF4-FFF2-40B4-BE49-F238E27FC236}">
                <a16:creationId xmlns:a16="http://schemas.microsoft.com/office/drawing/2014/main" id="{933AD55E-DD84-D093-F9B3-09C746369F8A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876800"/>
            <a:ext cx="2743200" cy="1295400"/>
            <a:chOff x="2208" y="3072"/>
            <a:chExt cx="1728" cy="816"/>
          </a:xfrm>
        </p:grpSpPr>
        <p:grpSp>
          <p:nvGrpSpPr>
            <p:cNvPr id="6207" name="Group 76">
              <a:extLst>
                <a:ext uri="{FF2B5EF4-FFF2-40B4-BE49-F238E27FC236}">
                  <a16:creationId xmlns:a16="http://schemas.microsoft.com/office/drawing/2014/main" id="{05E27B19-165A-9D6B-A0A1-07610576C9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3408"/>
              <a:ext cx="192" cy="96"/>
              <a:chOff x="1536" y="1152"/>
              <a:chExt cx="192" cy="96"/>
            </a:xfrm>
          </p:grpSpPr>
          <p:sp>
            <p:nvSpPr>
              <p:cNvPr id="6208" name="Line 77">
                <a:extLst>
                  <a:ext uri="{FF2B5EF4-FFF2-40B4-BE49-F238E27FC236}">
                    <a16:creationId xmlns:a16="http://schemas.microsoft.com/office/drawing/2014/main" id="{5E14A3A8-7700-0C77-E7FA-0A2E888337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152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9" name="Line 78">
                <a:extLst>
                  <a:ext uri="{FF2B5EF4-FFF2-40B4-BE49-F238E27FC236}">
                    <a16:creationId xmlns:a16="http://schemas.microsoft.com/office/drawing/2014/main" id="{9D8BED8F-96F1-4D4C-A7AE-0A88F45714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248"/>
                <a:ext cx="192" cy="0"/>
              </a:xfrm>
              <a:prstGeom prst="line">
                <a:avLst/>
              </a:prstGeom>
              <a:noFill/>
              <a:ln w="5715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10" name="Line 81">
              <a:extLst>
                <a:ext uri="{FF2B5EF4-FFF2-40B4-BE49-F238E27FC236}">
                  <a16:creationId xmlns:a16="http://schemas.microsoft.com/office/drawing/2014/main" id="{5AC05810-B39D-5D3F-19C1-6B8BC1E532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504"/>
              <a:ext cx="192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1" name="Line 89">
              <a:extLst>
                <a:ext uri="{FF2B5EF4-FFF2-40B4-BE49-F238E27FC236}">
                  <a16:creationId xmlns:a16="http://schemas.microsoft.com/office/drawing/2014/main" id="{9FF29406-6234-E9DB-4201-1DB1C18992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3504"/>
              <a:ext cx="288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2" name="Line 90">
              <a:extLst>
                <a:ext uri="{FF2B5EF4-FFF2-40B4-BE49-F238E27FC236}">
                  <a16:creationId xmlns:a16="http://schemas.microsoft.com/office/drawing/2014/main" id="{D06013BF-33A2-1482-751C-838F91283F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3504"/>
              <a:ext cx="288" cy="0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3" name="WordArt 109">
              <a:extLst>
                <a:ext uri="{FF2B5EF4-FFF2-40B4-BE49-F238E27FC236}">
                  <a16:creationId xmlns:a16="http://schemas.microsoft.com/office/drawing/2014/main" id="{7DC25EFD-4E6D-94A7-9229-49AA5D6B4BC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2544" y="3360"/>
              <a:ext cx="108" cy="2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6167" name="WordArt 110">
              <a:extLst>
                <a:ext uri="{FF2B5EF4-FFF2-40B4-BE49-F238E27FC236}">
                  <a16:creationId xmlns:a16="http://schemas.microsoft.com/office/drawing/2014/main" id="{F4D6D75C-9857-B98B-5C38-AA4D5C2D22ED}"/>
                </a:ext>
              </a:extLst>
            </p:cNvPr>
            <p:cNvSpPr>
              <a:spLocks noTextEdit="1"/>
            </p:cNvSpPr>
            <p:nvPr/>
          </p:nvSpPr>
          <p:spPr>
            <a:xfrm>
              <a:off x="3024" y="3216"/>
              <a:ext cx="30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 6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15</a:t>
              </a:r>
            </a:p>
          </p:txBody>
        </p:sp>
        <p:sp>
          <p:nvSpPr>
            <p:cNvPr id="6168" name="WordArt 111">
              <a:extLst>
                <a:ext uri="{FF2B5EF4-FFF2-40B4-BE49-F238E27FC236}">
                  <a16:creationId xmlns:a16="http://schemas.microsoft.com/office/drawing/2014/main" id="{083DBA09-9A61-8D6F-6A5F-E17BEB7D9B04}"/>
                </a:ext>
              </a:extLst>
            </p:cNvPr>
            <p:cNvSpPr>
              <a:spLocks noTextEdit="1"/>
            </p:cNvSpPr>
            <p:nvPr/>
          </p:nvSpPr>
          <p:spPr>
            <a:xfrm>
              <a:off x="3600" y="3216"/>
              <a:ext cx="30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 5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15</a:t>
              </a:r>
            </a:p>
          </p:txBody>
        </p:sp>
        <p:sp>
          <p:nvSpPr>
            <p:cNvPr id="6216" name="Line 115">
              <a:extLst>
                <a:ext uri="{FF2B5EF4-FFF2-40B4-BE49-F238E27FC236}">
                  <a16:creationId xmlns:a16="http://schemas.microsoft.com/office/drawing/2014/main" id="{AC2531B3-BEF5-4B3E-3606-898BD4E36F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3504"/>
              <a:ext cx="192" cy="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7" name="Line 116">
              <a:extLst>
                <a:ext uri="{FF2B5EF4-FFF2-40B4-BE49-F238E27FC236}">
                  <a16:creationId xmlns:a16="http://schemas.microsoft.com/office/drawing/2014/main" id="{042C08E5-01A0-6E4D-A999-074C26F17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3408"/>
              <a:ext cx="0" cy="192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AutoShape 117">
              <a:extLst>
                <a:ext uri="{FF2B5EF4-FFF2-40B4-BE49-F238E27FC236}">
                  <a16:creationId xmlns:a16="http://schemas.microsoft.com/office/drawing/2014/main" id="{0AE061C8-B0A7-37E6-68B2-A3A62CA6C4B1}"/>
                </a:ext>
              </a:extLst>
            </p:cNvPr>
            <p:cNvSpPr/>
            <p:nvPr/>
          </p:nvSpPr>
          <p:spPr>
            <a:xfrm>
              <a:off x="2976" y="3072"/>
              <a:ext cx="960" cy="816"/>
            </a:xfrm>
            <a:prstGeom prst="bracketPair">
              <a:avLst>
                <a:gd name="adj" fmla="val 16667"/>
              </a:avLst>
            </a:prstGeom>
            <a:noFill/>
            <a:ln w="28575">
              <a:noFill/>
            </a:ln>
          </p:spPr>
          <p:txBody>
            <a:bodyPr wrap="none" anchor="ctr"/>
            <a:lstStyle/>
            <a:p>
              <a:endParaRPr noProof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endParaRPr>
            </a:p>
          </p:txBody>
        </p:sp>
        <p:sp>
          <p:nvSpPr>
            <p:cNvPr id="6172" name="AutoShape 118">
              <a:extLst>
                <a:ext uri="{FF2B5EF4-FFF2-40B4-BE49-F238E27FC236}">
                  <a16:creationId xmlns:a16="http://schemas.microsoft.com/office/drawing/2014/main" id="{28238D12-21CD-7988-67D2-2DC18B023617}"/>
                </a:ext>
              </a:extLst>
            </p:cNvPr>
            <p:cNvSpPr/>
            <p:nvPr/>
          </p:nvSpPr>
          <p:spPr>
            <a:xfrm>
              <a:off x="2976" y="3120"/>
              <a:ext cx="960" cy="768"/>
            </a:xfrm>
            <a:prstGeom prst="bracketPair">
              <a:avLst>
                <a:gd name="adj" fmla="val 16667"/>
              </a:avLst>
            </a:prstGeom>
            <a:noFill/>
            <a:ln w="38100" cap="flat" cmpd="sng">
              <a:solidFill>
                <a:srgbClr val="339933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noProof="1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154" name="WordArt 101">
            <a:extLst>
              <a:ext uri="{FF2B5EF4-FFF2-40B4-BE49-F238E27FC236}">
                <a16:creationId xmlns:a16="http://schemas.microsoft.com/office/drawing/2014/main" id="{1E484497-C783-972D-4DD4-B157D4D12647}"/>
              </a:ext>
            </a:extLst>
          </p:cNvPr>
          <p:cNvSpPr>
            <a:spLocks noTextEdit="1"/>
          </p:cNvSpPr>
          <p:nvPr/>
        </p:nvSpPr>
        <p:spPr>
          <a:xfrm>
            <a:off x="2767013" y="1374775"/>
            <a:ext cx="461962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2800" noProof="1"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 Black" panose="020B0A04020102020204" charset="0"/>
                <a:ea typeface="Arial Black" panose="020B0A04020102020204" charset="0"/>
              </a:rPr>
              <a:t>15</a:t>
            </a:r>
          </a:p>
          <a:p>
            <a:pPr algn="ctr" eaLnBrk="0" hangingPunct="0"/>
            <a:r>
              <a:rPr lang="en-US" sz="2800" noProof="1"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 Black" panose="020B0A04020102020204" charset="0"/>
                <a:ea typeface="Arial Black" panose="020B0A04020102020204" charset="0"/>
              </a:rPr>
              <a:t>5</a:t>
            </a:r>
          </a:p>
        </p:txBody>
      </p:sp>
      <p:sp>
        <p:nvSpPr>
          <p:cNvPr id="83" name="Line 55">
            <a:extLst>
              <a:ext uri="{FF2B5EF4-FFF2-40B4-BE49-F238E27FC236}">
                <a16:creationId xmlns:a16="http://schemas.microsoft.com/office/drawing/2014/main" id="{0F77FF73-21AE-6F19-543B-0DEFC5EDA1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06700" y="1857375"/>
            <a:ext cx="3810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" name="Line 55">
            <a:extLst>
              <a:ext uri="{FF2B5EF4-FFF2-40B4-BE49-F238E27FC236}">
                <a16:creationId xmlns:a16="http://schemas.microsoft.com/office/drawing/2014/main" id="{92C435C1-3E1C-E988-3080-15DFBF5C8B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8663" y="1857375"/>
            <a:ext cx="3810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" name="Line 55">
            <a:extLst>
              <a:ext uri="{FF2B5EF4-FFF2-40B4-BE49-F238E27FC236}">
                <a16:creationId xmlns:a16="http://schemas.microsoft.com/office/drawing/2014/main" id="{408AFD4F-BD22-BADF-7E2D-24588F55E7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8525" y="1724025"/>
            <a:ext cx="0" cy="2667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" name="Line 72">
            <a:extLst>
              <a:ext uri="{FF2B5EF4-FFF2-40B4-BE49-F238E27FC236}">
                <a16:creationId xmlns:a16="http://schemas.microsoft.com/office/drawing/2014/main" id="{29846C4B-EC73-5DC8-E303-8601166C12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8963" y="1828800"/>
            <a:ext cx="401637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" name="Line 73">
            <a:extLst>
              <a:ext uri="{FF2B5EF4-FFF2-40B4-BE49-F238E27FC236}">
                <a16:creationId xmlns:a16="http://schemas.microsoft.com/office/drawing/2014/main" id="{BC82E6AC-7986-97A3-ED60-72AFD1BBEB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8963" y="1981200"/>
            <a:ext cx="401637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WordArt 101">
            <a:extLst>
              <a:ext uri="{FF2B5EF4-FFF2-40B4-BE49-F238E27FC236}">
                <a16:creationId xmlns:a16="http://schemas.microsoft.com/office/drawing/2014/main" id="{CA13B295-C7E3-541C-0D5D-75CF6B188A12}"/>
              </a:ext>
            </a:extLst>
          </p:cNvPr>
          <p:cNvSpPr>
            <a:spLocks noTextEdit="1"/>
          </p:cNvSpPr>
          <p:nvPr/>
        </p:nvSpPr>
        <p:spPr>
          <a:xfrm>
            <a:off x="5058410" y="1362075"/>
            <a:ext cx="42799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2800" noProof="1"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 Black" panose="020B0A04020102020204" charset="0"/>
                <a:ea typeface="Arial Black" panose="020B0A04020102020204" charset="0"/>
              </a:rPr>
              <a:t>17</a:t>
            </a:r>
          </a:p>
          <a:p>
            <a:pPr algn="ctr" eaLnBrk="0" hangingPunct="0"/>
            <a:r>
              <a:rPr lang="en-US" sz="2800" noProof="1"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 Black" panose="020B0A04020102020204" charset="0"/>
                <a:ea typeface="Arial Black" panose="020B0A04020102020204" charset="0"/>
              </a:rPr>
              <a:t>5</a:t>
            </a:r>
          </a:p>
        </p:txBody>
      </p:sp>
      <p:sp>
        <p:nvSpPr>
          <p:cNvPr id="91" name="Line 73">
            <a:extLst>
              <a:ext uri="{FF2B5EF4-FFF2-40B4-BE49-F238E27FC236}">
                <a16:creationId xmlns:a16="http://schemas.microsoft.com/office/drawing/2014/main" id="{C7EEA111-61F8-81AB-21A9-3D7CA1C226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13325" y="1857375"/>
            <a:ext cx="473075" cy="1428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WordArt 7">
            <a:extLst>
              <a:ext uri="{FF2B5EF4-FFF2-40B4-BE49-F238E27FC236}">
                <a16:creationId xmlns:a16="http://schemas.microsoft.com/office/drawing/2014/main" id="{BE544901-ADF9-AD68-00F0-747D3A1E085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" y="685800"/>
            <a:ext cx="1066800" cy="439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 Black" panose="020B0A04020102020204" pitchFamily="34" charset="0"/>
              </a:rPr>
              <a:t>Bài 3:</a:t>
            </a:r>
          </a:p>
        </p:txBody>
      </p:sp>
      <p:sp>
        <p:nvSpPr>
          <p:cNvPr id="7171" name="WordArt 8">
            <a:extLst>
              <a:ext uri="{FF2B5EF4-FFF2-40B4-BE49-F238E27FC236}">
                <a16:creationId xmlns:a16="http://schemas.microsoft.com/office/drawing/2014/main" id="{ADD06C14-0A18-0C5D-464C-037AAD890158}"/>
              </a:ext>
            </a:extLst>
          </p:cNvPr>
          <p:cNvSpPr>
            <a:spLocks noTextEdit="1"/>
          </p:cNvSpPr>
          <p:nvPr/>
        </p:nvSpPr>
        <p:spPr>
          <a:xfrm>
            <a:off x="4572000" y="762000"/>
            <a:ext cx="76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1800" noProof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latin typeface="Arial Black" panose="020B0A04020102020204" charset="0"/>
                <a:ea typeface="Arial Black" panose="020B0A04020102020204" charset="0"/>
              </a:rPr>
              <a:t>1</a:t>
            </a:r>
          </a:p>
          <a:p>
            <a:pPr algn="ctr" eaLnBrk="0" hangingPunct="0"/>
            <a:r>
              <a:rPr lang="en-US" sz="1800" noProof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latin typeface="Arial Black" panose="020B0A04020102020204" charset="0"/>
                <a:ea typeface="Arial Black" panose="020B0A04020102020204" charset="0"/>
              </a:rPr>
              <a:t>2</a:t>
            </a:r>
          </a:p>
        </p:txBody>
      </p:sp>
      <p:sp>
        <p:nvSpPr>
          <p:cNvPr id="7172" name="WordArt 9">
            <a:extLst>
              <a:ext uri="{FF2B5EF4-FFF2-40B4-BE49-F238E27FC236}">
                <a16:creationId xmlns:a16="http://schemas.microsoft.com/office/drawing/2014/main" id="{BB9018FE-607E-CEBD-4CDD-B8520C979D1C}"/>
              </a:ext>
            </a:extLst>
          </p:cNvPr>
          <p:cNvSpPr>
            <a:spLocks noTextEdit="1"/>
          </p:cNvSpPr>
          <p:nvPr/>
        </p:nvSpPr>
        <p:spPr>
          <a:xfrm>
            <a:off x="7453630" y="762000"/>
            <a:ext cx="76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1800" noProof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latin typeface="Arial Black" panose="020B0A04020102020204" charset="0"/>
                <a:ea typeface="Arial Black" panose="020B0A04020102020204" charset="0"/>
              </a:rPr>
              <a:t>1</a:t>
            </a:r>
          </a:p>
          <a:p>
            <a:pPr algn="ctr" eaLnBrk="0" hangingPunct="0"/>
            <a:r>
              <a:rPr lang="en-US" sz="1800" noProof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latin typeface="Arial Black" panose="020B0A04020102020204" charset="0"/>
                <a:ea typeface="Arial Black" panose="020B0A04020102020204" charset="0"/>
              </a:rPr>
              <a:t>3</a:t>
            </a:r>
          </a:p>
        </p:txBody>
      </p:sp>
      <p:sp>
        <p:nvSpPr>
          <p:cNvPr id="7173" name="Text Box 10">
            <a:extLst>
              <a:ext uri="{FF2B5EF4-FFF2-40B4-BE49-F238E27FC236}">
                <a16:creationId xmlns:a16="http://schemas.microsoft.com/office/drawing/2014/main" id="{D278F604-2F01-C8BF-3147-C692E6FDF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776288"/>
            <a:ext cx="7505700" cy="181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  <a:defRPr/>
            </a:pPr>
            <a:r>
              <a:rPr lang="en-US" altLang="en-US" sz="2800">
                <a:latin typeface="+mn-lt"/>
              </a:rPr>
              <a:t>     Một hộp bóng có      số bóng màu đỏ,       số</a:t>
            </a:r>
          </a:p>
          <a:p>
            <a:pPr eaLnBrk="0" hangingPunct="0">
              <a:spcBef>
                <a:spcPct val="50000"/>
              </a:spcBef>
              <a:defRPr/>
            </a:pPr>
            <a:r>
              <a:rPr lang="en-US" altLang="en-US" sz="2800">
                <a:latin typeface="+mn-lt"/>
              </a:rPr>
              <a:t>bóng màu xanh, còn lại là bóng màu vàng.Tìm </a:t>
            </a:r>
          </a:p>
          <a:p>
            <a:pPr eaLnBrk="0" hangingPunct="0">
              <a:spcBef>
                <a:spcPct val="50000"/>
              </a:spcBef>
              <a:defRPr/>
            </a:pPr>
            <a:r>
              <a:rPr lang="en-US" altLang="en-US" sz="2800">
                <a:latin typeface="+mn-lt"/>
              </a:rPr>
              <a:t>phân số chỉ số bóng màu vàng.</a:t>
            </a:r>
          </a:p>
        </p:txBody>
      </p:sp>
      <p:sp>
        <p:nvSpPr>
          <p:cNvPr id="2" name="Line 11">
            <a:extLst>
              <a:ext uri="{FF2B5EF4-FFF2-40B4-BE49-F238E27FC236}">
                <a16:creationId xmlns:a16="http://schemas.microsoft.com/office/drawing/2014/main" id="{6112F849-CD84-0049-341F-5D14B406E37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10668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12">
            <a:extLst>
              <a:ext uri="{FF2B5EF4-FFF2-40B4-BE49-F238E27FC236}">
                <a16:creationId xmlns:a16="http://schemas.microsoft.com/office/drawing/2014/main" id="{5AEC120D-DDF9-4AFE-C0F9-CC2FBC5AAA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91400" y="10668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WordArt 13">
            <a:extLst>
              <a:ext uri="{FF2B5EF4-FFF2-40B4-BE49-F238E27FC236}">
                <a16:creationId xmlns:a16="http://schemas.microsoft.com/office/drawing/2014/main" id="{A547E4DB-18B1-BC42-FD44-C5982B96B12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067175" y="2767013"/>
            <a:ext cx="942975" cy="400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grpSp>
        <p:nvGrpSpPr>
          <p:cNvPr id="46137" name="Group 57">
            <a:extLst>
              <a:ext uri="{FF2B5EF4-FFF2-40B4-BE49-F238E27FC236}">
                <a16:creationId xmlns:a16="http://schemas.microsoft.com/office/drawing/2014/main" id="{8A440EB3-0FA8-D7F3-B138-4B2390F5B46F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3505200"/>
            <a:ext cx="7010400" cy="2678113"/>
            <a:chOff x="1200" y="1872"/>
            <a:chExt cx="4416" cy="1687"/>
          </a:xfrm>
        </p:grpSpPr>
        <p:sp>
          <p:nvSpPr>
            <p:cNvPr id="7177" name="Text Box 14">
              <a:extLst>
                <a:ext uri="{FF2B5EF4-FFF2-40B4-BE49-F238E27FC236}">
                  <a16:creationId xmlns:a16="http://schemas.microsoft.com/office/drawing/2014/main" id="{9935E0CE-6AF4-8B46-D102-6727602180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1872"/>
              <a:ext cx="4416" cy="1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Phân số chỉ số bóng màu vàng là: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                                       (số bóng)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                                       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                                   Đáp số:         số bóng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                                  </a:t>
              </a:r>
            </a:p>
          </p:txBody>
        </p:sp>
        <p:sp>
          <p:nvSpPr>
            <p:cNvPr id="7178" name="WordArt 38">
              <a:extLst>
                <a:ext uri="{FF2B5EF4-FFF2-40B4-BE49-F238E27FC236}">
                  <a16:creationId xmlns:a16="http://schemas.microsoft.com/office/drawing/2014/main" id="{0E3E56F3-3541-31DA-3A7B-1ACBCD5D4E2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440" y="2304"/>
              <a:ext cx="96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14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7180" name="WordArt 39">
              <a:extLst>
                <a:ext uri="{FF2B5EF4-FFF2-40B4-BE49-F238E27FC236}">
                  <a16:creationId xmlns:a16="http://schemas.microsoft.com/office/drawing/2014/main" id="{28BF47C1-A73D-30C2-0B18-12CB59CA6B36}"/>
                </a:ext>
              </a:extLst>
            </p:cNvPr>
            <p:cNvSpPr>
              <a:spLocks noTextEdit="1"/>
            </p:cNvSpPr>
            <p:nvPr/>
          </p:nvSpPr>
          <p:spPr>
            <a:xfrm>
              <a:off x="1968" y="2208"/>
              <a:ext cx="672" cy="39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1800" noProof="1"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1         1</a:t>
              </a:r>
            </a:p>
            <a:p>
              <a:pPr algn="ctr" eaLnBrk="0" hangingPunct="0"/>
              <a:r>
                <a:rPr lang="en-US" sz="1800" noProof="1"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2         3</a:t>
              </a:r>
            </a:p>
          </p:txBody>
        </p:sp>
        <p:sp>
          <p:nvSpPr>
            <p:cNvPr id="3" name="WordArt 40">
              <a:extLst>
                <a:ext uri="{FF2B5EF4-FFF2-40B4-BE49-F238E27FC236}">
                  <a16:creationId xmlns:a16="http://schemas.microsoft.com/office/drawing/2014/main" id="{D0EC1789-16D3-FD02-0694-0018E35DFCA5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120" y="2304"/>
              <a:ext cx="78" cy="1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endParaRPr lang="en-US" sz="1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7181" name="WordArt 41">
              <a:extLst>
                <a:ext uri="{FF2B5EF4-FFF2-40B4-BE49-F238E27FC236}">
                  <a16:creationId xmlns:a16="http://schemas.microsoft.com/office/drawing/2014/main" id="{F9818C02-4DD0-18A6-5F45-42997E27A55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600" y="2208"/>
              <a:ext cx="96" cy="39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endParaRPr lang="en-US" sz="1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7183" name="WordArt 42">
              <a:extLst>
                <a:ext uri="{FF2B5EF4-FFF2-40B4-BE49-F238E27FC236}">
                  <a16:creationId xmlns:a16="http://schemas.microsoft.com/office/drawing/2014/main" id="{D6B80828-CE54-CC7C-0C9C-BE41C938AB9F}"/>
                </a:ext>
              </a:extLst>
            </p:cNvPr>
            <p:cNvSpPr>
              <a:spLocks noTextEdit="1"/>
            </p:cNvSpPr>
            <p:nvPr/>
          </p:nvSpPr>
          <p:spPr>
            <a:xfrm>
              <a:off x="3120" y="2208"/>
              <a:ext cx="84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1600" noProof="1"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</a:t>
              </a:r>
            </a:p>
            <a:p>
              <a:pPr algn="ctr" eaLnBrk="0" hangingPunct="0"/>
              <a:r>
                <a:rPr lang="en-US" sz="1600" noProof="1"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6</a:t>
              </a:r>
            </a:p>
          </p:txBody>
        </p:sp>
        <p:sp>
          <p:nvSpPr>
            <p:cNvPr id="4" name="Line 43">
              <a:extLst>
                <a:ext uri="{FF2B5EF4-FFF2-40B4-BE49-F238E27FC236}">
                  <a16:creationId xmlns:a16="http://schemas.microsoft.com/office/drawing/2014/main" id="{3D574952-9656-AC00-3797-0DA1C7C51D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40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44">
              <a:extLst>
                <a:ext uri="{FF2B5EF4-FFF2-40B4-BE49-F238E27FC236}">
                  <a16:creationId xmlns:a16="http://schemas.microsoft.com/office/drawing/2014/main" id="{E6AA22B1-CBF2-D570-3700-D71D4F468A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40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46">
              <a:extLst>
                <a:ext uri="{FF2B5EF4-FFF2-40B4-BE49-F238E27FC236}">
                  <a16:creationId xmlns:a16="http://schemas.microsoft.com/office/drawing/2014/main" id="{80C0E6FC-5DA3-4555-0369-134E3221F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400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47">
              <a:extLst>
                <a:ext uri="{FF2B5EF4-FFF2-40B4-BE49-F238E27FC236}">
                  <a16:creationId xmlns:a16="http://schemas.microsoft.com/office/drawing/2014/main" id="{858EAF78-CBB7-0CCD-3CFD-DA9DBD2208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448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50">
              <a:extLst>
                <a:ext uri="{FF2B5EF4-FFF2-40B4-BE49-F238E27FC236}">
                  <a16:creationId xmlns:a16="http://schemas.microsoft.com/office/drawing/2014/main" id="{063F6E35-D745-B80D-C0C1-07429100BA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40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51">
              <a:extLst>
                <a:ext uri="{FF2B5EF4-FFF2-40B4-BE49-F238E27FC236}">
                  <a16:creationId xmlns:a16="http://schemas.microsoft.com/office/drawing/2014/main" id="{C612DBF9-6D09-5D7E-0EF0-A4F0138446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400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53">
              <a:extLst>
                <a:ext uri="{FF2B5EF4-FFF2-40B4-BE49-F238E27FC236}">
                  <a16:creationId xmlns:a16="http://schemas.microsoft.com/office/drawing/2014/main" id="{C102A4B3-BFE4-73A3-ECFC-7F8614DE1F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40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WordArt 55">
              <a:extLst>
                <a:ext uri="{FF2B5EF4-FFF2-40B4-BE49-F238E27FC236}">
                  <a16:creationId xmlns:a16="http://schemas.microsoft.com/office/drawing/2014/main" id="{7675A867-D8D9-C24B-80AD-36127501378D}"/>
                </a:ext>
              </a:extLst>
            </p:cNvPr>
            <p:cNvSpPr>
              <a:spLocks noTextEdit="1"/>
            </p:cNvSpPr>
            <p:nvPr/>
          </p:nvSpPr>
          <p:spPr>
            <a:xfrm>
              <a:off x="4032" y="2880"/>
              <a:ext cx="84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1600" noProof="1"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1</a:t>
              </a:r>
            </a:p>
            <a:p>
              <a:pPr algn="ctr" eaLnBrk="0" hangingPunct="0"/>
              <a:r>
                <a:rPr lang="en-US" sz="1600" noProof="1"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Arial Black" panose="020B0A04020102020204" charset="0"/>
                  <a:ea typeface="Arial Black" panose="020B0A04020102020204" charset="0"/>
                </a:rPr>
                <a:t>6</a:t>
              </a:r>
            </a:p>
          </p:txBody>
        </p:sp>
        <p:sp>
          <p:nvSpPr>
            <p:cNvPr id="5" name="Line 56">
              <a:extLst>
                <a:ext uri="{FF2B5EF4-FFF2-40B4-BE49-F238E27FC236}">
                  <a16:creationId xmlns:a16="http://schemas.microsoft.com/office/drawing/2014/main" id="{089C0111-A14A-F555-EBDF-CFE65E338C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3072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id="{6D056207-538F-A4E4-6E2D-7E18E236EA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id="{0F8C691C-B052-6C5D-6C47-3640ED3EF1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5" name="WordArt 14">
            <a:extLst>
              <a:ext uri="{FF2B5EF4-FFF2-40B4-BE49-F238E27FC236}">
                <a16:creationId xmlns:a16="http://schemas.microsoft.com/office/drawing/2014/main" id="{9FF21A6C-85C5-4A1F-A445-E64221EB4AD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25908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cs typeface="Arial" panose="020B0604020202020204" pitchFamily="34" charset="0"/>
              </a:rPr>
              <a:t>TRÒ CHƠI</a:t>
            </a:r>
            <a:endParaRPr lang="en-US" sz="3600" kern="10">
              <a:ln w="9525">
                <a:solidFill>
                  <a:schemeClr val="bg1"/>
                </a:solidFill>
                <a:round/>
                <a:headEnd/>
                <a:tailEnd/>
              </a:ln>
              <a:cs typeface="Arial" panose="020B0604020202020204" pitchFamily="34" charset="0"/>
            </a:endParaRPr>
          </a:p>
        </p:txBody>
      </p:sp>
      <p:sp>
        <p:nvSpPr>
          <p:cNvPr id="8196" name="WordArt 15">
            <a:extLst>
              <a:ext uri="{FF2B5EF4-FFF2-40B4-BE49-F238E27FC236}">
                <a16:creationId xmlns:a16="http://schemas.microsoft.com/office/drawing/2014/main" id="{149B6600-BCE0-4831-E2D0-5F34DDE4655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2000" y="2514600"/>
            <a:ext cx="7924800" cy="2505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AI NHANH</a:t>
            </a:r>
          </a:p>
        </p:txBody>
      </p:sp>
    </p:spTree>
  </p:cSld>
  <p:clrMapOvr>
    <a:masterClrMapping/>
  </p:clrMapOvr>
  <p:transition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WordArt 7">
            <a:extLst>
              <a:ext uri="{FF2B5EF4-FFF2-40B4-BE49-F238E27FC236}">
                <a16:creationId xmlns:a16="http://schemas.microsoft.com/office/drawing/2014/main" id="{1B781A7D-6FC1-DC65-894E-65CBC830349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838200"/>
            <a:ext cx="4019550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>
                <a:solidFill>
                  <a:srgbClr val="33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 ghi Đ, sai ghi S.</a:t>
            </a:r>
          </a:p>
        </p:txBody>
      </p:sp>
      <p:grpSp>
        <p:nvGrpSpPr>
          <p:cNvPr id="9218" name="Group 79">
            <a:extLst>
              <a:ext uri="{FF2B5EF4-FFF2-40B4-BE49-F238E27FC236}">
                <a16:creationId xmlns:a16="http://schemas.microsoft.com/office/drawing/2014/main" id="{C963EBB7-5510-1FDF-5BEF-4AFF2E5A6171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600200"/>
            <a:ext cx="2514600" cy="4648200"/>
            <a:chOff x="144" y="1008"/>
            <a:chExt cx="1584" cy="2928"/>
          </a:xfrm>
        </p:grpSpPr>
        <p:sp>
          <p:nvSpPr>
            <p:cNvPr id="2" name="WordArt 9">
              <a:extLst>
                <a:ext uri="{FF2B5EF4-FFF2-40B4-BE49-F238E27FC236}">
                  <a16:creationId xmlns:a16="http://schemas.microsoft.com/office/drawing/2014/main" id="{3518EA82-4FFF-8C3B-17C5-10014B7AA941}"/>
                </a:ext>
              </a:extLst>
            </p:cNvPr>
            <p:cNvSpPr>
              <a:spLocks noTextEdit="1"/>
            </p:cNvSpPr>
            <p:nvPr/>
          </p:nvSpPr>
          <p:spPr>
            <a:xfrm>
              <a:off x="192" y="1056"/>
              <a:ext cx="126" cy="5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3</a:t>
              </a:r>
            </a:p>
            <a:p>
              <a:pPr algn="ctr" eaLnBrk="0" hangingPunct="0"/>
              <a:r>
                <a:rPr lang="en-US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7</a:t>
              </a:r>
            </a:p>
          </p:txBody>
        </p:sp>
        <p:sp>
          <p:nvSpPr>
            <p:cNvPr id="3" name="WordArt 10">
              <a:extLst>
                <a:ext uri="{FF2B5EF4-FFF2-40B4-BE49-F238E27FC236}">
                  <a16:creationId xmlns:a16="http://schemas.microsoft.com/office/drawing/2014/main" id="{D323DE1E-FC85-84F1-2453-E129239EBAE8}"/>
                </a:ext>
              </a:extLst>
            </p:cNvPr>
            <p:cNvSpPr>
              <a:spLocks noTextEdit="1"/>
            </p:cNvSpPr>
            <p:nvPr/>
          </p:nvSpPr>
          <p:spPr>
            <a:xfrm>
              <a:off x="864" y="1008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4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7</a:t>
              </a:r>
            </a:p>
          </p:txBody>
        </p:sp>
        <p:sp>
          <p:nvSpPr>
            <p:cNvPr id="9221" name="WordArt 11">
              <a:extLst>
                <a:ext uri="{FF2B5EF4-FFF2-40B4-BE49-F238E27FC236}">
                  <a16:creationId xmlns:a16="http://schemas.microsoft.com/office/drawing/2014/main" id="{B8C6CC37-96A7-4C03-2800-5C5D1335D4F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536" y="1152"/>
              <a:ext cx="96" cy="2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4" name="WordArt 12">
              <a:extLst>
                <a:ext uri="{FF2B5EF4-FFF2-40B4-BE49-F238E27FC236}">
                  <a16:creationId xmlns:a16="http://schemas.microsoft.com/office/drawing/2014/main" id="{D55C0932-827B-021E-22B4-21D0BDD9E4D7}"/>
                </a:ext>
              </a:extLst>
            </p:cNvPr>
            <p:cNvSpPr>
              <a:spLocks noTextEdit="1"/>
            </p:cNvSpPr>
            <p:nvPr/>
          </p:nvSpPr>
          <p:spPr>
            <a:xfrm>
              <a:off x="192" y="2160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2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9</a:t>
              </a:r>
            </a:p>
          </p:txBody>
        </p:sp>
        <p:sp>
          <p:nvSpPr>
            <p:cNvPr id="5" name="WordArt 13">
              <a:extLst>
                <a:ext uri="{FF2B5EF4-FFF2-40B4-BE49-F238E27FC236}">
                  <a16:creationId xmlns:a16="http://schemas.microsoft.com/office/drawing/2014/main" id="{94570386-5218-E348-B6B6-1629F0D20FBF}"/>
                </a:ext>
              </a:extLst>
            </p:cNvPr>
            <p:cNvSpPr>
              <a:spLocks noTextEdit="1"/>
            </p:cNvSpPr>
            <p:nvPr/>
          </p:nvSpPr>
          <p:spPr>
            <a:xfrm>
              <a:off x="864" y="2160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1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3</a:t>
              </a:r>
            </a:p>
          </p:txBody>
        </p:sp>
        <p:sp>
          <p:nvSpPr>
            <p:cNvPr id="6" name="WordArt 14">
              <a:extLst>
                <a:ext uri="{FF2B5EF4-FFF2-40B4-BE49-F238E27FC236}">
                  <a16:creationId xmlns:a16="http://schemas.microsoft.com/office/drawing/2014/main" id="{3057ECB2-272C-9A93-0DD8-EACC620863D2}"/>
                </a:ext>
              </a:extLst>
            </p:cNvPr>
            <p:cNvSpPr>
              <a:spLocks noTextEdit="1"/>
            </p:cNvSpPr>
            <p:nvPr/>
          </p:nvSpPr>
          <p:spPr>
            <a:xfrm>
              <a:off x="1488" y="2160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5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9</a:t>
              </a:r>
            </a:p>
          </p:txBody>
        </p:sp>
        <p:sp>
          <p:nvSpPr>
            <p:cNvPr id="9225" name="WordArt 15">
              <a:extLst>
                <a:ext uri="{FF2B5EF4-FFF2-40B4-BE49-F238E27FC236}">
                  <a16:creationId xmlns:a16="http://schemas.microsoft.com/office/drawing/2014/main" id="{0E437276-E5BD-FE0B-BD4A-C00D96AD575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192" y="3456"/>
              <a:ext cx="126" cy="27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7" name="WordArt 16">
              <a:extLst>
                <a:ext uri="{FF2B5EF4-FFF2-40B4-BE49-F238E27FC236}">
                  <a16:creationId xmlns:a16="http://schemas.microsoft.com/office/drawing/2014/main" id="{CFDBCAB8-3718-070C-28A1-DC34A4986466}"/>
                </a:ext>
              </a:extLst>
            </p:cNvPr>
            <p:cNvSpPr>
              <a:spLocks noTextEdit="1"/>
            </p:cNvSpPr>
            <p:nvPr/>
          </p:nvSpPr>
          <p:spPr>
            <a:xfrm>
              <a:off x="864" y="3312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3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7</a:t>
              </a:r>
            </a:p>
          </p:txBody>
        </p:sp>
        <p:sp>
          <p:nvSpPr>
            <p:cNvPr id="8" name="WordArt 17">
              <a:extLst>
                <a:ext uri="{FF2B5EF4-FFF2-40B4-BE49-F238E27FC236}">
                  <a16:creationId xmlns:a16="http://schemas.microsoft.com/office/drawing/2014/main" id="{A06C7CC0-1A6B-1723-8344-1782361AE823}"/>
                </a:ext>
              </a:extLst>
            </p:cNvPr>
            <p:cNvSpPr>
              <a:spLocks noTextEdit="1"/>
            </p:cNvSpPr>
            <p:nvPr/>
          </p:nvSpPr>
          <p:spPr>
            <a:xfrm>
              <a:off x="1488" y="3360"/>
              <a:ext cx="144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8</a:t>
              </a:r>
            </a:p>
            <a:p>
              <a:pPr algn="ctr" eaLnBrk="0" hangingPunct="0"/>
              <a:r>
                <a:rPr lang="en-US" sz="2800" noProof="1"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7</a:t>
              </a:r>
            </a:p>
          </p:txBody>
        </p:sp>
        <p:sp>
          <p:nvSpPr>
            <p:cNvPr id="9" name="Line 18">
              <a:extLst>
                <a:ext uri="{FF2B5EF4-FFF2-40B4-BE49-F238E27FC236}">
                  <a16:creationId xmlns:a16="http://schemas.microsoft.com/office/drawing/2014/main" id="{C1D1546E-794E-E37F-8D46-B58D581920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29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9">
              <a:extLst>
                <a:ext uri="{FF2B5EF4-FFF2-40B4-BE49-F238E27FC236}">
                  <a16:creationId xmlns:a16="http://schemas.microsoft.com/office/drawing/2014/main" id="{F47E35E1-91CE-D9BE-981B-F4A5D2A39E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96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20">
              <a:extLst>
                <a:ext uri="{FF2B5EF4-FFF2-40B4-BE49-F238E27FC236}">
                  <a16:creationId xmlns:a16="http://schemas.microsoft.com/office/drawing/2014/main" id="{20473858-9F59-575D-6FD6-36B97E8BF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2448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21">
              <a:extLst>
                <a:ext uri="{FF2B5EF4-FFF2-40B4-BE49-F238E27FC236}">
                  <a16:creationId xmlns:a16="http://schemas.microsoft.com/office/drawing/2014/main" id="{97EEAAAF-7615-DBA5-7244-8EEF72F4EC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448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22">
              <a:extLst>
                <a:ext uri="{FF2B5EF4-FFF2-40B4-BE49-F238E27FC236}">
                  <a16:creationId xmlns:a16="http://schemas.microsoft.com/office/drawing/2014/main" id="{D10C7F20-6228-9AC5-EE4F-5A7DFA9315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448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23">
              <a:extLst>
                <a:ext uri="{FF2B5EF4-FFF2-40B4-BE49-F238E27FC236}">
                  <a16:creationId xmlns:a16="http://schemas.microsoft.com/office/drawing/2014/main" id="{5C73801C-D2C4-4415-CDBF-1E35654D3D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3600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24">
              <a:extLst>
                <a:ext uri="{FF2B5EF4-FFF2-40B4-BE49-F238E27FC236}">
                  <a16:creationId xmlns:a16="http://schemas.microsoft.com/office/drawing/2014/main" id="{517CC295-569A-5339-A887-5EF8266F55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600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26">
              <a:extLst>
                <a:ext uri="{FF2B5EF4-FFF2-40B4-BE49-F238E27FC236}">
                  <a16:creationId xmlns:a16="http://schemas.microsoft.com/office/drawing/2014/main" id="{84A3A829-25D4-2295-4D66-FBEEDC2106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44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" name="Group 37">
              <a:extLst>
                <a:ext uri="{FF2B5EF4-FFF2-40B4-BE49-F238E27FC236}">
                  <a16:creationId xmlns:a16="http://schemas.microsoft.com/office/drawing/2014/main" id="{4F98369F-C46E-712B-0651-3948C7F43E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1248"/>
              <a:ext cx="192" cy="48"/>
              <a:chOff x="1200" y="1248"/>
              <a:chExt cx="192" cy="48"/>
            </a:xfrm>
          </p:grpSpPr>
          <p:sp>
            <p:nvSpPr>
              <p:cNvPr id="17" name="Line 27">
                <a:extLst>
                  <a:ext uri="{FF2B5EF4-FFF2-40B4-BE49-F238E27FC236}">
                    <a16:creationId xmlns:a16="http://schemas.microsoft.com/office/drawing/2014/main" id="{65EA307A-9783-F24C-4211-159F188496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1296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28">
                <a:extLst>
                  <a:ext uri="{FF2B5EF4-FFF2-40B4-BE49-F238E27FC236}">
                    <a16:creationId xmlns:a16="http://schemas.microsoft.com/office/drawing/2014/main" id="{0F23DB0E-BB40-F011-7DA9-0968343CAC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1248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39" name="Line 29">
              <a:extLst>
                <a:ext uri="{FF2B5EF4-FFF2-40B4-BE49-F238E27FC236}">
                  <a16:creationId xmlns:a16="http://schemas.microsoft.com/office/drawing/2014/main" id="{E3DC0550-A710-FE18-377D-7A5562ADB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44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30">
              <a:extLst>
                <a:ext uri="{FF2B5EF4-FFF2-40B4-BE49-F238E27FC236}">
                  <a16:creationId xmlns:a16="http://schemas.microsoft.com/office/drawing/2014/main" id="{1ACF6E68-0E0F-AA87-126D-272FF1826A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235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31">
              <a:extLst>
                <a:ext uri="{FF2B5EF4-FFF2-40B4-BE49-F238E27FC236}">
                  <a16:creationId xmlns:a16="http://schemas.microsoft.com/office/drawing/2014/main" id="{8DE79068-234B-7EE8-A62F-3584F4F736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240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Line 32">
              <a:extLst>
                <a:ext uri="{FF2B5EF4-FFF2-40B4-BE49-F238E27FC236}">
                  <a16:creationId xmlns:a16="http://schemas.microsoft.com/office/drawing/2014/main" id="{98371FD0-770B-758B-C8CA-AD03974843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600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43" name="Group 36">
              <a:extLst>
                <a:ext uri="{FF2B5EF4-FFF2-40B4-BE49-F238E27FC236}">
                  <a16:creationId xmlns:a16="http://schemas.microsoft.com/office/drawing/2014/main" id="{8EF06245-9AAC-6E39-8D23-8A3577B24E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2" y="3552"/>
              <a:ext cx="192" cy="48"/>
              <a:chOff x="1152" y="3552"/>
              <a:chExt cx="192" cy="48"/>
            </a:xfrm>
          </p:grpSpPr>
          <p:sp>
            <p:nvSpPr>
              <p:cNvPr id="9244" name="Line 33">
                <a:extLst>
                  <a:ext uri="{FF2B5EF4-FFF2-40B4-BE49-F238E27FC236}">
                    <a16:creationId xmlns:a16="http://schemas.microsoft.com/office/drawing/2014/main" id="{00BD1258-ED98-1608-79D7-7BF603F6CA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360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5" name="Line 34">
                <a:extLst>
                  <a:ext uri="{FF2B5EF4-FFF2-40B4-BE49-F238E27FC236}">
                    <a16:creationId xmlns:a16="http://schemas.microsoft.com/office/drawing/2014/main" id="{6EBA12E8-6C71-942B-6A7F-476579B403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3552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46" name="Group 38">
              <a:extLst>
                <a:ext uri="{FF2B5EF4-FFF2-40B4-BE49-F238E27FC236}">
                  <a16:creationId xmlns:a16="http://schemas.microsoft.com/office/drawing/2014/main" id="{E49D2490-A29B-0FBF-ABD8-A6C2CD3DA5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" y="1200"/>
              <a:ext cx="192" cy="192"/>
              <a:chOff x="528" y="1200"/>
              <a:chExt cx="192" cy="192"/>
            </a:xfrm>
          </p:grpSpPr>
          <p:sp>
            <p:nvSpPr>
              <p:cNvPr id="9247" name="Line 25">
                <a:extLst>
                  <a:ext uri="{FF2B5EF4-FFF2-40B4-BE49-F238E27FC236}">
                    <a16:creationId xmlns:a16="http://schemas.microsoft.com/office/drawing/2014/main" id="{4314F1A5-A568-C15D-0F82-1F84588538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1296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8" name="Line 35">
                <a:extLst>
                  <a:ext uri="{FF2B5EF4-FFF2-40B4-BE49-F238E27FC236}">
                    <a16:creationId xmlns:a16="http://schemas.microsoft.com/office/drawing/2014/main" id="{B3567EC3-5FBD-2EA6-E1AF-92A108562C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4" y="1200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49" name="Line 40">
              <a:extLst>
                <a:ext uri="{FF2B5EF4-FFF2-40B4-BE49-F238E27FC236}">
                  <a16:creationId xmlns:a16="http://schemas.microsoft.com/office/drawing/2014/main" id="{A95C2D34-AEFC-1113-472D-1587F024BC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" y="1296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50" name="Group 41">
              <a:extLst>
                <a:ext uri="{FF2B5EF4-FFF2-40B4-BE49-F238E27FC236}">
                  <a16:creationId xmlns:a16="http://schemas.microsoft.com/office/drawing/2014/main" id="{3C2C6149-78B2-52BC-9061-5DC54FCF58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" y="1200"/>
              <a:ext cx="192" cy="192"/>
              <a:chOff x="528" y="1200"/>
              <a:chExt cx="192" cy="192"/>
            </a:xfrm>
          </p:grpSpPr>
          <p:sp>
            <p:nvSpPr>
              <p:cNvPr id="9251" name="Line 42">
                <a:extLst>
                  <a:ext uri="{FF2B5EF4-FFF2-40B4-BE49-F238E27FC236}">
                    <a16:creationId xmlns:a16="http://schemas.microsoft.com/office/drawing/2014/main" id="{020BB006-1DD2-2C0D-D776-5E977FD17B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1296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2" name="Line 43">
                <a:extLst>
                  <a:ext uri="{FF2B5EF4-FFF2-40B4-BE49-F238E27FC236}">
                    <a16:creationId xmlns:a16="http://schemas.microsoft.com/office/drawing/2014/main" id="{1F9453CF-8EDB-C934-477C-C5C7366974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4" y="1200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9253" name="Group 72">
            <a:extLst>
              <a:ext uri="{FF2B5EF4-FFF2-40B4-BE49-F238E27FC236}">
                <a16:creationId xmlns:a16="http://schemas.microsoft.com/office/drawing/2014/main" id="{FC1F86C8-986F-8380-25C6-82D74B96D21B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1524000"/>
            <a:ext cx="2895600" cy="4572000"/>
            <a:chOff x="3024" y="960"/>
            <a:chExt cx="1824" cy="2880"/>
          </a:xfrm>
        </p:grpSpPr>
        <p:sp>
          <p:nvSpPr>
            <p:cNvPr id="9254" name="WordArt 44">
              <a:extLst>
                <a:ext uri="{FF2B5EF4-FFF2-40B4-BE49-F238E27FC236}">
                  <a16:creationId xmlns:a16="http://schemas.microsoft.com/office/drawing/2014/main" id="{4C3F21D5-1DC7-BD57-8FED-9EB76B429408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120" y="2160"/>
              <a:ext cx="96" cy="2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9234" name="WordArt 45">
              <a:extLst>
                <a:ext uri="{FF2B5EF4-FFF2-40B4-BE49-F238E27FC236}">
                  <a16:creationId xmlns:a16="http://schemas.microsoft.com/office/drawing/2014/main" id="{B8A342AC-C698-B5C0-F785-08C891185697}"/>
                </a:ext>
              </a:extLst>
            </p:cNvPr>
            <p:cNvSpPr>
              <a:spLocks noTextEdit="1"/>
            </p:cNvSpPr>
            <p:nvPr/>
          </p:nvSpPr>
          <p:spPr>
            <a:xfrm>
              <a:off x="3744" y="2064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2</a:t>
              </a:r>
            </a:p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3</a:t>
              </a:r>
            </a:p>
          </p:txBody>
        </p:sp>
        <p:sp>
          <p:nvSpPr>
            <p:cNvPr id="9235" name="WordArt 46">
              <a:extLst>
                <a:ext uri="{FF2B5EF4-FFF2-40B4-BE49-F238E27FC236}">
                  <a16:creationId xmlns:a16="http://schemas.microsoft.com/office/drawing/2014/main" id="{930CDF38-B60D-33CB-5B28-027FAD2869B8}"/>
                </a:ext>
              </a:extLst>
            </p:cNvPr>
            <p:cNvSpPr>
              <a:spLocks noTextEdit="1"/>
            </p:cNvSpPr>
            <p:nvPr/>
          </p:nvSpPr>
          <p:spPr>
            <a:xfrm>
              <a:off x="3120" y="1008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4</a:t>
              </a:r>
            </a:p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9</a:t>
              </a:r>
            </a:p>
          </p:txBody>
        </p:sp>
        <p:sp>
          <p:nvSpPr>
            <p:cNvPr id="9236" name="WordArt 47">
              <a:extLst>
                <a:ext uri="{FF2B5EF4-FFF2-40B4-BE49-F238E27FC236}">
                  <a16:creationId xmlns:a16="http://schemas.microsoft.com/office/drawing/2014/main" id="{8748CCC6-BCB1-7E3B-BB57-9438CC075CE9}"/>
                </a:ext>
              </a:extLst>
            </p:cNvPr>
            <p:cNvSpPr>
              <a:spLocks noTextEdit="1"/>
            </p:cNvSpPr>
            <p:nvPr/>
          </p:nvSpPr>
          <p:spPr>
            <a:xfrm>
              <a:off x="3744" y="1008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1</a:t>
              </a:r>
            </a:p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9</a:t>
              </a:r>
            </a:p>
          </p:txBody>
        </p:sp>
        <p:sp>
          <p:nvSpPr>
            <p:cNvPr id="9237" name="WordArt 48">
              <a:extLst>
                <a:ext uri="{FF2B5EF4-FFF2-40B4-BE49-F238E27FC236}">
                  <a16:creationId xmlns:a16="http://schemas.microsoft.com/office/drawing/2014/main" id="{CB766EDA-13E5-83D3-3214-B293356C3170}"/>
                </a:ext>
              </a:extLst>
            </p:cNvPr>
            <p:cNvSpPr>
              <a:spLocks noTextEdit="1"/>
            </p:cNvSpPr>
            <p:nvPr/>
          </p:nvSpPr>
          <p:spPr>
            <a:xfrm>
              <a:off x="3024" y="3216"/>
              <a:ext cx="30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12</a:t>
              </a:r>
            </a:p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24</a:t>
              </a:r>
            </a:p>
          </p:txBody>
        </p:sp>
        <p:sp>
          <p:nvSpPr>
            <p:cNvPr id="9238" name="WordArt 49">
              <a:extLst>
                <a:ext uri="{FF2B5EF4-FFF2-40B4-BE49-F238E27FC236}">
                  <a16:creationId xmlns:a16="http://schemas.microsoft.com/office/drawing/2014/main" id="{1EDC5D0C-3DAD-60EC-99E2-57415F5847BD}"/>
                </a:ext>
              </a:extLst>
            </p:cNvPr>
            <p:cNvSpPr>
              <a:spLocks noTextEdit="1"/>
            </p:cNvSpPr>
            <p:nvPr/>
          </p:nvSpPr>
          <p:spPr>
            <a:xfrm>
              <a:off x="3744" y="3216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1</a:t>
              </a:r>
            </a:p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4</a:t>
              </a:r>
            </a:p>
          </p:txBody>
        </p:sp>
        <p:sp>
          <p:nvSpPr>
            <p:cNvPr id="9260" name="Line 50">
              <a:extLst>
                <a:ext uri="{FF2B5EF4-FFF2-40B4-BE49-F238E27FC236}">
                  <a16:creationId xmlns:a16="http://schemas.microsoft.com/office/drawing/2014/main" id="{1EB80BE9-44A3-DBBC-605C-A6E4053173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1296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Line 51">
              <a:extLst>
                <a:ext uri="{FF2B5EF4-FFF2-40B4-BE49-F238E27FC236}">
                  <a16:creationId xmlns:a16="http://schemas.microsoft.com/office/drawing/2014/main" id="{D11CF12E-C07B-CC11-0E62-51517260D0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235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Line 52">
              <a:extLst>
                <a:ext uri="{FF2B5EF4-FFF2-40B4-BE49-F238E27FC236}">
                  <a16:creationId xmlns:a16="http://schemas.microsoft.com/office/drawing/2014/main" id="{2FEE8EA8-069C-D708-03E2-3E84C95AB9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1296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Line 53">
              <a:extLst>
                <a:ext uri="{FF2B5EF4-FFF2-40B4-BE49-F238E27FC236}">
                  <a16:creationId xmlns:a16="http://schemas.microsoft.com/office/drawing/2014/main" id="{59EFC7B0-BE54-A3A1-4878-404A5D44C5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296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4" name="Line 54">
              <a:extLst>
                <a:ext uri="{FF2B5EF4-FFF2-40B4-BE49-F238E27FC236}">
                  <a16:creationId xmlns:a16="http://schemas.microsoft.com/office/drawing/2014/main" id="{6E9FCC31-B2E4-245F-FAEA-586B022738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3552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Line 55">
              <a:extLst>
                <a:ext uri="{FF2B5EF4-FFF2-40B4-BE49-F238E27FC236}">
                  <a16:creationId xmlns:a16="http://schemas.microsoft.com/office/drawing/2014/main" id="{8722326A-5050-8673-E6C5-49610471FB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3552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6" name="Line 56">
              <a:extLst>
                <a:ext uri="{FF2B5EF4-FFF2-40B4-BE49-F238E27FC236}">
                  <a16:creationId xmlns:a16="http://schemas.microsoft.com/office/drawing/2014/main" id="{9C7735C1-5502-F3B3-E446-FA7B601288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352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Line 57">
              <a:extLst>
                <a:ext uri="{FF2B5EF4-FFF2-40B4-BE49-F238E27FC236}">
                  <a16:creationId xmlns:a16="http://schemas.microsoft.com/office/drawing/2014/main" id="{5BA64505-CB71-F2F3-1967-73F89B1BD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355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8" name="Line 58">
              <a:extLst>
                <a:ext uri="{FF2B5EF4-FFF2-40B4-BE49-F238E27FC236}">
                  <a16:creationId xmlns:a16="http://schemas.microsoft.com/office/drawing/2014/main" id="{322881EF-CCFB-1675-3642-C4D2DC760E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256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9" name="Line 59">
              <a:extLst>
                <a:ext uri="{FF2B5EF4-FFF2-40B4-BE49-F238E27FC236}">
                  <a16:creationId xmlns:a16="http://schemas.microsoft.com/office/drawing/2014/main" id="{BFFC4370-9822-D68C-341D-4C82BF12F3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1248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0" name="Line 60">
              <a:extLst>
                <a:ext uri="{FF2B5EF4-FFF2-40B4-BE49-F238E27FC236}">
                  <a16:creationId xmlns:a16="http://schemas.microsoft.com/office/drawing/2014/main" id="{4016F045-30DF-6DDC-7800-DDD5280BDD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1296"/>
              <a:ext cx="1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1" name="Line 61">
              <a:extLst>
                <a:ext uri="{FF2B5EF4-FFF2-40B4-BE49-F238E27FC236}">
                  <a16:creationId xmlns:a16="http://schemas.microsoft.com/office/drawing/2014/main" id="{A8F43891-7898-5A60-B476-E67E1E7EF5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304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2" name="Line 62">
              <a:extLst>
                <a:ext uri="{FF2B5EF4-FFF2-40B4-BE49-F238E27FC236}">
                  <a16:creationId xmlns:a16="http://schemas.microsoft.com/office/drawing/2014/main" id="{81B1AA61-8DAB-D3B2-C204-79A3A78099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352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3" name="Line 63">
              <a:extLst>
                <a:ext uri="{FF2B5EF4-FFF2-40B4-BE49-F238E27FC236}">
                  <a16:creationId xmlns:a16="http://schemas.microsoft.com/office/drawing/2014/main" id="{77ED3F51-5B8A-ED61-1781-5B1F7D79E9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3504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4" name="Line 64">
              <a:extLst>
                <a:ext uri="{FF2B5EF4-FFF2-40B4-BE49-F238E27FC236}">
                  <a16:creationId xmlns:a16="http://schemas.microsoft.com/office/drawing/2014/main" id="{7932698B-4A13-5DD9-E2D1-766AD83E73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3552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5" name="Line 65">
              <a:extLst>
                <a:ext uri="{FF2B5EF4-FFF2-40B4-BE49-F238E27FC236}">
                  <a16:creationId xmlns:a16="http://schemas.microsoft.com/office/drawing/2014/main" id="{5B1F5565-C86F-FA0D-C2FC-1958A4CF6C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1296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6" name="Line 66">
              <a:extLst>
                <a:ext uri="{FF2B5EF4-FFF2-40B4-BE49-F238E27FC236}">
                  <a16:creationId xmlns:a16="http://schemas.microsoft.com/office/drawing/2014/main" id="{E70585A7-3EBB-E8A2-FE1C-87BFF9430A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2352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7" name="Line 67">
              <a:extLst>
                <a:ext uri="{FF2B5EF4-FFF2-40B4-BE49-F238E27FC236}">
                  <a16:creationId xmlns:a16="http://schemas.microsoft.com/office/drawing/2014/main" id="{BD5F23BB-E967-8C36-4C0E-C147FDF993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355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WordArt 68">
              <a:extLst>
                <a:ext uri="{FF2B5EF4-FFF2-40B4-BE49-F238E27FC236}">
                  <a16:creationId xmlns:a16="http://schemas.microsoft.com/office/drawing/2014/main" id="{EA4B5D05-B301-8A68-7A7B-D29B5657C537}"/>
                </a:ext>
              </a:extLst>
            </p:cNvPr>
            <p:cNvSpPr>
              <a:spLocks noTextEdit="1"/>
            </p:cNvSpPr>
            <p:nvPr/>
          </p:nvSpPr>
          <p:spPr>
            <a:xfrm>
              <a:off x="4512" y="960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1</a:t>
              </a:r>
            </a:p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3</a:t>
              </a:r>
            </a:p>
          </p:txBody>
        </p:sp>
        <p:sp>
          <p:nvSpPr>
            <p:cNvPr id="9258" name="WordArt 69">
              <a:extLst>
                <a:ext uri="{FF2B5EF4-FFF2-40B4-BE49-F238E27FC236}">
                  <a16:creationId xmlns:a16="http://schemas.microsoft.com/office/drawing/2014/main" id="{41C58FB3-0C3A-507A-67E7-782D5741A185}"/>
                </a:ext>
              </a:extLst>
            </p:cNvPr>
            <p:cNvSpPr>
              <a:spLocks noTextEdit="1"/>
            </p:cNvSpPr>
            <p:nvPr/>
          </p:nvSpPr>
          <p:spPr>
            <a:xfrm>
              <a:off x="4656" y="2016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2</a:t>
              </a:r>
            </a:p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3</a:t>
              </a:r>
            </a:p>
          </p:txBody>
        </p:sp>
        <p:sp>
          <p:nvSpPr>
            <p:cNvPr id="9280" name="WordArt 70">
              <a:extLst>
                <a:ext uri="{FF2B5EF4-FFF2-40B4-BE49-F238E27FC236}">
                  <a16:creationId xmlns:a16="http://schemas.microsoft.com/office/drawing/2014/main" id="{ABB2DFCD-D8A3-E11E-58FB-A82262DFC92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4368" y="2208"/>
              <a:ext cx="96" cy="2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9" name="WordArt 71">
              <a:extLst>
                <a:ext uri="{FF2B5EF4-FFF2-40B4-BE49-F238E27FC236}">
                  <a16:creationId xmlns:a16="http://schemas.microsoft.com/office/drawing/2014/main" id="{62ECF3F2-9B14-8722-E5FE-ACF5E278C4CE}"/>
                </a:ext>
              </a:extLst>
            </p:cNvPr>
            <p:cNvSpPr>
              <a:spLocks noTextEdit="1"/>
            </p:cNvSpPr>
            <p:nvPr/>
          </p:nvSpPr>
          <p:spPr>
            <a:xfrm>
              <a:off x="4464" y="3216"/>
              <a:ext cx="150" cy="62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lstStyle/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1</a:t>
              </a:r>
            </a:p>
            <a:p>
              <a:pPr algn="ctr" eaLnBrk="0" hangingPunct="0"/>
              <a:r>
                <a:rPr lang="en-US" sz="2800" noProof="1">
                  <a:ln w="317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  <a:latin typeface="Arial Black" panose="020B0A04020102020204" charset="0"/>
                  <a:ea typeface="Arial Black" panose="020B0A04020102020204" charset="0"/>
                </a:rPr>
                <a:t>4</a:t>
              </a:r>
            </a:p>
          </p:txBody>
        </p:sp>
      </p:grpSp>
      <p:sp>
        <p:nvSpPr>
          <p:cNvPr id="9282" name="Oval 73">
            <a:extLst>
              <a:ext uri="{FF2B5EF4-FFF2-40B4-BE49-F238E27FC236}">
                <a16:creationId xmlns:a16="http://schemas.microsoft.com/office/drawing/2014/main" id="{3FCAEAC0-8CB0-4583-755A-E36CCC69D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524000"/>
            <a:ext cx="1295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altLang="en-US"/>
          </a:p>
        </p:txBody>
      </p:sp>
      <p:sp>
        <p:nvSpPr>
          <p:cNvPr id="9283" name="Oval 74">
            <a:extLst>
              <a:ext uri="{FF2B5EF4-FFF2-40B4-BE49-F238E27FC236}">
                <a16:creationId xmlns:a16="http://schemas.microsoft.com/office/drawing/2014/main" id="{584E1D32-1ED8-21D5-FF50-2E88F5E59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3429000"/>
            <a:ext cx="1295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altLang="en-US"/>
          </a:p>
        </p:txBody>
      </p:sp>
      <p:sp>
        <p:nvSpPr>
          <p:cNvPr id="9284" name="Oval 75">
            <a:extLst>
              <a:ext uri="{FF2B5EF4-FFF2-40B4-BE49-F238E27FC236}">
                <a16:creationId xmlns:a16="http://schemas.microsoft.com/office/drawing/2014/main" id="{2BEA0A55-4C21-B4F6-1EF4-8D3257A73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181600"/>
            <a:ext cx="1295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altLang="en-US"/>
          </a:p>
        </p:txBody>
      </p:sp>
      <p:sp>
        <p:nvSpPr>
          <p:cNvPr id="9285" name="Oval 76">
            <a:extLst>
              <a:ext uri="{FF2B5EF4-FFF2-40B4-BE49-F238E27FC236}">
                <a16:creationId xmlns:a16="http://schemas.microsoft.com/office/drawing/2014/main" id="{B518F8C5-A376-5E27-5153-111A1A3EC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181600"/>
            <a:ext cx="1295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altLang="en-US"/>
          </a:p>
        </p:txBody>
      </p:sp>
      <p:sp>
        <p:nvSpPr>
          <p:cNvPr id="9286" name="Oval 77">
            <a:extLst>
              <a:ext uri="{FF2B5EF4-FFF2-40B4-BE49-F238E27FC236}">
                <a16:creationId xmlns:a16="http://schemas.microsoft.com/office/drawing/2014/main" id="{56BD95B6-66DE-F238-925A-6B1E02710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276600"/>
            <a:ext cx="1295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altLang="en-US"/>
          </a:p>
        </p:txBody>
      </p:sp>
      <p:sp>
        <p:nvSpPr>
          <p:cNvPr id="9287" name="Oval 78">
            <a:extLst>
              <a:ext uri="{FF2B5EF4-FFF2-40B4-BE49-F238E27FC236}">
                <a16:creationId xmlns:a16="http://schemas.microsoft.com/office/drawing/2014/main" id="{6EA0A6E1-3502-2B0E-2A46-11E514A8C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1676400"/>
            <a:ext cx="1295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altLang="en-US"/>
          </a:p>
        </p:txBody>
      </p:sp>
      <p:sp>
        <p:nvSpPr>
          <p:cNvPr id="9227" name="WordArt 80">
            <a:extLst>
              <a:ext uri="{FF2B5EF4-FFF2-40B4-BE49-F238E27FC236}">
                <a16:creationId xmlns:a16="http://schemas.microsoft.com/office/drawing/2014/main" id="{0B8D01B0-F3F1-91D2-B272-53F35CD41C3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05200" y="160020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Đ</a:t>
            </a:r>
          </a:p>
        </p:txBody>
      </p:sp>
      <p:sp>
        <p:nvSpPr>
          <p:cNvPr id="9228" name="WordArt 81">
            <a:extLst>
              <a:ext uri="{FF2B5EF4-FFF2-40B4-BE49-F238E27FC236}">
                <a16:creationId xmlns:a16="http://schemas.microsoft.com/office/drawing/2014/main" id="{0C8EB059-7AF4-428F-301C-6F8A355CAF5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153400" y="525780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Đ</a:t>
            </a:r>
          </a:p>
        </p:txBody>
      </p:sp>
      <p:sp>
        <p:nvSpPr>
          <p:cNvPr id="9229" name="WordArt 82">
            <a:extLst>
              <a:ext uri="{FF2B5EF4-FFF2-40B4-BE49-F238E27FC236}">
                <a16:creationId xmlns:a16="http://schemas.microsoft.com/office/drawing/2014/main" id="{3A093080-27BA-18F5-4738-39DB08F9E98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05200" y="350520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Đ</a:t>
            </a:r>
          </a:p>
        </p:txBody>
      </p:sp>
      <p:sp>
        <p:nvSpPr>
          <p:cNvPr id="9230" name="WordArt 83">
            <a:extLst>
              <a:ext uri="{FF2B5EF4-FFF2-40B4-BE49-F238E27FC236}">
                <a16:creationId xmlns:a16="http://schemas.microsoft.com/office/drawing/2014/main" id="{B603D579-391D-0F52-8B8B-C304A3D0407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229600" y="335280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Đ</a:t>
            </a:r>
          </a:p>
        </p:txBody>
      </p:sp>
      <p:sp>
        <p:nvSpPr>
          <p:cNvPr id="9231" name="WordArt 84">
            <a:extLst>
              <a:ext uri="{FF2B5EF4-FFF2-40B4-BE49-F238E27FC236}">
                <a16:creationId xmlns:a16="http://schemas.microsoft.com/office/drawing/2014/main" id="{73EBCB83-E1DA-887E-F81A-17960639989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77200" y="175260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Đ</a:t>
            </a:r>
          </a:p>
        </p:txBody>
      </p:sp>
      <p:sp>
        <p:nvSpPr>
          <p:cNvPr id="9232" name="WordArt 85">
            <a:extLst>
              <a:ext uri="{FF2B5EF4-FFF2-40B4-BE49-F238E27FC236}">
                <a16:creationId xmlns:a16="http://schemas.microsoft.com/office/drawing/2014/main" id="{08AC7149-E850-B8E1-11F3-3394A36A273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05200" y="5257800"/>
            <a:ext cx="333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S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WordArt 5">
            <a:extLst>
              <a:ext uri="{FF2B5EF4-FFF2-40B4-BE49-F238E27FC236}">
                <a16:creationId xmlns:a16="http://schemas.microsoft.com/office/drawing/2014/main" id="{DF5B6A06-E38B-0E41-18E5-C65425C21BA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352800" y="1600200"/>
            <a:ext cx="2971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latin typeface="Arial Unicode MS"/>
              </a:rPr>
              <a:t>DẶN DÒ</a:t>
            </a:r>
          </a:p>
        </p:txBody>
      </p:sp>
      <p:sp>
        <p:nvSpPr>
          <p:cNvPr id="10242" name="Text Box 6">
            <a:extLst>
              <a:ext uri="{FF2B5EF4-FFF2-40B4-BE49-F238E27FC236}">
                <a16:creationId xmlns:a16="http://schemas.microsoft.com/office/drawing/2014/main" id="{2078ECDC-0C03-4DC6-BA53-88D9FA10C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762250"/>
            <a:ext cx="67818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altLang="en-US" sz="2800"/>
              <a:t>Ôn tập: Phép cộng và phép trừ.</a:t>
            </a:r>
          </a:p>
          <a:p>
            <a:pPr eaLnBrk="0" hangingPunct="0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altLang="en-US" sz="2800"/>
              <a:t>Chuẩn bị bài: Ôn tập</a:t>
            </a:r>
          </a:p>
          <a:p>
            <a:pPr eaLnBrk="0" hangingPunct="0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altLang="en-US" sz="2800"/>
              <a:t>Phép nhân và phép chia hai phân số</a:t>
            </a:r>
          </a:p>
        </p:txBody>
      </p:sp>
    </p:spTree>
  </p:cSld>
  <p:clrMapOvr>
    <a:masterClrMapping/>
  </p:clrMapOvr>
  <p:transition>
    <p:split orient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393</Words>
  <Application>Microsoft Office PowerPoint</Application>
  <PresentationFormat>On-screen Show (4:3)</PresentationFormat>
  <Paragraphs>196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3" baseType="lpstr">
      <vt:lpstr>Arial</vt:lpstr>
      <vt:lpstr>SimSun</vt:lpstr>
      <vt:lpstr>Wingdings</vt:lpstr>
      <vt:lpstr>Calibri Light</vt:lpstr>
      <vt:lpstr>Calibri</vt:lpstr>
      <vt:lpstr>Times New Roman</vt:lpstr>
      <vt:lpstr>Arial Black</vt:lpstr>
      <vt:lpstr>+mn-lt</vt:lpstr>
      <vt:lpstr>Arial Unicode MS</vt:lpstr>
      <vt:lpstr>Impact</vt:lpstr>
      <vt:lpstr>Microsoft YaHei</vt:lpstr>
      <vt:lpstr/>
      <vt:lpstr>UTM Scriptina KT</vt:lpstr>
      <vt:lpstr>.VnTime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Loc</dc:creator>
  <cp:lastModifiedBy>Le Hong Linh</cp:lastModifiedBy>
  <cp:revision>13</cp:revision>
  <dcterms:created xsi:type="dcterms:W3CDTF">2008-05-31T23:51:21Z</dcterms:created>
  <dcterms:modified xsi:type="dcterms:W3CDTF">2022-09-23T03:29:35Z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4</vt:r8>
  </property>
  <property fmtid="{D5CDD505-2E9C-101B-9397-08002B2CF9AE}" pid="3" name="KSOProductBuildVer">
    <vt:lpwstr>1033-11.2.0.9665</vt:lpwstr>
  </property>
</Properties>
</file>