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78" r:id="rId6"/>
    <p:sldId id="259" r:id="rId7"/>
    <p:sldId id="276" r:id="rId8"/>
    <p:sldId id="261" r:id="rId9"/>
    <p:sldId id="263" r:id="rId10"/>
    <p:sldId id="265" r:id="rId11"/>
    <p:sldId id="267" r:id="rId12"/>
    <p:sldId id="277" r:id="rId13"/>
    <p:sldId id="268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9C7"/>
    <a:srgbClr val="E4E3D2"/>
    <a:srgbClr val="E8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0"/>
      </p:cViewPr>
      <p:guideLst>
        <p:guide orient="horz" pos="21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F1D9AEF-D657-458D-AC2E-F4C98F5FD0E8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1E89-4E55-4AD9-BF6D-F20A87F0B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0BF6-4E5D-44BD-8930-F1372C750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88A6-3C9B-4BC1-8CE4-B01969BD3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BB05-E72A-4A1E-9BC0-D4CA60697D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EE04-5D9B-47AF-B072-E446834AF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FC52-019F-47CE-8A5E-16E2E624F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C12-6F5C-4898-91F5-6B434DA9D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5F3B-3914-4801-BE49-464EA98C2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1DB-C4A0-40CA-AB63-27FF20FE1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F174-8169-4252-ADB1-575EFD2EF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6294-2A86-458C-8274-B432A9FCA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BE5F-36CA-488E-997A-66BDF176EB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F30D-29C0-4320-AC21-EAF3955A9D2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9351-7131-46B5-BF37-AD5952EFC8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917012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1E88-3971-460D-9B17-FB95D28CFAE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9F49-541B-43C7-B86B-2FDE6A7DBB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83A1-7927-4BC0-84B4-8A252B0A8BC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B2E8-27EB-49C5-8042-DA1A3EB254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9" y="0"/>
            <a:ext cx="916882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61D09D20-BC70-4C5F-B0A9-404B07E147B5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E4840FA4-D3C8-4506-80B2-59390644DD54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6BA661-27F0-6EB2-C2A7-9DED129DF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587" y="165071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Nêu các cách so sánh hai phân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587" y="2438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Chuẩn bị bài: Phân số thập phân.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43019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B050"/>
                </a:solidFill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3324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kern="10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kern="1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kern="1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, &lt; , =.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 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31760" name="WordArt 16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 6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31762" name="WordArt 18"/>
          <p:cNvSpPr>
            <a:spLocks noChangeArrowheads="1" noChangeShapeType="1" noTextEdit="1"/>
          </p:cNvSpPr>
          <p:nvPr/>
        </p:nvSpPr>
        <p:spPr bwMode="auto">
          <a:xfrm>
            <a:off x="5943600" y="2286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1763" name="WordArt 19"/>
          <p:cNvSpPr>
            <a:spLocks noChangeArrowheads="1" noChangeShapeType="1" noTextEdit="1"/>
          </p:cNvSpPr>
          <p:nvPr/>
        </p:nvSpPr>
        <p:spPr bwMode="auto">
          <a:xfrm>
            <a:off x="7696200" y="22860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10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31764" name="WordArt 20"/>
          <p:cNvSpPr>
            <a:spLocks noChangeArrowheads="1" noChangeShapeType="1" noTextEdit="1"/>
          </p:cNvSpPr>
          <p:nvPr/>
        </p:nvSpPr>
        <p:spPr bwMode="auto">
          <a:xfrm>
            <a:off x="2895600" y="46482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25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34</a:t>
            </a:r>
          </a:p>
        </p:txBody>
      </p:sp>
      <p:sp>
        <p:nvSpPr>
          <p:cNvPr id="31765" name="WordArt 21"/>
          <p:cNvSpPr>
            <a:spLocks noChangeArrowheads="1" noChangeShapeType="1" noTextEdit="1"/>
          </p:cNvSpPr>
          <p:nvPr/>
        </p:nvSpPr>
        <p:spPr bwMode="auto">
          <a:xfrm>
            <a:off x="914400" y="46482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15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34</a:t>
            </a:r>
          </a:p>
        </p:txBody>
      </p:sp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7848600" y="46482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1767" name="WordArt 23"/>
          <p:cNvSpPr>
            <a:spLocks noChangeArrowheads="1" noChangeShapeType="1" noTextEdit="1"/>
          </p:cNvSpPr>
          <p:nvPr/>
        </p:nvSpPr>
        <p:spPr bwMode="auto">
          <a:xfrm>
            <a:off x="6096000" y="46482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838200" y="2819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819400" y="2819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5715000" y="2895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7696200" y="2895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762000" y="5257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667000" y="5257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5791200" y="5257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620000" y="5257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1828800" y="2819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18288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6629400" y="2895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705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83" name="Group 39"/>
          <p:cNvGrpSpPr/>
          <p:nvPr/>
        </p:nvGrpSpPr>
        <p:grpSpPr bwMode="auto">
          <a:xfrm>
            <a:off x="6553200" y="2514601"/>
            <a:ext cx="914400" cy="838200"/>
            <a:chOff x="2640" y="2976"/>
            <a:chExt cx="576" cy="528"/>
          </a:xfrm>
        </p:grpSpPr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2640" y="2976"/>
              <a:ext cx="576" cy="528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829" y="3144"/>
              <a:ext cx="228" cy="16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=</a:t>
              </a:r>
            </a:p>
          </p:txBody>
        </p:sp>
      </p:grpSp>
      <p:grpSp>
        <p:nvGrpSpPr>
          <p:cNvPr id="31789" name="Group 45"/>
          <p:cNvGrpSpPr/>
          <p:nvPr/>
        </p:nvGrpSpPr>
        <p:grpSpPr bwMode="auto">
          <a:xfrm>
            <a:off x="1676400" y="2286000"/>
            <a:ext cx="1066800" cy="990600"/>
            <a:chOff x="2448" y="2640"/>
            <a:chExt cx="672" cy="624"/>
          </a:xfrm>
        </p:grpSpPr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2448" y="2640"/>
              <a:ext cx="672" cy="624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592" y="2859"/>
              <a:ext cx="282" cy="1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9525">
                    <a:solidFill>
                      <a:srgbClr val="000000"/>
                    </a:solidFill>
                    <a:round/>
                  </a:ln>
                  <a:latin typeface="Arial Black" panose="020B0A04020102020204" pitchFamily="34" charset="0"/>
                </a:rPr>
                <a:t>&lt;</a:t>
              </a:r>
            </a:p>
          </p:txBody>
        </p:sp>
      </p:grpSp>
      <p:grpSp>
        <p:nvGrpSpPr>
          <p:cNvPr id="31792" name="Group 48"/>
          <p:cNvGrpSpPr/>
          <p:nvPr/>
        </p:nvGrpSpPr>
        <p:grpSpPr bwMode="auto">
          <a:xfrm>
            <a:off x="1752600" y="4724400"/>
            <a:ext cx="838200" cy="1066800"/>
            <a:chOff x="2448" y="2352"/>
            <a:chExt cx="720" cy="672"/>
          </a:xfrm>
        </p:grpSpPr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2448" y="2352"/>
              <a:ext cx="720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591" y="2544"/>
              <a:ext cx="381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atin typeface="Arial Black" panose="020B0A04020102020204" pitchFamily="34" charset="0"/>
                </a:rPr>
                <a:t>&lt;</a:t>
              </a:r>
            </a:p>
          </p:txBody>
        </p:sp>
      </p:grpSp>
      <p:grpSp>
        <p:nvGrpSpPr>
          <p:cNvPr id="31793" name="Group 49"/>
          <p:cNvGrpSpPr/>
          <p:nvPr/>
        </p:nvGrpSpPr>
        <p:grpSpPr bwMode="auto">
          <a:xfrm rot="10800000">
            <a:off x="6746346" y="4762500"/>
            <a:ext cx="838200" cy="1066800"/>
            <a:chOff x="2413" y="2376"/>
            <a:chExt cx="720" cy="672"/>
          </a:xfrm>
        </p:grpSpPr>
        <p:sp>
          <p:nvSpPr>
            <p:cNvPr id="31794" name="Rectangle 50"/>
            <p:cNvSpPr>
              <a:spLocks noChangeArrowheads="1"/>
            </p:cNvSpPr>
            <p:nvPr/>
          </p:nvSpPr>
          <p:spPr bwMode="auto">
            <a:xfrm>
              <a:off x="2413" y="2376"/>
              <a:ext cx="720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640" y="2616"/>
              <a:ext cx="319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atin typeface="Arial Black" panose="020B0A04020102020204" pitchFamily="34" charset="0"/>
                </a:rPr>
                <a:t>&lt;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8B5CD2-11DD-14B8-D513-20F458DA7C02}"/>
              </a:ext>
            </a:extLst>
          </p:cNvPr>
          <p:cNvSpPr txBox="1"/>
          <p:nvPr/>
        </p:nvSpPr>
        <p:spPr>
          <a:xfrm>
            <a:off x="2810933" y="297359"/>
            <a:ext cx="377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IcielPanton Black" panose="00000A00000000000000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85" name="WordArt 45"/>
          <p:cNvSpPr>
            <a:spLocks noChangeArrowheads="1" noChangeShapeType="1" noTextEdit="1"/>
          </p:cNvSpPr>
          <p:nvPr/>
        </p:nvSpPr>
        <p:spPr bwMode="auto">
          <a:xfrm>
            <a:off x="1176020" y="2314575"/>
            <a:ext cx="7391400" cy="21101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>
                <a:ln w="12700">
                  <a:solidFill>
                    <a:srgbClr val="000099"/>
                  </a:solidFill>
                  <a:round/>
                </a:ln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ÔN TẬP</a:t>
            </a:r>
          </a:p>
          <a:p>
            <a:pPr algn="ctr" eaLnBrk="1" hangingPunct="1"/>
            <a:r>
              <a:rPr lang="en-US" sz="3600" kern="10">
                <a:ln w="12700">
                  <a:solidFill>
                    <a:srgbClr val="000099"/>
                  </a:solidFill>
                  <a:round/>
                </a:ln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SÁNH HAI PHÂN SỐ</a:t>
            </a:r>
          </a:p>
          <a:p>
            <a:pPr algn="ctr" eaLnBrk="1" hangingPunct="1"/>
            <a:r>
              <a:rPr lang="en-US" sz="3600" kern="10">
                <a:ln w="12700">
                  <a:solidFill>
                    <a:srgbClr val="000099"/>
                  </a:solidFill>
                  <a:round/>
                </a:ln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(tiếp theo)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89940" y="1546225"/>
            <a:ext cx="667385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990600" y="1927085"/>
            <a:ext cx="304800" cy="1943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&gt;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&lt;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2286000" y="1393685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811" name="WordArt 19"/>
          <p:cNvSpPr>
            <a:spLocks noChangeArrowheads="1" noChangeShapeType="1" noTextEdit="1"/>
          </p:cNvSpPr>
          <p:nvPr/>
        </p:nvSpPr>
        <p:spPr bwMode="auto">
          <a:xfrm>
            <a:off x="2286000" y="3451085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6172200" y="1393685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813" name="WordArt 21"/>
          <p:cNvSpPr>
            <a:spLocks noChangeArrowheads="1" noChangeShapeType="1" noTextEdit="1"/>
          </p:cNvSpPr>
          <p:nvPr/>
        </p:nvSpPr>
        <p:spPr bwMode="auto">
          <a:xfrm>
            <a:off x="7772400" y="3527285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814" name="WordArt 22"/>
          <p:cNvSpPr>
            <a:spLocks noChangeArrowheads="1" noChangeShapeType="1" noTextEdit="1"/>
          </p:cNvSpPr>
          <p:nvPr/>
        </p:nvSpPr>
        <p:spPr bwMode="auto">
          <a:xfrm>
            <a:off x="5943600" y="3832085"/>
            <a:ext cx="22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15" name="WordArt 23"/>
          <p:cNvSpPr>
            <a:spLocks noChangeArrowheads="1" noChangeShapeType="1" noTextEdit="1"/>
          </p:cNvSpPr>
          <p:nvPr/>
        </p:nvSpPr>
        <p:spPr bwMode="auto">
          <a:xfrm>
            <a:off x="3886200" y="3755885"/>
            <a:ext cx="22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16" name="WordArt 24"/>
          <p:cNvSpPr>
            <a:spLocks noChangeArrowheads="1" noChangeShapeType="1" noTextEdit="1"/>
          </p:cNvSpPr>
          <p:nvPr/>
        </p:nvSpPr>
        <p:spPr bwMode="auto">
          <a:xfrm>
            <a:off x="3886200" y="1622285"/>
            <a:ext cx="22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17" name="WordArt 25"/>
          <p:cNvSpPr>
            <a:spLocks noChangeArrowheads="1" noChangeShapeType="1" noTextEdit="1"/>
          </p:cNvSpPr>
          <p:nvPr/>
        </p:nvSpPr>
        <p:spPr bwMode="auto">
          <a:xfrm>
            <a:off x="7924800" y="1546085"/>
            <a:ext cx="22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57150">
                  <a:solidFill>
                    <a:schemeClr val="tx1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2133600" y="2003285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133600" y="4060685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5867400" y="2003285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7620000" y="4136885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3048000" y="2003285"/>
            <a:ext cx="533400" cy="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2971800" y="4060685"/>
            <a:ext cx="533400" cy="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934200" y="2003285"/>
            <a:ext cx="609600" cy="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6629400" y="4136885"/>
            <a:ext cx="685800" cy="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6" name="Group 44"/>
          <p:cNvGrpSpPr/>
          <p:nvPr/>
        </p:nvGrpSpPr>
        <p:grpSpPr bwMode="auto">
          <a:xfrm>
            <a:off x="6629400" y="1546085"/>
            <a:ext cx="1066800" cy="1066800"/>
            <a:chOff x="2736" y="3360"/>
            <a:chExt cx="672" cy="672"/>
          </a:xfrm>
        </p:grpSpPr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2736" y="3360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3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880" y="3504"/>
              <a:ext cx="336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grpSp>
        <p:nvGrpSpPr>
          <p:cNvPr id="33835" name="Group 43"/>
          <p:cNvGrpSpPr/>
          <p:nvPr/>
        </p:nvGrpSpPr>
        <p:grpSpPr bwMode="auto">
          <a:xfrm>
            <a:off x="2667000" y="3527285"/>
            <a:ext cx="1066800" cy="1066800"/>
            <a:chOff x="3936" y="768"/>
            <a:chExt cx="672" cy="672"/>
          </a:xfrm>
        </p:grpSpPr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936" y="768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3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128" y="1008"/>
              <a:ext cx="384" cy="2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3834" name="Group 42"/>
          <p:cNvGrpSpPr/>
          <p:nvPr/>
        </p:nvGrpSpPr>
        <p:grpSpPr bwMode="auto">
          <a:xfrm>
            <a:off x="2830286" y="1507985"/>
            <a:ext cx="914400" cy="1066800"/>
            <a:chOff x="2848" y="960"/>
            <a:chExt cx="672" cy="672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2848" y="960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3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020" y="1104"/>
              <a:ext cx="288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chemeClr val="tx1"/>
                    </a:solidFill>
                    <a:rou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33837" name="Group 45"/>
          <p:cNvGrpSpPr/>
          <p:nvPr/>
        </p:nvGrpSpPr>
        <p:grpSpPr bwMode="auto">
          <a:xfrm>
            <a:off x="6400800" y="3679685"/>
            <a:ext cx="1066800" cy="1066800"/>
            <a:chOff x="2736" y="3360"/>
            <a:chExt cx="672" cy="672"/>
          </a:xfrm>
        </p:grpSpPr>
        <p:sp>
          <p:nvSpPr>
            <p:cNvPr id="33838" name="Rectangle 46"/>
            <p:cNvSpPr>
              <a:spLocks noChangeArrowheads="1"/>
            </p:cNvSpPr>
            <p:nvPr/>
          </p:nvSpPr>
          <p:spPr bwMode="auto">
            <a:xfrm>
              <a:off x="2736" y="3360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3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880" y="3504"/>
              <a:ext cx="336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381" y="507497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</a:rPr>
              <a:t>Bài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3" name="WordArt 43"/>
          <p:cNvSpPr>
            <a:spLocks noChangeArrowheads="1" noChangeShapeType="1" noTextEdit="1"/>
          </p:cNvSpPr>
          <p:nvPr/>
        </p:nvSpPr>
        <p:spPr bwMode="auto">
          <a:xfrm>
            <a:off x="1981200" y="1219201"/>
            <a:ext cx="56388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So sánh các phân số:</a:t>
            </a:r>
          </a:p>
        </p:txBody>
      </p:sp>
      <p:sp>
        <p:nvSpPr>
          <p:cNvPr id="35884" name="WordArt 44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885" name="WordArt 45"/>
          <p:cNvSpPr>
            <a:spLocks noChangeArrowheads="1" noChangeShapeType="1" noTextEdit="1"/>
          </p:cNvSpPr>
          <p:nvPr/>
        </p:nvSpPr>
        <p:spPr bwMode="auto">
          <a:xfrm>
            <a:off x="2819400" y="2667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886" name="WordArt 46"/>
          <p:cNvSpPr>
            <a:spLocks noChangeArrowheads="1" noChangeShapeType="1" noTextEdit="1"/>
          </p:cNvSpPr>
          <p:nvPr/>
        </p:nvSpPr>
        <p:spPr bwMode="auto">
          <a:xfrm>
            <a:off x="6477000" y="27432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887" name="WordArt 47"/>
          <p:cNvSpPr>
            <a:spLocks noChangeArrowheads="1" noChangeShapeType="1" noTextEdit="1"/>
          </p:cNvSpPr>
          <p:nvPr/>
        </p:nvSpPr>
        <p:spPr bwMode="auto">
          <a:xfrm>
            <a:off x="8305800" y="27432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888" name="WordArt 48"/>
          <p:cNvSpPr>
            <a:spLocks noChangeArrowheads="1" noChangeShapeType="1" noTextEdit="1"/>
          </p:cNvSpPr>
          <p:nvPr/>
        </p:nvSpPr>
        <p:spPr bwMode="auto">
          <a:xfrm>
            <a:off x="3276600" y="49530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5562600" y="4876800"/>
            <a:ext cx="6096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>
            <a:off x="533400" y="3352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>
            <a:off x="2667000" y="3276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>
            <a:off x="6248400" y="3352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8077200" y="3352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3276600" y="556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5486400" y="5562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>
            <a:off x="1447800" y="3352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>
            <a:off x="4419600" y="5562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>
            <a:off x="7239000" y="3352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903" name="Group 63"/>
          <p:cNvGrpSpPr/>
          <p:nvPr/>
        </p:nvGrpSpPr>
        <p:grpSpPr bwMode="auto">
          <a:xfrm>
            <a:off x="4267200" y="5029200"/>
            <a:ext cx="1066800" cy="1066800"/>
            <a:chOff x="2256" y="2352"/>
            <a:chExt cx="672" cy="672"/>
          </a:xfrm>
        </p:grpSpPr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2256" y="2352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0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96" y="2496"/>
              <a:ext cx="216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grpSp>
        <p:nvGrpSpPr>
          <p:cNvPr id="35904" name="Group 64"/>
          <p:cNvGrpSpPr/>
          <p:nvPr/>
        </p:nvGrpSpPr>
        <p:grpSpPr bwMode="auto">
          <a:xfrm>
            <a:off x="1295400" y="2743200"/>
            <a:ext cx="1104900" cy="1143000"/>
            <a:chOff x="2256" y="2352"/>
            <a:chExt cx="672" cy="672"/>
          </a:xfrm>
        </p:grpSpPr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2256" y="2352"/>
              <a:ext cx="672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06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96" y="2496"/>
              <a:ext cx="216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grpSp>
        <p:nvGrpSpPr>
          <p:cNvPr id="35909" name="Group 69"/>
          <p:cNvGrpSpPr/>
          <p:nvPr/>
        </p:nvGrpSpPr>
        <p:grpSpPr bwMode="auto">
          <a:xfrm>
            <a:off x="7086599" y="2808514"/>
            <a:ext cx="957943" cy="925286"/>
            <a:chOff x="1392" y="2640"/>
            <a:chExt cx="528" cy="528"/>
          </a:xfrm>
        </p:grpSpPr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1392" y="2640"/>
              <a:ext cx="528" cy="528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08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536" y="2743"/>
              <a:ext cx="216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33700" y="512745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696200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Nêu cách so sánh hai phân số cùng tử số.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299720" y="2286000"/>
            <a:ext cx="8844280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E549C7"/>
              </a:buClr>
              <a:buFont typeface="Wingdings" panose="05000000000000000000" pitchFamily="2" charset="2"/>
              <a:buChar char="v"/>
            </a:pPr>
            <a:r>
              <a:rPr lang="en-US" sz="3200" b="1">
                <a:solidFill>
                  <a:schemeClr val="folHlink"/>
                </a:solidFill>
              </a:rPr>
              <a:t> Hai phân số có cùng tử số: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       - Phân số nào có </a:t>
            </a:r>
            <a:r>
              <a:rPr lang="en-US" sz="3200" b="1">
                <a:solidFill>
                  <a:srgbClr val="FF0000"/>
                </a:solidFill>
              </a:rPr>
              <a:t>mẫu số bé hơn</a:t>
            </a:r>
            <a:r>
              <a:rPr lang="en-US" sz="3200" b="1">
                <a:solidFill>
                  <a:schemeClr val="folHlink"/>
                </a:solidFill>
              </a:rPr>
              <a:t> thì phân số đó </a:t>
            </a:r>
            <a:r>
              <a:rPr lang="en-US" sz="3200" b="1">
                <a:solidFill>
                  <a:srgbClr val="FF0000"/>
                </a:solidFill>
              </a:rPr>
              <a:t>lớn hơn</a:t>
            </a:r>
            <a:r>
              <a:rPr lang="en-US" sz="3200" b="1">
                <a:solidFill>
                  <a:schemeClr val="folHlink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       - Phân số nào có </a:t>
            </a:r>
            <a:r>
              <a:rPr lang="en-US" sz="3200" b="1">
                <a:solidFill>
                  <a:srgbClr val="FF0000"/>
                </a:solidFill>
              </a:rPr>
              <a:t>mẫu số lớn hơn</a:t>
            </a:r>
            <a:r>
              <a:rPr lang="en-US" sz="3200" b="1">
                <a:solidFill>
                  <a:schemeClr val="folHlink"/>
                </a:solidFill>
              </a:rPr>
              <a:t> thì phân số đó </a:t>
            </a:r>
            <a:r>
              <a:rPr lang="en-US" sz="3200" b="1">
                <a:solidFill>
                  <a:srgbClr val="FF0000"/>
                </a:solidFill>
              </a:rPr>
              <a:t>bé hơn</a:t>
            </a:r>
            <a:r>
              <a:rPr lang="en-US" sz="3200" b="1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33700" y="512745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2190749" y="1181100"/>
            <a:ext cx="4657725" cy="642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lớn hơn?</a:t>
            </a:r>
            <a:endParaRPr lang="en-US" sz="3600" kern="1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228600" y="2895600"/>
            <a:ext cx="485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a)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4876800" y="2895600"/>
            <a:ext cx="485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b)</a:t>
            </a: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2514600" y="5181600"/>
            <a:ext cx="485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c)</a:t>
            </a:r>
          </a:p>
        </p:txBody>
      </p:sp>
      <p:sp>
        <p:nvSpPr>
          <p:cNvPr id="39956" name="WordArt 20"/>
          <p:cNvSpPr>
            <a:spLocks noChangeArrowheads="1" noChangeShapeType="1" noTextEdit="1"/>
          </p:cNvSpPr>
          <p:nvPr/>
        </p:nvSpPr>
        <p:spPr bwMode="auto">
          <a:xfrm>
            <a:off x="1066800" y="2667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3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57" name="WordArt 21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9958" name="WordArt 22"/>
          <p:cNvSpPr>
            <a:spLocks noChangeArrowheads="1" noChangeShapeType="1" noTextEdit="1"/>
          </p:cNvSpPr>
          <p:nvPr/>
        </p:nvSpPr>
        <p:spPr bwMode="auto">
          <a:xfrm>
            <a:off x="5867400" y="25146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2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9959" name="WordArt 23"/>
          <p:cNvSpPr>
            <a:spLocks noChangeArrowheads="1" noChangeShapeType="1" noTextEdit="1"/>
          </p:cNvSpPr>
          <p:nvPr/>
        </p:nvSpPr>
        <p:spPr bwMode="auto">
          <a:xfrm>
            <a:off x="8153400" y="25908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4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9960" name="WordArt 24"/>
          <p:cNvSpPr>
            <a:spLocks noChangeArrowheads="1" noChangeShapeType="1" noTextEdit="1"/>
          </p:cNvSpPr>
          <p:nvPr/>
        </p:nvSpPr>
        <p:spPr bwMode="auto">
          <a:xfrm>
            <a:off x="3429000" y="4953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961" name="WordArt 25"/>
          <p:cNvSpPr>
            <a:spLocks noChangeArrowheads="1" noChangeShapeType="1" noTextEdit="1"/>
          </p:cNvSpPr>
          <p:nvPr/>
        </p:nvSpPr>
        <p:spPr bwMode="auto">
          <a:xfrm>
            <a:off x="5486400" y="4953000"/>
            <a:ext cx="304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8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9962" name="WordArt 26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1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và</a:t>
            </a:r>
          </a:p>
        </p:txBody>
      </p:sp>
      <p:sp>
        <p:nvSpPr>
          <p:cNvPr id="39963" name="WordArt 27"/>
          <p:cNvSpPr>
            <a:spLocks noChangeArrowheads="1" noChangeShapeType="1" noTextEdit="1"/>
          </p:cNvSpPr>
          <p:nvPr/>
        </p:nvSpPr>
        <p:spPr bwMode="auto">
          <a:xfrm>
            <a:off x="6705600" y="2819400"/>
            <a:ext cx="581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và</a:t>
            </a:r>
          </a:p>
        </p:txBody>
      </p:sp>
      <p:sp>
        <p:nvSpPr>
          <p:cNvPr id="39964" name="WordArt 28"/>
          <p:cNvSpPr>
            <a:spLocks noChangeArrowheads="1" noChangeShapeType="1" noTextEdit="1"/>
          </p:cNvSpPr>
          <p:nvPr/>
        </p:nvSpPr>
        <p:spPr bwMode="auto">
          <a:xfrm>
            <a:off x="4191000" y="5105400"/>
            <a:ext cx="581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</a:ln>
                <a:latin typeface="Arial Black" panose="020B0A04020102020204" pitchFamily="34" charset="0"/>
              </a:rPr>
              <a:t>và</a:t>
            </a: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990600" y="32766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2667000" y="3276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352800" y="5562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5410200" y="55626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5791200" y="3124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8077200" y="32004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77" name="Group 41"/>
          <p:cNvGrpSpPr/>
          <p:nvPr/>
        </p:nvGrpSpPr>
        <p:grpSpPr bwMode="auto">
          <a:xfrm>
            <a:off x="6400800" y="2590800"/>
            <a:ext cx="1143000" cy="1143000"/>
            <a:chOff x="2208" y="2208"/>
            <a:chExt cx="720" cy="720"/>
          </a:xfrm>
        </p:grpSpPr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2208" y="2208"/>
              <a:ext cx="720" cy="720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448" y="2448"/>
              <a:ext cx="318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000000"/>
                    </a:solidFill>
                    <a:round/>
                  </a:ln>
                  <a:latin typeface="Arial Black" panose="020B0A04020102020204" pitchFamily="34" charset="0"/>
                </a:rPr>
                <a:t>&lt;</a:t>
              </a:r>
            </a:p>
          </p:txBody>
        </p:sp>
      </p:grpSp>
      <p:grpSp>
        <p:nvGrpSpPr>
          <p:cNvPr id="39976" name="Group 40"/>
          <p:cNvGrpSpPr/>
          <p:nvPr/>
        </p:nvGrpSpPr>
        <p:grpSpPr bwMode="auto">
          <a:xfrm>
            <a:off x="1447800" y="2743200"/>
            <a:ext cx="1219200" cy="1066800"/>
            <a:chOff x="4080" y="2832"/>
            <a:chExt cx="768" cy="672"/>
          </a:xfrm>
        </p:grpSpPr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4080" y="2832"/>
              <a:ext cx="768" cy="672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320" y="3024"/>
              <a:ext cx="336" cy="2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</a:ln>
                  <a:latin typeface="Arial Black" panose="020B0A04020102020204" pitchFamily="34" charset="0"/>
                </a:rPr>
                <a:t>&gt;</a:t>
              </a:r>
            </a:p>
          </p:txBody>
        </p:sp>
      </p:grpSp>
      <p:grpSp>
        <p:nvGrpSpPr>
          <p:cNvPr id="39978" name="Group 42"/>
          <p:cNvGrpSpPr/>
          <p:nvPr/>
        </p:nvGrpSpPr>
        <p:grpSpPr bwMode="auto">
          <a:xfrm>
            <a:off x="3886200" y="4953000"/>
            <a:ext cx="1143000" cy="1143000"/>
            <a:chOff x="2208" y="2208"/>
            <a:chExt cx="720" cy="720"/>
          </a:xfrm>
        </p:grpSpPr>
        <p:sp>
          <p:nvSpPr>
            <p:cNvPr id="39979" name="Rectangle 43"/>
            <p:cNvSpPr>
              <a:spLocks noChangeArrowheads="1"/>
            </p:cNvSpPr>
            <p:nvPr/>
          </p:nvSpPr>
          <p:spPr bwMode="auto">
            <a:xfrm>
              <a:off x="2208" y="2208"/>
              <a:ext cx="720" cy="720"/>
            </a:xfrm>
            <a:prstGeom prst="rect">
              <a:avLst/>
            </a:prstGeom>
            <a:solidFill>
              <a:srgbClr val="E4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448" y="2448"/>
              <a:ext cx="318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000000"/>
                    </a:solidFill>
                    <a:round/>
                  </a:ln>
                  <a:latin typeface="Arial Black" panose="020B0A04020102020204" pitchFamily="34" charset="0"/>
                </a:rPr>
                <a:t>&lt;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05200" y="474645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30195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4900" y="1371600"/>
                <a:ext cx="7772400" cy="200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 có một số quả quýt. Mẹ cho chị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số quả quýt đó, cho 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quả quýt đó. Hỏi ai được mẹ cho nhiều quýt hơn?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1955"/>
                <a:ext cx="7772400" cy="2007473"/>
              </a:xfrm>
              <a:prstGeom prst="rect">
                <a:avLst/>
              </a:prstGeom>
              <a:blipFill rotWithShape="0">
                <a:blip r:embed="rId2"/>
                <a:stretch>
                  <a:fillRect l="-1961" b="-9119"/>
                </a:stretch>
              </a:blip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noFill/>
                  </a:rPr>
                  <a:t> </a:t>
                </a:r>
                <a:endParaRPr lang="en-US" sz="2800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07" name="Text Box 47"/>
              <p:cNvSpPr txBox="1">
                <a:spLocks noChangeArrowheads="1"/>
              </p:cNvSpPr>
              <p:nvPr/>
            </p:nvSpPr>
            <p:spPr bwMode="auto">
              <a:xfrm>
                <a:off x="1943100" y="1600200"/>
                <a:ext cx="5562600" cy="281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ct val="50000"/>
                  </a:spcBef>
                  <a:buClr>
                    <a:srgbClr val="E549C7"/>
                  </a:buClr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E549C7"/>
                  </a:buClr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mẹ cho em nhiều quýt hơn.</a:t>
                </a:r>
              </a:p>
            </p:txBody>
          </p:sp>
        </mc:Choice>
        <mc:Fallback xmlns="">
          <p:sp>
            <p:nvSpPr>
              <p:cNvPr id="41007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620" y="1728470"/>
                <a:ext cx="5562600" cy="2818079"/>
              </a:xfrm>
              <a:prstGeom prst="rect">
                <a:avLst/>
              </a:prstGeom>
              <a:blipFill rotWithShape="0">
                <a:blip r:embed="rId3"/>
                <a:stretch>
                  <a:fillRect l="-2851" b="-5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38525" y="9411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Bài giải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670" y="361818"/>
            <a:ext cx="3276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bcf234a8ecb3ae09cdf40b6a68c41a928d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#9Slide03 IcielPanton Black</vt:lpstr>
      <vt:lpstr>Arial</vt:lpstr>
      <vt:lpstr>Arial Black</vt:lpstr>
      <vt:lpstr>Arial Unicode MS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1_Custom Design</vt:lpstr>
      <vt:lpstr>3_Custom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</dc:creator>
  <cp:lastModifiedBy>Le Hong Linh</cp:lastModifiedBy>
  <cp:revision>16</cp:revision>
  <cp:lastPrinted>2113-01-01T00:00:00Z</cp:lastPrinted>
  <dcterms:created xsi:type="dcterms:W3CDTF">2008-05-18T14:07:00Z</dcterms:created>
  <dcterms:modified xsi:type="dcterms:W3CDTF">2022-09-23T01:14:13Z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KSOProductBuildVer">
    <vt:lpwstr>1033-11.2.0.9635</vt:lpwstr>
  </property>
</Properties>
</file>