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347" r:id="rId5"/>
    <p:sldId id="316" r:id="rId6"/>
    <p:sldId id="336" r:id="rId7"/>
    <p:sldId id="337" r:id="rId8"/>
    <p:sldId id="345" r:id="rId9"/>
    <p:sldId id="341" r:id="rId10"/>
    <p:sldId id="342" r:id="rId11"/>
    <p:sldId id="343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00FF00"/>
    <a:srgbClr val="FFFF9B"/>
    <a:srgbClr val="FFFFCC"/>
    <a:srgbClr val="FFCC00"/>
    <a:srgbClr val="FF99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0211D89-17DF-4C0B-A6E1-1C08BA58928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4E6E682-B704-475D-ADAE-00A0B8CADBB9}" type="slidenum">
              <a:rPr lang="en-US"/>
              <a:t>2</a:t>
            </a:fld>
            <a:endParaRPr lang="en-US"/>
          </a:p>
        </p:txBody>
      </p:sp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AD2CC46-AB55-460D-86BF-9F29DE8DC8B2}" type="slidenum">
              <a:rPr lang="en-US" sz="1200">
                <a:cs typeface="Arial" panose="020B0604020202020204" pitchFamily="34" charset="0"/>
              </a:rPr>
              <a:t>2</a:t>
            </a:fld>
            <a:endParaRPr lang="en-US" sz="1200">
              <a:cs typeface="Arial" panose="020B0604020202020204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3DF5-A26C-4A36-80EB-BC219BD39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96F6-0A03-4E1D-B287-813F1ADC6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997A-E570-4EF8-BC2E-FE87A79181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1C7F-E7AD-4F2C-A64F-130021A4C4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9D20-BC70-4C5F-B0A9-404B07E147B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0FA4-D3C8-4506-80B2-59390644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8EC-15C6-41B6-8F56-7312A2737B5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8714-F9E0-4EB6-9023-B46BFA33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8EC-15C6-41B6-8F56-7312A2737B5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8714-F9E0-4EB6-9023-B46BFA33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8EC-15C6-41B6-8F56-7312A2737B5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8714-F9E0-4EB6-9023-B46BFA33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8EC-15C6-41B6-8F56-7312A2737B5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8714-F9E0-4EB6-9023-B46BFA33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8EC-15C6-41B6-8F56-7312A2737B5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8714-F9E0-4EB6-9023-B46BFA33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8EC-15C6-41B6-8F56-7312A2737B5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8714-F9E0-4EB6-9023-B46BFA33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8EC-15C6-41B6-8F56-7312A2737B5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8714-F9E0-4EB6-9023-B46BFA33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6EA8-84A6-4BE1-9B0C-477BC6D695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8EC-15C6-41B6-8F56-7312A2737B5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8714-F9E0-4EB6-9023-B46BFA33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8EC-15C6-41B6-8F56-7312A2737B5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8714-F9E0-4EB6-9023-B46BFA33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8EC-15C6-41B6-8F56-7312A2737B5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8714-F9E0-4EB6-9023-B46BFA33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8EC-15C6-41B6-8F56-7312A2737B5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8714-F9E0-4EB6-9023-B46BFA33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EB5E-DB80-47F6-98BE-00132CE812A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59C-9D8E-4B3F-8DB0-0ACD5357F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EB5E-DB80-47F6-98BE-00132CE812A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59C-9D8E-4B3F-8DB0-0ACD5357F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EB5E-DB80-47F6-98BE-00132CE812A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59C-9D8E-4B3F-8DB0-0ACD5357F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EB5E-DB80-47F6-98BE-00132CE812A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59C-9D8E-4B3F-8DB0-0ACD5357F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EB5E-DB80-47F6-98BE-00132CE812A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59C-9D8E-4B3F-8DB0-0ACD5357F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EB5E-DB80-47F6-98BE-00132CE812A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59C-9D8E-4B3F-8DB0-0ACD5357F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B96E-64D8-476A-AD5C-BE1CE0EDE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EB5E-DB80-47F6-98BE-00132CE812A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59C-9D8E-4B3F-8DB0-0ACD5357F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EB5E-DB80-47F6-98BE-00132CE812A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59C-9D8E-4B3F-8DB0-0ACD5357F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EB5E-DB80-47F6-98BE-00132CE812A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59C-9D8E-4B3F-8DB0-0ACD5357F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EB5E-DB80-47F6-98BE-00132CE812A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59C-9D8E-4B3F-8DB0-0ACD5357F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EB5E-DB80-47F6-98BE-00132CE812A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859C-9D8E-4B3F-8DB0-0ACD5357F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941-7DBC-437C-81A8-EA928E4F06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F4BC-E65A-4398-98A8-68167B7C8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0112-BAC9-42EE-B69D-F9B5F096B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793C-078A-4D9B-9A72-1CE96587D3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474-C471-4DF3-A07D-D9357251E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DBD5D-E566-4772-988C-33266CFFDC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9D20-BC70-4C5F-B0A9-404B07E147B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40FA4-D3C8-4506-80B2-59390644DD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98EC-15C6-41B6-8F56-7312A2737B5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8714-F9E0-4EB6-9023-B46BFA3326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EB5E-DB80-47F6-98BE-00132CE812A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859C-9D8E-4B3F-8DB0-0ACD5357F7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0"/>
            <a:ext cx="9157063" cy="68482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AFBF453-02C2-8047-EF41-C0EC3C7A5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9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B"/>
          </a:solidFill>
          <a:ln w="1905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0" name="WordArt 10"/>
          <p:cNvSpPr>
            <a:spLocks noChangeArrowheads="1" noChangeShapeType="1" noTextEdit="1"/>
          </p:cNvSpPr>
          <p:nvPr/>
        </p:nvSpPr>
        <p:spPr bwMode="auto">
          <a:xfrm>
            <a:off x="2884805" y="491490"/>
            <a:ext cx="3533775" cy="72771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000099">
                        <a:gamma/>
                        <a:shade val="46275"/>
                        <a:invGamma/>
                      </a:srgbClr>
                    </a:gs>
                    <a:gs pos="100000">
                      <a:srgbClr val="0000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TOÁN </a:t>
            </a:r>
          </a:p>
        </p:txBody>
      </p:sp>
      <p:pic>
        <p:nvPicPr>
          <p:cNvPr id="158737" name="Picture 17" descr="0064467015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27567"/>
          <a:stretch>
            <a:fillRect/>
          </a:stretch>
        </p:blipFill>
        <p:spPr bwMode="auto">
          <a:xfrm>
            <a:off x="1828800" y="2578572"/>
            <a:ext cx="5645536" cy="33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2192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70C0"/>
                </a:solidFill>
              </a:rPr>
              <a:t>Ôn tập: So sánh phân số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635" y="1143000"/>
            <a:ext cx="8229600" cy="2819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511" name="WordArt 47"/>
          <p:cNvSpPr>
            <a:spLocks noChangeArrowheads="1" noChangeShapeType="1" noTextEdit="1"/>
          </p:cNvSpPr>
          <p:nvPr/>
        </p:nvSpPr>
        <p:spPr bwMode="auto">
          <a:xfrm>
            <a:off x="410527" y="381000"/>
            <a:ext cx="62198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cs typeface="Times New Roman" panose="02020603050405020304" pitchFamily="18" charset="0"/>
              </a:rPr>
              <a:t>a) Trong hai phân số cùng </a:t>
            </a:r>
            <a:r>
              <a:rPr lang="en-US" sz="3600" i="1" kern="10">
                <a:cs typeface="Times New Roman" panose="02020603050405020304" pitchFamily="18" charset="0"/>
              </a:rPr>
              <a:t>mẫu số</a:t>
            </a:r>
            <a:r>
              <a:rPr lang="en-US" sz="3600" kern="10">
                <a:solidFill>
                  <a:srgbClr val="336699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0512" name="WordArt 48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4295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solidFill>
                  <a:srgbClr val="C00000"/>
                </a:solidFill>
                <a:cs typeface="Times New Roman" panose="02020603050405020304" pitchFamily="18" charset="0"/>
              </a:rPr>
              <a:t>*Phân số nào có tử số bé hơn thì bé hơn.</a:t>
            </a:r>
            <a:endParaRPr lang="en-US" sz="3600" kern="1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0513" name="WordArt 49"/>
          <p:cNvSpPr>
            <a:spLocks noChangeArrowheads="1" noChangeShapeType="1" noTextEdit="1"/>
          </p:cNvSpPr>
          <p:nvPr/>
        </p:nvSpPr>
        <p:spPr bwMode="auto">
          <a:xfrm>
            <a:off x="685800" y="1905000"/>
            <a:ext cx="772033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solidFill>
                  <a:srgbClr val="C00000"/>
                </a:solidFill>
                <a:cs typeface="Times New Roman" panose="02020603050405020304" pitchFamily="18" charset="0"/>
              </a:rPr>
              <a:t>*Phân số nào có tử số lớn hơn thì lớn hơn.</a:t>
            </a:r>
            <a:endParaRPr lang="en-US" sz="3600" kern="1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0514" name="WordArt 50"/>
          <p:cNvSpPr>
            <a:spLocks noChangeArrowheads="1" noChangeShapeType="1" noTextEdit="1"/>
          </p:cNvSpPr>
          <p:nvPr/>
        </p:nvSpPr>
        <p:spPr bwMode="auto">
          <a:xfrm>
            <a:off x="685800" y="2667000"/>
            <a:ext cx="7620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C00000"/>
                </a:solidFill>
                <a:cs typeface="Times New Roman" panose="02020603050405020304" pitchFamily="18" charset="0"/>
              </a:rPr>
              <a:t>*Nếu tử số bằng nhau thì hai phân số đó</a:t>
            </a:r>
          </a:p>
          <a:p>
            <a:pPr algn="l"/>
            <a:r>
              <a:rPr lang="en-US" sz="3600" kern="10">
                <a:solidFill>
                  <a:srgbClr val="C00000"/>
                </a:solidFill>
                <a:cs typeface="Times New Roman" panose="02020603050405020304" pitchFamily="18" charset="0"/>
              </a:rPr>
              <a:t> bằng nhau.</a:t>
            </a:r>
          </a:p>
        </p:txBody>
      </p:sp>
      <p:sp>
        <p:nvSpPr>
          <p:cNvPr id="190515" name="WordArt 51"/>
          <p:cNvSpPr>
            <a:spLocks noChangeArrowheads="1" noChangeShapeType="1" noTextEdit="1"/>
          </p:cNvSpPr>
          <p:nvPr/>
        </p:nvSpPr>
        <p:spPr bwMode="auto">
          <a:xfrm>
            <a:off x="1094105" y="4700270"/>
            <a:ext cx="1238250" cy="48450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>
                <a:ln w="9525">
                  <a:noFill/>
                  <a:round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Ví dụ:</a:t>
            </a:r>
          </a:p>
          <a:p>
            <a:r>
              <a:rPr lang="en-US" kern="10">
                <a:ln w="9525">
                  <a:noFill/>
                  <a:round/>
                </a:ln>
                <a:solidFill>
                  <a:schemeClr val="hlin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</p:txBody>
      </p:sp>
      <p:grpSp>
        <p:nvGrpSpPr>
          <p:cNvPr id="190516" name="Group 52"/>
          <p:cNvGrpSpPr/>
          <p:nvPr/>
        </p:nvGrpSpPr>
        <p:grpSpPr bwMode="auto">
          <a:xfrm>
            <a:off x="2895600" y="4419600"/>
            <a:ext cx="3886200" cy="990600"/>
            <a:chOff x="960" y="3216"/>
            <a:chExt cx="3840" cy="864"/>
          </a:xfrm>
        </p:grpSpPr>
        <p:sp>
          <p:nvSpPr>
            <p:cNvPr id="190517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1056" y="3264"/>
              <a:ext cx="192" cy="816"/>
            </a:xfrm>
            <a:prstGeom prst="rect">
              <a:avLst/>
            </a:prstGeom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3600" kern="10">
                  <a:ln w="9525">
                    <a:noFill/>
                    <a:rou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0518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4608" y="3216"/>
              <a:ext cx="192" cy="816"/>
            </a:xfrm>
            <a:prstGeom prst="rect">
              <a:avLst/>
            </a:prstGeom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en-US" sz="3600" kern="10">
                  <a:ln w="9525">
                    <a:noFill/>
                    <a:rou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0519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1776" y="3264"/>
              <a:ext cx="192" cy="816"/>
            </a:xfrm>
            <a:prstGeom prst="rect">
              <a:avLst/>
            </a:prstGeom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r>
                <a:rPr lang="en-US" sz="3600" kern="10">
                  <a:ln w="9525">
                    <a:noFill/>
                    <a:rou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0520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3936" y="3216"/>
              <a:ext cx="192" cy="816"/>
            </a:xfrm>
            <a:prstGeom prst="rect">
              <a:avLst/>
            </a:prstGeom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r>
                <a:rPr lang="en-US" sz="3600" kern="10">
                  <a:ln w="9525">
                    <a:noFill/>
                    <a:rou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0521" name="WordArt 57"/>
            <p:cNvSpPr>
              <a:spLocks noChangeArrowheads="1" noChangeShapeType="1" noTextEdit="1"/>
            </p:cNvSpPr>
            <p:nvPr/>
          </p:nvSpPr>
          <p:spPr bwMode="auto">
            <a:xfrm rot="10800000">
              <a:off x="4224" y="3552"/>
              <a:ext cx="192" cy="216"/>
            </a:xfrm>
            <a:prstGeom prst="rect">
              <a:avLst/>
            </a:prstGeom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</a:p>
          </p:txBody>
        </p:sp>
        <p:sp>
          <p:nvSpPr>
            <p:cNvPr id="190522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1392" y="3600"/>
              <a:ext cx="192" cy="216"/>
            </a:xfrm>
            <a:prstGeom prst="rect">
              <a:avLst/>
            </a:prstGeom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</a:p>
          </p:txBody>
        </p:sp>
        <p:sp>
          <p:nvSpPr>
            <p:cNvPr id="190523" name="WordArt 59"/>
            <p:cNvSpPr>
              <a:spLocks noChangeArrowheads="1" noChangeShapeType="1" noTextEdit="1"/>
            </p:cNvSpPr>
            <p:nvPr/>
          </p:nvSpPr>
          <p:spPr bwMode="auto">
            <a:xfrm flipH="1" flipV="1">
              <a:off x="960" y="3648"/>
              <a:ext cx="288" cy="47"/>
            </a:xfrm>
            <a:prstGeom prst="rect">
              <a:avLst/>
            </a:prstGeom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0524" name="WordArt 60"/>
            <p:cNvSpPr>
              <a:spLocks noChangeArrowheads="1" noChangeShapeType="1" noTextEdit="1"/>
            </p:cNvSpPr>
            <p:nvPr/>
          </p:nvSpPr>
          <p:spPr bwMode="auto">
            <a:xfrm flipH="1" flipV="1">
              <a:off x="4512" y="3600"/>
              <a:ext cx="288" cy="47"/>
            </a:xfrm>
            <a:prstGeom prst="rect">
              <a:avLst/>
            </a:prstGeom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0525" name="WordArt 61"/>
            <p:cNvSpPr>
              <a:spLocks noChangeArrowheads="1" noChangeShapeType="1" noTextEdit="1"/>
            </p:cNvSpPr>
            <p:nvPr/>
          </p:nvSpPr>
          <p:spPr bwMode="auto">
            <a:xfrm flipH="1" flipV="1">
              <a:off x="3840" y="3600"/>
              <a:ext cx="288" cy="47"/>
            </a:xfrm>
            <a:prstGeom prst="rect">
              <a:avLst/>
            </a:prstGeom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0526" name="WordArt 62"/>
            <p:cNvSpPr>
              <a:spLocks noChangeArrowheads="1" noChangeShapeType="1" noTextEdit="1"/>
            </p:cNvSpPr>
            <p:nvPr/>
          </p:nvSpPr>
          <p:spPr bwMode="auto">
            <a:xfrm flipH="1" flipV="1">
              <a:off x="1728" y="3648"/>
              <a:ext cx="288" cy="47"/>
            </a:xfrm>
            <a:prstGeom prst="rect">
              <a:avLst/>
            </a:prstGeom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4255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kern="10">
                <a:solidFill>
                  <a:srgbClr val="C00000"/>
                </a:solidFill>
                <a:latin typeface="Calibri" panose="020F0502020204030204"/>
                <a:cs typeface="Times New Roman" panose="02020603050405020304" pitchFamily="18" charset="0"/>
              </a:rPr>
              <a:t>b) Muốn so sánh hai phân số khác mẫu số,</a:t>
            </a:r>
          </a:p>
          <a:p>
            <a:pPr lvl="0" algn="just"/>
            <a:r>
              <a:rPr lang="en-US" sz="3600" kern="10">
                <a:solidFill>
                  <a:srgbClr val="C00000"/>
                </a:solidFill>
                <a:latin typeface="Calibri" panose="020F0502020204030204"/>
                <a:cs typeface="Times New Roman" panose="02020603050405020304" pitchFamily="18" charset="0"/>
              </a:rPr>
              <a:t> ta có thể quy đồng mẫu số hai phân số đó</a:t>
            </a:r>
          </a:p>
          <a:p>
            <a:pPr lvl="0" algn="just"/>
            <a:r>
              <a:rPr lang="en-US" sz="3600" kern="10">
                <a:solidFill>
                  <a:srgbClr val="C00000"/>
                </a:solidFill>
                <a:latin typeface="Calibri" panose="020F0502020204030204"/>
                <a:cs typeface="Times New Roman" panose="02020603050405020304" pitchFamily="18" charset="0"/>
              </a:rPr>
              <a:t> rồi so sánh các tử số của chúng.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9235" y="3505200"/>
            <a:ext cx="8458200" cy="2667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89025" y="2211705"/>
            <a:ext cx="6223000" cy="1259205"/>
            <a:chOff x="1085532" y="2101352"/>
            <a:chExt cx="5781355" cy="125916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5365068" y="2101352"/>
            <a:ext cx="580297" cy="1259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048000" imgH="8229600" progId="Equation.DSMT4">
                    <p:embed/>
                  </p:oleObj>
                </mc:Choice>
                <mc:Fallback>
                  <p:oleObj name="Equation" r:id="rId2" imgW="3048000" imgH="8229600" progId="Equation.DSMT4">
                    <p:embed/>
                    <p:pic>
                      <p:nvPicPr>
                        <p:cNvPr id="0" name="Picture 1048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365068" y="2101352"/>
                          <a:ext cx="580297" cy="12591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3"/>
            <p:cNvGrpSpPr/>
            <p:nvPr/>
          </p:nvGrpSpPr>
          <p:grpSpPr>
            <a:xfrm>
              <a:off x="1085532" y="2108156"/>
              <a:ext cx="5781355" cy="1252356"/>
              <a:chOff x="1085532" y="2108156"/>
              <a:chExt cx="5781355" cy="1252356"/>
            </a:xfrm>
          </p:grpSpPr>
          <p:sp>
            <p:nvSpPr>
              <p:cNvPr id="191536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85532" y="2539956"/>
                <a:ext cx="858520" cy="43688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200" kern="10">
                    <a:ln w="9525">
                      <a:noFill/>
                      <a:round/>
                    </a:ln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Ví dụ:</a:t>
                </a:r>
              </a:p>
              <a:p>
                <a:r>
                  <a:rPr lang="en-US" sz="3200" kern="10">
                    <a:ln w="9525">
                      <a:noFill/>
                      <a:round/>
                    </a:ln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  </a:t>
                </a:r>
              </a:p>
            </p:txBody>
          </p:sp>
          <p:sp>
            <p:nvSpPr>
              <p:cNvPr id="191538" name="WordArt 5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62200" y="2480550"/>
                <a:ext cx="3862388" cy="55562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kern="10">
                    <a:ln w="9525">
                      <a:noFill/>
                      <a:round/>
                    </a:ln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So sánh hai phân số       và</a:t>
                </a:r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/>
            </p:nvGraphicFramePr>
            <p:xfrm>
              <a:off x="6309633" y="2108156"/>
              <a:ext cx="557254" cy="12523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3048000" imgH="8534400" progId="Equation.DSMT4">
                      <p:embed/>
                    </p:oleObj>
                  </mc:Choice>
                  <mc:Fallback>
                    <p:oleObj name="Equation" r:id="rId4" imgW="3048000" imgH="8534400" progId="Equation.DSMT4">
                      <p:embed/>
                      <p:pic>
                        <p:nvPicPr>
                          <p:cNvPr id="0" name="Picture 1049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309633" y="2108156"/>
                            <a:ext cx="557254" cy="125235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00712" y="3654016"/>
          <a:ext cx="8643288" cy="122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463200" imgH="8534400" progId="Equation.DSMT4">
                  <p:embed/>
                </p:oleObj>
              </mc:Choice>
              <mc:Fallback>
                <p:oleObj name="Equation" r:id="rId6" imgW="48463200" imgH="8534400" progId="Equation.DSMT4">
                  <p:embed/>
                  <p:pic>
                    <p:nvPicPr>
                      <p:cNvPr id="0" name="Picture 105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0712" y="3654016"/>
                        <a:ext cx="8643288" cy="122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00580" y="4767263"/>
            <a:ext cx="7863958" cy="1270196"/>
            <a:chOff x="424380" y="4614863"/>
            <a:chExt cx="7863958" cy="1270196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2895600" y="4661097"/>
            <a:ext cx="2609850" cy="122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4630400" imgH="8534400" progId="Equation.DSMT4">
                    <p:embed/>
                  </p:oleObj>
                </mc:Choice>
                <mc:Fallback>
                  <p:oleObj name="Equation" r:id="rId8" imgW="14630400" imgH="8534400" progId="Equation.DSMT4">
                    <p:embed/>
                    <p:pic>
                      <p:nvPicPr>
                        <p:cNvPr id="0" name="Picture 105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95600" y="4661097"/>
                          <a:ext cx="2609850" cy="1223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424380" y="4965161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Vì 21 &gt; 20 nên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19825" y="4965161"/>
              <a:ext cx="1171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Vậy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167438" y="4614863"/>
            <a:ext cx="2120900" cy="122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887200" imgH="8534400" progId="Equation.DSMT4">
                    <p:embed/>
                  </p:oleObj>
                </mc:Choice>
                <mc:Fallback>
                  <p:oleObj name="Equation" r:id="rId10" imgW="11887200" imgH="8534400" progId="Equation.DSMT4">
                    <p:embed/>
                    <p:pic>
                      <p:nvPicPr>
                        <p:cNvPr id="0" name="Picture 105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167438" y="4614863"/>
                          <a:ext cx="2120900" cy="1223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WordArt 50"/>
          <p:cNvSpPr>
            <a:spLocks noChangeArrowheads="1" noChangeShapeType="1" noTextEdit="1"/>
          </p:cNvSpPr>
          <p:nvPr/>
        </p:nvSpPr>
        <p:spPr bwMode="auto">
          <a:xfrm>
            <a:off x="3167380" y="1032510"/>
            <a:ext cx="2809240" cy="3949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cs typeface="Times New Roman" panose="02020603050405020304" pitchFamily="18" charset="0"/>
              </a:rPr>
              <a:t>Bài 1</a:t>
            </a:r>
            <a:r>
              <a:rPr lang="en-US" sz="3600" kern="10">
                <a:cs typeface="Times New Roman" panose="02020603050405020304" pitchFamily="18" charset="0"/>
              </a:rPr>
              <a:t>. &gt;, &lt;, = ?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89100" y="2122170"/>
          <a:ext cx="1478280" cy="295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20700" imgH="1041400" progId="Equation.KSEE3">
                  <p:embed/>
                </p:oleObj>
              </mc:Choice>
              <mc:Fallback>
                <p:oleObj r:id="rId3" imgW="520700" imgH="10414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9100" y="2122170"/>
                        <a:ext cx="1478280" cy="295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78805" y="2122170"/>
          <a:ext cx="1370330" cy="295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82600" imgH="1041400" progId="Equation.KSEE3">
                  <p:embed/>
                </p:oleObj>
              </mc:Choice>
              <mc:Fallback>
                <p:oleObj r:id="rId5" imgW="482600" imgH="10414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8805" y="2122170"/>
                        <a:ext cx="1370330" cy="295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2228850" y="2371725"/>
            <a:ext cx="43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209165" y="4170680"/>
            <a:ext cx="43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144895" y="2371725"/>
            <a:ext cx="43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992495" y="4159885"/>
            <a:ext cx="438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&lt;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34" name="WordArt 50"/>
          <p:cNvSpPr>
            <a:spLocks noChangeArrowheads="1" noChangeShapeType="1" noTextEdit="1"/>
          </p:cNvSpPr>
          <p:nvPr/>
        </p:nvSpPr>
        <p:spPr bwMode="auto">
          <a:xfrm>
            <a:off x="752475" y="3259500"/>
            <a:ext cx="7639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cs typeface="Times New Roman" panose="02020603050405020304" pitchFamily="18" charset="0"/>
              </a:rPr>
              <a:t>Xếp các phân số theo thứ tự từ bé đến lớn:</a:t>
            </a:r>
          </a:p>
        </p:txBody>
      </p:sp>
      <p:grpSp>
        <p:nvGrpSpPr>
          <p:cNvPr id="195635" name="Group 51"/>
          <p:cNvGrpSpPr/>
          <p:nvPr/>
        </p:nvGrpSpPr>
        <p:grpSpPr bwMode="auto">
          <a:xfrm>
            <a:off x="381000" y="1371600"/>
            <a:ext cx="8153400" cy="1295400"/>
            <a:chOff x="144" y="1488"/>
            <a:chExt cx="5136" cy="816"/>
          </a:xfrm>
        </p:grpSpPr>
        <p:sp>
          <p:nvSpPr>
            <p:cNvPr id="195636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768" y="1488"/>
              <a:ext cx="192" cy="8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95637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1440" y="1488"/>
              <a:ext cx="192" cy="8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95638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1968" y="1488"/>
              <a:ext cx="384" cy="8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95639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3792" y="1488"/>
              <a:ext cx="192" cy="8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5640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4320" y="1488"/>
              <a:ext cx="192" cy="8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95641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992" y="1488"/>
              <a:ext cx="192" cy="8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95642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144" y="1680"/>
              <a:ext cx="306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</a:p>
          </p:txBody>
        </p:sp>
        <p:sp>
          <p:nvSpPr>
            <p:cNvPr id="195643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3312" y="1728"/>
              <a:ext cx="306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</a:p>
          </p:txBody>
        </p:sp>
        <p:sp>
          <p:nvSpPr>
            <p:cNvPr id="195644" name="WordArt 60"/>
            <p:cNvSpPr>
              <a:spLocks noChangeArrowheads="1" noChangeShapeType="1" noTextEdit="1"/>
            </p:cNvSpPr>
            <p:nvPr/>
          </p:nvSpPr>
          <p:spPr bwMode="auto">
            <a:xfrm flipV="1">
              <a:off x="672" y="1872"/>
              <a:ext cx="336" cy="4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5645" name="WordArt 61"/>
            <p:cNvSpPr>
              <a:spLocks noChangeArrowheads="1" noChangeShapeType="1" noTextEdit="1"/>
            </p:cNvSpPr>
            <p:nvPr/>
          </p:nvSpPr>
          <p:spPr bwMode="auto">
            <a:xfrm flipV="1">
              <a:off x="4944" y="1872"/>
              <a:ext cx="336" cy="4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5646" name="WordArt 62"/>
            <p:cNvSpPr>
              <a:spLocks noChangeArrowheads="1" noChangeShapeType="1" noTextEdit="1"/>
            </p:cNvSpPr>
            <p:nvPr/>
          </p:nvSpPr>
          <p:spPr bwMode="auto">
            <a:xfrm flipV="1">
              <a:off x="4272" y="1872"/>
              <a:ext cx="336" cy="4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5647" name="WordArt 63"/>
            <p:cNvSpPr>
              <a:spLocks noChangeArrowheads="1" noChangeShapeType="1" noTextEdit="1"/>
            </p:cNvSpPr>
            <p:nvPr/>
          </p:nvSpPr>
          <p:spPr bwMode="auto">
            <a:xfrm flipV="1">
              <a:off x="3744" y="1872"/>
              <a:ext cx="336" cy="4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5648" name="WordArt 64"/>
            <p:cNvSpPr>
              <a:spLocks noChangeArrowheads="1" noChangeShapeType="1" noTextEdit="1"/>
            </p:cNvSpPr>
            <p:nvPr/>
          </p:nvSpPr>
          <p:spPr bwMode="auto">
            <a:xfrm flipV="1">
              <a:off x="2016" y="1872"/>
              <a:ext cx="336" cy="4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5649" name="WordArt 65"/>
            <p:cNvSpPr>
              <a:spLocks noChangeArrowheads="1" noChangeShapeType="1" noTextEdit="1"/>
            </p:cNvSpPr>
            <p:nvPr/>
          </p:nvSpPr>
          <p:spPr bwMode="auto">
            <a:xfrm flipV="1">
              <a:off x="1344" y="1872"/>
              <a:ext cx="336" cy="4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41" name="WordArt 50"/>
          <p:cNvSpPr>
            <a:spLocks noChangeArrowheads="1" noChangeShapeType="1" noTextEdit="1"/>
          </p:cNvSpPr>
          <p:nvPr/>
        </p:nvSpPr>
        <p:spPr bwMode="auto">
          <a:xfrm>
            <a:off x="438150" y="489730"/>
            <a:ext cx="7639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cs typeface="Times New Roman" panose="02020603050405020304" pitchFamily="18" charset="0"/>
              </a:rPr>
              <a:t>Bài 2</a:t>
            </a:r>
            <a:r>
              <a:rPr lang="en-US" sz="3600" kern="10">
                <a:cs typeface="Times New Roman" panose="02020603050405020304" pitchFamily="18" charset="0"/>
              </a:rPr>
              <a:t>. Viết các phân số theo thứ tự từ bé đến lớn: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4267200"/>
            <a:ext cx="3429000" cy="1295400"/>
            <a:chOff x="381000" y="4648200"/>
            <a:chExt cx="3429000" cy="1295400"/>
          </a:xfrm>
        </p:grpSpPr>
        <p:sp>
          <p:nvSpPr>
            <p:cNvPr id="195650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381000" y="5105400"/>
              <a:ext cx="485775" cy="6477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</a:p>
          </p:txBody>
        </p:sp>
        <p:grpSp>
          <p:nvGrpSpPr>
            <p:cNvPr id="195652" name="Group 68"/>
            <p:cNvGrpSpPr/>
            <p:nvPr/>
          </p:nvGrpSpPr>
          <p:grpSpPr bwMode="auto">
            <a:xfrm>
              <a:off x="2133600" y="4648200"/>
              <a:ext cx="533400" cy="1295400"/>
              <a:chOff x="1344" y="2928"/>
              <a:chExt cx="336" cy="816"/>
            </a:xfrm>
          </p:grpSpPr>
          <p:sp>
            <p:nvSpPr>
              <p:cNvPr id="195653" name="WordArt 6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40" y="2928"/>
                <a:ext cx="192" cy="816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95654" name="WordArt 70"/>
              <p:cNvSpPr>
                <a:spLocks noChangeArrowheads="1" noChangeShapeType="1" noTextEdit="1"/>
              </p:cNvSpPr>
              <p:nvPr/>
            </p:nvSpPr>
            <p:spPr bwMode="auto">
              <a:xfrm flipV="1">
                <a:off x="1344" y="3312"/>
                <a:ext cx="336" cy="4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</p:grpSp>
        <p:grpSp>
          <p:nvGrpSpPr>
            <p:cNvPr id="195664" name="Group 80"/>
            <p:cNvGrpSpPr/>
            <p:nvPr/>
          </p:nvGrpSpPr>
          <p:grpSpPr bwMode="auto">
            <a:xfrm>
              <a:off x="3200400" y="4648200"/>
              <a:ext cx="609600" cy="1295400"/>
              <a:chOff x="2016" y="2928"/>
              <a:chExt cx="384" cy="816"/>
            </a:xfrm>
          </p:grpSpPr>
          <p:sp>
            <p:nvSpPr>
              <p:cNvPr id="195665" name="WordArt 8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16" y="2928"/>
                <a:ext cx="384" cy="816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195666" name="WordArt 82"/>
              <p:cNvSpPr>
                <a:spLocks noChangeArrowheads="1" noChangeShapeType="1" noTextEdit="1"/>
              </p:cNvSpPr>
              <p:nvPr/>
            </p:nvSpPr>
            <p:spPr bwMode="auto">
              <a:xfrm flipV="1">
                <a:off x="2064" y="3312"/>
                <a:ext cx="336" cy="4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</p:grpSp>
        <p:grpSp>
          <p:nvGrpSpPr>
            <p:cNvPr id="195667" name="Group 83"/>
            <p:cNvGrpSpPr/>
            <p:nvPr/>
          </p:nvGrpSpPr>
          <p:grpSpPr bwMode="auto">
            <a:xfrm>
              <a:off x="990600" y="4648200"/>
              <a:ext cx="533400" cy="1295400"/>
              <a:chOff x="624" y="2928"/>
              <a:chExt cx="336" cy="816"/>
            </a:xfrm>
          </p:grpSpPr>
          <p:sp>
            <p:nvSpPr>
              <p:cNvPr id="195668" name="WordArt 84"/>
              <p:cNvSpPr>
                <a:spLocks noChangeArrowheads="1" noChangeShapeType="1" noTextEdit="1"/>
              </p:cNvSpPr>
              <p:nvPr/>
            </p:nvSpPr>
            <p:spPr bwMode="auto">
              <a:xfrm>
                <a:off x="720" y="2928"/>
                <a:ext cx="192" cy="816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95669" name="WordArt 85"/>
              <p:cNvSpPr>
                <a:spLocks noChangeArrowheads="1" noChangeShapeType="1" noTextEdit="1"/>
              </p:cNvSpPr>
              <p:nvPr/>
            </p:nvSpPr>
            <p:spPr bwMode="auto">
              <a:xfrm flipV="1">
                <a:off x="624" y="3312"/>
                <a:ext cx="336" cy="4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</p:grpSp>
        <p:sp>
          <p:nvSpPr>
            <p:cNvPr id="42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1674018" y="5038725"/>
              <a:ext cx="335757" cy="5143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</a:p>
          </p:txBody>
        </p:sp>
        <p:sp>
          <p:nvSpPr>
            <p:cNvPr id="43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765821" y="5019447"/>
              <a:ext cx="335757" cy="5143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95488" y="1480372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0" y="1468763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81800" y="1468763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34300" y="1480372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70C0"/>
                </a:solidFill>
              </a:rPr>
              <a:t>;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05400" y="4267200"/>
            <a:ext cx="3505200" cy="1295400"/>
            <a:chOff x="5486400" y="4648200"/>
            <a:chExt cx="3124200" cy="1295400"/>
          </a:xfrm>
        </p:grpSpPr>
        <p:sp>
          <p:nvSpPr>
            <p:cNvPr id="195651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5486400" y="5105400"/>
              <a:ext cx="485775" cy="6477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</a:p>
          </p:txBody>
        </p:sp>
        <p:grpSp>
          <p:nvGrpSpPr>
            <p:cNvPr id="195655" name="Group 71"/>
            <p:cNvGrpSpPr/>
            <p:nvPr/>
          </p:nvGrpSpPr>
          <p:grpSpPr bwMode="auto">
            <a:xfrm>
              <a:off x="7010400" y="4648200"/>
              <a:ext cx="533400" cy="1295400"/>
              <a:chOff x="4416" y="2928"/>
              <a:chExt cx="336" cy="816"/>
            </a:xfrm>
          </p:grpSpPr>
          <p:sp>
            <p:nvSpPr>
              <p:cNvPr id="195656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64" y="2928"/>
                <a:ext cx="192" cy="816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95657" name="WordArt 73"/>
              <p:cNvSpPr>
                <a:spLocks noChangeArrowheads="1" noChangeShapeType="1" noTextEdit="1"/>
              </p:cNvSpPr>
              <p:nvPr/>
            </p:nvSpPr>
            <p:spPr bwMode="auto">
              <a:xfrm flipV="1">
                <a:off x="4416" y="3312"/>
                <a:ext cx="336" cy="4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</p:grpSp>
        <p:grpSp>
          <p:nvGrpSpPr>
            <p:cNvPr id="195658" name="Group 74"/>
            <p:cNvGrpSpPr/>
            <p:nvPr/>
          </p:nvGrpSpPr>
          <p:grpSpPr bwMode="auto">
            <a:xfrm>
              <a:off x="8077200" y="4648200"/>
              <a:ext cx="533400" cy="1295400"/>
              <a:chOff x="5088" y="2928"/>
              <a:chExt cx="336" cy="816"/>
            </a:xfrm>
          </p:grpSpPr>
          <p:sp>
            <p:nvSpPr>
              <p:cNvPr id="195659" name="WordArt 7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136" y="2928"/>
                <a:ext cx="192" cy="816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95660" name="WordArt 76"/>
              <p:cNvSpPr>
                <a:spLocks noChangeArrowheads="1" noChangeShapeType="1" noTextEdit="1"/>
              </p:cNvSpPr>
              <p:nvPr/>
            </p:nvSpPr>
            <p:spPr bwMode="auto">
              <a:xfrm flipV="1">
                <a:off x="5088" y="3312"/>
                <a:ext cx="336" cy="4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</p:grpSp>
        <p:grpSp>
          <p:nvGrpSpPr>
            <p:cNvPr id="195661" name="Group 77"/>
            <p:cNvGrpSpPr/>
            <p:nvPr/>
          </p:nvGrpSpPr>
          <p:grpSpPr bwMode="auto">
            <a:xfrm>
              <a:off x="6019800" y="4648200"/>
              <a:ext cx="533400" cy="1295400"/>
              <a:chOff x="3792" y="2928"/>
              <a:chExt cx="336" cy="816"/>
            </a:xfrm>
          </p:grpSpPr>
          <p:sp>
            <p:nvSpPr>
              <p:cNvPr id="195662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40" y="2928"/>
                <a:ext cx="192" cy="816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95663" name="WordArt 79"/>
              <p:cNvSpPr>
                <a:spLocks noChangeArrowheads="1" noChangeShapeType="1" noTextEdit="1"/>
              </p:cNvSpPr>
              <p:nvPr/>
            </p:nvSpPr>
            <p:spPr bwMode="auto">
              <a:xfrm flipV="1">
                <a:off x="3792" y="3312"/>
                <a:ext cx="336" cy="4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9525">
                      <a:solidFill>
                        <a:srgbClr val="003366"/>
                      </a:solidFill>
                      <a:round/>
                    </a:ln>
                    <a:solidFill>
                      <a:srgbClr val="008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</p:grpSp>
        <p:sp>
          <p:nvSpPr>
            <p:cNvPr id="49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6647429" y="5078413"/>
              <a:ext cx="335757" cy="5143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</a:p>
          </p:txBody>
        </p:sp>
        <p:sp>
          <p:nvSpPr>
            <p:cNvPr id="50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7641430" y="5061857"/>
              <a:ext cx="335757" cy="5143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kern="10">
                  <a:ln w="9525">
                    <a:solidFill>
                      <a:srgbClr val="003366"/>
                    </a:solidFill>
                    <a:round/>
                  </a:ln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52" name="WordArt 44"/>
          <p:cNvSpPr>
            <a:spLocks noChangeArrowheads="1" noChangeShapeType="1" noTextEdit="1"/>
          </p:cNvSpPr>
          <p:nvPr/>
        </p:nvSpPr>
        <p:spPr bwMode="auto">
          <a:xfrm>
            <a:off x="3062287" y="471488"/>
            <a:ext cx="2519363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53" name="WordArt 45"/>
          <p:cNvSpPr>
            <a:spLocks noChangeArrowheads="1" noChangeShapeType="1" noTextEdit="1"/>
          </p:cNvSpPr>
          <p:nvPr/>
        </p:nvSpPr>
        <p:spPr bwMode="auto">
          <a:xfrm>
            <a:off x="685800" y="1457325"/>
            <a:ext cx="7924800" cy="5400675"/>
          </a:xfrm>
          <a:prstGeom prst="rect">
            <a:avLst/>
          </a:prstGeom>
        </p:spPr>
        <p:txBody>
          <a:bodyPr wrap="none" fromWordArt="1"/>
          <a:lstStyle/>
          <a:p>
            <a:r>
              <a:rPr lang="vi-VN" sz="44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NHANH HƠN</a:t>
            </a:r>
            <a:endParaRPr lang="en-US" sz="44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6654" name="Picture 46" descr="bubbles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55" name="Picture 47" descr="bubbles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56" name="Picture 48" descr="bubbles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6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79" name="Group 47"/>
          <p:cNvGrpSpPr/>
          <p:nvPr/>
        </p:nvGrpSpPr>
        <p:grpSpPr bwMode="auto">
          <a:xfrm>
            <a:off x="838200" y="1828800"/>
            <a:ext cx="6629400" cy="4286250"/>
            <a:chOff x="528" y="1152"/>
            <a:chExt cx="4176" cy="2700"/>
          </a:xfrm>
        </p:grpSpPr>
        <p:sp>
          <p:nvSpPr>
            <p:cNvPr id="197680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536" y="2256"/>
              <a:ext cx="126" cy="54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7681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624" y="2256"/>
              <a:ext cx="252" cy="54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97682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3408" y="1200"/>
              <a:ext cx="252" cy="54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9768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672" y="1152"/>
              <a:ext cx="126" cy="54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7684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4416" y="1200"/>
              <a:ext cx="252" cy="54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97685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1536" y="1152"/>
              <a:ext cx="126" cy="54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97686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3456" y="2256"/>
              <a:ext cx="126" cy="54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97687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4464" y="2256"/>
              <a:ext cx="126" cy="54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7688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672" y="3312"/>
              <a:ext cx="126" cy="54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7689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1488" y="3312"/>
              <a:ext cx="126" cy="54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97690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4416" y="3264"/>
              <a:ext cx="252" cy="54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197691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3504" y="3312"/>
              <a:ext cx="126" cy="54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7692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3840" y="3552"/>
              <a:ext cx="330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.....</a:t>
              </a:r>
            </a:p>
          </p:txBody>
        </p:sp>
        <p:sp>
          <p:nvSpPr>
            <p:cNvPr id="197693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3936" y="2496"/>
              <a:ext cx="330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.....</a:t>
              </a:r>
            </a:p>
          </p:txBody>
        </p:sp>
        <p:sp>
          <p:nvSpPr>
            <p:cNvPr id="197694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960" y="3552"/>
              <a:ext cx="330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.....</a:t>
              </a:r>
            </a:p>
          </p:txBody>
        </p:sp>
        <p:sp>
          <p:nvSpPr>
            <p:cNvPr id="197695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1008" y="2496"/>
              <a:ext cx="330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.....</a:t>
              </a:r>
            </a:p>
          </p:txBody>
        </p:sp>
        <p:sp>
          <p:nvSpPr>
            <p:cNvPr id="197696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1008" y="1392"/>
              <a:ext cx="330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.....</a:t>
              </a:r>
            </a:p>
          </p:txBody>
        </p:sp>
        <p:sp>
          <p:nvSpPr>
            <p:cNvPr id="197697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3888" y="1440"/>
              <a:ext cx="330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.....</a:t>
              </a:r>
            </a:p>
          </p:txBody>
        </p:sp>
        <p:sp>
          <p:nvSpPr>
            <p:cNvPr id="197698" name="WordArt 66"/>
            <p:cNvSpPr>
              <a:spLocks noChangeArrowheads="1" noChangeShapeType="1" noTextEdit="1"/>
            </p:cNvSpPr>
            <p:nvPr/>
          </p:nvSpPr>
          <p:spPr bwMode="auto">
            <a:xfrm flipV="1">
              <a:off x="576" y="1392"/>
              <a:ext cx="336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7699" name="WordArt 67"/>
            <p:cNvSpPr>
              <a:spLocks noChangeArrowheads="1" noChangeShapeType="1" noTextEdit="1"/>
            </p:cNvSpPr>
            <p:nvPr/>
          </p:nvSpPr>
          <p:spPr bwMode="auto">
            <a:xfrm flipV="1">
              <a:off x="528" y="3552"/>
              <a:ext cx="336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7700" name="WordArt 68"/>
            <p:cNvSpPr>
              <a:spLocks noChangeArrowheads="1" noChangeShapeType="1" noTextEdit="1"/>
            </p:cNvSpPr>
            <p:nvPr/>
          </p:nvSpPr>
          <p:spPr bwMode="auto">
            <a:xfrm flipV="1">
              <a:off x="1440" y="3552"/>
              <a:ext cx="336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7701" name="WordArt 69"/>
            <p:cNvSpPr>
              <a:spLocks noChangeArrowheads="1" noChangeShapeType="1" noTextEdit="1"/>
            </p:cNvSpPr>
            <p:nvPr/>
          </p:nvSpPr>
          <p:spPr bwMode="auto">
            <a:xfrm flipV="1">
              <a:off x="1488" y="2496"/>
              <a:ext cx="336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7702" name="WordArt 70"/>
            <p:cNvSpPr>
              <a:spLocks noChangeArrowheads="1" noChangeShapeType="1" noTextEdit="1"/>
            </p:cNvSpPr>
            <p:nvPr/>
          </p:nvSpPr>
          <p:spPr bwMode="auto">
            <a:xfrm flipV="1">
              <a:off x="576" y="2496"/>
              <a:ext cx="336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7703" name="WordArt 71"/>
            <p:cNvSpPr>
              <a:spLocks noChangeArrowheads="1" noChangeShapeType="1" noTextEdit="1"/>
            </p:cNvSpPr>
            <p:nvPr/>
          </p:nvSpPr>
          <p:spPr bwMode="auto">
            <a:xfrm flipV="1">
              <a:off x="4368" y="3504"/>
              <a:ext cx="336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7704" name="WordArt 72"/>
            <p:cNvSpPr>
              <a:spLocks noChangeArrowheads="1" noChangeShapeType="1" noTextEdit="1"/>
            </p:cNvSpPr>
            <p:nvPr/>
          </p:nvSpPr>
          <p:spPr bwMode="auto">
            <a:xfrm flipV="1">
              <a:off x="3408" y="3552"/>
              <a:ext cx="336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7705" name="WordArt 73"/>
            <p:cNvSpPr>
              <a:spLocks noChangeArrowheads="1" noChangeShapeType="1" noTextEdit="1"/>
            </p:cNvSpPr>
            <p:nvPr/>
          </p:nvSpPr>
          <p:spPr bwMode="auto">
            <a:xfrm flipV="1">
              <a:off x="4368" y="2448"/>
              <a:ext cx="336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7706" name="WordArt 74"/>
            <p:cNvSpPr>
              <a:spLocks noChangeArrowheads="1" noChangeShapeType="1" noTextEdit="1"/>
            </p:cNvSpPr>
            <p:nvPr/>
          </p:nvSpPr>
          <p:spPr bwMode="auto">
            <a:xfrm flipV="1">
              <a:off x="3360" y="2496"/>
              <a:ext cx="336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7707" name="WordArt 75"/>
            <p:cNvSpPr>
              <a:spLocks noChangeArrowheads="1" noChangeShapeType="1" noTextEdit="1"/>
            </p:cNvSpPr>
            <p:nvPr/>
          </p:nvSpPr>
          <p:spPr bwMode="auto">
            <a:xfrm flipV="1">
              <a:off x="4368" y="1440"/>
              <a:ext cx="336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7708" name="WordArt 76"/>
            <p:cNvSpPr>
              <a:spLocks noChangeArrowheads="1" noChangeShapeType="1" noTextEdit="1"/>
            </p:cNvSpPr>
            <p:nvPr/>
          </p:nvSpPr>
          <p:spPr bwMode="auto">
            <a:xfrm flipV="1">
              <a:off x="3360" y="1440"/>
              <a:ext cx="336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7709" name="WordArt 77"/>
            <p:cNvSpPr>
              <a:spLocks noChangeArrowheads="1" noChangeShapeType="1" noTextEdit="1"/>
            </p:cNvSpPr>
            <p:nvPr/>
          </p:nvSpPr>
          <p:spPr bwMode="auto">
            <a:xfrm flipV="1">
              <a:off x="1440" y="1392"/>
              <a:ext cx="336" cy="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9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197710" name="WordArt 78"/>
          <p:cNvSpPr>
            <a:spLocks noChangeArrowheads="1" noChangeShapeType="1" noTextEdit="1"/>
          </p:cNvSpPr>
          <p:nvPr/>
        </p:nvSpPr>
        <p:spPr bwMode="auto">
          <a:xfrm>
            <a:off x="2514600" y="1143000"/>
            <a:ext cx="33242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Điền dấu: &lt; , &gt; , =</a:t>
            </a:r>
          </a:p>
        </p:txBody>
      </p:sp>
      <p:grpSp>
        <p:nvGrpSpPr>
          <p:cNvPr id="197711" name="Group 79"/>
          <p:cNvGrpSpPr/>
          <p:nvPr/>
        </p:nvGrpSpPr>
        <p:grpSpPr bwMode="auto">
          <a:xfrm>
            <a:off x="6096000" y="5334000"/>
            <a:ext cx="685800" cy="762000"/>
            <a:chOff x="2544" y="2304"/>
            <a:chExt cx="432" cy="480"/>
          </a:xfrm>
        </p:grpSpPr>
        <p:sp>
          <p:nvSpPr>
            <p:cNvPr id="197712" name="Rectangle 80" descr="Water droplets"/>
            <p:cNvSpPr>
              <a:spLocks noChangeArrowheads="1"/>
            </p:cNvSpPr>
            <p:nvPr/>
          </p:nvSpPr>
          <p:spPr bwMode="auto">
            <a:xfrm>
              <a:off x="2544" y="2304"/>
              <a:ext cx="432" cy="48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13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640" y="2496"/>
              <a:ext cx="240" cy="9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4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=</a:t>
              </a:r>
            </a:p>
          </p:txBody>
        </p:sp>
      </p:grpSp>
      <p:grpSp>
        <p:nvGrpSpPr>
          <p:cNvPr id="197714" name="Group 82"/>
          <p:cNvGrpSpPr/>
          <p:nvPr/>
        </p:nvGrpSpPr>
        <p:grpSpPr bwMode="auto">
          <a:xfrm>
            <a:off x="1447800" y="1828800"/>
            <a:ext cx="685800" cy="762000"/>
            <a:chOff x="2064" y="2256"/>
            <a:chExt cx="432" cy="480"/>
          </a:xfrm>
        </p:grpSpPr>
        <p:sp>
          <p:nvSpPr>
            <p:cNvPr id="197715" name="Rectangle 83" descr="Water droplets"/>
            <p:cNvSpPr>
              <a:spLocks noChangeArrowheads="1"/>
            </p:cNvSpPr>
            <p:nvPr/>
          </p:nvSpPr>
          <p:spPr bwMode="auto">
            <a:xfrm>
              <a:off x="2064" y="2256"/>
              <a:ext cx="432" cy="48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16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208" y="2400"/>
              <a:ext cx="192" cy="1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2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&gt;</a:t>
              </a:r>
            </a:p>
          </p:txBody>
        </p:sp>
      </p:grpSp>
      <p:grpSp>
        <p:nvGrpSpPr>
          <p:cNvPr id="197717" name="Group 85"/>
          <p:cNvGrpSpPr/>
          <p:nvPr/>
        </p:nvGrpSpPr>
        <p:grpSpPr bwMode="auto">
          <a:xfrm>
            <a:off x="1524000" y="3657600"/>
            <a:ext cx="685800" cy="762000"/>
            <a:chOff x="2016" y="2784"/>
            <a:chExt cx="432" cy="480"/>
          </a:xfrm>
        </p:grpSpPr>
        <p:sp>
          <p:nvSpPr>
            <p:cNvPr id="197718" name="Rectangle 86" descr="Water droplets"/>
            <p:cNvSpPr>
              <a:spLocks noChangeArrowheads="1"/>
            </p:cNvSpPr>
            <p:nvPr/>
          </p:nvSpPr>
          <p:spPr bwMode="auto">
            <a:xfrm>
              <a:off x="2016" y="2784"/>
              <a:ext cx="432" cy="48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19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2112" y="2928"/>
              <a:ext cx="240" cy="2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2000" kern="1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</a:p>
          </p:txBody>
        </p:sp>
      </p:grpSp>
      <p:grpSp>
        <p:nvGrpSpPr>
          <p:cNvPr id="197720" name="Group 88"/>
          <p:cNvGrpSpPr/>
          <p:nvPr/>
        </p:nvGrpSpPr>
        <p:grpSpPr bwMode="auto">
          <a:xfrm>
            <a:off x="1447800" y="5334000"/>
            <a:ext cx="685800" cy="762000"/>
            <a:chOff x="2016" y="2784"/>
            <a:chExt cx="432" cy="480"/>
          </a:xfrm>
        </p:grpSpPr>
        <p:sp>
          <p:nvSpPr>
            <p:cNvPr id="197721" name="Rectangle 89" descr="Water droplets"/>
            <p:cNvSpPr>
              <a:spLocks noChangeArrowheads="1"/>
            </p:cNvSpPr>
            <p:nvPr/>
          </p:nvSpPr>
          <p:spPr bwMode="auto">
            <a:xfrm>
              <a:off x="2016" y="2784"/>
              <a:ext cx="432" cy="48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22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2112" y="2928"/>
              <a:ext cx="240" cy="2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2000" kern="1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</a:p>
          </p:txBody>
        </p:sp>
      </p:grpSp>
      <p:grpSp>
        <p:nvGrpSpPr>
          <p:cNvPr id="197723" name="Group 91"/>
          <p:cNvGrpSpPr/>
          <p:nvPr/>
        </p:nvGrpSpPr>
        <p:grpSpPr bwMode="auto">
          <a:xfrm>
            <a:off x="6096000" y="1981200"/>
            <a:ext cx="685800" cy="762000"/>
            <a:chOff x="2016" y="2784"/>
            <a:chExt cx="432" cy="480"/>
          </a:xfrm>
        </p:grpSpPr>
        <p:sp>
          <p:nvSpPr>
            <p:cNvPr id="197724" name="Rectangle 92" descr="Water droplets"/>
            <p:cNvSpPr>
              <a:spLocks noChangeArrowheads="1"/>
            </p:cNvSpPr>
            <p:nvPr/>
          </p:nvSpPr>
          <p:spPr bwMode="auto">
            <a:xfrm>
              <a:off x="2016" y="2784"/>
              <a:ext cx="432" cy="48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25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2112" y="2928"/>
              <a:ext cx="240" cy="2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2000" kern="1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</a:p>
          </p:txBody>
        </p:sp>
      </p:grpSp>
      <p:grpSp>
        <p:nvGrpSpPr>
          <p:cNvPr id="197726" name="Group 94"/>
          <p:cNvGrpSpPr/>
          <p:nvPr/>
        </p:nvGrpSpPr>
        <p:grpSpPr bwMode="auto">
          <a:xfrm>
            <a:off x="6096000" y="3657600"/>
            <a:ext cx="685800" cy="762000"/>
            <a:chOff x="2064" y="2256"/>
            <a:chExt cx="432" cy="480"/>
          </a:xfrm>
        </p:grpSpPr>
        <p:sp>
          <p:nvSpPr>
            <p:cNvPr id="197727" name="Rectangle 95" descr="Water droplets"/>
            <p:cNvSpPr>
              <a:spLocks noChangeArrowheads="1"/>
            </p:cNvSpPr>
            <p:nvPr/>
          </p:nvSpPr>
          <p:spPr bwMode="auto">
            <a:xfrm>
              <a:off x="2064" y="2256"/>
              <a:ext cx="432" cy="48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28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2160" y="2352"/>
              <a:ext cx="240" cy="21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200" kern="1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9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9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7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0c260fff025cb8722aa62a8da43be1323c184a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On-screen Show (4:3)</PresentationFormat>
  <Paragraphs>139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 Black</vt:lpstr>
      <vt:lpstr>Arial Unicode MS</vt:lpstr>
      <vt:lpstr>Calibri</vt:lpstr>
      <vt:lpstr>Calibri Light</vt:lpstr>
      <vt:lpstr>Times New Roman</vt:lpstr>
      <vt:lpstr>Office Theme</vt:lpstr>
      <vt:lpstr>Custom Design</vt:lpstr>
      <vt:lpstr>1_Custom Design</vt:lpstr>
      <vt:lpstr>2_Custom Design</vt:lpstr>
      <vt:lpstr>Equation</vt:lpstr>
      <vt:lpstr>Equation.KSEE3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Le Hong Linh</cp:lastModifiedBy>
  <cp:revision>447</cp:revision>
  <dcterms:created xsi:type="dcterms:W3CDTF">2009-10-26T05:52:00Z</dcterms:created>
  <dcterms:modified xsi:type="dcterms:W3CDTF">2022-09-20T10:52:42Z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