
<file path=[Content_Types].xml><?xml version="1.0" encoding="utf-8"?>
<Types xmlns="http://schemas.openxmlformats.org/package/2006/content-types">
  <Default Extension="mp3" ContentType="audio/mpeg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17"/>
  </p:notesMasterIdLst>
  <p:sldIdLst>
    <p:sldId id="280" r:id="rId2"/>
    <p:sldId id="284" r:id="rId3"/>
    <p:sldId id="256" r:id="rId4"/>
    <p:sldId id="257" r:id="rId5"/>
    <p:sldId id="318" r:id="rId6"/>
    <p:sldId id="330" r:id="rId7"/>
    <p:sldId id="331" r:id="rId8"/>
    <p:sldId id="309" r:id="rId9"/>
    <p:sldId id="310" r:id="rId10"/>
    <p:sldId id="324" r:id="rId11"/>
    <p:sldId id="325" r:id="rId12"/>
    <p:sldId id="326" r:id="rId13"/>
    <p:sldId id="328" r:id="rId14"/>
    <p:sldId id="329" r:id="rId15"/>
    <p:sldId id="308" r:id="rId16"/>
  </p:sldIdLst>
  <p:sldSz cx="9144000" cy="5715000" type="screen16x10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VNI-Thufap2"/>
      <p:regular r:id="rId22"/>
    </p:embeddedFont>
    <p:embeddedFont>
      <p:font typeface=".VnAvant" panose="020B7200000000000000" pitchFamily="34" charset="0"/>
      <p:regular r:id="rId23"/>
      <p:bold r:id="rId24"/>
      <p:italic r:id="rId25"/>
    </p:embeddedFont>
    <p:embeddedFont>
      <p:font typeface=".VnTifani HeavyH" panose="020B7200000000000000" pitchFamily="34" charset="0"/>
      <p:regular r:id="rId26"/>
    </p:embeddedFont>
    <p:embeddedFont>
      <p:font typeface="Arial Black" panose="020B0A04020102020204" pitchFamily="34" charset="0"/>
      <p:bold r:id="rId27"/>
    </p:embeddedFont>
    <p:embeddedFont>
      <p:font typeface="Comic Sans MS" panose="030F0702030302020204" pitchFamily="66" charset="0"/>
      <p:regular r:id="rId28"/>
      <p:bold r:id="rId29"/>
    </p:embeddedFont>
    <p:embeddedFont>
      <p:font typeface="Tahoma" panose="020B0604030504040204" pitchFamily="34" charset="0"/>
      <p:regular r:id="rId30"/>
      <p:bold r:id="rId31"/>
    </p:embeddedFont>
    <p:embeddedFont>
      <p:font typeface="宋体" panose="02010600030101010101" pitchFamily="2" charset="-122"/>
      <p:regular r:id="rId32"/>
    </p:embeddedFont>
  </p:embeddedFontLst>
  <p:custDataLst>
    <p:tags r:id="rId33"/>
  </p:custData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006600"/>
    <a:srgbClr val="FFFF99"/>
    <a:srgbClr val="0066CC"/>
    <a:srgbClr val="FFCCFF"/>
    <a:srgbClr val="99FFCC"/>
    <a:srgbClr val="00CCFF"/>
    <a:srgbClr val="0000CC"/>
    <a:srgbClr val="33CCCC"/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471" autoAdjust="0"/>
    <p:restoredTop sz="88434" autoAdjust="0"/>
  </p:normalViewPr>
  <p:slideViewPr>
    <p:cSldViewPr snapToGrid="0">
      <p:cViewPr varScale="1">
        <p:scale>
          <a:sx n="79" d="100"/>
          <a:sy n="79" d="100"/>
        </p:scale>
        <p:origin x="522" y="90"/>
      </p:cViewPr>
      <p:guideLst>
        <p:guide orient="horz" pos="180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21" Type="http://schemas.openxmlformats.org/officeDocument/2006/relationships/font" Target="fonts/font4.fntdata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E801A-F56B-45FC-B0DC-1EE2DA503A42}" type="datetimeFigureOut">
              <a:rPr lang="en-US" smtClean="0"/>
              <a:t>9/9/2020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7AB53-3DFA-466F-8832-707AB88F9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857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Sau</a:t>
            </a:r>
            <a:r>
              <a:rPr lang="en-US" dirty="0" smtClean="0"/>
              <a:t> </a:t>
            </a:r>
            <a:r>
              <a:rPr lang="en-US" dirty="0" err="1" smtClean="0"/>
              <a:t>khi</a:t>
            </a:r>
            <a:r>
              <a:rPr lang="en-US" dirty="0" smtClean="0"/>
              <a:t> </a:t>
            </a:r>
            <a:r>
              <a:rPr lang="en-US" dirty="0" err="1" smtClean="0"/>
              <a:t>xuất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ứng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chú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thích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tranh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viên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từng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sinh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đọc</a:t>
            </a:r>
            <a:r>
              <a:rPr lang="en-US" baseline="0" dirty="0" smtClean="0"/>
              <a:t> to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âm</a:t>
            </a:r>
            <a:r>
              <a:rPr lang="en-US" baseline="0" dirty="0" smtClean="0"/>
              <a:t> a. </a:t>
            </a:r>
            <a:r>
              <a:rPr lang="en-US" baseline="0" dirty="0" err="1" smtClean="0"/>
              <a:t>Muốn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đó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29201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Sau</a:t>
            </a:r>
            <a:r>
              <a:rPr lang="en-US" dirty="0" smtClean="0"/>
              <a:t> </a:t>
            </a:r>
            <a:r>
              <a:rPr lang="en-US" dirty="0" err="1" smtClean="0"/>
              <a:t>khi</a:t>
            </a:r>
            <a:r>
              <a:rPr lang="en-US" dirty="0" smtClean="0"/>
              <a:t> </a:t>
            </a:r>
            <a:r>
              <a:rPr lang="en-US" dirty="0" err="1" smtClean="0"/>
              <a:t>xuất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ứng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chú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thích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tranh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viên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từng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sinh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đọc</a:t>
            </a:r>
            <a:r>
              <a:rPr lang="en-US" baseline="0" dirty="0" smtClean="0"/>
              <a:t> to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âm</a:t>
            </a:r>
            <a:r>
              <a:rPr lang="en-US" baseline="0" dirty="0" smtClean="0"/>
              <a:t> c. </a:t>
            </a:r>
            <a:r>
              <a:rPr lang="en-US" baseline="0" dirty="0" err="1" smtClean="0"/>
              <a:t>Muốn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đó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6561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4D89DC42-C0CE-48D4-85D7-41EFBDB62C86}" type="slidenum">
              <a:rPr lang="en-US">
                <a:latin typeface="Arial" charset="0"/>
              </a:rPr>
              <a:pPr/>
              <a:t>10</a:t>
            </a:fld>
            <a:endParaRPr lang="en-US">
              <a:latin typeface="Arial" charset="0"/>
            </a:endParaRPr>
          </a:p>
        </p:txBody>
      </p:sp>
      <p:sp>
        <p:nvSpPr>
          <p:cNvPr id="3789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442FA665-396E-41FB-AA77-5B130EFC5274}" type="slidenum">
              <a:rPr lang="en-US" sz="1200">
                <a:latin typeface="Arial" charset="0"/>
              </a:rPr>
              <a:pPr algn="r" eaLnBrk="1" hangingPunct="1"/>
              <a:t>10</a:t>
            </a:fld>
            <a:endParaRPr lang="en-US" sz="1200">
              <a:latin typeface="Arial" charset="0"/>
            </a:endParaRPr>
          </a:p>
        </p:txBody>
      </p:sp>
      <p:sp>
        <p:nvSpPr>
          <p:cNvPr id="3789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dirty="0" err="1" smtClean="0">
                <a:latin typeface="Arial" charset="0"/>
              </a:rPr>
              <a:t>Nhấn</a:t>
            </a:r>
            <a:r>
              <a:rPr lang="en-US" dirty="0" smtClean="0">
                <a:latin typeface="Arial" charset="0"/>
              </a:rPr>
              <a:t> </a:t>
            </a:r>
            <a:r>
              <a:rPr lang="en-US" dirty="0" err="1" smtClean="0">
                <a:latin typeface="Arial" charset="0"/>
              </a:rPr>
              <a:t>chuột</a:t>
            </a:r>
            <a:r>
              <a:rPr lang="en-US" dirty="0" smtClean="0">
                <a:latin typeface="Arial" charset="0"/>
              </a:rPr>
              <a:t> </a:t>
            </a:r>
            <a:r>
              <a:rPr lang="en-US" dirty="0" err="1" smtClean="0">
                <a:latin typeface="Arial" charset="0"/>
              </a:rPr>
              <a:t>vào</a:t>
            </a:r>
            <a:r>
              <a:rPr lang="en-US" dirty="0" smtClean="0">
                <a:latin typeface="Arial" charset="0"/>
              </a:rPr>
              <a:t> </a:t>
            </a:r>
            <a:r>
              <a:rPr lang="en-US" dirty="0" err="1" smtClean="0">
                <a:latin typeface="Arial" charset="0"/>
              </a:rPr>
              <a:t>cánh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bông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hoa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đã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chọn</a:t>
            </a:r>
            <a:r>
              <a:rPr lang="en-US" baseline="0" dirty="0" smtClean="0">
                <a:latin typeface="Arial" charset="0"/>
              </a:rPr>
              <a:t>, </a:t>
            </a:r>
            <a:r>
              <a:rPr lang="en-US" baseline="0" dirty="0" err="1" smtClean="0">
                <a:latin typeface="Arial" charset="0"/>
              </a:rPr>
              <a:t>sau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khi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mở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cảnh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hoa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ra</a:t>
            </a:r>
            <a:r>
              <a:rPr lang="en-US" baseline="0" dirty="0" smtClean="0">
                <a:latin typeface="Arial" charset="0"/>
              </a:rPr>
              <a:t>, </a:t>
            </a:r>
            <a:r>
              <a:rPr lang="en-US" baseline="0" dirty="0" err="1" smtClean="0">
                <a:latin typeface="Arial" charset="0"/>
              </a:rPr>
              <a:t>nhấn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vào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số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để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đến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câu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hỏi</a:t>
            </a:r>
            <a:r>
              <a:rPr lang="en-US" baseline="0" dirty="0" smtClean="0">
                <a:latin typeface="Arial" charset="0"/>
              </a:rPr>
              <a:t>. </a:t>
            </a:r>
            <a:r>
              <a:rPr lang="en-US" baseline="0" dirty="0" err="1" smtClean="0">
                <a:latin typeface="Arial" charset="0"/>
              </a:rPr>
              <a:t>Sau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khi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trả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lời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đúng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nhấn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nút</a:t>
            </a:r>
            <a:r>
              <a:rPr lang="en-US" baseline="0" dirty="0" smtClean="0">
                <a:latin typeface="Arial" charset="0"/>
              </a:rPr>
              <a:t> Home quay </a:t>
            </a:r>
            <a:r>
              <a:rPr lang="en-US" baseline="0" dirty="0" err="1" smtClean="0">
                <a:latin typeface="Arial" charset="0"/>
              </a:rPr>
              <a:t>lại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trang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này</a:t>
            </a:r>
            <a:r>
              <a:rPr lang="en-US" baseline="0" dirty="0" smtClean="0">
                <a:latin typeface="Arial" charset="0"/>
              </a:rPr>
              <a:t>/ </a:t>
            </a:r>
            <a:r>
              <a:rPr lang="en-US" baseline="0" dirty="0" err="1" smtClean="0">
                <a:latin typeface="Arial" charset="0"/>
              </a:rPr>
              <a:t>Chơi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xong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nhấn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vào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nút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mũi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tên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để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chuyển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phần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sau</a:t>
            </a:r>
            <a:r>
              <a:rPr lang="en-US" baseline="0" dirty="0" smtClean="0">
                <a:latin typeface="Arial" charset="0"/>
              </a:rPr>
              <a:t>.</a:t>
            </a:r>
            <a:endParaRPr lang="en-US" dirty="0" smtClean="0">
              <a:latin typeface="Arial" charset="0"/>
            </a:endParaRPr>
          </a:p>
        </p:txBody>
      </p:sp>
      <p:sp>
        <p:nvSpPr>
          <p:cNvPr id="3789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583D15E2-165A-4DDD-9CE5-AB3B39FAE424}" type="slidenum">
              <a:rPr lang="en-US" sz="1200">
                <a:latin typeface="Arial" charset="0"/>
              </a:rPr>
              <a:pPr algn="r" eaLnBrk="1" hangingPunct="1"/>
              <a:t>10</a:t>
            </a:fld>
            <a:endParaRPr lang="en-US" sz="12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69021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smtClean="0">
              <a:latin typeface="Arial" charset="0"/>
            </a:endParaRP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5453FDA0-8181-4968-897F-580BF184E0B8}" type="slidenum">
              <a:rPr lang="en-US">
                <a:latin typeface="Arial" charset="0"/>
              </a:rPr>
              <a:pPr/>
              <a:t>11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90928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smtClean="0">
              <a:latin typeface="Arial" charset="0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3547C55-8CE5-4E89-94F7-D9FB8D5375BD}" type="slidenum">
              <a:rPr lang="en-US">
                <a:latin typeface="Arial" charset="0"/>
              </a:rPr>
              <a:pPr/>
              <a:t>12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26873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smtClean="0">
              <a:latin typeface="Arial" charset="0"/>
            </a:endParaRPr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231F16A3-DDD9-493E-A22D-D3716428AE8E}" type="slidenum">
              <a:rPr lang="en-US">
                <a:latin typeface="Arial" charset="0"/>
              </a:rPr>
              <a:pPr/>
              <a:t>13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59493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smtClean="0">
              <a:latin typeface="Arial" charset="0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3547C55-8CE5-4E89-94F7-D9FB8D5375BD}" type="slidenum">
              <a:rPr lang="en-US">
                <a:latin typeface="Arial" charset="0"/>
              </a:rPr>
              <a:pPr/>
              <a:t>14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93840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748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9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95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33501"/>
            <a:ext cx="4038600" cy="182165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282158"/>
            <a:ext cx="4038600" cy="18229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5204354"/>
            <a:ext cx="2895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fld id="{C91BDDEE-AC63-44B8-94EC-FCB0EBBC2A3F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178736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435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3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2020/9/9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89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2020/9/9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345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2020/9/9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113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2020/9/9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w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wmf"/><Relationship Id="rId11" Type="http://schemas.openxmlformats.org/officeDocument/2006/relationships/image" Target="../media/image8.jpg"/><Relationship Id="rId5" Type="http://schemas.openxmlformats.org/officeDocument/2006/relationships/image" Target="../media/image2.wmf"/><Relationship Id="rId10" Type="http://schemas.openxmlformats.org/officeDocument/2006/relationships/image" Target="../media/image7.png"/><Relationship Id="rId4" Type="http://schemas.openxmlformats.org/officeDocument/2006/relationships/image" Target="../media/image1.wmf"/><Relationship Id="rId9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7.png"/><Relationship Id="rId18" Type="http://schemas.openxmlformats.org/officeDocument/2006/relationships/slide" Target="slide15.xml"/><Relationship Id="rId3" Type="http://schemas.openxmlformats.org/officeDocument/2006/relationships/image" Target="../media/image20.jpeg"/><Relationship Id="rId7" Type="http://schemas.openxmlformats.org/officeDocument/2006/relationships/image" Target="../media/image22.png"/><Relationship Id="rId12" Type="http://schemas.openxmlformats.org/officeDocument/2006/relationships/image" Target="../media/image26.png"/><Relationship Id="rId17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9.png"/><Relationship Id="rId20" Type="http://schemas.openxmlformats.org/officeDocument/2006/relationships/image" Target="../media/image32.gif"/><Relationship Id="rId1" Type="http://schemas.openxmlformats.org/officeDocument/2006/relationships/slideLayout" Target="../slideLayouts/slideLayout7.xml"/><Relationship Id="rId6" Type="http://schemas.openxmlformats.org/officeDocument/2006/relationships/slide" Target="slide12.xml"/><Relationship Id="rId11" Type="http://schemas.openxmlformats.org/officeDocument/2006/relationships/slide" Target="slide14.xml"/><Relationship Id="rId5" Type="http://schemas.openxmlformats.org/officeDocument/2006/relationships/image" Target="../media/image21.png"/><Relationship Id="rId15" Type="http://schemas.openxmlformats.org/officeDocument/2006/relationships/slide" Target="slide11.xml"/><Relationship Id="rId10" Type="http://schemas.openxmlformats.org/officeDocument/2006/relationships/image" Target="../media/image25.png"/><Relationship Id="rId19" Type="http://schemas.openxmlformats.org/officeDocument/2006/relationships/image" Target="../media/image31.gif"/><Relationship Id="rId4" Type="http://schemas.openxmlformats.org/officeDocument/2006/relationships/slide" Target="slide13.xml"/><Relationship Id="rId9" Type="http://schemas.openxmlformats.org/officeDocument/2006/relationships/image" Target="../media/image24.jpeg"/><Relationship Id="rId1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34.gif"/><Relationship Id="rId18" Type="http://schemas.openxmlformats.org/officeDocument/2006/relationships/image" Target="../media/image39.gif"/><Relationship Id="rId3" Type="http://schemas.openxmlformats.org/officeDocument/2006/relationships/slideLayout" Target="../slideLayouts/slideLayout1.xml"/><Relationship Id="rId21" Type="http://schemas.openxmlformats.org/officeDocument/2006/relationships/slide" Target="slide10.xml"/><Relationship Id="rId7" Type="http://schemas.openxmlformats.org/officeDocument/2006/relationships/audio" Target="../media/audio4.wav"/><Relationship Id="rId12" Type="http://schemas.openxmlformats.org/officeDocument/2006/relationships/image" Target="../media/image33.gif"/><Relationship Id="rId17" Type="http://schemas.openxmlformats.org/officeDocument/2006/relationships/image" Target="../media/image38.gif"/><Relationship Id="rId2" Type="http://schemas.openxmlformats.org/officeDocument/2006/relationships/tags" Target="../tags/tag3.xml"/><Relationship Id="rId16" Type="http://schemas.openxmlformats.org/officeDocument/2006/relationships/image" Target="../media/image37.gif"/><Relationship Id="rId20" Type="http://schemas.openxmlformats.org/officeDocument/2006/relationships/image" Target="../media/image41.png"/><Relationship Id="rId1" Type="http://schemas.openxmlformats.org/officeDocument/2006/relationships/tags" Target="../tags/tag2.xml"/><Relationship Id="rId6" Type="http://schemas.openxmlformats.org/officeDocument/2006/relationships/audio" Target="../media/audio3.wav"/><Relationship Id="rId11" Type="http://schemas.openxmlformats.org/officeDocument/2006/relationships/hyperlink" Target="../My%20Documents/SONG/ATGT%20(khoi7)/vong3(khoi7).ppt" TargetMode="External"/><Relationship Id="rId5" Type="http://schemas.openxmlformats.org/officeDocument/2006/relationships/audio" Target="../media/audio2.wav"/><Relationship Id="rId15" Type="http://schemas.openxmlformats.org/officeDocument/2006/relationships/image" Target="../media/image36.gif"/><Relationship Id="rId10" Type="http://schemas.openxmlformats.org/officeDocument/2006/relationships/audio" Target="../media/audio7.wav"/><Relationship Id="rId19" Type="http://schemas.openxmlformats.org/officeDocument/2006/relationships/image" Target="../media/image40.png"/><Relationship Id="rId4" Type="http://schemas.openxmlformats.org/officeDocument/2006/relationships/notesSlide" Target="../notesSlides/notesSlide4.xml"/><Relationship Id="rId9" Type="http://schemas.openxmlformats.org/officeDocument/2006/relationships/audio" Target="../media/audio6.wav"/><Relationship Id="rId14" Type="http://schemas.openxmlformats.org/officeDocument/2006/relationships/image" Target="../media/image35.gif"/><Relationship Id="rId22" Type="http://schemas.openxmlformats.org/officeDocument/2006/relationships/image" Target="../media/image4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11.xml"/><Relationship Id="rId13" Type="http://schemas.openxmlformats.org/officeDocument/2006/relationships/audio" Target="../media/audio4.wav"/><Relationship Id="rId18" Type="http://schemas.openxmlformats.org/officeDocument/2006/relationships/image" Target="../media/image33.gif"/><Relationship Id="rId26" Type="http://schemas.openxmlformats.org/officeDocument/2006/relationships/image" Target="../media/image44.gif"/><Relationship Id="rId3" Type="http://schemas.openxmlformats.org/officeDocument/2006/relationships/tags" Target="../tags/tag6.xml"/><Relationship Id="rId21" Type="http://schemas.openxmlformats.org/officeDocument/2006/relationships/image" Target="../media/image36.gif"/><Relationship Id="rId7" Type="http://schemas.openxmlformats.org/officeDocument/2006/relationships/tags" Target="../tags/tag10.xml"/><Relationship Id="rId12" Type="http://schemas.openxmlformats.org/officeDocument/2006/relationships/audio" Target="../media/audio3.wav"/><Relationship Id="rId17" Type="http://schemas.openxmlformats.org/officeDocument/2006/relationships/hyperlink" Target="../My%20Documents/SONG/ATGT%20(khoi7)/vong3(khoi7).ppt" TargetMode="External"/><Relationship Id="rId25" Type="http://schemas.openxmlformats.org/officeDocument/2006/relationships/image" Target="../media/image43.gif"/><Relationship Id="rId2" Type="http://schemas.openxmlformats.org/officeDocument/2006/relationships/tags" Target="../tags/tag5.xml"/><Relationship Id="rId16" Type="http://schemas.openxmlformats.org/officeDocument/2006/relationships/audio" Target="../media/audio9.wav"/><Relationship Id="rId20" Type="http://schemas.openxmlformats.org/officeDocument/2006/relationships/image" Target="../media/image35.gif"/><Relationship Id="rId29" Type="http://schemas.openxmlformats.org/officeDocument/2006/relationships/image" Target="../media/image46.jpeg"/><Relationship Id="rId1" Type="http://schemas.openxmlformats.org/officeDocument/2006/relationships/tags" Target="../tags/tag4.xml"/><Relationship Id="rId6" Type="http://schemas.openxmlformats.org/officeDocument/2006/relationships/tags" Target="../tags/tag9.xml"/><Relationship Id="rId11" Type="http://schemas.openxmlformats.org/officeDocument/2006/relationships/audio" Target="../media/audio8.wav"/><Relationship Id="rId24" Type="http://schemas.openxmlformats.org/officeDocument/2006/relationships/image" Target="../media/image39.gif"/><Relationship Id="rId5" Type="http://schemas.openxmlformats.org/officeDocument/2006/relationships/tags" Target="../tags/tag8.xml"/><Relationship Id="rId15" Type="http://schemas.openxmlformats.org/officeDocument/2006/relationships/audio" Target="../media/audio7.wav"/><Relationship Id="rId23" Type="http://schemas.openxmlformats.org/officeDocument/2006/relationships/image" Target="../media/image38.gif"/><Relationship Id="rId28" Type="http://schemas.openxmlformats.org/officeDocument/2006/relationships/image" Target="../media/image45.jpeg"/><Relationship Id="rId10" Type="http://schemas.openxmlformats.org/officeDocument/2006/relationships/notesSlide" Target="../notesSlides/notesSlide5.xml"/><Relationship Id="rId19" Type="http://schemas.openxmlformats.org/officeDocument/2006/relationships/image" Target="../media/image34.gif"/><Relationship Id="rId31" Type="http://schemas.openxmlformats.org/officeDocument/2006/relationships/image" Target="../media/image48.jpeg"/><Relationship Id="rId4" Type="http://schemas.openxmlformats.org/officeDocument/2006/relationships/tags" Target="../tags/tag7.xml"/><Relationship Id="rId9" Type="http://schemas.openxmlformats.org/officeDocument/2006/relationships/slideLayout" Target="../slideLayouts/slideLayout1.xml"/><Relationship Id="rId14" Type="http://schemas.openxmlformats.org/officeDocument/2006/relationships/audio" Target="../media/audio5.wav"/><Relationship Id="rId22" Type="http://schemas.openxmlformats.org/officeDocument/2006/relationships/image" Target="../media/image37.gif"/><Relationship Id="rId27" Type="http://schemas.openxmlformats.org/officeDocument/2006/relationships/slide" Target="slide10.xml"/><Relationship Id="rId30" Type="http://schemas.openxmlformats.org/officeDocument/2006/relationships/image" Target="../media/image47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audio" Target="../media/audio6.wav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gif"/><Relationship Id="rId11" Type="http://schemas.openxmlformats.org/officeDocument/2006/relationships/slide" Target="slide10.xml"/><Relationship Id="rId5" Type="http://schemas.openxmlformats.org/officeDocument/2006/relationships/hyperlink" Target="../My%20Documents/SONG/ATGT%20(khoi7)/vong3(khoi7).ppt" TargetMode="External"/><Relationship Id="rId10" Type="http://schemas.microsoft.com/office/2007/relationships/hdphoto" Target="../media/hdphoto1.wdp"/><Relationship Id="rId4" Type="http://schemas.openxmlformats.org/officeDocument/2006/relationships/audio" Target="../media/audio4.wav"/><Relationship Id="rId9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19.xml"/><Relationship Id="rId13" Type="http://schemas.openxmlformats.org/officeDocument/2006/relationships/audio" Target="../media/audio4.wav"/><Relationship Id="rId18" Type="http://schemas.openxmlformats.org/officeDocument/2006/relationships/image" Target="../media/image33.gif"/><Relationship Id="rId26" Type="http://schemas.openxmlformats.org/officeDocument/2006/relationships/image" Target="../media/image44.gif"/><Relationship Id="rId3" Type="http://schemas.openxmlformats.org/officeDocument/2006/relationships/tags" Target="../tags/tag14.xml"/><Relationship Id="rId21" Type="http://schemas.openxmlformats.org/officeDocument/2006/relationships/image" Target="../media/image36.gif"/><Relationship Id="rId7" Type="http://schemas.openxmlformats.org/officeDocument/2006/relationships/tags" Target="../tags/tag18.xml"/><Relationship Id="rId12" Type="http://schemas.openxmlformats.org/officeDocument/2006/relationships/audio" Target="../media/audio3.wav"/><Relationship Id="rId17" Type="http://schemas.openxmlformats.org/officeDocument/2006/relationships/hyperlink" Target="../My%20Documents/SONG/ATGT%20(khoi7)/vong3(khoi7).ppt" TargetMode="External"/><Relationship Id="rId25" Type="http://schemas.openxmlformats.org/officeDocument/2006/relationships/image" Target="../media/image43.gif"/><Relationship Id="rId2" Type="http://schemas.openxmlformats.org/officeDocument/2006/relationships/tags" Target="../tags/tag13.xml"/><Relationship Id="rId16" Type="http://schemas.openxmlformats.org/officeDocument/2006/relationships/audio" Target="../media/audio9.wav"/><Relationship Id="rId20" Type="http://schemas.openxmlformats.org/officeDocument/2006/relationships/image" Target="../media/image35.gif"/><Relationship Id="rId29" Type="http://schemas.openxmlformats.org/officeDocument/2006/relationships/image" Target="../media/image47.jpeg"/><Relationship Id="rId1" Type="http://schemas.openxmlformats.org/officeDocument/2006/relationships/tags" Target="../tags/tag12.xml"/><Relationship Id="rId6" Type="http://schemas.openxmlformats.org/officeDocument/2006/relationships/tags" Target="../tags/tag17.xml"/><Relationship Id="rId11" Type="http://schemas.openxmlformats.org/officeDocument/2006/relationships/audio" Target="../media/audio8.wav"/><Relationship Id="rId24" Type="http://schemas.openxmlformats.org/officeDocument/2006/relationships/image" Target="../media/image39.gif"/><Relationship Id="rId5" Type="http://schemas.openxmlformats.org/officeDocument/2006/relationships/tags" Target="../tags/tag16.xml"/><Relationship Id="rId15" Type="http://schemas.openxmlformats.org/officeDocument/2006/relationships/audio" Target="../media/audio7.wav"/><Relationship Id="rId23" Type="http://schemas.openxmlformats.org/officeDocument/2006/relationships/image" Target="../media/image38.gif"/><Relationship Id="rId28" Type="http://schemas.openxmlformats.org/officeDocument/2006/relationships/image" Target="../media/image52.jpeg"/><Relationship Id="rId10" Type="http://schemas.openxmlformats.org/officeDocument/2006/relationships/notesSlide" Target="../notesSlides/notesSlide7.xml"/><Relationship Id="rId19" Type="http://schemas.openxmlformats.org/officeDocument/2006/relationships/image" Target="../media/image34.gif"/><Relationship Id="rId31" Type="http://schemas.openxmlformats.org/officeDocument/2006/relationships/image" Target="../media/image54.jpeg"/><Relationship Id="rId4" Type="http://schemas.openxmlformats.org/officeDocument/2006/relationships/tags" Target="../tags/tag15.xml"/><Relationship Id="rId9" Type="http://schemas.openxmlformats.org/officeDocument/2006/relationships/slideLayout" Target="../slideLayouts/slideLayout1.xml"/><Relationship Id="rId14" Type="http://schemas.openxmlformats.org/officeDocument/2006/relationships/audio" Target="../media/audio5.wav"/><Relationship Id="rId22" Type="http://schemas.openxmlformats.org/officeDocument/2006/relationships/image" Target="../media/image37.gif"/><Relationship Id="rId27" Type="http://schemas.openxmlformats.org/officeDocument/2006/relationships/slide" Target="slide10.xml"/><Relationship Id="rId30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gif"/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15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/>
          <p:cNvSpPr>
            <a:spLocks noChangeArrowheads="1"/>
          </p:cNvSpPr>
          <p:nvPr/>
        </p:nvSpPr>
        <p:spPr bwMode="auto">
          <a:xfrm>
            <a:off x="7667625" y="4226719"/>
            <a:ext cx="990600" cy="8890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19" name="Picture 11" descr="GEOMTRY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53400" y="3746500"/>
            <a:ext cx="762000" cy="165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8620" name="Rectangle 12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solidFill>
            <a:srgbClr val="00CCFF"/>
          </a:solidFill>
          <a:ln>
            <a:noFill/>
          </a:ln>
          <a:effectLst/>
          <a:extLst/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30" name="Picture 22" descr="POINSET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283" y="4352144"/>
            <a:ext cx="1622717" cy="1238502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32" name="Picture 24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0"/>
            <a:ext cx="1524000" cy="95250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49" name="Picture 41" descr="Book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933" y="161396"/>
            <a:ext cx="1295400" cy="66410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50" name="Picture 42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5150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54" name="Picture 46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55" name="Text Box 47"/>
          <p:cNvSpPr txBox="1">
            <a:spLocks noChangeArrowheads="1"/>
          </p:cNvSpPr>
          <p:nvPr/>
        </p:nvSpPr>
        <p:spPr bwMode="auto">
          <a:xfrm>
            <a:off x="685800" y="2726875"/>
            <a:ext cx="7945438" cy="561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 algn="ctr">
                <a:solidFill>
                  <a:srgbClr val="FF33CC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Tập</a:t>
            </a:r>
            <a:r>
              <a:rPr lang="en-US" sz="28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1)</a:t>
            </a:r>
            <a:endParaRPr lang="en-US" sz="2800" b="1" dirty="0">
              <a:solidFill>
                <a:srgbClr val="00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68700" name="Picture 92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61950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703" name="Picture 95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122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706" name="Text Box 98"/>
          <p:cNvSpPr txBox="1">
            <a:spLocks noChangeArrowheads="1"/>
          </p:cNvSpPr>
          <p:nvPr/>
        </p:nvSpPr>
        <p:spPr bwMode="auto">
          <a:xfrm>
            <a:off x="2819402" y="254001"/>
            <a:ext cx="3368675" cy="307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68707" name="Text Box 99"/>
          <p:cNvSpPr txBox="1">
            <a:spLocks noChangeArrowheads="1"/>
          </p:cNvSpPr>
          <p:nvPr/>
        </p:nvSpPr>
        <p:spPr bwMode="auto">
          <a:xfrm>
            <a:off x="854558" y="273316"/>
            <a:ext cx="7358683" cy="400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sz="2000" b="1" dirty="0" smtClean="0">
                <a:ln>
                  <a:solidFill>
                    <a:srgbClr val="33CC33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BÀI GIẢNG SOẠN THẢO THEO BỘ SÁCH: CÁNH DIỀU</a:t>
            </a:r>
            <a:endParaRPr lang="en-US" sz="2000" b="1" dirty="0">
              <a:ln>
                <a:solidFill>
                  <a:srgbClr val="33CC33"/>
                </a:solidFill>
              </a:ln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8708" name="Text Box 100"/>
          <p:cNvSpPr txBox="1">
            <a:spLocks noChangeArrowheads="1"/>
          </p:cNvSpPr>
          <p:nvPr/>
        </p:nvSpPr>
        <p:spPr bwMode="auto">
          <a:xfrm>
            <a:off x="1981200" y="1816396"/>
            <a:ext cx="4962066" cy="923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TIẾNG VIỆT 1</a:t>
            </a:r>
            <a:endParaRPr lang="vi-VN" sz="5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4" name="Picture 13" descr="bluline[1]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76300"/>
            <a:ext cx="9144000" cy="76200"/>
          </a:xfrm>
        </p:spPr>
      </p:pic>
      <p:sp>
        <p:nvSpPr>
          <p:cNvPr id="97" name="AutoShape 18"/>
          <p:cNvSpPr>
            <a:spLocks noChangeArrowheads="1"/>
          </p:cNvSpPr>
          <p:nvPr/>
        </p:nvSpPr>
        <p:spPr bwMode="auto">
          <a:xfrm>
            <a:off x="0" y="9525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116" name="Line 44"/>
          <p:cNvSpPr>
            <a:spLocks noChangeShapeType="1"/>
          </p:cNvSpPr>
          <p:nvPr/>
        </p:nvSpPr>
        <p:spPr bwMode="auto">
          <a:xfrm>
            <a:off x="0" y="1257300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17" name="Line 45"/>
          <p:cNvSpPr>
            <a:spLocks noChangeShapeType="1"/>
          </p:cNvSpPr>
          <p:nvPr/>
        </p:nvSpPr>
        <p:spPr bwMode="auto">
          <a:xfrm>
            <a:off x="0" y="1304925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59" name="AutoShape 18"/>
          <p:cNvSpPr>
            <a:spLocks noChangeArrowheads="1"/>
          </p:cNvSpPr>
          <p:nvPr/>
        </p:nvSpPr>
        <p:spPr bwMode="auto">
          <a:xfrm>
            <a:off x="0" y="1030240"/>
            <a:ext cx="171450" cy="1905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178" name="Line 44"/>
          <p:cNvSpPr>
            <a:spLocks noChangeShapeType="1"/>
          </p:cNvSpPr>
          <p:nvPr/>
        </p:nvSpPr>
        <p:spPr bwMode="auto">
          <a:xfrm>
            <a:off x="0" y="1284240"/>
            <a:ext cx="6858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79" name="Line 45"/>
          <p:cNvSpPr>
            <a:spLocks noChangeShapeType="1"/>
          </p:cNvSpPr>
          <p:nvPr/>
        </p:nvSpPr>
        <p:spPr bwMode="auto">
          <a:xfrm>
            <a:off x="0" y="1323928"/>
            <a:ext cx="6858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63" name="AutoShape 3"/>
          <p:cNvSpPr>
            <a:spLocks noChangeArrowheads="1"/>
          </p:cNvSpPr>
          <p:nvPr/>
        </p:nvSpPr>
        <p:spPr bwMode="auto">
          <a:xfrm>
            <a:off x="2540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4" name="AutoShape 4"/>
          <p:cNvSpPr>
            <a:spLocks noChangeArrowheads="1"/>
          </p:cNvSpPr>
          <p:nvPr/>
        </p:nvSpPr>
        <p:spPr bwMode="auto">
          <a:xfrm>
            <a:off x="41976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5" name="AutoShape 5"/>
          <p:cNvSpPr>
            <a:spLocks noChangeArrowheads="1"/>
          </p:cNvSpPr>
          <p:nvPr/>
        </p:nvSpPr>
        <p:spPr bwMode="auto">
          <a:xfrm>
            <a:off x="3111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6" name="AutoShape 6"/>
          <p:cNvSpPr>
            <a:spLocks noChangeArrowheads="1"/>
          </p:cNvSpPr>
          <p:nvPr/>
        </p:nvSpPr>
        <p:spPr bwMode="auto">
          <a:xfrm>
            <a:off x="47691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7" name="AutoShape 7"/>
          <p:cNvSpPr>
            <a:spLocks noChangeArrowheads="1"/>
          </p:cNvSpPr>
          <p:nvPr/>
        </p:nvSpPr>
        <p:spPr bwMode="auto">
          <a:xfrm>
            <a:off x="3683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8" name="AutoShape 8"/>
          <p:cNvSpPr>
            <a:spLocks noChangeArrowheads="1"/>
          </p:cNvSpPr>
          <p:nvPr/>
        </p:nvSpPr>
        <p:spPr bwMode="auto">
          <a:xfrm>
            <a:off x="5397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9" name="AutoShape 9"/>
          <p:cNvSpPr>
            <a:spLocks noChangeArrowheads="1"/>
          </p:cNvSpPr>
          <p:nvPr/>
        </p:nvSpPr>
        <p:spPr bwMode="auto">
          <a:xfrm>
            <a:off x="5969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0" name="AutoShape 10"/>
          <p:cNvSpPr>
            <a:spLocks noChangeArrowheads="1"/>
          </p:cNvSpPr>
          <p:nvPr/>
        </p:nvSpPr>
        <p:spPr bwMode="auto">
          <a:xfrm>
            <a:off x="6540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1" name="Line 48"/>
          <p:cNvSpPr>
            <a:spLocks noChangeShapeType="1"/>
          </p:cNvSpPr>
          <p:nvPr/>
        </p:nvSpPr>
        <p:spPr bwMode="auto">
          <a:xfrm>
            <a:off x="2768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2" name="Line 49"/>
          <p:cNvSpPr>
            <a:spLocks noChangeShapeType="1"/>
          </p:cNvSpPr>
          <p:nvPr/>
        </p:nvSpPr>
        <p:spPr bwMode="auto">
          <a:xfrm>
            <a:off x="3340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3" name="Line 50"/>
          <p:cNvSpPr>
            <a:spLocks noChangeShapeType="1"/>
          </p:cNvSpPr>
          <p:nvPr/>
        </p:nvSpPr>
        <p:spPr bwMode="auto">
          <a:xfrm>
            <a:off x="3854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4" name="Line 51"/>
          <p:cNvSpPr>
            <a:spLocks noChangeShapeType="1"/>
          </p:cNvSpPr>
          <p:nvPr/>
        </p:nvSpPr>
        <p:spPr bwMode="auto">
          <a:xfrm>
            <a:off x="44262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5" name="Line 52"/>
          <p:cNvSpPr>
            <a:spLocks noChangeShapeType="1"/>
          </p:cNvSpPr>
          <p:nvPr/>
        </p:nvSpPr>
        <p:spPr bwMode="auto">
          <a:xfrm>
            <a:off x="4997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6" name="Line 53"/>
          <p:cNvSpPr>
            <a:spLocks noChangeShapeType="1"/>
          </p:cNvSpPr>
          <p:nvPr/>
        </p:nvSpPr>
        <p:spPr bwMode="auto">
          <a:xfrm>
            <a:off x="5626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7" name="Line 54"/>
          <p:cNvSpPr>
            <a:spLocks noChangeShapeType="1"/>
          </p:cNvSpPr>
          <p:nvPr/>
        </p:nvSpPr>
        <p:spPr bwMode="auto">
          <a:xfrm>
            <a:off x="6197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13" name="AutoShape 76"/>
          <p:cNvSpPr>
            <a:spLocks noChangeArrowheads="1"/>
          </p:cNvSpPr>
          <p:nvPr/>
        </p:nvSpPr>
        <p:spPr bwMode="auto">
          <a:xfrm>
            <a:off x="50701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" name="AutoShape 77"/>
          <p:cNvSpPr>
            <a:spLocks noChangeArrowheads="1"/>
          </p:cNvSpPr>
          <p:nvPr/>
        </p:nvSpPr>
        <p:spPr bwMode="auto">
          <a:xfrm>
            <a:off x="46129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" name="AutoShape 78"/>
          <p:cNvSpPr>
            <a:spLocks noChangeArrowheads="1"/>
          </p:cNvSpPr>
          <p:nvPr/>
        </p:nvSpPr>
        <p:spPr bwMode="auto">
          <a:xfrm>
            <a:off x="2895323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" name="AutoShape 79"/>
          <p:cNvSpPr>
            <a:spLocks noChangeArrowheads="1"/>
          </p:cNvSpPr>
          <p:nvPr/>
        </p:nvSpPr>
        <p:spPr bwMode="auto">
          <a:xfrm>
            <a:off x="3317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" name="AutoShape 80"/>
          <p:cNvSpPr>
            <a:spLocks noChangeArrowheads="1"/>
          </p:cNvSpPr>
          <p:nvPr/>
        </p:nvSpPr>
        <p:spPr bwMode="auto">
          <a:xfrm>
            <a:off x="3698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" name="AutoShape 81"/>
          <p:cNvSpPr>
            <a:spLocks noChangeArrowheads="1"/>
          </p:cNvSpPr>
          <p:nvPr/>
        </p:nvSpPr>
        <p:spPr bwMode="auto">
          <a:xfrm>
            <a:off x="4155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" name="AutoShape 82"/>
          <p:cNvSpPr>
            <a:spLocks noChangeArrowheads="1"/>
          </p:cNvSpPr>
          <p:nvPr/>
        </p:nvSpPr>
        <p:spPr bwMode="auto">
          <a:xfrm>
            <a:off x="5984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" name="AutoShape 83"/>
          <p:cNvSpPr>
            <a:spLocks noChangeArrowheads="1"/>
          </p:cNvSpPr>
          <p:nvPr/>
        </p:nvSpPr>
        <p:spPr bwMode="auto">
          <a:xfrm>
            <a:off x="6441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" name="Oval 84"/>
          <p:cNvSpPr>
            <a:spLocks noChangeArrowheads="1"/>
          </p:cNvSpPr>
          <p:nvPr/>
        </p:nvSpPr>
        <p:spPr bwMode="auto">
          <a:xfrm>
            <a:off x="3165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4" name="Oval 85"/>
          <p:cNvSpPr>
            <a:spLocks noChangeArrowheads="1"/>
          </p:cNvSpPr>
          <p:nvPr/>
        </p:nvSpPr>
        <p:spPr bwMode="auto">
          <a:xfrm>
            <a:off x="3546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5" name="Oval 86"/>
          <p:cNvSpPr>
            <a:spLocks noChangeArrowheads="1"/>
          </p:cNvSpPr>
          <p:nvPr/>
        </p:nvSpPr>
        <p:spPr bwMode="auto">
          <a:xfrm>
            <a:off x="4003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6" name="Oval 87"/>
          <p:cNvSpPr>
            <a:spLocks noChangeArrowheads="1"/>
          </p:cNvSpPr>
          <p:nvPr/>
        </p:nvSpPr>
        <p:spPr bwMode="auto">
          <a:xfrm>
            <a:off x="44605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7" name="Oval 88"/>
          <p:cNvSpPr>
            <a:spLocks noChangeArrowheads="1"/>
          </p:cNvSpPr>
          <p:nvPr/>
        </p:nvSpPr>
        <p:spPr bwMode="auto">
          <a:xfrm>
            <a:off x="49177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8" name="Oval 89"/>
          <p:cNvSpPr>
            <a:spLocks noChangeArrowheads="1"/>
          </p:cNvSpPr>
          <p:nvPr/>
        </p:nvSpPr>
        <p:spPr bwMode="auto">
          <a:xfrm>
            <a:off x="53749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9" name="Oval 90"/>
          <p:cNvSpPr>
            <a:spLocks noChangeArrowheads="1"/>
          </p:cNvSpPr>
          <p:nvPr/>
        </p:nvSpPr>
        <p:spPr bwMode="auto">
          <a:xfrm>
            <a:off x="5832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0" name="Oval 91"/>
          <p:cNvSpPr>
            <a:spLocks noChangeArrowheads="1"/>
          </p:cNvSpPr>
          <p:nvPr/>
        </p:nvSpPr>
        <p:spPr bwMode="auto">
          <a:xfrm>
            <a:off x="6289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1" name="AutoShape 97"/>
          <p:cNvSpPr>
            <a:spLocks noChangeArrowheads="1"/>
          </p:cNvSpPr>
          <p:nvPr/>
        </p:nvSpPr>
        <p:spPr bwMode="auto">
          <a:xfrm>
            <a:off x="55273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0" name="AutoShape 16"/>
          <p:cNvSpPr>
            <a:spLocks noChangeArrowheads="1"/>
          </p:cNvSpPr>
          <p:nvPr/>
        </p:nvSpPr>
        <p:spPr bwMode="auto">
          <a:xfrm>
            <a:off x="2209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1" name="AutoShape 17"/>
          <p:cNvSpPr>
            <a:spLocks noChangeArrowheads="1"/>
          </p:cNvSpPr>
          <p:nvPr/>
        </p:nvSpPr>
        <p:spPr bwMode="auto">
          <a:xfrm>
            <a:off x="1752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" name="AutoShape 18"/>
          <p:cNvSpPr>
            <a:spLocks noChangeArrowheads="1"/>
          </p:cNvSpPr>
          <p:nvPr/>
        </p:nvSpPr>
        <p:spPr bwMode="auto">
          <a:xfrm>
            <a:off x="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3" name="AutoShape 19"/>
          <p:cNvSpPr>
            <a:spLocks noChangeArrowheads="1"/>
          </p:cNvSpPr>
          <p:nvPr/>
        </p:nvSpPr>
        <p:spPr bwMode="auto">
          <a:xfrm>
            <a:off x="38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" name="AutoShape 20"/>
          <p:cNvSpPr>
            <a:spLocks noChangeArrowheads="1"/>
          </p:cNvSpPr>
          <p:nvPr/>
        </p:nvSpPr>
        <p:spPr bwMode="auto">
          <a:xfrm>
            <a:off x="76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" name="AutoShape 21"/>
          <p:cNvSpPr>
            <a:spLocks noChangeArrowheads="1"/>
          </p:cNvSpPr>
          <p:nvPr/>
        </p:nvSpPr>
        <p:spPr bwMode="auto">
          <a:xfrm>
            <a:off x="1219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" name="AutoShape 26"/>
          <p:cNvSpPr>
            <a:spLocks noChangeArrowheads="1"/>
          </p:cNvSpPr>
          <p:nvPr/>
        </p:nvSpPr>
        <p:spPr bwMode="auto">
          <a:xfrm>
            <a:off x="4876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" name="AutoShape 27"/>
          <p:cNvSpPr>
            <a:spLocks noChangeArrowheads="1"/>
          </p:cNvSpPr>
          <p:nvPr/>
        </p:nvSpPr>
        <p:spPr bwMode="auto">
          <a:xfrm>
            <a:off x="4419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" name="AutoShape 28"/>
          <p:cNvSpPr>
            <a:spLocks noChangeArrowheads="1"/>
          </p:cNvSpPr>
          <p:nvPr/>
        </p:nvSpPr>
        <p:spPr bwMode="auto">
          <a:xfrm>
            <a:off x="2667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" name="AutoShape 29"/>
          <p:cNvSpPr>
            <a:spLocks noChangeArrowheads="1"/>
          </p:cNvSpPr>
          <p:nvPr/>
        </p:nvSpPr>
        <p:spPr bwMode="auto">
          <a:xfrm>
            <a:off x="3048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0" name="AutoShape 30"/>
          <p:cNvSpPr>
            <a:spLocks noChangeArrowheads="1"/>
          </p:cNvSpPr>
          <p:nvPr/>
        </p:nvSpPr>
        <p:spPr bwMode="auto">
          <a:xfrm>
            <a:off x="3429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1" name="AutoShape 31"/>
          <p:cNvSpPr>
            <a:spLocks noChangeArrowheads="1"/>
          </p:cNvSpPr>
          <p:nvPr/>
        </p:nvSpPr>
        <p:spPr bwMode="auto">
          <a:xfrm>
            <a:off x="3886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2" name="AutoShape 32"/>
          <p:cNvSpPr>
            <a:spLocks noChangeArrowheads="1"/>
          </p:cNvSpPr>
          <p:nvPr/>
        </p:nvSpPr>
        <p:spPr bwMode="auto">
          <a:xfrm>
            <a:off x="7543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3" name="AutoShape 33"/>
          <p:cNvSpPr>
            <a:spLocks noChangeArrowheads="1"/>
          </p:cNvSpPr>
          <p:nvPr/>
        </p:nvSpPr>
        <p:spPr bwMode="auto">
          <a:xfrm>
            <a:off x="7086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4" name="AutoShape 34"/>
          <p:cNvSpPr>
            <a:spLocks noChangeArrowheads="1"/>
          </p:cNvSpPr>
          <p:nvPr/>
        </p:nvSpPr>
        <p:spPr bwMode="auto">
          <a:xfrm>
            <a:off x="5334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5" name="AutoShape 35"/>
          <p:cNvSpPr>
            <a:spLocks noChangeArrowheads="1"/>
          </p:cNvSpPr>
          <p:nvPr/>
        </p:nvSpPr>
        <p:spPr bwMode="auto">
          <a:xfrm>
            <a:off x="5715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6" name="AutoShape 36"/>
          <p:cNvSpPr>
            <a:spLocks noChangeArrowheads="1"/>
          </p:cNvSpPr>
          <p:nvPr/>
        </p:nvSpPr>
        <p:spPr bwMode="auto">
          <a:xfrm>
            <a:off x="6096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" name="AutoShape 37"/>
          <p:cNvSpPr>
            <a:spLocks noChangeArrowheads="1"/>
          </p:cNvSpPr>
          <p:nvPr/>
        </p:nvSpPr>
        <p:spPr bwMode="auto">
          <a:xfrm>
            <a:off x="6553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" name="AutoShape 38"/>
          <p:cNvSpPr>
            <a:spLocks noChangeArrowheads="1"/>
          </p:cNvSpPr>
          <p:nvPr/>
        </p:nvSpPr>
        <p:spPr bwMode="auto">
          <a:xfrm>
            <a:off x="800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" name="AutoShape 39"/>
          <p:cNvSpPr>
            <a:spLocks noChangeArrowheads="1"/>
          </p:cNvSpPr>
          <p:nvPr/>
        </p:nvSpPr>
        <p:spPr bwMode="auto">
          <a:xfrm>
            <a:off x="838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0" name="AutoShape 40"/>
          <p:cNvSpPr>
            <a:spLocks noChangeArrowheads="1"/>
          </p:cNvSpPr>
          <p:nvPr/>
        </p:nvSpPr>
        <p:spPr bwMode="auto">
          <a:xfrm>
            <a:off x="8763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" name="Line 44"/>
          <p:cNvSpPr>
            <a:spLocks noChangeShapeType="1"/>
          </p:cNvSpPr>
          <p:nvPr/>
        </p:nvSpPr>
        <p:spPr bwMode="auto">
          <a:xfrm>
            <a:off x="0" y="1265322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2" name="Line 45"/>
          <p:cNvSpPr>
            <a:spLocks noChangeShapeType="1"/>
          </p:cNvSpPr>
          <p:nvPr/>
        </p:nvSpPr>
        <p:spPr bwMode="auto">
          <a:xfrm>
            <a:off x="0" y="1312947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3" name="Oval 55"/>
          <p:cNvSpPr>
            <a:spLocks noChangeArrowheads="1"/>
          </p:cNvSpPr>
          <p:nvPr/>
        </p:nvSpPr>
        <p:spPr bwMode="auto">
          <a:xfrm>
            <a:off x="65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4" name="Oval 56"/>
          <p:cNvSpPr>
            <a:spLocks noChangeArrowheads="1"/>
          </p:cNvSpPr>
          <p:nvPr/>
        </p:nvSpPr>
        <p:spPr bwMode="auto">
          <a:xfrm>
            <a:off x="1066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5" name="Oval 57"/>
          <p:cNvSpPr>
            <a:spLocks noChangeArrowheads="1"/>
          </p:cNvSpPr>
          <p:nvPr/>
        </p:nvSpPr>
        <p:spPr bwMode="auto">
          <a:xfrm>
            <a:off x="1524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6" name="Oval 58"/>
          <p:cNvSpPr>
            <a:spLocks noChangeArrowheads="1"/>
          </p:cNvSpPr>
          <p:nvPr/>
        </p:nvSpPr>
        <p:spPr bwMode="auto">
          <a:xfrm>
            <a:off x="2057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7" name="Oval 59"/>
          <p:cNvSpPr>
            <a:spLocks noChangeArrowheads="1"/>
          </p:cNvSpPr>
          <p:nvPr/>
        </p:nvSpPr>
        <p:spPr bwMode="auto">
          <a:xfrm>
            <a:off x="2514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8" name="Oval 60"/>
          <p:cNvSpPr>
            <a:spLocks noChangeArrowheads="1"/>
          </p:cNvSpPr>
          <p:nvPr/>
        </p:nvSpPr>
        <p:spPr bwMode="auto">
          <a:xfrm>
            <a:off x="2895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9" name="Oval 61"/>
          <p:cNvSpPr>
            <a:spLocks noChangeArrowheads="1"/>
          </p:cNvSpPr>
          <p:nvPr/>
        </p:nvSpPr>
        <p:spPr bwMode="auto">
          <a:xfrm>
            <a:off x="3292475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0" name="Oval 62"/>
          <p:cNvSpPr>
            <a:spLocks noChangeArrowheads="1"/>
          </p:cNvSpPr>
          <p:nvPr/>
        </p:nvSpPr>
        <p:spPr bwMode="auto">
          <a:xfrm>
            <a:off x="3733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1" name="Oval 63"/>
          <p:cNvSpPr>
            <a:spLocks noChangeArrowheads="1"/>
          </p:cNvSpPr>
          <p:nvPr/>
        </p:nvSpPr>
        <p:spPr bwMode="auto">
          <a:xfrm>
            <a:off x="4191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2" name="Oval 64"/>
          <p:cNvSpPr>
            <a:spLocks noChangeArrowheads="1"/>
          </p:cNvSpPr>
          <p:nvPr/>
        </p:nvSpPr>
        <p:spPr bwMode="auto">
          <a:xfrm>
            <a:off x="4724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3" name="Oval 65"/>
          <p:cNvSpPr>
            <a:spLocks noChangeArrowheads="1"/>
          </p:cNvSpPr>
          <p:nvPr/>
        </p:nvSpPr>
        <p:spPr bwMode="auto">
          <a:xfrm>
            <a:off x="518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4" name="Oval 66"/>
          <p:cNvSpPr>
            <a:spLocks noChangeArrowheads="1"/>
          </p:cNvSpPr>
          <p:nvPr/>
        </p:nvSpPr>
        <p:spPr bwMode="auto">
          <a:xfrm>
            <a:off x="5607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5" name="Oval 67"/>
          <p:cNvSpPr>
            <a:spLocks noChangeArrowheads="1"/>
          </p:cNvSpPr>
          <p:nvPr/>
        </p:nvSpPr>
        <p:spPr bwMode="auto">
          <a:xfrm>
            <a:off x="5975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6" name="Oval 68"/>
          <p:cNvSpPr>
            <a:spLocks noChangeArrowheads="1"/>
          </p:cNvSpPr>
          <p:nvPr/>
        </p:nvSpPr>
        <p:spPr bwMode="auto">
          <a:xfrm>
            <a:off x="6400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7" name="Oval 69"/>
          <p:cNvSpPr>
            <a:spLocks noChangeArrowheads="1"/>
          </p:cNvSpPr>
          <p:nvPr/>
        </p:nvSpPr>
        <p:spPr bwMode="auto">
          <a:xfrm>
            <a:off x="6858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8" name="Oval 70"/>
          <p:cNvSpPr>
            <a:spLocks noChangeArrowheads="1"/>
          </p:cNvSpPr>
          <p:nvPr/>
        </p:nvSpPr>
        <p:spPr bwMode="auto">
          <a:xfrm>
            <a:off x="7391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9" name="Oval 71"/>
          <p:cNvSpPr>
            <a:spLocks noChangeArrowheads="1"/>
          </p:cNvSpPr>
          <p:nvPr/>
        </p:nvSpPr>
        <p:spPr bwMode="auto">
          <a:xfrm>
            <a:off x="7848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0" name="Oval 72"/>
          <p:cNvSpPr>
            <a:spLocks noChangeArrowheads="1"/>
          </p:cNvSpPr>
          <p:nvPr/>
        </p:nvSpPr>
        <p:spPr bwMode="auto">
          <a:xfrm>
            <a:off x="827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1" name="Oval 73"/>
          <p:cNvSpPr>
            <a:spLocks noChangeArrowheads="1"/>
          </p:cNvSpPr>
          <p:nvPr/>
        </p:nvSpPr>
        <p:spPr bwMode="auto">
          <a:xfrm>
            <a:off x="8655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2" name="Oval 74"/>
          <p:cNvSpPr>
            <a:spLocks noChangeArrowheads="1"/>
          </p:cNvSpPr>
          <p:nvPr/>
        </p:nvSpPr>
        <p:spPr bwMode="auto">
          <a:xfrm>
            <a:off x="899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3" name="Oval 75"/>
          <p:cNvSpPr>
            <a:spLocks noChangeArrowheads="1"/>
          </p:cNvSpPr>
          <p:nvPr/>
        </p:nvSpPr>
        <p:spPr bwMode="auto">
          <a:xfrm>
            <a:off x="260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350" name="5c3f20462760d">
            <a:hlinkClick r:id="" action="ppaction://media"/>
            <a:extLst>
              <a:ext uri="{FF2B5EF4-FFF2-40B4-BE49-F238E27FC236}">
                <a16:creationId xmlns:a16="http://schemas.microsoft.com/office/drawing/2014/main" xmlns="" id="{4949D90D-B89B-483E-9291-B49F2E0EF5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-50482" y="-871893"/>
            <a:ext cx="365522" cy="4061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164" y="3449045"/>
            <a:ext cx="2656386" cy="201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0768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audio>
              <p:cMediaNode vol="80000" numSld="999" showWhenStopped="0">
                <p:cTn id="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Cloud Callout 43"/>
          <p:cNvSpPr>
            <a:spLocks noChangeArrowheads="1"/>
          </p:cNvSpPr>
          <p:nvPr/>
        </p:nvSpPr>
        <p:spPr bwMode="auto">
          <a:xfrm>
            <a:off x="1219200" y="0"/>
            <a:ext cx="7162800" cy="4254500"/>
          </a:xfrm>
          <a:prstGeom prst="cloudCallout">
            <a:avLst>
              <a:gd name="adj1" fmla="val -20833"/>
              <a:gd name="adj2" fmla="val 62500"/>
            </a:avLst>
          </a:prstGeom>
          <a:gradFill rotWithShape="0"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71323" tIns="35662" rIns="71323" bIns="35662"/>
          <a:lstStyle/>
          <a:p>
            <a:endParaRPr lang="en-US">
              <a:latin typeface="Comic Sans MS" pitchFamily="66" charset="0"/>
            </a:endParaRPr>
          </a:p>
        </p:txBody>
      </p:sp>
      <p:sp>
        <p:nvSpPr>
          <p:cNvPr id="22531" name="Freeform 41"/>
          <p:cNvSpPr>
            <a:spLocks noChangeArrowheads="1"/>
          </p:cNvSpPr>
          <p:nvPr/>
        </p:nvSpPr>
        <p:spPr bwMode="auto">
          <a:xfrm>
            <a:off x="2209800" y="762000"/>
            <a:ext cx="2865438" cy="4730750"/>
          </a:xfrm>
          <a:custGeom>
            <a:avLst/>
            <a:gdLst>
              <a:gd name="T0" fmla="*/ 9998 w 3246155"/>
              <a:gd name="T1" fmla="*/ 9173235 h 5448300"/>
              <a:gd name="T2" fmla="*/ 13658 w 3246155"/>
              <a:gd name="T3" fmla="*/ 6176049 h 5448300"/>
              <a:gd name="T4" fmla="*/ 6838 w 3246155"/>
              <a:gd name="T5" fmla="*/ 9082414 h 5448300"/>
              <a:gd name="T6" fmla="*/ 8834 w 3246155"/>
              <a:gd name="T7" fmla="*/ 10353944 h 5448300"/>
              <a:gd name="T8" fmla="*/ 9667 w 3246155"/>
              <a:gd name="T9" fmla="*/ 13986888 h 5448300"/>
              <a:gd name="T10" fmla="*/ 3677 w 3246155"/>
              <a:gd name="T11" fmla="*/ 12806184 h 5448300"/>
              <a:gd name="T12" fmla="*/ 3011 w 3246155"/>
              <a:gd name="T13" fmla="*/ 13441967 h 5448300"/>
              <a:gd name="T14" fmla="*/ 9333 w 3246155"/>
              <a:gd name="T15" fmla="*/ 15167590 h 5448300"/>
              <a:gd name="T16" fmla="*/ 7835 w 3246155"/>
              <a:gd name="T17" fmla="*/ 17983136 h 5448300"/>
              <a:gd name="T18" fmla="*/ 4175 w 3246155"/>
              <a:gd name="T19" fmla="*/ 23886708 h 5448300"/>
              <a:gd name="T20" fmla="*/ 2346 w 3246155"/>
              <a:gd name="T21" fmla="*/ 25521449 h 5448300"/>
              <a:gd name="T22" fmla="*/ 23641 w 3246155"/>
              <a:gd name="T23" fmla="*/ 25975641 h 5448300"/>
              <a:gd name="T24" fmla="*/ 21145 w 3246155"/>
              <a:gd name="T25" fmla="*/ 23160096 h 5448300"/>
              <a:gd name="T26" fmla="*/ 22311 w 3246155"/>
              <a:gd name="T27" fmla="*/ 23160096 h 5448300"/>
              <a:gd name="T28" fmla="*/ 21811 w 3246155"/>
              <a:gd name="T29" fmla="*/ 19799597 h 5448300"/>
              <a:gd name="T30" fmla="*/ 20480 w 3246155"/>
              <a:gd name="T31" fmla="*/ 19708768 h 5448300"/>
              <a:gd name="T32" fmla="*/ 20147 w 3246155"/>
              <a:gd name="T33" fmla="*/ 16893248 h 5448300"/>
              <a:gd name="T34" fmla="*/ 28299 w 3246155"/>
              <a:gd name="T35" fmla="*/ 14985949 h 5448300"/>
              <a:gd name="T36" fmla="*/ 28133 w 3246155"/>
              <a:gd name="T37" fmla="*/ 14985949 h 5448300"/>
              <a:gd name="T38" fmla="*/ 28299 w 3246155"/>
              <a:gd name="T39" fmla="*/ 13714417 h 5448300"/>
              <a:gd name="T40" fmla="*/ 17819 w 3246155"/>
              <a:gd name="T41" fmla="*/ 14441017 h 5448300"/>
              <a:gd name="T42" fmla="*/ 18150 w 3246155"/>
              <a:gd name="T43" fmla="*/ 11625482 h 5448300"/>
              <a:gd name="T44" fmla="*/ 21478 w 3246155"/>
              <a:gd name="T45" fmla="*/ 11807124 h 5448300"/>
              <a:gd name="T46" fmla="*/ 23309 w 3246155"/>
              <a:gd name="T47" fmla="*/ 11171378 h 5448300"/>
              <a:gd name="T48" fmla="*/ 20646 w 3246155"/>
              <a:gd name="T49" fmla="*/ 10717233 h 5448300"/>
              <a:gd name="T50" fmla="*/ 20812 w 3246155"/>
              <a:gd name="T51" fmla="*/ 10444753 h 5448300"/>
              <a:gd name="T52" fmla="*/ 21145 w 3246155"/>
              <a:gd name="T53" fmla="*/ 10444753 h 5448300"/>
              <a:gd name="T54" fmla="*/ 25638 w 3246155"/>
              <a:gd name="T55" fmla="*/ 8991600 h 5448300"/>
              <a:gd name="T56" fmla="*/ 24972 w 3246155"/>
              <a:gd name="T57" fmla="*/ 8083336 h 5448300"/>
              <a:gd name="T58" fmla="*/ 17153 w 3246155"/>
              <a:gd name="T59" fmla="*/ 8900734 h 5448300"/>
              <a:gd name="T60" fmla="*/ 19815 w 3246155"/>
              <a:gd name="T61" fmla="*/ 6266870 h 5448300"/>
              <a:gd name="T62" fmla="*/ 20313 w 3246155"/>
              <a:gd name="T63" fmla="*/ 5721926 h 5448300"/>
              <a:gd name="T64" fmla="*/ 18318 w 3246155"/>
              <a:gd name="T65" fmla="*/ 999065 h 5448300"/>
              <a:gd name="T66" fmla="*/ 15489 w 3246155"/>
              <a:gd name="T67" fmla="*/ 0 h 5448300"/>
              <a:gd name="T68" fmla="*/ 16652 w 3246155"/>
              <a:gd name="T69" fmla="*/ 3088029 h 5448300"/>
              <a:gd name="T70" fmla="*/ 17485 w 3246155"/>
              <a:gd name="T71" fmla="*/ 4904511 h 5448300"/>
              <a:gd name="T72" fmla="*/ 16652 w 3246155"/>
              <a:gd name="T73" fmla="*/ 6630177 h 5448300"/>
              <a:gd name="T74" fmla="*/ 14823 w 3246155"/>
              <a:gd name="T75" fmla="*/ 3814633 h 5448300"/>
              <a:gd name="T76" fmla="*/ 12161 w 3246155"/>
              <a:gd name="T77" fmla="*/ 4722870 h 5448300"/>
              <a:gd name="T78" fmla="*/ 13160 w 3246155"/>
              <a:gd name="T79" fmla="*/ 6085229 h 5448300"/>
              <a:gd name="T80" fmla="*/ 14823 w 3246155"/>
              <a:gd name="T81" fmla="*/ 6176049 h 5448300"/>
              <a:gd name="T82" fmla="*/ 9998 w 3246155"/>
              <a:gd name="T83" fmla="*/ 9173235 h 5448300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3246155"/>
              <a:gd name="T127" fmla="*/ 0 h 5448300"/>
              <a:gd name="T128" fmla="*/ 3246155 w 3246155"/>
              <a:gd name="T129" fmla="*/ 5448300 h 5448300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3246155" h="5448300">
                <a:moveTo>
                  <a:pt x="1144837" y="1924050"/>
                </a:moveTo>
                <a:cubicBezTo>
                  <a:pt x="1609507" y="1285129"/>
                  <a:pt x="1861145" y="1295400"/>
                  <a:pt x="1563937" y="1295400"/>
                </a:cubicBezTo>
                <a:cubicBezTo>
                  <a:pt x="825465" y="1917271"/>
                  <a:pt x="1155498" y="1905000"/>
                  <a:pt x="782887" y="1905000"/>
                </a:cubicBezTo>
                <a:lnTo>
                  <a:pt x="1011487" y="2171700"/>
                </a:lnTo>
                <a:lnTo>
                  <a:pt x="1106737" y="2933700"/>
                </a:lnTo>
                <a:lnTo>
                  <a:pt x="420937" y="2686050"/>
                </a:lnTo>
                <a:lnTo>
                  <a:pt x="344737" y="2819400"/>
                </a:lnTo>
                <a:lnTo>
                  <a:pt x="1068637" y="3181350"/>
                </a:lnTo>
                <a:lnTo>
                  <a:pt x="897187" y="3771900"/>
                </a:lnTo>
                <a:cubicBezTo>
                  <a:pt x="435588" y="5022064"/>
                  <a:pt x="0" y="5010150"/>
                  <a:pt x="478087" y="5010150"/>
                </a:cubicBezTo>
                <a:lnTo>
                  <a:pt x="268537" y="5353050"/>
                </a:lnTo>
                <a:lnTo>
                  <a:pt x="2706937" y="5448300"/>
                </a:lnTo>
                <a:lnTo>
                  <a:pt x="2421187" y="4857750"/>
                </a:lnTo>
                <a:lnTo>
                  <a:pt x="2554537" y="4857750"/>
                </a:lnTo>
                <a:lnTo>
                  <a:pt x="2497387" y="4152900"/>
                </a:lnTo>
                <a:lnTo>
                  <a:pt x="2344987" y="4133850"/>
                </a:lnTo>
                <a:cubicBezTo>
                  <a:pt x="2287225" y="3536980"/>
                  <a:pt x="2090067" y="3543300"/>
                  <a:pt x="2306887" y="3543300"/>
                </a:cubicBezTo>
                <a:lnTo>
                  <a:pt x="3240337" y="3143250"/>
                </a:lnTo>
                <a:cubicBezTo>
                  <a:pt x="3246155" y="3140705"/>
                  <a:pt x="3227637" y="3143250"/>
                  <a:pt x="3221287" y="3143250"/>
                </a:cubicBezTo>
                <a:lnTo>
                  <a:pt x="3240337" y="2876550"/>
                </a:lnTo>
                <a:lnTo>
                  <a:pt x="2040187" y="3028950"/>
                </a:lnTo>
                <a:cubicBezTo>
                  <a:pt x="2053308" y="2832128"/>
                  <a:pt x="1929062" y="2584450"/>
                  <a:pt x="2078287" y="2438400"/>
                </a:cubicBezTo>
                <a:cubicBezTo>
                  <a:pt x="2395508" y="2480696"/>
                  <a:pt x="2267944" y="2476500"/>
                  <a:pt x="2459287" y="2476500"/>
                </a:cubicBezTo>
                <a:lnTo>
                  <a:pt x="2668837" y="2343150"/>
                </a:lnTo>
                <a:cubicBezTo>
                  <a:pt x="2567237" y="2311400"/>
                  <a:pt x="2457959" y="2297992"/>
                  <a:pt x="2364037" y="2247900"/>
                </a:cubicBezTo>
                <a:cubicBezTo>
                  <a:pt x="2346319" y="2238450"/>
                  <a:pt x="2368888" y="2204949"/>
                  <a:pt x="2383087" y="2190750"/>
                </a:cubicBezTo>
                <a:cubicBezTo>
                  <a:pt x="2392067" y="2181770"/>
                  <a:pt x="2370387" y="2257425"/>
                  <a:pt x="2421187" y="2190750"/>
                </a:cubicBezTo>
                <a:lnTo>
                  <a:pt x="2935537" y="1885950"/>
                </a:lnTo>
                <a:lnTo>
                  <a:pt x="2859337" y="1695450"/>
                </a:lnTo>
                <a:lnTo>
                  <a:pt x="1963987" y="1866900"/>
                </a:lnTo>
                <a:cubicBezTo>
                  <a:pt x="2065587" y="1682750"/>
                  <a:pt x="2170382" y="1500327"/>
                  <a:pt x="2268787" y="1314450"/>
                </a:cubicBezTo>
                <a:cubicBezTo>
                  <a:pt x="2338709" y="1182375"/>
                  <a:pt x="2275226" y="1250861"/>
                  <a:pt x="2325937" y="1200150"/>
                </a:cubicBezTo>
                <a:cubicBezTo>
                  <a:pt x="2248321" y="870280"/>
                  <a:pt x="2097337" y="548428"/>
                  <a:pt x="2097337" y="209550"/>
                </a:cubicBezTo>
                <a:lnTo>
                  <a:pt x="1773487" y="0"/>
                </a:lnTo>
                <a:cubicBezTo>
                  <a:pt x="1908155" y="634862"/>
                  <a:pt x="1906837" y="414437"/>
                  <a:pt x="1906837" y="647700"/>
                </a:cubicBezTo>
                <a:lnTo>
                  <a:pt x="2002087" y="1028700"/>
                </a:lnTo>
                <a:lnTo>
                  <a:pt x="1906837" y="1390650"/>
                </a:lnTo>
                <a:lnTo>
                  <a:pt x="1697287" y="800100"/>
                </a:lnTo>
                <a:cubicBezTo>
                  <a:pt x="1386952" y="974663"/>
                  <a:pt x="1392487" y="854979"/>
                  <a:pt x="1392487" y="990600"/>
                </a:cubicBezTo>
                <a:lnTo>
                  <a:pt x="1506787" y="1276350"/>
                </a:lnTo>
                <a:lnTo>
                  <a:pt x="1697287" y="1295400"/>
                </a:lnTo>
                <a:lnTo>
                  <a:pt x="1144837" y="1924050"/>
                </a:lnTo>
                <a:close/>
              </a:path>
            </a:pathLst>
          </a:custGeom>
          <a:blipFill dpi="0" rotWithShape="1">
            <a:blip r:embed="rId3"/>
            <a:srcRect/>
            <a:tile tx="0" ty="0" sx="100000" sy="100000" flip="none" algn="tl"/>
          </a:blip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71323" tIns="35662" rIns="71323" bIns="35662"/>
          <a:lstStyle/>
          <a:p>
            <a:endParaRPr lang="en-US"/>
          </a:p>
        </p:txBody>
      </p:sp>
      <p:grpSp>
        <p:nvGrpSpPr>
          <p:cNvPr id="22532" name="Group 28"/>
          <p:cNvGrpSpPr>
            <a:grpSpLocks/>
          </p:cNvGrpSpPr>
          <p:nvPr/>
        </p:nvGrpSpPr>
        <p:grpSpPr bwMode="auto">
          <a:xfrm>
            <a:off x="1656190" y="2400101"/>
            <a:ext cx="1908401" cy="1930798"/>
            <a:chOff x="432" y="288"/>
            <a:chExt cx="1584" cy="1488"/>
          </a:xfrm>
        </p:grpSpPr>
        <p:sp>
          <p:nvSpPr>
            <p:cNvPr id="22611" name="Oval 29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12" name="Oval 30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13" name="Oval 31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14" name="Oval 32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15" name="Oval 33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16" name="Oval 34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17" name="Oval 35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618" name="Oval 36">
              <a:hlinkClick r:id="rId4" action="ppaction://hlinksldjump" highlightClick="1"/>
            </p:cNvPr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" y="662"/>
              <a:ext cx="787" cy="739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533" name="Group 46"/>
          <p:cNvGrpSpPr>
            <a:grpSpLocks/>
          </p:cNvGrpSpPr>
          <p:nvPr/>
        </p:nvGrpSpPr>
        <p:grpSpPr bwMode="auto">
          <a:xfrm>
            <a:off x="4877326" y="923128"/>
            <a:ext cx="1635773" cy="1608998"/>
            <a:chOff x="432" y="288"/>
            <a:chExt cx="1584" cy="1488"/>
          </a:xfrm>
        </p:grpSpPr>
        <p:sp>
          <p:nvSpPr>
            <p:cNvPr id="22603" name="Oval 47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4" name="Oval 48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5" name="Oval 49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6" name="Oval 50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7" name="Oval 51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8" name="Oval 52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9" name="Oval 53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610" name="Oval 54">
              <a:hlinkClick r:id="rId6" action="ppaction://hlinksldjump" highlightClick="1"/>
            </p:cNvPr>
            <p:cNvPicPr>
              <a:picLocks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1" y="660"/>
              <a:ext cx="792" cy="744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534" name="Group 18"/>
          <p:cNvGrpSpPr>
            <a:grpSpLocks/>
          </p:cNvGrpSpPr>
          <p:nvPr/>
        </p:nvGrpSpPr>
        <p:grpSpPr bwMode="auto">
          <a:xfrm>
            <a:off x="2272613" y="232626"/>
            <a:ext cx="1840245" cy="2011248"/>
            <a:chOff x="432" y="288"/>
            <a:chExt cx="1584" cy="1488"/>
          </a:xfrm>
        </p:grpSpPr>
        <p:sp>
          <p:nvSpPr>
            <p:cNvPr id="22595" name="Oval 8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96" name="Oval 9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97" name="Oval 10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98" name="Oval 11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99" name="Oval 12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0" name="Oval 13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1" name="Oval 14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602" name="Oval 17">
              <a:hlinkClick r:id="" action="ppaction://hlinkshowjump?jump=nextslide" highlightClick="1"/>
              <a:hlinkHover r:id="" action="ppaction://noaction" highlightClick="1"/>
            </p:cNvPr>
            <p:cNvPicPr>
              <a:picLocks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" y="662"/>
              <a:ext cx="788" cy="738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0" name="Freeform 49"/>
          <p:cNvSpPr/>
          <p:nvPr/>
        </p:nvSpPr>
        <p:spPr bwMode="auto">
          <a:xfrm>
            <a:off x="457200" y="5016500"/>
            <a:ext cx="6838950" cy="698500"/>
          </a:xfrm>
          <a:custGeom>
            <a:avLst/>
            <a:gdLst>
              <a:gd name="connsiteX0" fmla="*/ 19050 w 6838950"/>
              <a:gd name="connsiteY0" fmla="*/ 1089023 h 1222373"/>
              <a:gd name="connsiteX1" fmla="*/ 19050 w 6838950"/>
              <a:gd name="connsiteY1" fmla="*/ 1089023 h 1222373"/>
              <a:gd name="connsiteX2" fmla="*/ 495300 w 6838950"/>
              <a:gd name="connsiteY2" fmla="*/ 307973 h 1222373"/>
              <a:gd name="connsiteX3" fmla="*/ 1181100 w 6838950"/>
              <a:gd name="connsiteY3" fmla="*/ 155573 h 1222373"/>
              <a:gd name="connsiteX4" fmla="*/ 1733550 w 6838950"/>
              <a:gd name="connsiteY4" fmla="*/ 3173 h 1222373"/>
              <a:gd name="connsiteX5" fmla="*/ 3714750 w 6838950"/>
              <a:gd name="connsiteY5" fmla="*/ 155573 h 1222373"/>
              <a:gd name="connsiteX6" fmla="*/ 4953000 w 6838950"/>
              <a:gd name="connsiteY6" fmla="*/ 727073 h 1222373"/>
              <a:gd name="connsiteX7" fmla="*/ 4933950 w 6838950"/>
              <a:gd name="connsiteY7" fmla="*/ 727073 h 1222373"/>
              <a:gd name="connsiteX8" fmla="*/ 5962650 w 6838950"/>
              <a:gd name="connsiteY8" fmla="*/ 879473 h 1222373"/>
              <a:gd name="connsiteX9" fmla="*/ 6838950 w 6838950"/>
              <a:gd name="connsiteY9" fmla="*/ 936623 h 1222373"/>
              <a:gd name="connsiteX10" fmla="*/ 6800850 w 6838950"/>
              <a:gd name="connsiteY10" fmla="*/ 1222373 h 1222373"/>
              <a:gd name="connsiteX11" fmla="*/ 0 w 6838950"/>
              <a:gd name="connsiteY11" fmla="*/ 1165223 h 12223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838950" h="1222373">
                <a:moveTo>
                  <a:pt x="19050" y="1089023"/>
                </a:moveTo>
                <a:lnTo>
                  <a:pt x="19050" y="1089023"/>
                </a:lnTo>
                <a:lnTo>
                  <a:pt x="495300" y="307973"/>
                </a:lnTo>
                <a:cubicBezTo>
                  <a:pt x="1193627" y="191585"/>
                  <a:pt x="1181100" y="425426"/>
                  <a:pt x="1181100" y="155573"/>
                </a:cubicBezTo>
                <a:cubicBezTo>
                  <a:pt x="1783947" y="0"/>
                  <a:pt x="1974949" y="3173"/>
                  <a:pt x="1733550" y="3173"/>
                </a:cubicBezTo>
                <a:cubicBezTo>
                  <a:pt x="3709833" y="195045"/>
                  <a:pt x="3401825" y="781424"/>
                  <a:pt x="3714750" y="155573"/>
                </a:cubicBezTo>
                <a:lnTo>
                  <a:pt x="4953000" y="727073"/>
                </a:lnTo>
                <a:cubicBezTo>
                  <a:pt x="4958750" y="729768"/>
                  <a:pt x="4940300" y="727073"/>
                  <a:pt x="4933950" y="727073"/>
                </a:cubicBezTo>
                <a:cubicBezTo>
                  <a:pt x="5942187" y="920965"/>
                  <a:pt x="5686785" y="1155338"/>
                  <a:pt x="5962650" y="879473"/>
                </a:cubicBezTo>
                <a:lnTo>
                  <a:pt x="6838950" y="936623"/>
                </a:lnTo>
                <a:lnTo>
                  <a:pt x="6800850" y="1222373"/>
                </a:lnTo>
                <a:lnTo>
                  <a:pt x="0" y="1165223"/>
                </a:lnTo>
              </a:path>
            </a:pathLst>
          </a:custGeom>
          <a:blipFill>
            <a:blip r:embed="rId9"/>
            <a:tile tx="0" ty="0" sx="100000" sy="100000" flip="none" algn="tl"/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5400000" algn="ctr" rotWithShape="0">
              <a:srgbClr val="996600"/>
            </a:outerShdw>
          </a:effectLst>
        </p:spPr>
        <p:txBody>
          <a:bodyPr lIns="71323" tIns="35662" rIns="71323" bIns="35662"/>
          <a:lstStyle/>
          <a:p>
            <a:pPr>
              <a:defRPr/>
            </a:pPr>
            <a:endParaRPr lang="en-US">
              <a:latin typeface="Comic Sans MS" pitchFamily="66" charset="0"/>
            </a:endParaRPr>
          </a:p>
        </p:txBody>
      </p:sp>
      <p:sp>
        <p:nvSpPr>
          <p:cNvPr id="22536" name="Oval 51"/>
          <p:cNvSpPr>
            <a:spLocks noChangeArrowheads="1"/>
          </p:cNvSpPr>
          <p:nvPr/>
        </p:nvSpPr>
        <p:spPr bwMode="auto">
          <a:xfrm>
            <a:off x="6553200" y="698500"/>
            <a:ext cx="381000" cy="254000"/>
          </a:xfrm>
          <a:prstGeom prst="ellipse">
            <a:avLst/>
          </a:prstGeom>
          <a:solidFill>
            <a:srgbClr val="C0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71323" tIns="35662" rIns="71323" bIns="35662"/>
          <a:lstStyle/>
          <a:p>
            <a:endParaRPr lang="en-US">
              <a:latin typeface="Comic Sans MS" pitchFamily="66" charset="0"/>
            </a:endParaRPr>
          </a:p>
        </p:txBody>
      </p:sp>
      <p:grpSp>
        <p:nvGrpSpPr>
          <p:cNvPr id="22537" name="Oval 52"/>
          <p:cNvGrpSpPr>
            <a:grpSpLocks/>
          </p:cNvGrpSpPr>
          <p:nvPr/>
        </p:nvGrpSpPr>
        <p:grpSpPr bwMode="auto">
          <a:xfrm>
            <a:off x="6997701" y="1579562"/>
            <a:ext cx="482600" cy="402167"/>
            <a:chOff x="4408" y="1194"/>
            <a:chExt cx="304" cy="304"/>
          </a:xfrm>
        </p:grpSpPr>
        <p:pic>
          <p:nvPicPr>
            <p:cNvPr id="22593" name="Oval 52"/>
            <p:cNvPicPr>
              <a:picLocks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8" y="1194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94" name="Text Box 37"/>
            <p:cNvSpPr txBox="1">
              <a:spLocks noChangeArrowheads="1"/>
            </p:cNvSpPr>
            <p:nvPr/>
          </p:nvSpPr>
          <p:spPr bwMode="auto">
            <a:xfrm>
              <a:off x="4458" y="1242"/>
              <a:ext cx="204" cy="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en-US">
                <a:latin typeface="Comic Sans MS" pitchFamily="66" charset="0"/>
              </a:endParaRPr>
            </a:p>
          </p:txBody>
        </p:sp>
      </p:grpSp>
      <p:sp>
        <p:nvSpPr>
          <p:cNvPr id="54" name="Oval 53"/>
          <p:cNvSpPr/>
          <p:nvPr/>
        </p:nvSpPr>
        <p:spPr bwMode="auto">
          <a:xfrm>
            <a:off x="5053080" y="261938"/>
            <a:ext cx="477100" cy="482700"/>
          </a:xfrm>
          <a:prstGeom prst="ellipse">
            <a:avLst/>
          </a:prstGeom>
          <a:solidFill>
            <a:srgbClr val="FF0066">
              <a:alpha val="36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woPt" dir="t"/>
          </a:scene3d>
          <a:sp3d>
            <a:bevelB w="165100" prst="coolSlant"/>
          </a:sp3d>
        </p:spPr>
        <p:txBody>
          <a:bodyPr lIns="71323" tIns="35662" rIns="71323" bIns="35662"/>
          <a:lstStyle/>
          <a:p>
            <a:pPr>
              <a:defRPr/>
            </a:pPr>
            <a:endParaRPr lang="en-US">
              <a:latin typeface="Comic Sans MS" pitchFamily="66" charset="0"/>
            </a:endParaRPr>
          </a:p>
        </p:txBody>
      </p:sp>
      <p:sp>
        <p:nvSpPr>
          <p:cNvPr id="22541" name="Oval 54"/>
          <p:cNvSpPr>
            <a:spLocks noChangeArrowheads="1"/>
          </p:cNvSpPr>
          <p:nvPr/>
        </p:nvSpPr>
        <p:spPr bwMode="auto">
          <a:xfrm>
            <a:off x="2028045" y="2044650"/>
            <a:ext cx="477100" cy="482700"/>
          </a:xfrm>
          <a:prstGeom prst="ellipse">
            <a:avLst/>
          </a:prstGeom>
          <a:solidFill>
            <a:srgbClr val="0000CC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71323" tIns="35662" rIns="71323" bIns="35662"/>
          <a:lstStyle/>
          <a:p>
            <a:endParaRPr lang="en-US">
              <a:latin typeface="Comic Sans MS" pitchFamily="66" charset="0"/>
            </a:endParaRPr>
          </a:p>
        </p:txBody>
      </p:sp>
      <p:grpSp>
        <p:nvGrpSpPr>
          <p:cNvPr id="22542" name="Group 37"/>
          <p:cNvGrpSpPr>
            <a:grpSpLocks/>
          </p:cNvGrpSpPr>
          <p:nvPr/>
        </p:nvGrpSpPr>
        <p:grpSpPr bwMode="auto">
          <a:xfrm>
            <a:off x="4489235" y="2662576"/>
            <a:ext cx="1772087" cy="1850348"/>
            <a:chOff x="432" y="288"/>
            <a:chExt cx="1584" cy="1488"/>
          </a:xfrm>
        </p:grpSpPr>
        <p:sp>
          <p:nvSpPr>
            <p:cNvPr id="22585" name="Oval 38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6" name="Oval 39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7" name="Oval 40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8" name="Oval 41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9" name="Oval 42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90" name="Oval 43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91" name="Oval 44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592" name="Oval 45">
              <a:hlinkClick r:id="rId11" action="ppaction://hlinksldjump" highlightClick="1"/>
            </p:cNvPr>
            <p:cNvPicPr>
              <a:picLocks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2" y="663"/>
              <a:ext cx="790" cy="740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2543" name="Oval 61"/>
          <p:cNvSpPr>
            <a:spLocks noChangeArrowheads="1"/>
          </p:cNvSpPr>
          <p:nvPr/>
        </p:nvSpPr>
        <p:spPr bwMode="auto">
          <a:xfrm>
            <a:off x="6400800" y="2603500"/>
            <a:ext cx="609600" cy="508000"/>
          </a:xfrm>
          <a:prstGeom prst="ellipse">
            <a:avLst/>
          </a:prstGeom>
          <a:solidFill>
            <a:schemeClr val="folHlink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71323" tIns="35662" rIns="71323" bIns="35662"/>
          <a:lstStyle/>
          <a:p>
            <a:endParaRPr lang="en-US">
              <a:latin typeface="Comic Sans MS" pitchFamily="66" charset="0"/>
            </a:endParaRPr>
          </a:p>
        </p:txBody>
      </p:sp>
      <p:grpSp>
        <p:nvGrpSpPr>
          <p:cNvPr id="7" name="Group 37"/>
          <p:cNvGrpSpPr>
            <a:grpSpLocks/>
          </p:cNvGrpSpPr>
          <p:nvPr/>
        </p:nvGrpSpPr>
        <p:grpSpPr bwMode="auto">
          <a:xfrm>
            <a:off x="4485302" y="2663820"/>
            <a:ext cx="1772087" cy="1850348"/>
            <a:chOff x="432" y="288"/>
            <a:chExt cx="1584" cy="1488"/>
          </a:xfrm>
        </p:grpSpPr>
        <p:sp>
          <p:nvSpPr>
            <p:cNvPr id="22577" name="Oval 38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8" name="Oval 39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9" name="Oval 40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0" name="Oval 41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1" name="Oval 42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2" name="Oval 43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3" name="Oval 44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584" name="Oval 45">
              <a:hlinkClick r:id="" action="ppaction://noaction" highlightClick="1"/>
            </p:cNvPr>
            <p:cNvPicPr>
              <a:picLocks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2" y="663"/>
              <a:ext cx="790" cy="7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Group 46"/>
          <p:cNvGrpSpPr>
            <a:grpSpLocks/>
          </p:cNvGrpSpPr>
          <p:nvPr/>
        </p:nvGrpSpPr>
        <p:grpSpPr bwMode="auto">
          <a:xfrm>
            <a:off x="4877326" y="908295"/>
            <a:ext cx="1635773" cy="1619055"/>
            <a:chOff x="414" y="279"/>
            <a:chExt cx="1584" cy="1497"/>
          </a:xfrm>
        </p:grpSpPr>
        <p:sp>
          <p:nvSpPr>
            <p:cNvPr id="22569" name="Oval 47"/>
            <p:cNvSpPr>
              <a:spLocks noChangeArrowheads="1"/>
            </p:cNvSpPr>
            <p:nvPr/>
          </p:nvSpPr>
          <p:spPr bwMode="auto">
            <a:xfrm>
              <a:off x="1488" y="720"/>
              <a:ext cx="510" cy="576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0" name="Oval 48"/>
            <p:cNvSpPr>
              <a:spLocks noChangeArrowheads="1"/>
            </p:cNvSpPr>
            <p:nvPr/>
          </p:nvSpPr>
          <p:spPr bwMode="auto">
            <a:xfrm>
              <a:off x="1200" y="1200"/>
              <a:ext cx="576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1" name="Oval 49"/>
            <p:cNvSpPr>
              <a:spLocks noChangeArrowheads="1"/>
            </p:cNvSpPr>
            <p:nvPr/>
          </p:nvSpPr>
          <p:spPr bwMode="auto">
            <a:xfrm>
              <a:off x="654" y="1200"/>
              <a:ext cx="594" cy="576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2" name="Oval 50"/>
            <p:cNvSpPr>
              <a:spLocks noChangeArrowheads="1"/>
            </p:cNvSpPr>
            <p:nvPr/>
          </p:nvSpPr>
          <p:spPr bwMode="auto">
            <a:xfrm>
              <a:off x="1158" y="279"/>
              <a:ext cx="576" cy="537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3" name="Oval 51"/>
            <p:cNvSpPr>
              <a:spLocks noChangeArrowheads="1"/>
            </p:cNvSpPr>
            <p:nvPr/>
          </p:nvSpPr>
          <p:spPr bwMode="auto">
            <a:xfrm>
              <a:off x="654" y="346"/>
              <a:ext cx="552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4" name="Oval 52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5" name="Oval 53"/>
            <p:cNvSpPr>
              <a:spLocks noChangeArrowheads="1"/>
            </p:cNvSpPr>
            <p:nvPr/>
          </p:nvSpPr>
          <p:spPr bwMode="auto">
            <a:xfrm>
              <a:off x="414" y="807"/>
              <a:ext cx="546" cy="537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576" name="Oval 54">
              <a:hlinkClick r:id="" action="ppaction://noaction" highlightClick="1"/>
            </p:cNvPr>
            <p:cNvPicPr>
              <a:picLocks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1" y="620"/>
              <a:ext cx="79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oup 18"/>
          <p:cNvGrpSpPr>
            <a:grpSpLocks/>
          </p:cNvGrpSpPr>
          <p:nvPr/>
        </p:nvGrpSpPr>
        <p:grpSpPr bwMode="auto">
          <a:xfrm>
            <a:off x="2276097" y="231274"/>
            <a:ext cx="1840245" cy="2011248"/>
            <a:chOff x="432" y="288"/>
            <a:chExt cx="1584" cy="1488"/>
          </a:xfrm>
        </p:grpSpPr>
        <p:sp>
          <p:nvSpPr>
            <p:cNvPr id="22561" name="Oval 8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62" name="Oval 9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63" name="Oval 10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64" name="Oval 11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65" name="Oval 12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66" name="Oval 13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67" name="Oval 14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568" name="Oval 17">
              <a:hlinkClick r:id="rId15" action="ppaction://hlinksldjump" highlightClick="1"/>
              <a:hlinkHover r:id="" action="ppaction://noaction" highlightClick="1"/>
            </p:cNvPr>
            <p:cNvPicPr>
              <a:picLocks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" y="726"/>
              <a:ext cx="788" cy="6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Group 28"/>
          <p:cNvGrpSpPr>
            <a:grpSpLocks/>
          </p:cNvGrpSpPr>
          <p:nvPr/>
        </p:nvGrpSpPr>
        <p:grpSpPr bwMode="auto">
          <a:xfrm>
            <a:off x="1628603" y="2400101"/>
            <a:ext cx="1908401" cy="1930798"/>
            <a:chOff x="432" y="288"/>
            <a:chExt cx="1584" cy="1488"/>
          </a:xfrm>
        </p:grpSpPr>
        <p:sp>
          <p:nvSpPr>
            <p:cNvPr id="22553" name="Oval 29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54" name="Oval 30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55" name="Oval 31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56" name="Oval 32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57" name="Oval 33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58" name="Oval 34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59" name="Oval 35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560" name="Oval 36">
              <a:hlinkClick r:id="" action="ppaction://noaction" highlightClick="1"/>
            </p:cNvPr>
            <p:cNvPicPr>
              <a:picLocks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" y="662"/>
              <a:ext cx="787" cy="7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2548" name="Picture 89" descr="Button-04-june">
            <a:hlinkClick r:id="rId18" action="ppaction://hlinksldjump"/>
          </p:cNvPr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5016500"/>
            <a:ext cx="914400" cy="664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9" name="Picture 93" descr="Bird-03-june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5689" y="0"/>
            <a:ext cx="1738312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0" name="Picture 95" descr="Bird-03-june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4925" y="156106"/>
            <a:ext cx="1255713" cy="505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1" name="Picture 96" descr="Bird-03-june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22275" y="283104"/>
            <a:ext cx="1435100" cy="576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2" name="Picture 102" descr="Bird-03-june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5676" y="-97896"/>
            <a:ext cx="1793875" cy="719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3415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4" descr="NGANG1">
            <a:hlinkClick r:id="rId11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0177" y="901569"/>
            <a:ext cx="64426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555" name="Group 2"/>
          <p:cNvGrpSpPr>
            <a:grpSpLocks/>
          </p:cNvGrpSpPr>
          <p:nvPr/>
        </p:nvGrpSpPr>
        <p:grpSpPr bwMode="auto">
          <a:xfrm rot="5400000">
            <a:off x="7921361" y="523347"/>
            <a:ext cx="616479" cy="609600"/>
            <a:chOff x="2928" y="144"/>
            <a:chExt cx="1392" cy="288"/>
          </a:xfrm>
        </p:grpSpPr>
        <p:sp>
          <p:nvSpPr>
            <p:cNvPr id="137219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0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3556" name="Group 5"/>
          <p:cNvGrpSpPr>
            <a:grpSpLocks/>
          </p:cNvGrpSpPr>
          <p:nvPr/>
        </p:nvGrpSpPr>
        <p:grpSpPr bwMode="auto">
          <a:xfrm rot="5400000">
            <a:off x="1006211" y="626269"/>
            <a:ext cx="616479" cy="342900"/>
            <a:chOff x="2928" y="144"/>
            <a:chExt cx="1392" cy="288"/>
          </a:xfrm>
        </p:grpSpPr>
        <p:sp>
          <p:nvSpPr>
            <p:cNvPr id="137222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3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3557" name="Group 8"/>
          <p:cNvGrpSpPr>
            <a:grpSpLocks/>
          </p:cNvGrpSpPr>
          <p:nvPr/>
        </p:nvGrpSpPr>
        <p:grpSpPr bwMode="auto">
          <a:xfrm rot="5400000">
            <a:off x="350574" y="583937"/>
            <a:ext cx="616479" cy="358775"/>
            <a:chOff x="2928" y="144"/>
            <a:chExt cx="1392" cy="288"/>
          </a:xfrm>
        </p:grpSpPr>
        <p:sp>
          <p:nvSpPr>
            <p:cNvPr id="137225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6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3558" name="Group 11"/>
          <p:cNvGrpSpPr>
            <a:grpSpLocks/>
          </p:cNvGrpSpPr>
          <p:nvPr/>
        </p:nvGrpSpPr>
        <p:grpSpPr bwMode="auto">
          <a:xfrm>
            <a:off x="1214439" y="164042"/>
            <a:ext cx="7700962" cy="1148292"/>
            <a:chOff x="766" y="149"/>
            <a:chExt cx="4851" cy="868"/>
          </a:xfrm>
        </p:grpSpPr>
        <p:pic>
          <p:nvPicPr>
            <p:cNvPr id="23590" name="Picture 12" descr="NGANG1">
              <a:hlinkClick r:id="rId11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91" name="Picture 13" descr="NGANG1">
              <a:hlinkClick r:id="rId11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92" name="Picture 14" descr="NGANG1">
              <a:hlinkClick r:id="rId11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7232" name="AutoShape 16"/>
          <p:cNvSpPr>
            <a:spLocks noChangeArrowheads="1"/>
          </p:cNvSpPr>
          <p:nvPr/>
        </p:nvSpPr>
        <p:spPr bwMode="auto">
          <a:xfrm>
            <a:off x="1905000" y="889000"/>
            <a:ext cx="7010400" cy="46990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3560" name="Rectangle 18"/>
          <p:cNvSpPr>
            <a:spLocks noChangeArrowheads="1"/>
          </p:cNvSpPr>
          <p:nvPr/>
        </p:nvSpPr>
        <p:spPr bwMode="auto">
          <a:xfrm>
            <a:off x="131763" y="904875"/>
            <a:ext cx="1592262" cy="4606396"/>
          </a:xfrm>
          <a:prstGeom prst="rect">
            <a:avLst/>
          </a:prstGeom>
          <a:gradFill rotWithShape="1">
            <a:gsLst>
              <a:gs pos="0">
                <a:srgbClr val="3399FF"/>
              </a:gs>
              <a:gs pos="100000">
                <a:schemeClr val="bg1"/>
              </a:gs>
            </a:gsLst>
            <a:lin ang="5400000" scaled="1"/>
          </a:gradFill>
          <a:ln w="57150" cmpd="thinThick">
            <a:solidFill>
              <a:srgbClr val="FF3399"/>
            </a:solidFill>
            <a:miter lim="800000"/>
            <a:headEnd/>
            <a:tailEnd/>
          </a:ln>
        </p:spPr>
        <p:txBody>
          <a:bodyPr wrap="none" lIns="71323" tIns="35662" rIns="71323" bIns="35662" anchor="ctr"/>
          <a:lstStyle/>
          <a:p>
            <a:endParaRPr lang="en-US"/>
          </a:p>
        </p:txBody>
      </p:sp>
      <p:grpSp>
        <p:nvGrpSpPr>
          <p:cNvPr id="23561" name="Group 19"/>
          <p:cNvGrpSpPr>
            <a:grpSpLocks/>
          </p:cNvGrpSpPr>
          <p:nvPr/>
        </p:nvGrpSpPr>
        <p:grpSpPr bwMode="auto">
          <a:xfrm>
            <a:off x="4641850" y="129647"/>
            <a:ext cx="4273550" cy="390261"/>
            <a:chOff x="2928" y="144"/>
            <a:chExt cx="1392" cy="288"/>
          </a:xfrm>
        </p:grpSpPr>
        <p:sp>
          <p:nvSpPr>
            <p:cNvPr id="137236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37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3562" name="AutoShape 22"/>
          <p:cNvSpPr>
            <a:spLocks noChangeArrowheads="1"/>
          </p:cNvSpPr>
          <p:nvPr/>
        </p:nvSpPr>
        <p:spPr bwMode="auto">
          <a:xfrm>
            <a:off x="63500" y="18522"/>
            <a:ext cx="4578350" cy="649553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/>
          <a:p>
            <a:pPr algn="r"/>
            <a:endParaRPr lang="en-US"/>
          </a:p>
        </p:txBody>
      </p:sp>
      <p:sp>
        <p:nvSpPr>
          <p:cNvPr id="23563" name="WordArt 25"/>
          <p:cNvSpPr>
            <a:spLocks noChangeArrowheads="1" noChangeShapeType="1" noTextEdit="1"/>
          </p:cNvSpPr>
          <p:nvPr/>
        </p:nvSpPr>
        <p:spPr bwMode="auto">
          <a:xfrm>
            <a:off x="603250" y="161396"/>
            <a:ext cx="3505200" cy="36115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500" kern="1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Câu hỏi 1</a:t>
            </a:r>
          </a:p>
        </p:txBody>
      </p:sp>
      <p:sp>
        <p:nvSpPr>
          <p:cNvPr id="23564" name="WordArt 48"/>
          <p:cNvSpPr>
            <a:spLocks noChangeArrowheads="1" noChangeShapeType="1" noTextEdit="1"/>
          </p:cNvSpPr>
          <p:nvPr/>
        </p:nvSpPr>
        <p:spPr bwMode="auto">
          <a:xfrm>
            <a:off x="5686425" y="1333501"/>
            <a:ext cx="381000" cy="277813"/>
          </a:xfrm>
          <a:prstGeom prst="rect">
            <a:avLst/>
          </a:prstGeom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2800" kern="10">
              <a:ln w="25400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latin typeface="Arial Black"/>
            </a:endParaRPr>
          </a:p>
        </p:txBody>
      </p:sp>
      <p:sp>
        <p:nvSpPr>
          <p:cNvPr id="23565" name="TextBox 40"/>
          <p:cNvSpPr txBox="1">
            <a:spLocks noChangeArrowheads="1"/>
          </p:cNvSpPr>
          <p:nvPr/>
        </p:nvSpPr>
        <p:spPr bwMode="auto">
          <a:xfrm>
            <a:off x="1905000" y="939271"/>
            <a:ext cx="6858000" cy="810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24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Tên</a:t>
            </a:r>
            <a:r>
              <a:rPr lang="en-US" sz="24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4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con </a:t>
            </a:r>
            <a:r>
              <a:rPr lang="en-US" sz="24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vật</a:t>
            </a:r>
            <a:r>
              <a:rPr lang="en-US" sz="24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này</a:t>
            </a:r>
            <a:r>
              <a:rPr lang="en-US" sz="24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4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cả</a:t>
            </a:r>
            <a:r>
              <a:rPr lang="en-US" sz="24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sz="24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a</a:t>
            </a:r>
            <a:r>
              <a:rPr lang="en-US" sz="24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4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sz="24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c</a:t>
            </a:r>
            <a:r>
              <a:rPr lang="en-US" sz="24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24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Đúng</a:t>
            </a:r>
            <a:r>
              <a:rPr lang="en-US" sz="24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hay </a:t>
            </a:r>
            <a:r>
              <a:rPr lang="en-US" sz="24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sai</a:t>
            </a:r>
            <a:r>
              <a:rPr lang="en-US" sz="24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24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614" name="AutoShape 46"/>
          <p:cNvSpPr>
            <a:spLocks noChangeArrowheads="1"/>
          </p:cNvSpPr>
          <p:nvPr/>
        </p:nvSpPr>
        <p:spPr bwMode="auto">
          <a:xfrm>
            <a:off x="304800" y="1143000"/>
            <a:ext cx="1219200" cy="952500"/>
          </a:xfrm>
          <a:prstGeom prst="hexagon">
            <a:avLst>
              <a:gd name="adj" fmla="val 26667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  <a:ex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/>
          </a:p>
        </p:txBody>
      </p:sp>
      <p:pic>
        <p:nvPicPr>
          <p:cNvPr id="33" name="Picture 10" descr="11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333500"/>
            <a:ext cx="606425" cy="556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1" descr="2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0"/>
            <a:ext cx="512763" cy="543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2" descr="3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3" descr="4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3335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4" descr="5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1270000"/>
            <a:ext cx="582613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2" descr="bell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1255449"/>
            <a:ext cx="768350" cy="588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75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6"/>
            <a:ext cx="304800" cy="25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/>
          <a:p>
            <a:endParaRPr lang="en-US"/>
          </a:p>
        </p:txBody>
      </p:sp>
      <p:sp>
        <p:nvSpPr>
          <p:cNvPr id="38" name="Bevel 37"/>
          <p:cNvSpPr/>
          <p:nvPr>
            <p:custDataLst>
              <p:tags r:id="rId1"/>
            </p:custDataLst>
          </p:nvPr>
        </p:nvSpPr>
        <p:spPr>
          <a:xfrm>
            <a:off x="2344619" y="4762500"/>
            <a:ext cx="2030524" cy="473067"/>
          </a:xfrm>
          <a:prstGeom prst="bevel">
            <a:avLst/>
          </a:prstGeom>
          <a:solidFill>
            <a:srgbClr val="FF0000"/>
          </a:solidFill>
          <a:ln w="25400" cap="flat" cmpd="sng" algn="ctr">
            <a:solidFill>
              <a:srgbClr val="FFFF00"/>
            </a:solidFill>
            <a:prstDash val="solid"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200" b="1" dirty="0"/>
              <a:t>A. </a:t>
            </a:r>
            <a:r>
              <a:rPr lang="en-US" sz="2200" b="1" dirty="0" err="1"/>
              <a:t>Đúng</a:t>
            </a:r>
            <a:endParaRPr lang="en-US" sz="2200" b="1" dirty="0"/>
          </a:p>
        </p:txBody>
      </p:sp>
      <p:sp>
        <p:nvSpPr>
          <p:cNvPr id="39" name="Bevel 38"/>
          <p:cNvSpPr/>
          <p:nvPr>
            <p:custDataLst>
              <p:tags r:id="rId2"/>
            </p:custDataLst>
          </p:nvPr>
        </p:nvSpPr>
        <p:spPr>
          <a:xfrm>
            <a:off x="6357900" y="4762500"/>
            <a:ext cx="2030524" cy="473067"/>
          </a:xfrm>
          <a:prstGeom prst="bevel">
            <a:avLst/>
          </a:prstGeom>
          <a:solidFill>
            <a:srgbClr val="FF0000"/>
          </a:solidFill>
          <a:ln w="25400" cap="flat" cmpd="sng" algn="ctr">
            <a:solidFill>
              <a:srgbClr val="FFFF00"/>
            </a:solidFill>
            <a:prstDash val="solid"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200" b="1" dirty="0"/>
              <a:t>B. </a:t>
            </a:r>
            <a:r>
              <a:rPr lang="en-US" sz="2200" b="1" dirty="0" err="1"/>
              <a:t>Sai</a:t>
            </a:r>
            <a:endParaRPr lang="en-US" sz="2200" b="1" dirty="0"/>
          </a:p>
        </p:txBody>
      </p:sp>
      <p:pic>
        <p:nvPicPr>
          <p:cNvPr id="40" name="Picture 2" descr="Kết quả hình ảnh cho mặt cười 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89" y="2493698"/>
            <a:ext cx="11906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14" y="2493698"/>
            <a:ext cx="1220787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AutoShape 16">
            <a:hlinkClick r:id="rId21" action="ppaction://hlinksldjump"/>
          </p:cNvPr>
          <p:cNvSpPr>
            <a:spLocks noChangeArrowheads="1"/>
          </p:cNvSpPr>
          <p:nvPr/>
        </p:nvSpPr>
        <p:spPr bwMode="auto">
          <a:xfrm>
            <a:off x="253110" y="3789189"/>
            <a:ext cx="1295400" cy="1016000"/>
          </a:xfrm>
          <a:prstGeom prst="hexagon">
            <a:avLst>
              <a:gd name="adj" fmla="val 26563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/>
        </p:spPr>
        <p:txBody>
          <a:bodyPr wrap="none" lIns="71323" tIns="35662" rIns="71323" bIns="35662" anchor="ctr"/>
          <a:lstStyle/>
          <a:p>
            <a:pPr algn="ctr">
              <a:defRPr/>
            </a:pPr>
            <a:r>
              <a:rPr lang="en-US" sz="1900" b="1" dirty="0">
                <a:solidFill>
                  <a:srgbClr val="0000CC"/>
                </a:solidFill>
              </a:rPr>
              <a:t>Home</a:t>
            </a:r>
          </a:p>
        </p:txBody>
      </p:sp>
      <p:pic>
        <p:nvPicPr>
          <p:cNvPr id="7170" name="Picture 2" descr="Lạc đà trữ nước ở đâu trên cơ thể? - VnExpress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4591" y="1791516"/>
            <a:ext cx="3541391" cy="2833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375143" y="4805189"/>
            <a:ext cx="18369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L¹c ®µ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784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"/>
                                            </p:cond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"/>
                                            </p:cond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6"/>
                                            </p:cond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2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2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8"/>
                                            </p:cond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 nodeType="clickPar">
                      <p:stCondLst>
                        <p:cond delay="0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4" descr="NGANG1">
            <a:hlinkClick r:id="rId17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0177" y="901569"/>
            <a:ext cx="64426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579" name="Group 2"/>
          <p:cNvGrpSpPr>
            <a:grpSpLocks/>
          </p:cNvGrpSpPr>
          <p:nvPr/>
        </p:nvGrpSpPr>
        <p:grpSpPr bwMode="auto">
          <a:xfrm rot="5400000">
            <a:off x="7921361" y="523347"/>
            <a:ext cx="616479" cy="609600"/>
            <a:chOff x="2928" y="144"/>
            <a:chExt cx="1392" cy="288"/>
          </a:xfrm>
        </p:grpSpPr>
        <p:sp>
          <p:nvSpPr>
            <p:cNvPr id="137219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0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0" name="Group 5"/>
          <p:cNvGrpSpPr>
            <a:grpSpLocks/>
          </p:cNvGrpSpPr>
          <p:nvPr/>
        </p:nvGrpSpPr>
        <p:grpSpPr bwMode="auto">
          <a:xfrm rot="5400000">
            <a:off x="1006211" y="626269"/>
            <a:ext cx="616479" cy="342900"/>
            <a:chOff x="2928" y="144"/>
            <a:chExt cx="1392" cy="288"/>
          </a:xfrm>
        </p:grpSpPr>
        <p:sp>
          <p:nvSpPr>
            <p:cNvPr id="137222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3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1" name="Group 8"/>
          <p:cNvGrpSpPr>
            <a:grpSpLocks/>
          </p:cNvGrpSpPr>
          <p:nvPr/>
        </p:nvGrpSpPr>
        <p:grpSpPr bwMode="auto">
          <a:xfrm rot="5400000">
            <a:off x="350574" y="583937"/>
            <a:ext cx="616479" cy="358775"/>
            <a:chOff x="2928" y="144"/>
            <a:chExt cx="1392" cy="288"/>
          </a:xfrm>
        </p:grpSpPr>
        <p:sp>
          <p:nvSpPr>
            <p:cNvPr id="137225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6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2" name="Group 11"/>
          <p:cNvGrpSpPr>
            <a:grpSpLocks/>
          </p:cNvGrpSpPr>
          <p:nvPr/>
        </p:nvGrpSpPr>
        <p:grpSpPr bwMode="auto">
          <a:xfrm>
            <a:off x="1214439" y="164042"/>
            <a:ext cx="7700962" cy="1148292"/>
            <a:chOff x="766" y="149"/>
            <a:chExt cx="4851" cy="868"/>
          </a:xfrm>
        </p:grpSpPr>
        <p:pic>
          <p:nvPicPr>
            <p:cNvPr id="24622" name="Picture 12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3" name="Picture 13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4" name="Picture 14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7232" name="AutoShape 16"/>
          <p:cNvSpPr>
            <a:spLocks noChangeArrowheads="1"/>
          </p:cNvSpPr>
          <p:nvPr/>
        </p:nvSpPr>
        <p:spPr bwMode="auto">
          <a:xfrm>
            <a:off x="1905000" y="858573"/>
            <a:ext cx="7010400" cy="46990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4584" name="Rectangle 18"/>
          <p:cNvSpPr>
            <a:spLocks noChangeArrowheads="1"/>
          </p:cNvSpPr>
          <p:nvPr/>
        </p:nvSpPr>
        <p:spPr bwMode="auto">
          <a:xfrm>
            <a:off x="131763" y="904875"/>
            <a:ext cx="1592262" cy="4606396"/>
          </a:xfrm>
          <a:prstGeom prst="rect">
            <a:avLst/>
          </a:prstGeom>
          <a:gradFill rotWithShape="1">
            <a:gsLst>
              <a:gs pos="0">
                <a:srgbClr val="3399FF"/>
              </a:gs>
              <a:gs pos="100000">
                <a:schemeClr val="bg1"/>
              </a:gs>
            </a:gsLst>
            <a:lin ang="5400000" scaled="1"/>
          </a:gradFill>
          <a:ln w="57150" cmpd="thinThick">
            <a:solidFill>
              <a:srgbClr val="FF3399"/>
            </a:solidFill>
            <a:miter lim="800000"/>
            <a:headEnd/>
            <a:tailEnd/>
          </a:ln>
        </p:spPr>
        <p:txBody>
          <a:bodyPr wrap="none" lIns="71323" tIns="35662" rIns="71323" bIns="35662" anchor="ctr"/>
          <a:lstStyle/>
          <a:p>
            <a:endParaRPr lang="en-US"/>
          </a:p>
        </p:txBody>
      </p:sp>
      <p:grpSp>
        <p:nvGrpSpPr>
          <p:cNvPr id="24585" name="Group 19"/>
          <p:cNvGrpSpPr>
            <a:grpSpLocks/>
          </p:cNvGrpSpPr>
          <p:nvPr/>
        </p:nvGrpSpPr>
        <p:grpSpPr bwMode="auto">
          <a:xfrm>
            <a:off x="4641850" y="129647"/>
            <a:ext cx="4273550" cy="390261"/>
            <a:chOff x="2928" y="144"/>
            <a:chExt cx="1392" cy="288"/>
          </a:xfrm>
        </p:grpSpPr>
        <p:sp>
          <p:nvSpPr>
            <p:cNvPr id="137236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37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4586" name="AutoShape 22"/>
          <p:cNvSpPr>
            <a:spLocks noChangeArrowheads="1"/>
          </p:cNvSpPr>
          <p:nvPr/>
        </p:nvSpPr>
        <p:spPr bwMode="auto">
          <a:xfrm>
            <a:off x="63500" y="18522"/>
            <a:ext cx="4578350" cy="649553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/>
          <a:p>
            <a:pPr algn="r"/>
            <a:endParaRPr lang="en-US"/>
          </a:p>
        </p:txBody>
      </p:sp>
      <p:sp>
        <p:nvSpPr>
          <p:cNvPr id="24587" name="WordArt 25"/>
          <p:cNvSpPr>
            <a:spLocks noChangeArrowheads="1" noChangeShapeType="1" noTextEdit="1"/>
          </p:cNvSpPr>
          <p:nvPr/>
        </p:nvSpPr>
        <p:spPr bwMode="auto">
          <a:xfrm>
            <a:off x="603250" y="161396"/>
            <a:ext cx="3505200" cy="36115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200" kern="10" dirty="0" err="1">
                <a:solidFill>
                  <a:srgbClr val="FFFF00"/>
                </a:solidFill>
                <a:latin typeface="+mj-lt"/>
                <a:ea typeface="+mj-lt"/>
                <a:cs typeface="+mj-lt"/>
              </a:rPr>
              <a:t>Câu</a:t>
            </a:r>
            <a:r>
              <a:rPr lang="en-US" sz="2200" kern="10" dirty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 </a:t>
            </a:r>
            <a:r>
              <a:rPr lang="en-US" sz="2200" kern="10" dirty="0" err="1" smtClean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hỏi</a:t>
            </a:r>
            <a:r>
              <a:rPr lang="en-US" sz="2200" kern="10" dirty="0" smtClean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 2</a:t>
            </a:r>
            <a:endParaRPr lang="en-US" sz="2200" kern="10" dirty="0">
              <a:solidFill>
                <a:srgbClr val="FFFF00"/>
              </a:solidFill>
              <a:latin typeface="+mj-lt"/>
              <a:ea typeface="+mj-lt"/>
              <a:cs typeface="+mj-lt"/>
            </a:endParaRPr>
          </a:p>
        </p:txBody>
      </p:sp>
      <p:sp>
        <p:nvSpPr>
          <p:cNvPr id="24588" name="WordArt 48"/>
          <p:cNvSpPr>
            <a:spLocks noChangeArrowheads="1" noChangeShapeType="1" noTextEdit="1"/>
          </p:cNvSpPr>
          <p:nvPr/>
        </p:nvSpPr>
        <p:spPr bwMode="auto">
          <a:xfrm>
            <a:off x="5686425" y="1333501"/>
            <a:ext cx="381000" cy="277813"/>
          </a:xfrm>
          <a:prstGeom prst="rect">
            <a:avLst/>
          </a:prstGeom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2800" kern="10">
              <a:ln w="25400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latin typeface="Arial Black"/>
            </a:endParaRPr>
          </a:p>
        </p:txBody>
      </p:sp>
      <p:sp>
        <p:nvSpPr>
          <p:cNvPr id="25613" name="TextBox 40"/>
          <p:cNvSpPr txBox="1">
            <a:spLocks noChangeArrowheads="1"/>
          </p:cNvSpPr>
          <p:nvPr/>
        </p:nvSpPr>
        <p:spPr bwMode="auto">
          <a:xfrm>
            <a:off x="1905000" y="820399"/>
            <a:ext cx="7010400" cy="502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/>
            <a:r>
              <a:rPr lang="en-US" sz="28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Con </a:t>
            </a:r>
            <a:r>
              <a:rPr lang="en-US" sz="28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vật</a:t>
            </a:r>
            <a:r>
              <a:rPr lang="en-US" sz="28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28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sau</a:t>
            </a:r>
            <a:r>
              <a:rPr lang="en-US" sz="28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đây</a:t>
            </a:r>
            <a:r>
              <a:rPr lang="en-US" sz="28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8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sz="28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sz="28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a</a:t>
            </a:r>
            <a:r>
              <a:rPr lang="en-US" sz="28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28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614" name="AutoShape 46"/>
          <p:cNvSpPr>
            <a:spLocks noChangeArrowheads="1"/>
          </p:cNvSpPr>
          <p:nvPr/>
        </p:nvSpPr>
        <p:spPr bwMode="auto">
          <a:xfrm>
            <a:off x="304800" y="1143000"/>
            <a:ext cx="1219200" cy="952500"/>
          </a:xfrm>
          <a:prstGeom prst="hexagon">
            <a:avLst>
              <a:gd name="adj" fmla="val 26667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  <a:ex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/>
          </a:p>
        </p:txBody>
      </p:sp>
      <p:pic>
        <p:nvPicPr>
          <p:cNvPr id="33" name="Picture 10" descr="11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333500"/>
            <a:ext cx="606425" cy="556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1" descr="2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0"/>
            <a:ext cx="512763" cy="543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2" descr="3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3" descr="4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3335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4" descr="5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1270000"/>
            <a:ext cx="582613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2" descr="bell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1255449"/>
            <a:ext cx="768350" cy="588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99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6"/>
            <a:ext cx="304800" cy="25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/>
          <a:p>
            <a:endParaRPr lang="en-US"/>
          </a:p>
        </p:txBody>
      </p:sp>
      <p:sp>
        <p:nvSpPr>
          <p:cNvPr id="42" name="Flowchart: Terminator 41"/>
          <p:cNvSpPr/>
          <p:nvPr>
            <p:custDataLst>
              <p:tags r:id="rId1"/>
            </p:custDataLst>
          </p:nvPr>
        </p:nvSpPr>
        <p:spPr>
          <a:xfrm>
            <a:off x="2235200" y="4996080"/>
            <a:ext cx="2869975" cy="451691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marL="267462" indent="-267462" algn="ctr"/>
            <a:r>
              <a:rPr lang="en-US" sz="2000" b="1" dirty="0">
                <a:solidFill>
                  <a:srgbClr val="FFFF00"/>
                </a:solidFill>
                <a:latin typeface=".VnAvant" pitchFamily="34" charset="0"/>
              </a:rPr>
              <a:t>3</a:t>
            </a:r>
            <a:r>
              <a:rPr lang="en-US" sz="2000" b="1" dirty="0" smtClean="0">
                <a:solidFill>
                  <a:srgbClr val="FFFF00"/>
                </a:solidFill>
                <a:latin typeface=".VnAvant" pitchFamily="34" charset="0"/>
              </a:rPr>
              <a:t>. </a:t>
            </a:r>
            <a:r>
              <a:rPr lang="en-US" sz="2000" b="1" dirty="0" err="1">
                <a:solidFill>
                  <a:srgbClr val="FFFF00"/>
                </a:solidFill>
                <a:latin typeface=".VnAvant" pitchFamily="34" charset="0"/>
              </a:rPr>
              <a:t>B</a:t>
            </a:r>
            <a:r>
              <a:rPr lang="en-US" sz="2000" b="1" dirty="0" err="1" smtClean="0">
                <a:solidFill>
                  <a:srgbClr val="FFFF00"/>
                </a:solidFill>
                <a:latin typeface=".VnAvant" pitchFamily="34" charset="0"/>
              </a:rPr>
              <a:t>å</a:t>
            </a:r>
            <a:r>
              <a:rPr lang="en-US" sz="2000" b="1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.VnAvant" pitchFamily="34" charset="0"/>
              </a:rPr>
              <a:t>c©u</a:t>
            </a:r>
            <a:endParaRPr lang="en-US" sz="2000" b="1" dirty="0">
              <a:solidFill>
                <a:srgbClr val="FFFF00"/>
              </a:solidFill>
              <a:latin typeface=".VnAvant" pitchFamily="34" charset="0"/>
            </a:endParaRPr>
          </a:p>
        </p:txBody>
      </p:sp>
      <p:sp>
        <p:nvSpPr>
          <p:cNvPr id="43" name="Flowchart: Terminator 42"/>
          <p:cNvSpPr/>
          <p:nvPr>
            <p:custDataLst>
              <p:tags r:id="rId2"/>
            </p:custDataLst>
          </p:nvPr>
        </p:nvSpPr>
        <p:spPr>
          <a:xfrm>
            <a:off x="5686425" y="2852450"/>
            <a:ext cx="2895600" cy="468383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marL="267462" indent="-267462" algn="ctr"/>
            <a:r>
              <a:rPr lang="en-US" sz="1900" b="1" dirty="0" smtClean="0">
                <a:solidFill>
                  <a:srgbClr val="FFFF00"/>
                </a:solidFill>
                <a:latin typeface=".VnAvant" pitchFamily="34" charset="0"/>
              </a:rPr>
              <a:t>2. </a:t>
            </a:r>
            <a:r>
              <a:rPr lang="en-US" sz="1900" b="1" dirty="0" err="1" smtClean="0">
                <a:solidFill>
                  <a:srgbClr val="FFFF00"/>
                </a:solidFill>
                <a:latin typeface=".VnAvant" pitchFamily="34" charset="0"/>
              </a:rPr>
              <a:t>Tr©u</a:t>
            </a:r>
            <a:endParaRPr lang="en-US" sz="1900" b="1" dirty="0">
              <a:solidFill>
                <a:srgbClr val="FFFF00"/>
              </a:solidFill>
              <a:latin typeface=".VnAvant" pitchFamily="34" charset="0"/>
            </a:endParaRPr>
          </a:p>
        </p:txBody>
      </p:sp>
      <p:sp>
        <p:nvSpPr>
          <p:cNvPr id="44" name="Flowchart: Terminator 43"/>
          <p:cNvSpPr/>
          <p:nvPr>
            <p:custDataLst>
              <p:tags r:id="rId3"/>
            </p:custDataLst>
          </p:nvPr>
        </p:nvSpPr>
        <p:spPr>
          <a:xfrm>
            <a:off x="5638802" y="4996081"/>
            <a:ext cx="2895600" cy="451691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1900" b="1" dirty="0" smtClean="0">
                <a:solidFill>
                  <a:srgbClr val="FFFF00"/>
                </a:solidFill>
                <a:latin typeface=".VnAvant" pitchFamily="34" charset="0"/>
              </a:rPr>
              <a:t>4. Hµ m·</a:t>
            </a:r>
            <a:endParaRPr lang="vi-VN" sz="1900" b="1" dirty="0">
              <a:solidFill>
                <a:srgbClr val="FFFF00"/>
              </a:solidFill>
            </a:endParaRPr>
          </a:p>
        </p:txBody>
      </p:sp>
      <p:sp>
        <p:nvSpPr>
          <p:cNvPr id="47" name="Flowchart: Terminator 46"/>
          <p:cNvSpPr/>
          <p:nvPr>
            <p:custDataLst>
              <p:tags r:id="rId4"/>
            </p:custDataLst>
          </p:nvPr>
        </p:nvSpPr>
        <p:spPr>
          <a:xfrm>
            <a:off x="2235200" y="2870114"/>
            <a:ext cx="2869975" cy="450720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000" b="1" dirty="0" smtClean="0">
                <a:solidFill>
                  <a:srgbClr val="FFFF00"/>
                </a:solidFill>
                <a:latin typeface=".VnAvant" pitchFamily="34" charset="0"/>
              </a:rPr>
              <a:t>1. </a:t>
            </a:r>
            <a:r>
              <a:rPr lang="en-US" sz="2000" b="1" dirty="0" err="1">
                <a:solidFill>
                  <a:srgbClr val="FFFF00"/>
                </a:solidFill>
                <a:latin typeface=".VnAvant" pitchFamily="34" charset="0"/>
              </a:rPr>
              <a:t>H</a:t>
            </a:r>
            <a:r>
              <a:rPr lang="en-US" sz="2000" b="1" dirty="0" err="1" smtClean="0">
                <a:solidFill>
                  <a:srgbClr val="FFFF00"/>
                </a:solidFill>
                <a:latin typeface=".VnAvant" pitchFamily="34" charset="0"/>
              </a:rPr>
              <a:t>æ</a:t>
            </a:r>
            <a:endParaRPr lang="en-US" sz="2000" b="1" dirty="0">
              <a:solidFill>
                <a:srgbClr val="FFFF00"/>
              </a:solidFill>
              <a:latin typeface=".VnAvant" pitchFamily="34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9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6075"/>
            <a:ext cx="1214437" cy="1012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50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AutoShape 16">
            <a:hlinkClick r:id="rId27" action="ppaction://hlinksldjump"/>
          </p:cNvPr>
          <p:cNvSpPr>
            <a:spLocks noChangeArrowheads="1"/>
          </p:cNvSpPr>
          <p:nvPr/>
        </p:nvSpPr>
        <p:spPr bwMode="auto">
          <a:xfrm>
            <a:off x="253110" y="3789189"/>
            <a:ext cx="1295400" cy="1016000"/>
          </a:xfrm>
          <a:prstGeom prst="hexagon">
            <a:avLst>
              <a:gd name="adj" fmla="val 26563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/>
        </p:spPr>
        <p:txBody>
          <a:bodyPr wrap="none" lIns="71323" tIns="35662" rIns="71323" bIns="35662" anchor="ctr"/>
          <a:lstStyle/>
          <a:p>
            <a:pPr algn="ctr">
              <a:defRPr/>
            </a:pPr>
            <a:r>
              <a:rPr lang="en-US" sz="1900" b="1" dirty="0">
                <a:solidFill>
                  <a:srgbClr val="0000CC"/>
                </a:solidFill>
              </a:rPr>
              <a:t>Home</a:t>
            </a:r>
          </a:p>
        </p:txBody>
      </p:sp>
      <p:pic>
        <p:nvPicPr>
          <p:cNvPr id="11266" name="Picture 2" descr="Sự tích cù lao Ông Hổ - Cổ tích Việt Nam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954" y="1297778"/>
            <a:ext cx="2444665" cy="1527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Tả con chim bồ câu mà em biết - Nhà báo trẻ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954" y="3397112"/>
            <a:ext cx="2444665" cy="1607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Con Trâu là số mấy ? Mơ thấy Trâu là điềm gì ? Đánh con gì dễ ...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925" y="1307107"/>
            <a:ext cx="2606675" cy="1488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Con Hà Mã ăn gì? Răng dài bao nhiêu? Có ăn thịt người không?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8909" y="3397112"/>
            <a:ext cx="2594691" cy="1549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4556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"/>
                                            </p:cond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"/>
                                            </p:cond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"/>
                                            </p:cond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7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3"/>
                                            </p:cond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 nodeType="clickPar">
                      <p:stCondLst>
                        <p:cond delay="0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 nodeType="clickPar">
                      <p:stCondLst>
                        <p:cond delay="0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 nodeType="clickPar">
                      <p:stCondLst>
                        <p:cond delay="0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 nodeType="clickPar">
                      <p:stCondLst>
                        <p:cond delay="indefinite"/>
                      </p:stCondLst>
                      <p:childTnLst>
                        <p:par>
                          <p:cTn id="1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 nodeType="clickPar">
                      <p:stCondLst>
                        <p:cond delay="0"/>
                      </p:stCondLst>
                      <p:childTnLst>
                        <p:par>
                          <p:cTn id="1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Tieng vo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 nodeType="clickPar">
                      <p:stCondLst>
                        <p:cond delay="indefinite"/>
                      </p:stCondLst>
                      <p:childTnLst>
                        <p:par>
                          <p:cTn id="1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4" descr="NGANG1">
            <a:hlinkClick r:id="rId5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0177" y="901569"/>
            <a:ext cx="64426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627" name="Group 2"/>
          <p:cNvGrpSpPr>
            <a:grpSpLocks/>
          </p:cNvGrpSpPr>
          <p:nvPr/>
        </p:nvGrpSpPr>
        <p:grpSpPr bwMode="auto">
          <a:xfrm rot="5400000">
            <a:off x="7921361" y="523347"/>
            <a:ext cx="616479" cy="609600"/>
            <a:chOff x="2928" y="144"/>
            <a:chExt cx="1392" cy="288"/>
          </a:xfrm>
        </p:grpSpPr>
        <p:sp>
          <p:nvSpPr>
            <p:cNvPr id="137219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0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6628" name="Group 5"/>
          <p:cNvGrpSpPr>
            <a:grpSpLocks/>
          </p:cNvGrpSpPr>
          <p:nvPr/>
        </p:nvGrpSpPr>
        <p:grpSpPr bwMode="auto">
          <a:xfrm rot="5400000">
            <a:off x="1006211" y="626269"/>
            <a:ext cx="616479" cy="342900"/>
            <a:chOff x="2928" y="144"/>
            <a:chExt cx="1392" cy="288"/>
          </a:xfrm>
        </p:grpSpPr>
        <p:sp>
          <p:nvSpPr>
            <p:cNvPr id="137222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3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6629" name="Group 8"/>
          <p:cNvGrpSpPr>
            <a:grpSpLocks/>
          </p:cNvGrpSpPr>
          <p:nvPr/>
        </p:nvGrpSpPr>
        <p:grpSpPr bwMode="auto">
          <a:xfrm rot="5400000">
            <a:off x="350574" y="583937"/>
            <a:ext cx="616479" cy="358775"/>
            <a:chOff x="2928" y="144"/>
            <a:chExt cx="1392" cy="288"/>
          </a:xfrm>
        </p:grpSpPr>
        <p:sp>
          <p:nvSpPr>
            <p:cNvPr id="137225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6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6630" name="Group 11"/>
          <p:cNvGrpSpPr>
            <a:grpSpLocks/>
          </p:cNvGrpSpPr>
          <p:nvPr/>
        </p:nvGrpSpPr>
        <p:grpSpPr bwMode="auto">
          <a:xfrm>
            <a:off x="1214439" y="164042"/>
            <a:ext cx="7700962" cy="1148292"/>
            <a:chOff x="766" y="149"/>
            <a:chExt cx="4851" cy="868"/>
          </a:xfrm>
        </p:grpSpPr>
        <p:pic>
          <p:nvPicPr>
            <p:cNvPr id="26667" name="Picture 12" descr="NGANG1">
              <a:hlinkClick r:id="rId5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68" name="Picture 13" descr="NGANG1">
              <a:hlinkClick r:id="rId5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69" name="Picture 14" descr="NGANG1">
              <a:hlinkClick r:id="rId5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7232" name="AutoShape 16"/>
          <p:cNvSpPr>
            <a:spLocks noChangeArrowheads="1"/>
          </p:cNvSpPr>
          <p:nvPr/>
        </p:nvSpPr>
        <p:spPr bwMode="auto">
          <a:xfrm>
            <a:off x="1905000" y="889000"/>
            <a:ext cx="7010400" cy="46990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6632" name="Rectangle 18"/>
          <p:cNvSpPr>
            <a:spLocks noChangeArrowheads="1"/>
          </p:cNvSpPr>
          <p:nvPr/>
        </p:nvSpPr>
        <p:spPr bwMode="auto">
          <a:xfrm>
            <a:off x="131763" y="904875"/>
            <a:ext cx="1592262" cy="4606396"/>
          </a:xfrm>
          <a:prstGeom prst="rect">
            <a:avLst/>
          </a:prstGeom>
          <a:gradFill rotWithShape="1">
            <a:gsLst>
              <a:gs pos="0">
                <a:srgbClr val="3399FF"/>
              </a:gs>
              <a:gs pos="100000">
                <a:schemeClr val="bg1"/>
              </a:gs>
            </a:gsLst>
            <a:lin ang="5400000" scaled="1"/>
          </a:gradFill>
          <a:ln w="57150" cmpd="thinThick">
            <a:solidFill>
              <a:srgbClr val="FF3399"/>
            </a:solidFill>
            <a:miter lim="800000"/>
            <a:headEnd/>
            <a:tailEnd/>
          </a:ln>
        </p:spPr>
        <p:txBody>
          <a:bodyPr wrap="none" lIns="71323" tIns="35662" rIns="71323" bIns="35662" anchor="ctr"/>
          <a:lstStyle/>
          <a:p>
            <a:endParaRPr lang="en-US"/>
          </a:p>
        </p:txBody>
      </p:sp>
      <p:grpSp>
        <p:nvGrpSpPr>
          <p:cNvPr id="26633" name="Group 19"/>
          <p:cNvGrpSpPr>
            <a:grpSpLocks/>
          </p:cNvGrpSpPr>
          <p:nvPr/>
        </p:nvGrpSpPr>
        <p:grpSpPr bwMode="auto">
          <a:xfrm>
            <a:off x="4641850" y="129647"/>
            <a:ext cx="4273550" cy="390261"/>
            <a:chOff x="2928" y="144"/>
            <a:chExt cx="1392" cy="288"/>
          </a:xfrm>
        </p:grpSpPr>
        <p:sp>
          <p:nvSpPr>
            <p:cNvPr id="137236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37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6634" name="AutoShape 22"/>
          <p:cNvSpPr>
            <a:spLocks noChangeArrowheads="1"/>
          </p:cNvSpPr>
          <p:nvPr/>
        </p:nvSpPr>
        <p:spPr bwMode="auto">
          <a:xfrm>
            <a:off x="63500" y="18522"/>
            <a:ext cx="4578350" cy="649553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/>
          <a:p>
            <a:pPr algn="r"/>
            <a:endParaRPr lang="en-US"/>
          </a:p>
        </p:txBody>
      </p:sp>
      <p:sp>
        <p:nvSpPr>
          <p:cNvPr id="26635" name="WordArt 25"/>
          <p:cNvSpPr>
            <a:spLocks noChangeArrowheads="1" noChangeShapeType="1" noTextEdit="1"/>
          </p:cNvSpPr>
          <p:nvPr/>
        </p:nvSpPr>
        <p:spPr bwMode="auto">
          <a:xfrm>
            <a:off x="603250" y="161396"/>
            <a:ext cx="3505200" cy="36115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500" kern="10" dirty="0" smtClean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May </a:t>
            </a:r>
            <a:r>
              <a:rPr lang="en-US" sz="2500" kern="10" dirty="0" err="1" smtClean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mắn</a:t>
            </a:r>
            <a:endParaRPr lang="en-US" sz="2500" kern="10" dirty="0">
              <a:solidFill>
                <a:srgbClr val="FFFF00"/>
              </a:solidFill>
              <a:latin typeface="+mj-lt"/>
              <a:ea typeface="+mj-lt"/>
              <a:cs typeface="+mj-lt"/>
            </a:endParaRPr>
          </a:p>
        </p:txBody>
      </p:sp>
      <p:sp>
        <p:nvSpPr>
          <p:cNvPr id="26636" name="WordArt 48"/>
          <p:cNvSpPr>
            <a:spLocks noChangeArrowheads="1" noChangeShapeType="1" noTextEdit="1"/>
          </p:cNvSpPr>
          <p:nvPr/>
        </p:nvSpPr>
        <p:spPr bwMode="auto">
          <a:xfrm>
            <a:off x="6470181" y="1389739"/>
            <a:ext cx="381000" cy="277813"/>
          </a:xfrm>
          <a:prstGeom prst="rect">
            <a:avLst/>
          </a:prstGeom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2800" kern="10">
              <a:ln w="25400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latin typeface="Arial Black"/>
            </a:endParaRPr>
          </a:p>
        </p:txBody>
      </p:sp>
      <p:sp>
        <p:nvSpPr>
          <p:cNvPr id="26647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6"/>
            <a:ext cx="304800" cy="25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/>
          <a:p>
            <a:endParaRPr lang="en-US"/>
          </a:p>
        </p:txBody>
      </p:sp>
      <p:pic>
        <p:nvPicPr>
          <p:cNvPr id="26661" name="Picture 6" descr="Kết quả hình ảnh cho l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5888" y="-8890000"/>
            <a:ext cx="4224338" cy="3520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AutoShape 48"/>
          <p:cNvSpPr>
            <a:spLocks noChangeArrowheads="1"/>
          </p:cNvSpPr>
          <p:nvPr/>
        </p:nvSpPr>
        <p:spPr bwMode="auto">
          <a:xfrm>
            <a:off x="339725" y="1736977"/>
            <a:ext cx="1146175" cy="901124"/>
          </a:xfrm>
          <a:prstGeom prst="hexagon">
            <a:avLst>
              <a:gd name="adj" fmla="val 26563"/>
              <a:gd name="vf" fmla="val 115470"/>
            </a:avLst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 cmpd="dbl" algn="ctr">
            <a:solidFill>
              <a:srgbClr val="0000FF"/>
            </a:solidFill>
            <a:miter lim="800000"/>
            <a:headEnd/>
            <a:tailEnd/>
          </a:ln>
          <a:effectLst/>
          <a:extLst/>
        </p:spPr>
        <p:txBody>
          <a:bodyPr wrap="none" lIns="71323" tIns="35662" rIns="71323" bIns="35662" anchor="ctr"/>
          <a:lstStyle/>
          <a:p>
            <a:pPr algn="ctr">
              <a:defRPr/>
            </a:pPr>
            <a:endParaRPr lang="en-US" b="1" dirty="0">
              <a:solidFill>
                <a:srgbClr val="FF0000"/>
              </a:solidFill>
              <a:latin typeface="+mj-lt"/>
              <a:cs typeface="Calibri" pitchFamily="34" charset="0"/>
            </a:endParaRPr>
          </a:p>
        </p:txBody>
      </p:sp>
      <p:sp>
        <p:nvSpPr>
          <p:cNvPr id="52" name="Rectangle 3"/>
          <p:cNvSpPr>
            <a:spLocks noChangeArrowheads="1"/>
          </p:cNvSpPr>
          <p:nvPr/>
        </p:nvSpPr>
        <p:spPr bwMode="auto">
          <a:xfrm>
            <a:off x="3907956" y="1997269"/>
            <a:ext cx="2286000" cy="1614984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3" name="Text Box 4"/>
          <p:cNvSpPr txBox="1">
            <a:spLocks noChangeArrowheads="1"/>
          </p:cNvSpPr>
          <p:nvPr/>
        </p:nvSpPr>
        <p:spPr bwMode="auto">
          <a:xfrm>
            <a:off x="3984157" y="2278389"/>
            <a:ext cx="2387600" cy="1087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19" tIns="35660" rIns="71319" bIns="35660">
            <a:spAutoFit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40000"/>
              </a:spcBef>
            </a:pPr>
            <a:r>
              <a:rPr lang="en-US" altLang="en-US" sz="2200" b="1">
                <a:solidFill>
                  <a:srgbClr val="FF0000"/>
                </a:solidFill>
              </a:rPr>
              <a:t>BẠN NHẬN ĐƯỢC MỘT PHẦN QUÀ</a:t>
            </a:r>
          </a:p>
        </p:txBody>
      </p:sp>
      <p:sp>
        <p:nvSpPr>
          <p:cNvPr id="54" name="Rectangle 5"/>
          <p:cNvSpPr>
            <a:spLocks noChangeArrowheads="1"/>
          </p:cNvSpPr>
          <p:nvPr/>
        </p:nvSpPr>
        <p:spPr bwMode="auto">
          <a:xfrm>
            <a:off x="4001234" y="1907971"/>
            <a:ext cx="762000" cy="1953737"/>
          </a:xfrm>
          <a:prstGeom prst="rect">
            <a:avLst/>
          </a:prstGeom>
          <a:solidFill>
            <a:schemeClr val="accent1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5" name="Rectangle 6"/>
          <p:cNvSpPr>
            <a:spLocks noChangeArrowheads="1"/>
          </p:cNvSpPr>
          <p:nvPr/>
        </p:nvSpPr>
        <p:spPr bwMode="auto">
          <a:xfrm>
            <a:off x="4205858" y="1907971"/>
            <a:ext cx="762000" cy="1953737"/>
          </a:xfrm>
          <a:prstGeom prst="rect">
            <a:avLst/>
          </a:prstGeom>
          <a:solidFill>
            <a:srgbClr val="FF00FF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00FF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6" name="Rectangle 7"/>
          <p:cNvSpPr>
            <a:spLocks noChangeArrowheads="1"/>
          </p:cNvSpPr>
          <p:nvPr/>
        </p:nvSpPr>
        <p:spPr bwMode="auto">
          <a:xfrm>
            <a:off x="4370082" y="1907971"/>
            <a:ext cx="762000" cy="1953737"/>
          </a:xfrm>
          <a:prstGeom prst="rect">
            <a:avLst/>
          </a:prstGeom>
          <a:solidFill>
            <a:schemeClr val="bg1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bg1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7" name="Rectangle 8"/>
          <p:cNvSpPr>
            <a:spLocks noChangeArrowheads="1"/>
          </p:cNvSpPr>
          <p:nvPr/>
        </p:nvSpPr>
        <p:spPr bwMode="auto">
          <a:xfrm>
            <a:off x="4546131" y="1907971"/>
            <a:ext cx="762000" cy="1953737"/>
          </a:xfrm>
          <a:prstGeom prst="rect">
            <a:avLst/>
          </a:prstGeom>
          <a:solidFill>
            <a:srgbClr val="33CC33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33CC33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8" name="Rectangle 9"/>
          <p:cNvSpPr>
            <a:spLocks noChangeArrowheads="1"/>
          </p:cNvSpPr>
          <p:nvPr/>
        </p:nvSpPr>
        <p:spPr bwMode="auto">
          <a:xfrm>
            <a:off x="4698531" y="1907971"/>
            <a:ext cx="762000" cy="1953737"/>
          </a:xfrm>
          <a:prstGeom prst="rect">
            <a:avLst/>
          </a:prstGeom>
          <a:solidFill>
            <a:srgbClr val="FF9900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99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9" name="Rectangle 10"/>
          <p:cNvSpPr>
            <a:spLocks noChangeArrowheads="1"/>
          </p:cNvSpPr>
          <p:nvPr/>
        </p:nvSpPr>
        <p:spPr bwMode="auto">
          <a:xfrm>
            <a:off x="4850931" y="1907971"/>
            <a:ext cx="762000" cy="1953737"/>
          </a:xfrm>
          <a:prstGeom prst="rect">
            <a:avLst/>
          </a:prstGeom>
          <a:solidFill>
            <a:srgbClr val="66FF99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66FF99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60" name="Rectangle 11"/>
          <p:cNvSpPr>
            <a:spLocks noChangeArrowheads="1"/>
          </p:cNvSpPr>
          <p:nvPr/>
        </p:nvSpPr>
        <p:spPr bwMode="auto">
          <a:xfrm>
            <a:off x="4974756" y="1907971"/>
            <a:ext cx="762000" cy="1953737"/>
          </a:xfrm>
          <a:prstGeom prst="rect">
            <a:avLst/>
          </a:prstGeom>
          <a:solidFill>
            <a:srgbClr val="FFFF00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FF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61" name="Rectangle 12"/>
          <p:cNvSpPr>
            <a:spLocks noChangeArrowheads="1"/>
          </p:cNvSpPr>
          <p:nvPr/>
        </p:nvSpPr>
        <p:spPr bwMode="auto">
          <a:xfrm>
            <a:off x="5203356" y="1907971"/>
            <a:ext cx="762000" cy="1953737"/>
          </a:xfrm>
          <a:prstGeom prst="rect">
            <a:avLst/>
          </a:prstGeom>
          <a:solidFill>
            <a:srgbClr val="FF9900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99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62" name="Rectangle 13"/>
          <p:cNvSpPr>
            <a:spLocks noChangeArrowheads="1"/>
          </p:cNvSpPr>
          <p:nvPr/>
        </p:nvSpPr>
        <p:spPr bwMode="auto">
          <a:xfrm>
            <a:off x="5431956" y="1907971"/>
            <a:ext cx="762000" cy="1953737"/>
          </a:xfrm>
          <a:prstGeom prst="rect">
            <a:avLst/>
          </a:prstGeom>
          <a:solidFill>
            <a:srgbClr val="00CC00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00CC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63" name="Rectangle 14"/>
          <p:cNvSpPr>
            <a:spLocks noChangeArrowheads="1"/>
          </p:cNvSpPr>
          <p:nvPr/>
        </p:nvSpPr>
        <p:spPr bwMode="auto">
          <a:xfrm>
            <a:off x="5660556" y="1907971"/>
            <a:ext cx="762000" cy="1953737"/>
          </a:xfrm>
          <a:prstGeom prst="rect">
            <a:avLst/>
          </a:prstGeom>
          <a:solidFill>
            <a:srgbClr val="FF00FF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00FF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pic>
        <p:nvPicPr>
          <p:cNvPr id="64" name="Picture 63">
            <a:hlinkClick r:id="" action="ppaction://noaction"/>
            <a:extLst>
              <a:ext uri="{FF2B5EF4-FFF2-40B4-BE49-F238E27FC236}">
                <a16:creationId xmlns:a16="http://schemas.microsoft.com/office/drawing/2014/main" xmlns="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>
            <a:off x="6667378" y="3735397"/>
            <a:ext cx="2514845" cy="1791349"/>
          </a:xfrm>
          <a:prstGeom prst="rect">
            <a:avLst/>
          </a:prstGeom>
        </p:spPr>
      </p:pic>
      <p:sp>
        <p:nvSpPr>
          <p:cNvPr id="65" name="AutoShape 16">
            <a:hlinkClick r:id="rId11" action="ppaction://hlinksldjump"/>
          </p:cNvPr>
          <p:cNvSpPr>
            <a:spLocks noChangeArrowheads="1"/>
          </p:cNvSpPr>
          <p:nvPr/>
        </p:nvSpPr>
        <p:spPr bwMode="auto">
          <a:xfrm>
            <a:off x="253110" y="3789189"/>
            <a:ext cx="1295400" cy="1016000"/>
          </a:xfrm>
          <a:prstGeom prst="hexagon">
            <a:avLst>
              <a:gd name="adj" fmla="val 26563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/>
        </p:spPr>
        <p:txBody>
          <a:bodyPr wrap="none" lIns="71323" tIns="35662" rIns="71323" bIns="35662" anchor="ctr"/>
          <a:lstStyle/>
          <a:p>
            <a:pPr algn="ctr">
              <a:defRPr/>
            </a:pPr>
            <a:r>
              <a:rPr lang="en-US" sz="1900" b="1" dirty="0">
                <a:solidFill>
                  <a:srgbClr val="0000CC"/>
                </a:solidFill>
              </a:rPr>
              <a:t>Home</a:t>
            </a:r>
          </a:p>
        </p:txBody>
      </p:sp>
    </p:spTree>
    <p:extLst>
      <p:ext uri="{BB962C8B-B14F-4D97-AF65-F5344CB8AC3E}">
        <p14:creationId xmlns:p14="http://schemas.microsoft.com/office/powerpoint/2010/main" val="582333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500"/>
                            </p:stCondLst>
                            <p:childTnLst>
                              <p:par>
                                <p:cTn id="40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500"/>
                            </p:stCondLst>
                            <p:childTnLst>
                              <p:par>
                                <p:cTn id="48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3" presetClass="emph" presetSubtype="6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52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53" grpId="0" build="allAtOnce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4" descr="NGANG1">
            <a:hlinkClick r:id="rId17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0177" y="901569"/>
            <a:ext cx="64426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579" name="Group 2"/>
          <p:cNvGrpSpPr>
            <a:grpSpLocks/>
          </p:cNvGrpSpPr>
          <p:nvPr/>
        </p:nvGrpSpPr>
        <p:grpSpPr bwMode="auto">
          <a:xfrm rot="5400000">
            <a:off x="7921361" y="523347"/>
            <a:ext cx="616479" cy="609600"/>
            <a:chOff x="2928" y="144"/>
            <a:chExt cx="1392" cy="288"/>
          </a:xfrm>
        </p:grpSpPr>
        <p:sp>
          <p:nvSpPr>
            <p:cNvPr id="137219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0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0" name="Group 5"/>
          <p:cNvGrpSpPr>
            <a:grpSpLocks/>
          </p:cNvGrpSpPr>
          <p:nvPr/>
        </p:nvGrpSpPr>
        <p:grpSpPr bwMode="auto">
          <a:xfrm rot="5400000">
            <a:off x="1006211" y="626269"/>
            <a:ext cx="616479" cy="342900"/>
            <a:chOff x="2928" y="144"/>
            <a:chExt cx="1392" cy="288"/>
          </a:xfrm>
        </p:grpSpPr>
        <p:sp>
          <p:nvSpPr>
            <p:cNvPr id="137222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3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1" name="Group 8"/>
          <p:cNvGrpSpPr>
            <a:grpSpLocks/>
          </p:cNvGrpSpPr>
          <p:nvPr/>
        </p:nvGrpSpPr>
        <p:grpSpPr bwMode="auto">
          <a:xfrm rot="5400000">
            <a:off x="350574" y="583937"/>
            <a:ext cx="616479" cy="358775"/>
            <a:chOff x="2928" y="144"/>
            <a:chExt cx="1392" cy="288"/>
          </a:xfrm>
        </p:grpSpPr>
        <p:sp>
          <p:nvSpPr>
            <p:cNvPr id="137225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6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2" name="Group 11"/>
          <p:cNvGrpSpPr>
            <a:grpSpLocks/>
          </p:cNvGrpSpPr>
          <p:nvPr/>
        </p:nvGrpSpPr>
        <p:grpSpPr bwMode="auto">
          <a:xfrm>
            <a:off x="1214439" y="164042"/>
            <a:ext cx="7700962" cy="1148292"/>
            <a:chOff x="766" y="149"/>
            <a:chExt cx="4851" cy="868"/>
          </a:xfrm>
        </p:grpSpPr>
        <p:pic>
          <p:nvPicPr>
            <p:cNvPr id="24622" name="Picture 12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3" name="Picture 13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4" name="Picture 14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7232" name="AutoShape 16"/>
          <p:cNvSpPr>
            <a:spLocks noChangeArrowheads="1"/>
          </p:cNvSpPr>
          <p:nvPr/>
        </p:nvSpPr>
        <p:spPr bwMode="auto">
          <a:xfrm>
            <a:off x="1905000" y="858573"/>
            <a:ext cx="7010400" cy="46990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4584" name="Rectangle 18"/>
          <p:cNvSpPr>
            <a:spLocks noChangeArrowheads="1"/>
          </p:cNvSpPr>
          <p:nvPr/>
        </p:nvSpPr>
        <p:spPr bwMode="auto">
          <a:xfrm>
            <a:off x="131763" y="904875"/>
            <a:ext cx="1592262" cy="4606396"/>
          </a:xfrm>
          <a:prstGeom prst="rect">
            <a:avLst/>
          </a:prstGeom>
          <a:gradFill rotWithShape="1">
            <a:gsLst>
              <a:gs pos="0">
                <a:srgbClr val="3399FF"/>
              </a:gs>
              <a:gs pos="100000">
                <a:schemeClr val="bg1"/>
              </a:gs>
            </a:gsLst>
            <a:lin ang="5400000" scaled="1"/>
          </a:gradFill>
          <a:ln w="57150" cmpd="thinThick">
            <a:solidFill>
              <a:srgbClr val="FF3399"/>
            </a:solidFill>
            <a:miter lim="800000"/>
            <a:headEnd/>
            <a:tailEnd/>
          </a:ln>
        </p:spPr>
        <p:txBody>
          <a:bodyPr wrap="none" lIns="71323" tIns="35662" rIns="71323" bIns="35662" anchor="ctr"/>
          <a:lstStyle/>
          <a:p>
            <a:endParaRPr lang="en-US"/>
          </a:p>
        </p:txBody>
      </p:sp>
      <p:grpSp>
        <p:nvGrpSpPr>
          <p:cNvPr id="24585" name="Group 19"/>
          <p:cNvGrpSpPr>
            <a:grpSpLocks/>
          </p:cNvGrpSpPr>
          <p:nvPr/>
        </p:nvGrpSpPr>
        <p:grpSpPr bwMode="auto">
          <a:xfrm>
            <a:off x="4641850" y="129647"/>
            <a:ext cx="4273550" cy="390261"/>
            <a:chOff x="2928" y="144"/>
            <a:chExt cx="1392" cy="288"/>
          </a:xfrm>
        </p:grpSpPr>
        <p:sp>
          <p:nvSpPr>
            <p:cNvPr id="137236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37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4586" name="AutoShape 22"/>
          <p:cNvSpPr>
            <a:spLocks noChangeArrowheads="1"/>
          </p:cNvSpPr>
          <p:nvPr/>
        </p:nvSpPr>
        <p:spPr bwMode="auto">
          <a:xfrm>
            <a:off x="63500" y="18522"/>
            <a:ext cx="4578350" cy="649553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/>
          <a:p>
            <a:pPr algn="r"/>
            <a:endParaRPr lang="en-US"/>
          </a:p>
        </p:txBody>
      </p:sp>
      <p:sp>
        <p:nvSpPr>
          <p:cNvPr id="24587" name="WordArt 25"/>
          <p:cNvSpPr>
            <a:spLocks noChangeArrowheads="1" noChangeShapeType="1" noTextEdit="1"/>
          </p:cNvSpPr>
          <p:nvPr/>
        </p:nvSpPr>
        <p:spPr bwMode="auto">
          <a:xfrm>
            <a:off x="603250" y="161396"/>
            <a:ext cx="3505200" cy="36115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200" kern="10" dirty="0" err="1">
                <a:solidFill>
                  <a:srgbClr val="FFFF00"/>
                </a:solidFill>
                <a:latin typeface="+mj-lt"/>
                <a:ea typeface="+mj-lt"/>
                <a:cs typeface="+mj-lt"/>
              </a:rPr>
              <a:t>Câu</a:t>
            </a:r>
            <a:r>
              <a:rPr lang="en-US" sz="2200" kern="10" dirty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 </a:t>
            </a:r>
            <a:r>
              <a:rPr lang="en-US" sz="2200" kern="10" dirty="0" err="1" smtClean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hỏi</a:t>
            </a:r>
            <a:r>
              <a:rPr lang="en-US" sz="2200" kern="10" smtClean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 3</a:t>
            </a:r>
            <a:endParaRPr lang="en-US" sz="2200" kern="10" dirty="0">
              <a:solidFill>
                <a:srgbClr val="FFFF00"/>
              </a:solidFill>
              <a:latin typeface="+mj-lt"/>
              <a:ea typeface="+mj-lt"/>
              <a:cs typeface="+mj-lt"/>
            </a:endParaRPr>
          </a:p>
        </p:txBody>
      </p:sp>
      <p:sp>
        <p:nvSpPr>
          <p:cNvPr id="24588" name="WordArt 48"/>
          <p:cNvSpPr>
            <a:spLocks noChangeArrowheads="1" noChangeShapeType="1" noTextEdit="1"/>
          </p:cNvSpPr>
          <p:nvPr/>
        </p:nvSpPr>
        <p:spPr bwMode="auto">
          <a:xfrm>
            <a:off x="5686425" y="1333501"/>
            <a:ext cx="381000" cy="277813"/>
          </a:xfrm>
          <a:prstGeom prst="rect">
            <a:avLst/>
          </a:prstGeom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2800" kern="10">
              <a:ln w="25400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latin typeface="Arial Black"/>
            </a:endParaRPr>
          </a:p>
        </p:txBody>
      </p:sp>
      <p:sp>
        <p:nvSpPr>
          <p:cNvPr id="25613" name="TextBox 40"/>
          <p:cNvSpPr txBox="1">
            <a:spLocks noChangeArrowheads="1"/>
          </p:cNvSpPr>
          <p:nvPr/>
        </p:nvSpPr>
        <p:spPr bwMode="auto">
          <a:xfrm>
            <a:off x="1905000" y="820399"/>
            <a:ext cx="7010400" cy="502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/>
            <a:r>
              <a:rPr lang="en-US" sz="28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Con </a:t>
            </a:r>
            <a:r>
              <a:rPr lang="en-US" sz="28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vật</a:t>
            </a:r>
            <a:r>
              <a:rPr lang="en-US" sz="28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28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sau</a:t>
            </a:r>
            <a:r>
              <a:rPr lang="en-US" sz="28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đây</a:t>
            </a:r>
            <a:r>
              <a:rPr lang="en-US" sz="28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8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sz="28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sz="28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c</a:t>
            </a:r>
            <a:r>
              <a:rPr lang="en-US" sz="28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28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614" name="AutoShape 46"/>
          <p:cNvSpPr>
            <a:spLocks noChangeArrowheads="1"/>
          </p:cNvSpPr>
          <p:nvPr/>
        </p:nvSpPr>
        <p:spPr bwMode="auto">
          <a:xfrm>
            <a:off x="304800" y="1143000"/>
            <a:ext cx="1219200" cy="952500"/>
          </a:xfrm>
          <a:prstGeom prst="hexagon">
            <a:avLst>
              <a:gd name="adj" fmla="val 26667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  <a:ex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/>
          </a:p>
        </p:txBody>
      </p:sp>
      <p:pic>
        <p:nvPicPr>
          <p:cNvPr id="33" name="Picture 10" descr="11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333500"/>
            <a:ext cx="606425" cy="556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1" descr="2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0"/>
            <a:ext cx="512763" cy="543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2" descr="3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3" descr="4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3335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4" descr="5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1270000"/>
            <a:ext cx="582613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2" descr="bell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1255449"/>
            <a:ext cx="768350" cy="588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99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6"/>
            <a:ext cx="304800" cy="25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/>
          <a:p>
            <a:endParaRPr lang="en-US"/>
          </a:p>
        </p:txBody>
      </p:sp>
      <p:sp>
        <p:nvSpPr>
          <p:cNvPr id="42" name="Flowchart: Terminator 41"/>
          <p:cNvSpPr/>
          <p:nvPr>
            <p:custDataLst>
              <p:tags r:id="rId1"/>
            </p:custDataLst>
          </p:nvPr>
        </p:nvSpPr>
        <p:spPr>
          <a:xfrm>
            <a:off x="5815693" y="5026140"/>
            <a:ext cx="2869975" cy="451691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marL="267462" indent="-267462" algn="ctr"/>
            <a:r>
              <a:rPr lang="en-US" sz="2000" b="1" dirty="0" smtClean="0">
                <a:solidFill>
                  <a:srgbClr val="FFFF00"/>
                </a:solidFill>
                <a:latin typeface=".VnAvant" pitchFamily="34" charset="0"/>
              </a:rPr>
              <a:t>4. </a:t>
            </a:r>
            <a:r>
              <a:rPr lang="en-US" sz="2000" b="1" dirty="0" err="1" smtClean="0">
                <a:solidFill>
                  <a:srgbClr val="FFFF00"/>
                </a:solidFill>
                <a:latin typeface=".VnAvant" pitchFamily="34" charset="0"/>
              </a:rPr>
              <a:t>GÊu</a:t>
            </a:r>
            <a:endParaRPr lang="en-US" sz="2000" b="1" dirty="0">
              <a:solidFill>
                <a:srgbClr val="FFFF00"/>
              </a:solidFill>
              <a:latin typeface=".VnAvant" pitchFamily="34" charset="0"/>
            </a:endParaRPr>
          </a:p>
        </p:txBody>
      </p:sp>
      <p:sp>
        <p:nvSpPr>
          <p:cNvPr id="43" name="Flowchart: Terminator 42"/>
          <p:cNvSpPr/>
          <p:nvPr>
            <p:custDataLst>
              <p:tags r:id="rId2"/>
            </p:custDataLst>
          </p:nvPr>
        </p:nvSpPr>
        <p:spPr>
          <a:xfrm>
            <a:off x="5686425" y="2852450"/>
            <a:ext cx="2895600" cy="468383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marL="267462" indent="-267462" algn="ctr"/>
            <a:r>
              <a:rPr lang="en-US" sz="1900" b="1" dirty="0" smtClean="0">
                <a:solidFill>
                  <a:srgbClr val="FFFF00"/>
                </a:solidFill>
                <a:latin typeface=".VnAvant" pitchFamily="34" charset="0"/>
              </a:rPr>
              <a:t>2. </a:t>
            </a:r>
            <a:r>
              <a:rPr lang="en-US" sz="1900" b="1" dirty="0" err="1" smtClean="0">
                <a:solidFill>
                  <a:srgbClr val="FFFF00"/>
                </a:solidFill>
                <a:latin typeface=".VnAvant" pitchFamily="34" charset="0"/>
              </a:rPr>
              <a:t>Tr©u</a:t>
            </a:r>
            <a:endParaRPr lang="en-US" sz="1900" b="1" dirty="0">
              <a:solidFill>
                <a:srgbClr val="FFFF00"/>
              </a:solidFill>
              <a:latin typeface=".VnAvant" pitchFamily="34" charset="0"/>
            </a:endParaRPr>
          </a:p>
        </p:txBody>
      </p:sp>
      <p:sp>
        <p:nvSpPr>
          <p:cNvPr id="44" name="Flowchart: Terminator 43"/>
          <p:cNvSpPr/>
          <p:nvPr>
            <p:custDataLst>
              <p:tags r:id="rId3"/>
            </p:custDataLst>
          </p:nvPr>
        </p:nvSpPr>
        <p:spPr>
          <a:xfrm>
            <a:off x="2258486" y="5059580"/>
            <a:ext cx="2895600" cy="451691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1900" b="1" dirty="0" smtClean="0">
                <a:solidFill>
                  <a:srgbClr val="FFFF00"/>
                </a:solidFill>
                <a:latin typeface=".VnAvant" pitchFamily="34" charset="0"/>
              </a:rPr>
              <a:t>3. </a:t>
            </a:r>
            <a:r>
              <a:rPr lang="en-US" sz="1900" b="1" dirty="0" err="1" smtClean="0">
                <a:solidFill>
                  <a:srgbClr val="FFFF00"/>
                </a:solidFill>
                <a:latin typeface=".VnAvant" pitchFamily="34" charset="0"/>
              </a:rPr>
              <a:t>Bå</a:t>
            </a:r>
            <a:r>
              <a:rPr lang="en-US" sz="1900" b="1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1900" b="1" dirty="0" err="1" smtClean="0">
                <a:solidFill>
                  <a:srgbClr val="FFFF00"/>
                </a:solidFill>
                <a:latin typeface=".VnAvant" pitchFamily="34" charset="0"/>
              </a:rPr>
              <a:t>c©u</a:t>
            </a:r>
            <a:endParaRPr lang="vi-VN" sz="1900" b="1" dirty="0">
              <a:solidFill>
                <a:srgbClr val="FFFF00"/>
              </a:solidFill>
            </a:endParaRPr>
          </a:p>
        </p:txBody>
      </p:sp>
      <p:sp>
        <p:nvSpPr>
          <p:cNvPr id="47" name="Flowchart: Terminator 46"/>
          <p:cNvSpPr/>
          <p:nvPr>
            <p:custDataLst>
              <p:tags r:id="rId4"/>
            </p:custDataLst>
          </p:nvPr>
        </p:nvSpPr>
        <p:spPr>
          <a:xfrm>
            <a:off x="2235200" y="2870114"/>
            <a:ext cx="2869975" cy="450720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000" b="1" dirty="0" smtClean="0">
                <a:solidFill>
                  <a:srgbClr val="FFFF00"/>
                </a:solidFill>
                <a:latin typeface=".VnAvant" pitchFamily="34" charset="0"/>
              </a:rPr>
              <a:t>1. </a:t>
            </a:r>
            <a:r>
              <a:rPr lang="en-US" sz="2000" b="1" dirty="0" err="1" smtClean="0">
                <a:solidFill>
                  <a:srgbClr val="FFFF00"/>
                </a:solidFill>
                <a:latin typeface=".VnAvant" pitchFamily="34" charset="0"/>
              </a:rPr>
              <a:t>MÌo</a:t>
            </a:r>
            <a:endParaRPr lang="en-US" sz="2000" b="1" dirty="0">
              <a:solidFill>
                <a:srgbClr val="FFFF00"/>
              </a:solidFill>
              <a:latin typeface=".VnAvant" pitchFamily="34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9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6075"/>
            <a:ext cx="1214437" cy="1012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50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AutoShape 16">
            <a:hlinkClick r:id="rId27" action="ppaction://hlinksldjump"/>
          </p:cNvPr>
          <p:cNvSpPr>
            <a:spLocks noChangeArrowheads="1"/>
          </p:cNvSpPr>
          <p:nvPr/>
        </p:nvSpPr>
        <p:spPr bwMode="auto">
          <a:xfrm>
            <a:off x="253110" y="3789189"/>
            <a:ext cx="1295400" cy="1016000"/>
          </a:xfrm>
          <a:prstGeom prst="hexagon">
            <a:avLst>
              <a:gd name="adj" fmla="val 26563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/>
        </p:spPr>
        <p:txBody>
          <a:bodyPr wrap="none" lIns="71323" tIns="35662" rIns="71323" bIns="35662" anchor="ctr"/>
          <a:lstStyle/>
          <a:p>
            <a:pPr algn="ctr">
              <a:defRPr/>
            </a:pPr>
            <a:r>
              <a:rPr lang="en-US" sz="1900" b="1" dirty="0">
                <a:solidFill>
                  <a:srgbClr val="0000CC"/>
                </a:solidFill>
              </a:rPr>
              <a:t>Home</a:t>
            </a:r>
          </a:p>
        </p:txBody>
      </p:sp>
      <p:pic>
        <p:nvPicPr>
          <p:cNvPr id="11270" name="Picture 6" descr="Tả con chim bồ câu mà em biết - Nhà báo trẻ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954" y="3397112"/>
            <a:ext cx="2529660" cy="1607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Con Trâu là số mấy ? Mơ thấy Trâu là điềm gì ? Đánh con gì dễ ...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925" y="1307107"/>
            <a:ext cx="2606675" cy="1488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Mèo có thể lây nCoV cho đồng loạ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1825" y="1307106"/>
            <a:ext cx="2581789" cy="1488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 descr="Biến đổi khí hậu buộc gấu Bắc Cực phải di cư, tràn cả vào nơi con ...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925" y="3397112"/>
            <a:ext cx="2606674" cy="1575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257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"/>
                                            </p:cond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"/>
                                            </p:cond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"/>
                                            </p:cond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7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3"/>
                                            </p:cond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 nodeType="clickPar">
                      <p:stCondLst>
                        <p:cond delay="0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 nodeType="clickPar">
                      <p:stCondLst>
                        <p:cond delay="0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 nodeType="clickPar">
                      <p:stCondLst>
                        <p:cond delay="0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 nodeType="clickPar">
                      <p:stCondLst>
                        <p:cond delay="indefinite"/>
                      </p:stCondLst>
                      <p:childTnLst>
                        <p:par>
                          <p:cTn id="1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 nodeType="clickPar">
                      <p:stCondLst>
                        <p:cond delay="0"/>
                      </p:stCondLst>
                      <p:childTnLst>
                        <p:par>
                          <p:cTn id="1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Tieng vo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 nodeType="clickPar">
                      <p:stCondLst>
                        <p:cond delay="indefinite"/>
                      </p:stCondLst>
                      <p:childTnLst>
                        <p:par>
                          <p:cTn id="1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Mobile_SCRS (71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5" name="Picture 3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6" y="4778376"/>
            <a:ext cx="898525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666" y="4681803"/>
            <a:ext cx="992187" cy="1033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7" name="Picture 5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328" y="4745303"/>
            <a:ext cx="930275" cy="96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6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9" name="Picture 7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413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800" name="WordArt 8"/>
          <p:cNvSpPr>
            <a:spLocks noChangeArrowheads="1" noChangeShapeType="1" noTextEdit="1"/>
          </p:cNvSpPr>
          <p:nvPr/>
        </p:nvSpPr>
        <p:spPr bwMode="auto">
          <a:xfrm>
            <a:off x="1614489" y="2313782"/>
            <a:ext cx="6681787" cy="7937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96731"/>
              </a:avLst>
            </a:prstTxWarp>
            <a:scene3d>
              <a:camera prst="legacyObliqueTopRight">
                <a:rot lat="21299999" lon="21299999" rev="0"/>
              </a:camera>
              <a:lightRig rig="legacyFlat3" dir="b"/>
            </a:scene3d>
            <a:sp3d extrusionH="430200" prstMaterial="legacyMatte">
              <a:extrusionClr>
                <a:srgbClr val="FDE9E3"/>
              </a:extrusionClr>
            </a:sp3d>
          </a:bodyPr>
          <a:lstStyle/>
          <a:p>
            <a:pPr algn="ctr"/>
            <a:r>
              <a:rPr lang="en-US" sz="3600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Xin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Chaân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</a:t>
            </a:r>
            <a:r>
              <a:rPr lang="en-US" sz="3600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Thaønh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Caùm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</a:t>
            </a:r>
            <a:r>
              <a:rPr lang="en-US" sz="3600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Ôn</a:t>
            </a:r>
            <a:endParaRPr lang="en-US" sz="3600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VNI-Thufap2"/>
            </a:endParaRPr>
          </a:p>
        </p:txBody>
      </p:sp>
    </p:spTree>
    <p:extLst>
      <p:ext uri="{BB962C8B-B14F-4D97-AF65-F5344CB8AC3E}">
        <p14:creationId xmlns:p14="http://schemas.microsoft.com/office/powerpoint/2010/main" val="260932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950"/>
                            </p:stCondLst>
                            <p:childTnLst>
                              <p:par>
                                <p:cTn id="12" presetID="27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15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450"/>
                            </p:stCondLst>
                            <p:childTnLst>
                              <p:par>
                                <p:cTn id="18" presetID="22" presetClass="emph" presetSubtype="0" repeatCount="indefinite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00" grpId="0" animBg="1"/>
      <p:bldP spid="33800" grpId="1" animBg="1"/>
      <p:bldP spid="33800" grpId="2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ountry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 txBox="1">
            <a:spLocks noChangeArrowheads="1"/>
          </p:cNvSpPr>
          <p:nvPr/>
        </p:nvSpPr>
        <p:spPr>
          <a:xfrm>
            <a:off x="228600" y="254000"/>
            <a:ext cx="8610600" cy="5207000"/>
          </a:xfrm>
          <a:prstGeom prst="rect">
            <a:avLst/>
          </a:prstGeom>
          <a:solidFill>
            <a:srgbClr val="FF66FF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Times New Roman" pitchFamily="18" charset="0"/>
            </a:endParaRPr>
          </a:p>
        </p:txBody>
      </p:sp>
      <p:pic>
        <p:nvPicPr>
          <p:cNvPr id="2" name="Ca vang boi_Khoi dong Bai 1_TV 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3827" y="368056"/>
            <a:ext cx="8374744" cy="5013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33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714999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291773" y="653144"/>
            <a:ext cx="7082971" cy="1407886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1</a:t>
            </a:r>
          </a:p>
          <a:p>
            <a:pPr algn="ctr"/>
            <a:r>
              <a:rPr lang="en-US" sz="6600" b="1" dirty="0" smtClean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a - c</a:t>
            </a:r>
          </a:p>
        </p:txBody>
      </p:sp>
      <p:pic>
        <p:nvPicPr>
          <p:cNvPr id="7" name="Picture 2" descr="Não cá vàng&quot; và trí nhớ 3 giây - sự thật hay chỉ là lời đồn đại vô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418" y="2570716"/>
            <a:ext cx="2465679" cy="2366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03513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Dao Duc 1 moi\Package - Lesson\Data\dd1b001tr003h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113" y="128599"/>
            <a:ext cx="899887" cy="561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539237" y="65430"/>
            <a:ext cx="2793803" cy="687574"/>
          </a:xfrm>
          <a:prstGeom prst="rect">
            <a:avLst/>
          </a:prstGeom>
        </p:spPr>
        <p:txBody>
          <a:bodyPr wrap="none" lIns="71323" tIns="35662" rIns="71323" bIns="35662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Bµi</a:t>
            </a:r>
            <a:r>
              <a:rPr lang="en-US" sz="40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1: a - c</a:t>
            </a:r>
            <a:endParaRPr lang="en-US" sz="4000" b="1" dirty="0">
              <a:solidFill>
                <a:srgbClr val="FF0000"/>
              </a:solidFill>
              <a:latin typeface=".VnAvant" pitchFamily="34" charset="0"/>
              <a:cs typeface="Arial" pitchFamily="34" charset="0"/>
            </a:endParaRPr>
          </a:p>
        </p:txBody>
      </p:sp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1014184"/>
            <a:ext cx="8868228" cy="455930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9" y="128599"/>
            <a:ext cx="2917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Lµm</a:t>
            </a:r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quen</a:t>
            </a:r>
            <a:endParaRPr lang="en-US" sz="32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2205" y="1207634"/>
            <a:ext cx="2505075" cy="242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539237" y="3636509"/>
            <a:ext cx="10339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solidFill>
                  <a:srgbClr val="0066CC"/>
                </a:solidFill>
                <a:latin typeface=".VnAvant" pitchFamily="34" charset="0"/>
              </a:rPr>
              <a:t>c</a:t>
            </a:r>
            <a:endParaRPr lang="en-US" sz="7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155900" y="3658283"/>
            <a:ext cx="10039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solidFill>
                  <a:srgbClr val="FF0000"/>
                </a:solidFill>
                <a:latin typeface=".VnAvant" pitchFamily="34" charset="0"/>
              </a:rPr>
              <a:t>a</a:t>
            </a:r>
            <a:endParaRPr lang="en-US" sz="72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6730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125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94"/>
          <a:stretch/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Dao Duc 1 moi\Package - Lesson\Data\dd1b001tr003h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113" y="128599"/>
            <a:ext cx="899887" cy="561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539237" y="65430"/>
            <a:ext cx="2793803" cy="687574"/>
          </a:xfrm>
          <a:prstGeom prst="rect">
            <a:avLst/>
          </a:prstGeom>
        </p:spPr>
        <p:txBody>
          <a:bodyPr wrap="none" lIns="71323" tIns="35662" rIns="71323" bIns="35662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Bµi</a:t>
            </a:r>
            <a:r>
              <a:rPr lang="en-US" sz="40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1: a - c</a:t>
            </a:r>
            <a:endParaRPr lang="en-US" sz="4000" b="1" dirty="0">
              <a:solidFill>
                <a:srgbClr val="FF0000"/>
              </a:solidFill>
              <a:latin typeface=".VnAvant" pitchFamily="34" charset="0"/>
              <a:cs typeface="Arial" pitchFamily="34" charset="0"/>
            </a:endParaRPr>
          </a:p>
        </p:txBody>
      </p:sp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46424" y="990599"/>
            <a:ext cx="8868228" cy="455930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9" y="128599"/>
            <a:ext cx="34086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2. §¸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nh</a:t>
            </a:r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vÇn</a:t>
            </a:r>
            <a:endParaRPr lang="en-US" sz="32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4933" y="2195663"/>
            <a:ext cx="2067635" cy="2004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818734" y="2352076"/>
            <a:ext cx="2287282" cy="877344"/>
          </a:xfrm>
          <a:prstGeom prst="rect">
            <a:avLst/>
          </a:prstGeom>
          <a:solidFill>
            <a:srgbClr val="00B0F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 smtClean="0">
                <a:solidFill>
                  <a:srgbClr val="0000CC"/>
                </a:solidFill>
                <a:latin typeface=".VnAvant" pitchFamily="34" charset="0"/>
              </a:rPr>
              <a:t>ca</a:t>
            </a:r>
            <a:endParaRPr lang="en-US" sz="60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3" name="AutoShape 10">
            <a:hlinkClick r:id="rId5" action="ppaction://hlinksldjump"/>
          </p:cNvPr>
          <p:cNvSpPr>
            <a:spLocks noChangeArrowheads="1"/>
          </p:cNvSpPr>
          <p:nvPr/>
        </p:nvSpPr>
        <p:spPr bwMode="auto">
          <a:xfrm rot="5400000">
            <a:off x="5085062" y="2963210"/>
            <a:ext cx="730086" cy="1262743"/>
          </a:xfrm>
          <a:prstGeom prst="flowChartManualInput">
            <a:avLst/>
          </a:prstGeom>
          <a:solidFill>
            <a:srgbClr val="99FFCC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rot="10800000"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5400" b="1" dirty="0" smtClean="0">
                <a:solidFill>
                  <a:srgbClr val="0066CC"/>
                </a:solidFill>
                <a:latin typeface=".VnAvant" pitchFamily="34" charset="0"/>
              </a:rPr>
              <a:t>c</a:t>
            </a:r>
            <a:endParaRPr lang="en-US" sz="5400" b="1" dirty="0">
              <a:solidFill>
                <a:srgbClr val="0066CC"/>
              </a:solidFill>
              <a:latin typeface=".VnAvant" pitchFamily="34" charset="0"/>
            </a:endParaRPr>
          </a:p>
        </p:txBody>
      </p:sp>
      <p:sp>
        <p:nvSpPr>
          <p:cNvPr id="14" name="AutoShape 11">
            <a:hlinkClick r:id="" action="ppaction://noaction"/>
          </p:cNvPr>
          <p:cNvSpPr>
            <a:spLocks noChangeArrowheads="1"/>
          </p:cNvSpPr>
          <p:nvPr/>
        </p:nvSpPr>
        <p:spPr bwMode="auto">
          <a:xfrm rot="16200000">
            <a:off x="6061730" y="2915337"/>
            <a:ext cx="730205" cy="1358368"/>
          </a:xfrm>
          <a:prstGeom prst="flowChartManualInput">
            <a:avLst/>
          </a:prstGeom>
          <a:solidFill>
            <a:srgbClr val="FFCCFF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5400" b="1" dirty="0" smtClean="0">
                <a:solidFill>
                  <a:srgbClr val="FF0000"/>
                </a:solidFill>
                <a:latin typeface=".VnAvant" pitchFamily="34" charset="0"/>
              </a:rPr>
              <a:t>a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653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128599"/>
            <a:ext cx="914399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>
                <a:solidFill>
                  <a:srgbClr val="0000CC"/>
                </a:solidFill>
                <a:latin typeface=".VnAvant" pitchFamily="34" charset="0"/>
              </a:rPr>
              <a:t>3. </a:t>
            </a:r>
            <a:r>
              <a:rPr lang="en-US" sz="2600" b="1" dirty="0" err="1" smtClean="0">
                <a:solidFill>
                  <a:srgbClr val="0000CC"/>
                </a:solidFill>
                <a:latin typeface=".VnAvant" pitchFamily="34" charset="0"/>
              </a:rPr>
              <a:t>Nãi</a:t>
            </a:r>
            <a:r>
              <a:rPr lang="en-US" sz="2600" b="1" dirty="0" smtClean="0">
                <a:solidFill>
                  <a:srgbClr val="0000CC"/>
                </a:solidFill>
                <a:latin typeface=".VnAvant" pitchFamily="34" charset="0"/>
              </a:rPr>
              <a:t> to </a:t>
            </a:r>
            <a:r>
              <a:rPr lang="en-US" sz="2600" b="1" dirty="0" err="1" smtClean="0">
                <a:solidFill>
                  <a:srgbClr val="0000CC"/>
                </a:solidFill>
                <a:latin typeface=".VnAvant" pitchFamily="34" charset="0"/>
              </a:rPr>
              <a:t>tiÕng</a:t>
            </a:r>
            <a:r>
              <a:rPr lang="en-US" sz="26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600" b="1" dirty="0" err="1" smtClean="0">
                <a:solidFill>
                  <a:srgbClr val="0000CC"/>
                </a:solidFill>
                <a:latin typeface=".VnAvant" pitchFamily="34" charset="0"/>
              </a:rPr>
              <a:t>cã</a:t>
            </a:r>
            <a:r>
              <a:rPr lang="en-US" sz="2600" b="1" dirty="0" smtClean="0">
                <a:solidFill>
                  <a:srgbClr val="0000CC"/>
                </a:solidFill>
                <a:latin typeface=".VnAvant" pitchFamily="34" charset="0"/>
              </a:rPr>
              <a:t> ©m </a:t>
            </a:r>
            <a:r>
              <a:rPr lang="en-US" sz="2600" b="1" dirty="0" smtClean="0">
                <a:solidFill>
                  <a:srgbClr val="FF0000"/>
                </a:solidFill>
                <a:latin typeface=".VnAvant" pitchFamily="34" charset="0"/>
              </a:rPr>
              <a:t>a</a:t>
            </a:r>
            <a:r>
              <a:rPr lang="en-US" sz="2600" b="1" dirty="0" smtClean="0">
                <a:solidFill>
                  <a:srgbClr val="0000CC"/>
                </a:solidFill>
                <a:latin typeface=".VnAvant" pitchFamily="34" charset="0"/>
              </a:rPr>
              <a:t>, </a:t>
            </a:r>
            <a:r>
              <a:rPr lang="en-US" sz="2600" b="1" dirty="0" err="1" smtClean="0">
                <a:solidFill>
                  <a:srgbClr val="0000CC"/>
                </a:solidFill>
                <a:latin typeface=".VnAvant" pitchFamily="34" charset="0"/>
              </a:rPr>
              <a:t>nãi</a:t>
            </a:r>
            <a:r>
              <a:rPr lang="en-US" sz="26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600" b="1" dirty="0" err="1" smtClean="0">
                <a:solidFill>
                  <a:srgbClr val="0000CC"/>
                </a:solidFill>
                <a:latin typeface=".VnAvant" pitchFamily="34" charset="0"/>
              </a:rPr>
              <a:t>thÇm</a:t>
            </a:r>
            <a:r>
              <a:rPr lang="en-US" sz="26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600" b="1" dirty="0" err="1" smtClean="0">
                <a:solidFill>
                  <a:srgbClr val="0000CC"/>
                </a:solidFill>
                <a:latin typeface=".VnAvant" pitchFamily="34" charset="0"/>
              </a:rPr>
              <a:t>tiÕng</a:t>
            </a:r>
            <a:r>
              <a:rPr lang="en-US" sz="26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600" b="1" dirty="0" err="1" smtClean="0">
                <a:solidFill>
                  <a:srgbClr val="0000CC"/>
                </a:solidFill>
                <a:latin typeface=".VnAvant" pitchFamily="34" charset="0"/>
              </a:rPr>
              <a:t>kh«ng</a:t>
            </a:r>
            <a:r>
              <a:rPr lang="en-US" sz="26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600" b="1" dirty="0" err="1" smtClean="0">
                <a:solidFill>
                  <a:srgbClr val="0000CC"/>
                </a:solidFill>
                <a:latin typeface=".VnAvant" pitchFamily="34" charset="0"/>
              </a:rPr>
              <a:t>cã</a:t>
            </a:r>
            <a:r>
              <a:rPr lang="en-US" sz="2600" b="1" dirty="0" smtClean="0">
                <a:solidFill>
                  <a:srgbClr val="0000CC"/>
                </a:solidFill>
                <a:latin typeface=".VnAvant" pitchFamily="34" charset="0"/>
              </a:rPr>
              <a:t> ©m </a:t>
            </a:r>
            <a:r>
              <a:rPr lang="en-US" sz="2600" b="1" dirty="0" smtClean="0">
                <a:solidFill>
                  <a:srgbClr val="FF0000"/>
                </a:solidFill>
                <a:latin typeface=".VnAvant" pitchFamily="34" charset="0"/>
              </a:rPr>
              <a:t>a</a:t>
            </a:r>
            <a:endParaRPr lang="en-US" sz="26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428" y="694764"/>
            <a:ext cx="7112000" cy="5020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val 4"/>
          <p:cNvSpPr/>
          <p:nvPr/>
        </p:nvSpPr>
        <p:spPr>
          <a:xfrm>
            <a:off x="5123543" y="798284"/>
            <a:ext cx="1045028" cy="55154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6600"/>
                </a:solidFill>
                <a:latin typeface=".VnAvant" pitchFamily="34" charset="0"/>
              </a:rPr>
              <a:t>c</a:t>
            </a:r>
            <a:r>
              <a:rPr lang="en-US" sz="3200" b="1" dirty="0" smtClean="0">
                <a:solidFill>
                  <a:srgbClr val="FF0000"/>
                </a:solidFill>
                <a:latin typeface=".VnAvant" pitchFamily="34" charset="0"/>
              </a:rPr>
              <a:t>¸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6858000" y="1763484"/>
            <a:ext cx="1045028" cy="55154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6600"/>
                </a:solidFill>
                <a:latin typeface=".VnAvant" pitchFamily="34" charset="0"/>
              </a:rPr>
              <a:t>c</a:t>
            </a:r>
            <a:r>
              <a:rPr lang="en-US" sz="3200" b="1" dirty="0" smtClean="0">
                <a:solidFill>
                  <a:srgbClr val="FF0000"/>
                </a:solidFill>
                <a:latin typeface=".VnAvant" pitchFamily="34" charset="0"/>
              </a:rPr>
              <a:t>µ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7532913" y="3614058"/>
            <a:ext cx="1422401" cy="6966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006600"/>
                </a:solidFill>
                <a:latin typeface=".VnAvant" pitchFamily="34" charset="0"/>
              </a:rPr>
              <a:t>nh</a:t>
            </a:r>
            <a:r>
              <a:rPr lang="en-US" sz="3200" b="1" dirty="0" smtClean="0">
                <a:solidFill>
                  <a:srgbClr val="FF0000"/>
                </a:solidFill>
                <a:latin typeface=".VnAvant" pitchFamily="34" charset="0"/>
              </a:rPr>
              <a:t>µ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2206171" y="5105398"/>
            <a:ext cx="1248228" cy="55154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006600"/>
                </a:solidFill>
                <a:latin typeface=".VnAvant" pitchFamily="34" charset="0"/>
              </a:rPr>
              <a:t>thá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740228" y="3962400"/>
            <a:ext cx="1045028" cy="55154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6600"/>
                </a:solidFill>
                <a:latin typeface=".VnAvant" pitchFamily="34" charset="0"/>
              </a:rPr>
              <a:t>l</a:t>
            </a:r>
            <a:r>
              <a:rPr lang="en-US" sz="3200" b="1" dirty="0" smtClean="0">
                <a:solidFill>
                  <a:srgbClr val="FF0000"/>
                </a:solidFill>
                <a:latin typeface=".VnAvant" pitchFamily="34" charset="0"/>
              </a:rPr>
              <a:t>¸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834570" y="1915884"/>
            <a:ext cx="1045028" cy="55154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6600"/>
                </a:solidFill>
                <a:latin typeface=".VnAvant" pitchFamily="34" charset="0"/>
              </a:rPr>
              <a:t>g</a:t>
            </a:r>
            <a:r>
              <a:rPr lang="en-US" sz="3200" b="1" dirty="0" smtClean="0">
                <a:solidFill>
                  <a:srgbClr val="FF0000"/>
                </a:solidFill>
                <a:latin typeface=".VnAvant" pitchFamily="34" charset="0"/>
              </a:rPr>
              <a:t>µ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6112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5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5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50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8" grpId="0" animBg="1"/>
      <p:bldP spid="18" grpId="1" animBg="1"/>
      <p:bldP spid="19" grpId="0" animBg="1"/>
      <p:bldP spid="19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593" y="695361"/>
            <a:ext cx="7008813" cy="4705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128599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4.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T×m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tiÕng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cã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©m 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c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8061097" y="1074055"/>
            <a:ext cx="1045028" cy="55154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6600"/>
                </a:solidFill>
                <a:latin typeface=".VnAvant" pitchFamily="34" charset="0"/>
              </a:rPr>
              <a:t>c</a:t>
            </a:r>
            <a:r>
              <a:rPr lang="en-US" sz="3200" b="1" dirty="0" smtClean="0">
                <a:solidFill>
                  <a:srgbClr val="FF0000"/>
                </a:solidFill>
                <a:latin typeface=".VnAvant" pitchFamily="34" charset="0"/>
              </a:rPr>
              <a:t>¸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7807891" y="2945950"/>
            <a:ext cx="1045028" cy="55154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6600"/>
                </a:solidFill>
                <a:latin typeface=".VnAvant" pitchFamily="34" charset="0"/>
              </a:rPr>
              <a:t>d</a:t>
            </a:r>
            <a:r>
              <a:rPr lang="en-US" sz="3200" b="1" dirty="0" smtClean="0">
                <a:solidFill>
                  <a:srgbClr val="006600"/>
                </a:solidFill>
                <a:latin typeface=".VnAvant" pitchFamily="34" charset="0"/>
              </a:rPr>
              <a:t>ª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6183087" y="4833251"/>
            <a:ext cx="1066007" cy="56605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.VnAvant" pitchFamily="34" charset="0"/>
              </a:rPr>
              <a:t>c</a:t>
            </a:r>
            <a:r>
              <a:rPr lang="en-US" sz="3200" b="1" dirty="0" err="1" smtClean="0">
                <a:solidFill>
                  <a:srgbClr val="006600"/>
                </a:solidFill>
                <a:latin typeface=".VnAvant" pitchFamily="34" charset="0"/>
              </a:rPr>
              <a:t>ß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2801257" y="4906740"/>
            <a:ext cx="1059542" cy="55154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.VnAvant" pitchFamily="34" charset="0"/>
              </a:rPr>
              <a:t>c</a:t>
            </a:r>
            <a:r>
              <a:rPr lang="en-US" sz="3200" b="1" dirty="0" err="1" smtClean="0">
                <a:solidFill>
                  <a:srgbClr val="006600"/>
                </a:solidFill>
                <a:latin typeface=".VnAvant" pitchFamily="34" charset="0"/>
              </a:rPr>
              <a:t>ó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740228" y="3686628"/>
            <a:ext cx="1045028" cy="55154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006600"/>
                </a:solidFill>
                <a:latin typeface=".VnAvant" pitchFamily="34" charset="0"/>
              </a:rPr>
              <a:t>vÞt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217714" y="1625598"/>
            <a:ext cx="1045028" cy="55154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.VnAvant" pitchFamily="34" charset="0"/>
              </a:rPr>
              <a:t>c</a:t>
            </a:r>
            <a:r>
              <a:rPr lang="en-US" sz="3200" b="1" dirty="0" err="1" smtClean="0">
                <a:solidFill>
                  <a:srgbClr val="006600"/>
                </a:solidFill>
                <a:latin typeface=".VnAvant" pitchFamily="34" charset="0"/>
              </a:rPr>
              <a:t>ê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5438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5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50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5" grpId="0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19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55"/>
          <a:stretch/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812" y="1971675"/>
            <a:ext cx="6353175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305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21508" name="Picture 4" descr="Sunset">
            <a:hlinkHover r:id="" action="ppaction://noaction" highlightClick="1">
              <a:snd r:embed="rId2" name="drumroll.wav"/>
            </a:hlinkHover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5717"/>
            <a:ext cx="9448800" cy="5906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5830" name="Text Box 6"/>
          <p:cNvSpPr txBox="1">
            <a:spLocks noChangeArrowheads="1"/>
          </p:cNvSpPr>
          <p:nvPr/>
        </p:nvSpPr>
        <p:spPr bwMode="auto">
          <a:xfrm>
            <a:off x="0" y="698500"/>
            <a:ext cx="9448800" cy="4315126"/>
          </a:xfrm>
          <a:prstGeom prst="rect">
            <a:avLst/>
          </a:prstGeom>
          <a:solidFill>
            <a:srgbClr val="0000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5095" tIns="47547" rIns="95095" bIns="47547">
            <a:spAutoFit/>
          </a:bodyPr>
          <a:lstStyle/>
          <a:p>
            <a:pPr algn="just">
              <a:lnSpc>
                <a:spcPts val="4680"/>
              </a:lnSpc>
              <a:defRPr/>
            </a:pPr>
            <a:r>
              <a:rPr lang="en-US" sz="2400" b="1" dirty="0" err="1" smtClean="0">
                <a:solidFill>
                  <a:schemeClr val="bg1"/>
                </a:solidFill>
              </a:rPr>
              <a:t>Luật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chơi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vi-VN" sz="2400" b="1" dirty="0" smtClean="0">
                <a:solidFill>
                  <a:schemeClr val="bg1"/>
                </a:solidFill>
              </a:rPr>
              <a:t>như </a:t>
            </a:r>
            <a:r>
              <a:rPr lang="vi-VN" sz="2400" b="1" dirty="0">
                <a:solidFill>
                  <a:schemeClr val="bg1"/>
                </a:solidFill>
              </a:rPr>
              <a:t>sau:</a:t>
            </a:r>
          </a:p>
          <a:p>
            <a:pPr algn="just">
              <a:lnSpc>
                <a:spcPts val="4680"/>
              </a:lnSpc>
              <a:defRPr/>
            </a:pPr>
            <a:r>
              <a:rPr lang="vi-VN" sz="2400" b="1" dirty="0">
                <a:solidFill>
                  <a:schemeClr val="bg1"/>
                </a:solidFill>
              </a:rPr>
              <a:t> - Có </a:t>
            </a:r>
            <a:r>
              <a:rPr lang="en-US" sz="2400" b="1" dirty="0" smtClean="0">
                <a:solidFill>
                  <a:schemeClr val="bg1"/>
                </a:solidFill>
              </a:rPr>
              <a:t>4 </a:t>
            </a:r>
            <a:r>
              <a:rPr lang="en-US" sz="2400" b="1" dirty="0" err="1" smtClean="0">
                <a:solidFill>
                  <a:schemeClr val="bg1"/>
                </a:solidFill>
              </a:rPr>
              <a:t>bông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hoa</a:t>
            </a:r>
            <a:r>
              <a:rPr lang="en-US" sz="2400" b="1" dirty="0" smtClean="0">
                <a:solidFill>
                  <a:schemeClr val="bg1"/>
                </a:solidFill>
              </a:rPr>
              <a:t>, </a:t>
            </a:r>
            <a:r>
              <a:rPr lang="vi-VN" sz="2400" b="1" dirty="0" smtClean="0">
                <a:solidFill>
                  <a:schemeClr val="bg1"/>
                </a:solidFill>
              </a:rPr>
              <a:t>mỗi </a:t>
            </a:r>
            <a:r>
              <a:rPr lang="en-US" sz="2400" b="1" dirty="0" err="1" smtClean="0">
                <a:solidFill>
                  <a:schemeClr val="bg1"/>
                </a:solidFill>
              </a:rPr>
              <a:t>bông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vi-VN" sz="2400" b="1" dirty="0" smtClean="0">
                <a:solidFill>
                  <a:schemeClr val="bg1"/>
                </a:solidFill>
              </a:rPr>
              <a:t>tương </a:t>
            </a:r>
            <a:r>
              <a:rPr lang="vi-VN" sz="2400" b="1" dirty="0">
                <a:solidFill>
                  <a:schemeClr val="bg1"/>
                </a:solidFill>
              </a:rPr>
              <a:t>ứng với một câu hỏi. Trong đó có 1 </a:t>
            </a:r>
            <a:r>
              <a:rPr lang="en-US" sz="2400" b="1" dirty="0" err="1" smtClean="0">
                <a:solidFill>
                  <a:schemeClr val="bg1"/>
                </a:solidFill>
              </a:rPr>
              <a:t>bông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hoa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vi-VN" sz="2400" b="1" dirty="0" smtClean="0">
                <a:solidFill>
                  <a:schemeClr val="bg1"/>
                </a:solidFill>
              </a:rPr>
              <a:t>may </a:t>
            </a:r>
            <a:r>
              <a:rPr lang="vi-VN" sz="2400" b="1" dirty="0">
                <a:solidFill>
                  <a:schemeClr val="bg1"/>
                </a:solidFill>
              </a:rPr>
              <a:t>mắn nếu chọn được sẽ được một phần quà.</a:t>
            </a:r>
          </a:p>
          <a:p>
            <a:pPr algn="just">
              <a:lnSpc>
                <a:spcPts val="4680"/>
              </a:lnSpc>
              <a:defRPr/>
            </a:pPr>
            <a:r>
              <a:rPr lang="vi-VN" sz="2400" b="1" dirty="0">
                <a:solidFill>
                  <a:schemeClr val="bg1"/>
                </a:solidFill>
              </a:rPr>
              <a:t> - Bạn nào giơ tay trước sẽ được quyền chọn </a:t>
            </a:r>
            <a:r>
              <a:rPr lang="en-US" sz="2400" b="1" dirty="0" err="1" smtClean="0">
                <a:solidFill>
                  <a:schemeClr val="bg1"/>
                </a:solidFill>
              </a:rPr>
              <a:t>bông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hoa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vi-VN" sz="2400" b="1" dirty="0" smtClean="0">
                <a:solidFill>
                  <a:schemeClr val="bg1"/>
                </a:solidFill>
              </a:rPr>
              <a:t>cho </a:t>
            </a:r>
            <a:r>
              <a:rPr lang="vi-VN" sz="2400" b="1" dirty="0">
                <a:solidFill>
                  <a:schemeClr val="bg1"/>
                </a:solidFill>
              </a:rPr>
              <a:t>mình, sau khi chọn </a:t>
            </a:r>
            <a:r>
              <a:rPr lang="en-US" sz="2400" b="1" dirty="0" err="1" smtClean="0">
                <a:solidFill>
                  <a:schemeClr val="bg1"/>
                </a:solidFill>
              </a:rPr>
              <a:t>bông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hoa</a:t>
            </a:r>
            <a:r>
              <a:rPr lang="vi-VN" sz="2400" b="1" dirty="0" smtClean="0">
                <a:solidFill>
                  <a:schemeClr val="bg1"/>
                </a:solidFill>
              </a:rPr>
              <a:t> </a:t>
            </a:r>
            <a:r>
              <a:rPr lang="vi-VN" sz="2400" b="1" dirty="0">
                <a:solidFill>
                  <a:schemeClr val="bg1"/>
                </a:solidFill>
              </a:rPr>
              <a:t>nếu trả lời đúng người chơi sẽ nhận được một phần qùa. Sau thời gian </a:t>
            </a:r>
            <a:r>
              <a:rPr lang="en-US" sz="2400" b="1" dirty="0">
                <a:solidFill>
                  <a:schemeClr val="bg1"/>
                </a:solidFill>
              </a:rPr>
              <a:t>5</a:t>
            </a:r>
            <a:r>
              <a:rPr lang="vi-VN" sz="2400" b="1" dirty="0">
                <a:solidFill>
                  <a:schemeClr val="bg1"/>
                </a:solidFill>
              </a:rPr>
              <a:t> giây không trả lời được thì quyền trả lời sẽ thuộc về bạn khác. </a:t>
            </a:r>
          </a:p>
        </p:txBody>
      </p:sp>
      <p:sp>
        <p:nvSpPr>
          <p:cNvPr id="21511" name="WordArt 7"/>
          <p:cNvSpPr>
            <a:spLocks noChangeArrowheads="1" noChangeShapeType="1" noTextEdit="1"/>
          </p:cNvSpPr>
          <p:nvPr/>
        </p:nvSpPr>
        <p:spPr bwMode="auto">
          <a:xfrm>
            <a:off x="0" y="5241396"/>
            <a:ext cx="9448800" cy="5794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5095" tIns="47547" rIns="95095" bIns="47547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pt-BR" sz="3700" kern="10"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fani HeavyH"/>
              </a:rPr>
              <a:t>Chóc c¸c b¹n may m¾n!</a:t>
            </a:r>
            <a:endParaRPr lang="en-US" sz="3700" kern="10">
              <a:solidFill>
                <a:srgbClr val="FFFF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.VnTifani HeavyH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-35717"/>
            <a:ext cx="9448800" cy="73421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TRÒ CHƠI: HÁI HOA</a:t>
            </a:r>
            <a:endParaRPr lang="en-US" sz="4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210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4e1a7effcc5e8390dc94ec3c8dcf2accc4c58a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B511CB78-8D3E-4FE5-BE1F-78A7AB08AE79}&quot;/&gt;&lt;isInvalidForFieldText val=&quot;0&quot;/&gt;&lt;Image&gt;&lt;filename val=&quot;C:\Users\HP\Documents\My Adobe Presentations\Cac mua trong nam\data\asimages\{B511CB78-8D3E-4FE5-BE1F-78A7AB08AE79}.png&quot;/&gt;&lt;left val=&quot;312&quot;/&gt;&lt;top val=&quot;226&quot;/&gt;&lt;width val=&quot;95&quot;/&gt;&lt;height val=&quot;95&quot;/&gt;&lt;hasText val=&quot;1&quot;/&gt;&lt;/Image&gt;&lt;/ThreeDShape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45EC5533-63B1-4CD0-9E55-0FB41FDAD26B}&quot;/&gt;&lt;isInvalidForFieldText val=&quot;0&quot;/&gt;&lt;Image&gt;&lt;filename val=&quot;C:\Users\HP\Documents\My Adobe Presentations\Cac mua trong nam\data\asimages\{45EC5533-63B1-4CD0-9E55-0FB41FDAD26B}.png&quot;/&gt;&lt;left val=&quot;312&quot;/&gt;&lt;top val=&quot;225&quot;/&gt;&lt;width val=&quot;95&quot;/&gt;&lt;height val=&quot;96&quot;/&gt;&lt;hasText val=&quot;1&quot;/&gt;&lt;/Image&gt;&lt;/ThreeDShapeInfo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2FC370A4-C799-4A35-A923-5910F3EE156F}_12.png&quot;/&gt;&lt;left val=&quot;48&quot;/&gt;&lt;top val=&quot;479&quot;/&gt;&lt;width val=&quot;274&quot;/&gt;&lt;height val=&quot;51&quot;/&gt;&lt;hasText val=&quot;1&quot;/&gt;&lt;/Image&gt;&lt;/ThreeDShapeInfo&gt;"/>
  <p:tag name="PRESENTER_SHAPEINFO" val="&lt;ThreeDShapeInfo&gt;&lt;uuid val=&quot;{F9EA4630-C5DC-4EDA-AB1D-F4F67978EBC3}&quot;/&gt;&lt;isInvalidForFieldText val=&quot;1&quot;/&gt;&lt;Image&gt;&lt;filename val=&quot;C:\Users\HP\Documents\My Adobe Presentations\Cac mua trong nam\data\asimages\{F9EA4630-C5DC-4EDA-AB1D-F4F67978EBC3}_12_S.png&quot;/&gt;&lt;left val=&quot;45&quot;/&gt;&lt;top val=&quot;477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4EF674A7-B06A-4A2C-B445-8AE79CAE89D6}_12.png&quot;/&gt;&lt;left val=&quot;402&quot;/&gt;&lt;top val=&quot;248&quot;/&gt;&lt;width val=&quot;278&quot;/&gt;&lt;height val=&quot;46&quot;/&gt;&lt;hasText val=&quot;1&quot;/&gt;&lt;/Image&gt;&lt;/ThreeDShapeInfo&gt;"/>
  <p:tag name="PRESENTER_SHAPEINFO" val="&lt;ThreeDShapeInfo&gt;&lt;uuid val=&quot;{F9319AF3-B28B-48E1-AFC6-00023290C413}&quot;/&gt;&lt;isInvalidForFieldText val=&quot;1&quot;/&gt;&lt;Image&gt;&lt;filename val=&quot;C:\Users\HP\Documents\My Adobe Presentations\Cac mua trong nam\data\asimages\{F9319AF3-B28B-48E1-AFC6-00023290C413}_12_S.png&quot;/&gt;&lt;left val=&quot;399&quot;/&gt;&lt;top val=&quot;245&quot;/&gt;&lt;width val=&quot;284&quot;/&gt;&lt;height val=&quot;49&quot;/&gt;&lt;hasText val=&quot;0&quot;/&gt;&lt;/Image&gt;&lt;/ThreeDShapeInfo&gt;"/>
  <p:tag name="PRESENTER_SHAPETEXTINFO" val="&lt;ShapeTextInfo&gt;&lt;TableIndex row=&quot;-1&quot; col=&quot;-1&quot;&gt;&lt;linesCount val=&quot;1&quot;/&gt;&lt;lineCharCount val=&quot;22&quot;/&gt;&lt;/TableIndex&gt;&lt;/ShapeTextInfo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1B91F007-CB12-4190-A256-B23A8160302E}_12.png&quot;/&gt;&lt;left val=&quot;402&quot;/&gt;&lt;top val=&quot;480&quot;/&gt;&lt;width val=&quot;278&quot;/&gt;&lt;height val=&quot;52&quot;/&gt;&lt;hasText val=&quot;1&quot;/&gt;&lt;/Image&gt;&lt;/ThreeDShapeInfo&gt;"/>
  <p:tag name="PRESENTER_SHAPEINFO" val="&lt;ThreeDShapeInfo&gt;&lt;uuid val=&quot;{3FF6E482-D4B8-444A-85AA-52825FFB47B6}&quot;/&gt;&lt;isInvalidForFieldText val=&quot;1&quot;/&gt;&lt;Image&gt;&lt;filename val=&quot;C:\Users\HP\Documents\My Adobe Presentations\Cac mua trong nam\data\asimages\{3FF6E482-D4B8-444A-85AA-52825FFB47B6}_12_S.png&quot;/&gt;&lt;left val=&quot;399&quot;/&gt;&lt;top val=&quot;477&quot;/&gt;&lt;width val=&quot;284&quot;/&gt;&lt;height val=&quot;51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C143B106-680C-4A8F-AF21-BA32E66D905C}_12.png&quot;/&gt;&lt;left val=&quot;48&quot;/&gt;&lt;top val=&quot;246&quot;/&gt;&lt;width val=&quot;274&quot;/&gt;&lt;height val=&quot;51&quot;/&gt;&lt;hasText val=&quot;1&quot;/&gt;&lt;/Image&gt;&lt;/ThreeDShapeInfo&gt;"/>
  <p:tag name="PRESENTER_SHAPEINFO" val="&lt;ThreeDShapeInfo&gt;&lt;uuid val=&quot;{3A75290D-B652-4D2F-9669-B75DB99BC20B}&quot;/&gt;&lt;isInvalidForFieldText val=&quot;1&quot;/&gt;&lt;Image&gt;&lt;filename val=&quot;C:\Users\HP\Documents\My Adobe Presentations\Cac mua trong nam\data\asimages\{3A75290D-B652-4D2F-9669-B75DB99BC20B}_12_S.png&quot;/&gt;&lt;left val=&quot;45&quot;/&gt;&lt;top val=&quot;245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5&quot;/&gt;&lt;/TableIndex&gt;&lt;/ShapeTextInfo&gt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ABDE73CB-92FD-4977-BA8C-13B36BF9EE36}&quot;/&gt;&lt;isInvalidForFieldText val=&quot;0&quot;/&gt;&lt;Image&gt;&lt;filename val=&quot;C:\Users\HP\Documents\My Adobe Presentations\Cac mua trong nam\data\asimages\{ABDE73CB-92FD-4977-BA8C-13B36BF9EE36}.png&quot;/&gt;&lt;left val=&quot;312&quot;/&gt;&lt;top val=&quot;225&quot;/&gt;&lt;width val=&quot;95&quot;/&gt;&lt;height val=&quot;96&quot;/&gt;&lt;hasText val=&quot;1&quot;/&gt;&lt;/Image&gt;&lt;/ThreeDShapeInfo&gt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FE14BC79-22E9-4BEC-BB99-BF93236D29E8}&quot;/&gt;&lt;isInvalidForFieldText val=&quot;0&quot;/&gt;&lt;Image&gt;&lt;filename val=&quot;C:\Users\HP\Documents\My Adobe Presentations\Cac mua trong nam\data\asimages\{FE14BC79-22E9-4BEC-BB99-BF93236D29E8}.png&quot;/&gt;&lt;left val=&quot;312&quot;/&gt;&lt;top val=&quot;225&quot;/&gt;&lt;width val=&quot;95&quot;/&gt;&lt;height val=&quot;96&quot;/&gt;&lt;hasText val=&quot;1&quot;/&gt;&lt;/Image&gt;&lt;/ThreeDShapeInfo&gt;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B511CB78-8D3E-4FE5-BE1F-78A7AB08AE79}&quot;/&gt;&lt;isInvalidForFieldText val=&quot;0&quot;/&gt;&lt;Image&gt;&lt;filename val=&quot;C:\Users\HP\Documents\My Adobe Presentations\Cac mua trong nam\data\asimages\{B511CB78-8D3E-4FE5-BE1F-78A7AB08AE79}.png&quot;/&gt;&lt;left val=&quot;312&quot;/&gt;&lt;top val=&quot;226&quot;/&gt;&lt;width val=&quot;95&quot;/&gt;&lt;height val=&quot;95&quot;/&gt;&lt;hasText val=&quot;1&quot;/&gt;&lt;/Image&gt;&lt;/ThreeDShapeInfo&gt;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45EC5533-63B1-4CD0-9E55-0FB41FDAD26B}&quot;/&gt;&lt;isInvalidForFieldText val=&quot;0&quot;/&gt;&lt;Image&gt;&lt;filename val=&quot;C:\Users\HP\Documents\My Adobe Presentations\Cac mua trong nam\data\asimages\{45EC5533-63B1-4CD0-9E55-0FB41FDAD26B}.png&quot;/&gt;&lt;left val=&quot;312&quot;/&gt;&lt;top val=&quot;225&quot;/&gt;&lt;width val=&quot;95&quot;/&gt;&lt;height val=&quot;96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446B2D65-52F3-4BAF-A031-BE284565C709}_7.png&quot;/&gt;&lt;left val=&quot;128&quot;/&gt;&lt;top val=&quot;360&quot;/&gt;&lt;width val=&quot;196&quot;/&gt;&lt;height val=&quot;93&quot;/&gt;&lt;hasText val=&quot;1&quot;/&gt;&lt;/Image&gt;&lt;/ThreeDShapeInfo&gt;"/>
  <p:tag name="PRESENTER_SHAPEINFO" val="&lt;ThreeDShapeInfo&gt;&lt;uuid val=&quot;{300AF7E8-7905-488D-A078-A4989F78F90D}&quot;/&gt;&lt;isInvalidForFieldText val=&quot;0&quot;/&gt;&lt;Image&gt;&lt;filename val=&quot;C:\Users\HP\Documents\My Adobe Presentations\Cac mua trong nam\data\asimages\{300AF7E8-7905-488D-A078-A4989F78F90D}_7.png&quot;/&gt;&lt;left val=&quot;127&quot;/&gt;&lt;top val=&quot;359&quot;/&gt;&lt;width val=&quot;199&quot;/&gt;&lt;height val=&quot;95&quot;/&gt;&lt;hasText val=&quot;0&quot;/&gt;&lt;/Image&gt;&lt;/ThreeDShapeInfo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6991CE0D-8919-44C7-92A3-8B739CE32548}_7.png&quot;/&gt;&lt;left val=&quot;444&quot;/&gt;&lt;top val=&quot;360&quot;/&gt;&lt;width val=&quot;196&quot;/&gt;&lt;height val=&quot;93&quot;/&gt;&lt;hasText val=&quot;1&quot;/&gt;&lt;/Image&gt;&lt;/ThreeDShapeInfo&gt;"/>
  <p:tag name="PRESENTER_SHAPEINFO" val="&lt;ThreeDShapeInfo&gt;&lt;uuid val=&quot;{E302F6AD-9083-4108-8DD4-3913FF1219AC}&quot;/&gt;&lt;isInvalidForFieldText val=&quot;0&quot;/&gt;&lt;Image&gt;&lt;filename val=&quot;C:\Users\HP\Documents\My Adobe Presentations\Cac mua trong nam\data\asimages\{E302F6AD-9083-4108-8DD4-3913FF1219AC}_7.png&quot;/&gt;&lt;left val=&quot;443&quot;/&gt;&lt;top val=&quot;359&quot;/&gt;&lt;width val=&quot;199&quot;/&gt;&lt;height val=&quot;95&quot;/&gt;&lt;hasText val=&quot;0&quot;/&gt;&lt;/Image&gt;&lt;/ThreeDShapeInfo&gt;"/>
  <p:tag name="PRESENTER_SHAPETEXTINFO" val="&lt;ShapeTextInfo&gt;&lt;TableIndex row=&quot;-1&quot; col=&quot;-1&quot;&gt;&lt;linesCount val=&quot;1&quot;/&gt;&lt;lineCharCount val=&quot;6&quot;/&gt;&lt;/TableIndex&gt;&lt;/ShapeText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2FC370A4-C799-4A35-A923-5910F3EE156F}_12.png&quot;/&gt;&lt;left val=&quot;48&quot;/&gt;&lt;top val=&quot;479&quot;/&gt;&lt;width val=&quot;274&quot;/&gt;&lt;height val=&quot;51&quot;/&gt;&lt;hasText val=&quot;1&quot;/&gt;&lt;/Image&gt;&lt;/ThreeDShapeInfo&gt;"/>
  <p:tag name="PRESENTER_SHAPEINFO" val="&lt;ThreeDShapeInfo&gt;&lt;uuid val=&quot;{F9EA4630-C5DC-4EDA-AB1D-F4F67978EBC3}&quot;/&gt;&lt;isInvalidForFieldText val=&quot;1&quot;/&gt;&lt;Image&gt;&lt;filename val=&quot;C:\Users\HP\Documents\My Adobe Presentations\Cac mua trong nam\data\asimages\{F9EA4630-C5DC-4EDA-AB1D-F4F67978EBC3}_12_S.png&quot;/&gt;&lt;left val=&quot;45&quot;/&gt;&lt;top val=&quot;477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4EF674A7-B06A-4A2C-B445-8AE79CAE89D6}_12.png&quot;/&gt;&lt;left val=&quot;402&quot;/&gt;&lt;top val=&quot;248&quot;/&gt;&lt;width val=&quot;278&quot;/&gt;&lt;height val=&quot;46&quot;/&gt;&lt;hasText val=&quot;1&quot;/&gt;&lt;/Image&gt;&lt;/ThreeDShapeInfo&gt;"/>
  <p:tag name="PRESENTER_SHAPEINFO" val="&lt;ThreeDShapeInfo&gt;&lt;uuid val=&quot;{F9319AF3-B28B-48E1-AFC6-00023290C413}&quot;/&gt;&lt;isInvalidForFieldText val=&quot;1&quot;/&gt;&lt;Image&gt;&lt;filename val=&quot;C:\Users\HP\Documents\My Adobe Presentations\Cac mua trong nam\data\asimages\{F9319AF3-B28B-48E1-AFC6-00023290C413}_12_S.png&quot;/&gt;&lt;left val=&quot;399&quot;/&gt;&lt;top val=&quot;245&quot;/&gt;&lt;width val=&quot;284&quot;/&gt;&lt;height val=&quot;49&quot;/&gt;&lt;hasText val=&quot;0&quot;/&gt;&lt;/Image&gt;&lt;/ThreeDShapeInfo&gt;"/>
  <p:tag name="PRESENTER_SHAPETEXTINFO" val="&lt;ShapeTextInfo&gt;&lt;TableIndex row=&quot;-1&quot; col=&quot;-1&quot;&gt;&lt;linesCount val=&quot;1&quot;/&gt;&lt;lineCharCount val=&quot;22&quot;/&gt;&lt;/TableIndex&gt;&lt;/ShapeText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1B91F007-CB12-4190-A256-B23A8160302E}_12.png&quot;/&gt;&lt;left val=&quot;402&quot;/&gt;&lt;top val=&quot;480&quot;/&gt;&lt;width val=&quot;278&quot;/&gt;&lt;height val=&quot;52&quot;/&gt;&lt;hasText val=&quot;1&quot;/&gt;&lt;/Image&gt;&lt;/ThreeDShapeInfo&gt;"/>
  <p:tag name="PRESENTER_SHAPEINFO" val="&lt;ThreeDShapeInfo&gt;&lt;uuid val=&quot;{3FF6E482-D4B8-444A-85AA-52825FFB47B6}&quot;/&gt;&lt;isInvalidForFieldText val=&quot;1&quot;/&gt;&lt;Image&gt;&lt;filename val=&quot;C:\Users\HP\Documents\My Adobe Presentations\Cac mua trong nam\data\asimages\{3FF6E482-D4B8-444A-85AA-52825FFB47B6}_12_S.png&quot;/&gt;&lt;left val=&quot;399&quot;/&gt;&lt;top val=&quot;477&quot;/&gt;&lt;width val=&quot;284&quot;/&gt;&lt;height val=&quot;51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C143B106-680C-4A8F-AF21-BA32E66D905C}_12.png&quot;/&gt;&lt;left val=&quot;48&quot;/&gt;&lt;top val=&quot;246&quot;/&gt;&lt;width val=&quot;274&quot;/&gt;&lt;height val=&quot;51&quot;/&gt;&lt;hasText val=&quot;1&quot;/&gt;&lt;/Image&gt;&lt;/ThreeDShapeInfo&gt;"/>
  <p:tag name="PRESENTER_SHAPEINFO" val="&lt;ThreeDShapeInfo&gt;&lt;uuid val=&quot;{3A75290D-B652-4D2F-9669-B75DB99BC20B}&quot;/&gt;&lt;isInvalidForFieldText val=&quot;1&quot;/&gt;&lt;Image&gt;&lt;filename val=&quot;C:\Users\HP\Documents\My Adobe Presentations\Cac mua trong nam\data\asimages\{3A75290D-B652-4D2F-9669-B75DB99BC20B}_12_S.png&quot;/&gt;&lt;left val=&quot;45&quot;/&gt;&lt;top val=&quot;245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5&quot;/&gt;&lt;/TableIndex&gt;&lt;/ShapeText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ABDE73CB-92FD-4977-BA8C-13B36BF9EE36}&quot;/&gt;&lt;isInvalidForFieldText val=&quot;0&quot;/&gt;&lt;Image&gt;&lt;filename val=&quot;C:\Users\HP\Documents\My Adobe Presentations\Cac mua trong nam\data\asimages\{ABDE73CB-92FD-4977-BA8C-13B36BF9EE36}.png&quot;/&gt;&lt;left val=&quot;312&quot;/&gt;&lt;top val=&quot;225&quot;/&gt;&lt;width val=&quot;95&quot;/&gt;&lt;height val=&quot;96&quot;/&gt;&lt;hasText val=&quot;1&quot;/&gt;&lt;/Image&gt;&lt;/ThreeDShape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FE14BC79-22E9-4BEC-BB99-BF93236D29E8}&quot;/&gt;&lt;isInvalidForFieldText val=&quot;0&quot;/&gt;&lt;Image&gt;&lt;filename val=&quot;C:\Users\HP\Documents\My Adobe Presentations\Cac mua trong nam\data\asimages\{FE14BC79-22E9-4BEC-BB99-BF93236D29E8}.png&quot;/&gt;&lt;left val=&quot;312&quot;/&gt;&lt;top val=&quot;225&quot;/&gt;&lt;width val=&quot;95&quot;/&gt;&lt;height val=&quot;96&quot;/&gt;&lt;hasText val=&quot;1&quot;/&gt;&lt;/Image&gt;&lt;/ThreeDShape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1007</TotalTime>
  <Words>419</Words>
  <Application>Microsoft Office PowerPoint</Application>
  <PresentationFormat>On-screen Show (16:10)</PresentationFormat>
  <Paragraphs>69</Paragraphs>
  <Slides>15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Calibri</vt:lpstr>
      <vt:lpstr>VNI-Thufap2</vt:lpstr>
      <vt:lpstr>.VnAvant</vt:lpstr>
      <vt:lpstr>.VnTifani HeavyH</vt:lpstr>
      <vt:lpstr>Arial Black</vt:lpstr>
      <vt:lpstr>Times New Roman</vt:lpstr>
      <vt:lpstr>Comic Sans MS</vt:lpstr>
      <vt:lpstr>Arial</vt:lpstr>
      <vt:lpstr>Tahoma</vt:lpstr>
      <vt:lpstr>宋体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HP</cp:lastModifiedBy>
  <cp:revision>159</cp:revision>
  <dcterms:created xsi:type="dcterms:W3CDTF">2020-02-10T09:35:50Z</dcterms:created>
  <dcterms:modified xsi:type="dcterms:W3CDTF">2020-09-09T02:29:52Z</dcterms:modified>
</cp:coreProperties>
</file>