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1" r:id="rId5"/>
    <p:sldId id="263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20A9A-A2C0-424C-BF24-9015446B09F2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16288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00" y="2348880"/>
            <a:ext cx="350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3429000"/>
            <a:ext cx="540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0752" y="3606225"/>
            <a:ext cx="21725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34352" y="4105209"/>
            <a:ext cx="3976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399" y="5282625"/>
            <a:ext cx="6477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xẻ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Documents and Settings\Linh phuong\Local Settings\Temp\SolidDocuments\SolidCapture\SolidCaptureImage189153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87352"/>
            <a:ext cx="6096000" cy="3494072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prstDash val="solid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90800" y="685800"/>
            <a:ext cx="34244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447801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1.Cách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2362200"/>
            <a:ext cx="701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2.Viết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-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-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388620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3.Các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mâm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cỗ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xẻ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980728"/>
            <a:ext cx="78488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đem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mâm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cỗ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Cậu bé đưa cho sứ giả một chiếc kim 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khâu, 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nói:</a:t>
            </a:r>
          </a:p>
          <a:p>
            <a:pPr algn="just"/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- Xin ông về tâu Đức Vua rèn cho 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 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chiếc 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kim này thành một con dao thật sắc để xẻ thịt chim.</a:t>
            </a:r>
          </a:p>
          <a:p>
            <a:pPr algn="just"/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0" y="177225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Cậu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 thông minh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6096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1219200"/>
            <a:ext cx="3581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l 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hay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n?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53000" y="1219200"/>
            <a:ext cx="3581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an 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hay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ang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2514600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ệnh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3942671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…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ộp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4933271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…ọ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2526888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đ…  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hoàng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3954959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đ…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4945559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s…  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loáng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57800" y="2536551"/>
            <a:ext cx="11432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àng</a:t>
            </a:r>
            <a:endParaRPr lang="en-US" sz="4800" dirty="0"/>
          </a:p>
        </p:txBody>
      </p:sp>
      <p:sp>
        <p:nvSpPr>
          <p:cNvPr id="13" name="Rectangle 12"/>
          <p:cNvSpPr/>
          <p:nvPr/>
        </p:nvSpPr>
        <p:spPr>
          <a:xfrm>
            <a:off x="5257800" y="3969603"/>
            <a:ext cx="83548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àn</a:t>
            </a:r>
            <a:endParaRPr lang="en-US" sz="4800" dirty="0"/>
          </a:p>
        </p:txBody>
      </p:sp>
      <p:sp>
        <p:nvSpPr>
          <p:cNvPr id="14" name="Rectangle 13"/>
          <p:cNvSpPr/>
          <p:nvPr/>
        </p:nvSpPr>
        <p:spPr>
          <a:xfrm>
            <a:off x="5151842" y="4974951"/>
            <a:ext cx="11432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áng</a:t>
            </a:r>
            <a:endParaRPr lang="en-US" sz="4800" dirty="0"/>
          </a:p>
        </p:txBody>
      </p:sp>
      <p:sp>
        <p:nvSpPr>
          <p:cNvPr id="15" name="Rectangle 14"/>
          <p:cNvSpPr/>
          <p:nvPr/>
        </p:nvSpPr>
        <p:spPr>
          <a:xfrm>
            <a:off x="2477724" y="2521968"/>
            <a:ext cx="3561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endParaRPr lang="en-US" sz="4800" dirty="0"/>
          </a:p>
        </p:txBody>
      </p:sp>
      <p:sp>
        <p:nvSpPr>
          <p:cNvPr id="16" name="Rectangle 15"/>
          <p:cNvSpPr/>
          <p:nvPr/>
        </p:nvSpPr>
        <p:spPr>
          <a:xfrm>
            <a:off x="1551036" y="3949935"/>
            <a:ext cx="5277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4800" dirty="0"/>
          </a:p>
        </p:txBody>
      </p:sp>
      <p:sp>
        <p:nvSpPr>
          <p:cNvPr id="17" name="Rectangle 16"/>
          <p:cNvSpPr/>
          <p:nvPr/>
        </p:nvSpPr>
        <p:spPr>
          <a:xfrm>
            <a:off x="2866104" y="4933332"/>
            <a:ext cx="5277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43000" y="949604"/>
          <a:ext cx="6934200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400"/>
                <a:gridCol w="2311400"/>
                <a:gridCol w="2311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tự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xê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657600" y="2002756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0" y="25498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67400" y="35404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7400" y="30070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bê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7400" y="461738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dê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67400" y="51406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67400" y="563306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67400" y="61312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57600" y="40738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57600" y="14830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57600" y="30070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57600" y="35404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57600" y="46072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57600" y="51406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657600" y="563306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657600" y="61312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ê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67400" y="14830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67400" y="2002756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67400" y="25498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ớ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867400" y="40738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xê</a:t>
            </a:r>
            <a:r>
              <a:rPr lang="en-US" sz="2800" b="1" baseline="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baseline="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81000" y="452735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xit" presetSubtype="1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7"/>
                                    </p:cond>
                                  </p:endCondLst>
                                  <p:childTnLst>
                                    <p:animEffect transition="out" filter="blinds(horizontal)">
                                      <p:cBhvr>
                                        <p:cTn id="1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  <p:bldP spid="3" grpId="3"/>
      <p:bldP spid="4" grpId="0"/>
      <p:bldP spid="4" grpId="1"/>
      <p:bldP spid="4" grpId="2"/>
      <p:bldP spid="4" grpId="3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1" grpId="2"/>
      <p:bldP spid="11" grpId="3"/>
      <p:bldP spid="12" grpId="0"/>
      <p:bldP spid="12" grpId="1"/>
      <p:bldP spid="12" grpId="2"/>
      <p:bldP spid="12" grpId="3"/>
      <p:bldP spid="13" grpId="0"/>
      <p:bldP spid="13" grpId="1"/>
      <p:bldP spid="13" grpId="2"/>
      <p:bldP spid="13" grpId="3"/>
      <p:bldP spid="14" grpId="0"/>
      <p:bldP spid="14" grpId="1"/>
      <p:bldP spid="14" grpId="2"/>
      <p:bldP spid="14" grpId="3"/>
      <p:bldP spid="15" grpId="0"/>
      <p:bldP spid="15" grpId="1"/>
      <p:bldP spid="15" grpId="2"/>
      <p:bldP spid="15" grpId="3"/>
      <p:bldP spid="16" grpId="0"/>
      <p:bldP spid="16" grpId="1"/>
      <p:bldP spid="16" grpId="2"/>
      <p:bldP spid="16" grpId="3"/>
      <p:bldP spid="17" grpId="0"/>
      <p:bldP spid="17" grpId="1"/>
      <p:bldP spid="17" grpId="2"/>
      <p:bldP spid="17" grpId="3"/>
      <p:bldP spid="18" grpId="0"/>
      <p:bldP spid="18" grpId="1"/>
      <p:bldP spid="18" grpId="2"/>
      <p:bldP spid="18" grpId="3"/>
      <p:bldP spid="19" grpId="0"/>
      <p:bldP spid="19" grpId="1"/>
      <p:bldP spid="20" grpId="0"/>
      <p:bldP spid="20" grpId="1"/>
      <p:bldP spid="21" grpId="0"/>
      <p:bldP spid="21" grpId="1"/>
      <p:bldP spid="23" grpId="0"/>
      <p:bldP spid="23" grpId="1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2438400"/>
            <a:ext cx="434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164160" y="4812382"/>
            <a:ext cx="4648200" cy="704850"/>
            <a:chOff x="381000" y="6000750"/>
            <a:chExt cx="4648200" cy="704850"/>
          </a:xfrm>
        </p:grpSpPr>
        <p:pic>
          <p:nvPicPr>
            <p:cNvPr id="8" name="Picture 8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52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9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4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8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50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9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32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8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0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9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92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3059832" y="1196752"/>
            <a:ext cx="4648200" cy="704850"/>
            <a:chOff x="381000" y="6000750"/>
            <a:chExt cx="4648200" cy="704850"/>
          </a:xfrm>
        </p:grpSpPr>
        <p:pic>
          <p:nvPicPr>
            <p:cNvPr id="15" name="Picture 8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52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9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4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8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50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9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32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8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0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9" descr="3_hoa_xoay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9200" y="6000750"/>
              <a:ext cx="685800" cy="704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259</Words>
  <Application>Microsoft Office PowerPoint</Application>
  <PresentationFormat>On-screen Show (4:3)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Linh phuong</dc:creator>
  <cp:lastModifiedBy>MyPC</cp:lastModifiedBy>
  <cp:revision>23</cp:revision>
  <dcterms:created xsi:type="dcterms:W3CDTF">2012-08-11T21:05:05Z</dcterms:created>
  <dcterms:modified xsi:type="dcterms:W3CDTF">2019-09-09T07:23:52Z</dcterms:modified>
</cp:coreProperties>
</file>