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257" r:id="rId4"/>
    <p:sldId id="330" r:id="rId5"/>
    <p:sldId id="334" r:id="rId6"/>
    <p:sldId id="351" r:id="rId7"/>
    <p:sldId id="352" r:id="rId8"/>
    <p:sldId id="353" r:id="rId9"/>
    <p:sldId id="355" r:id="rId10"/>
    <p:sldId id="354" r:id="rId11"/>
    <p:sldId id="357" r:id="rId12"/>
    <p:sldId id="356" r:id="rId13"/>
    <p:sldId id="309" r:id="rId14"/>
    <p:sldId id="344" r:id="rId15"/>
    <p:sldId id="345" r:id="rId16"/>
    <p:sldId id="346" r:id="rId17"/>
    <p:sldId id="347" r:id="rId18"/>
    <p:sldId id="348" r:id="rId19"/>
    <p:sldId id="350" r:id="rId20"/>
  </p:sldIdLst>
  <p:sldSz cx="9144000" cy="5715000" type="screen16x10"/>
  <p:notesSz cx="6858000" cy="9144000"/>
  <p:embeddedFontLst>
    <p:embeddedFont>
      <p:font typeface="Tahoma" pitchFamily="34" charset="0"/>
      <p:regular r:id="rId22"/>
      <p:bold r:id="rId23"/>
    </p:embeddedFont>
    <p:embeddedFont>
      <p:font typeface=".VnTifani Heavy" pitchFamily="34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  <p:embeddedFont>
      <p:font typeface=".VnAvant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gif"/><Relationship Id="rId12" Type="http://schemas.openxmlformats.org/officeDocument/2006/relationships/image" Target="../media/image2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5.gif"/><Relationship Id="rId1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4.gif"/><Relationship Id="rId17" Type="http://schemas.openxmlformats.org/officeDocument/2006/relationships/image" Target="../media/image37.gif"/><Relationship Id="rId2" Type="http://schemas.openxmlformats.org/officeDocument/2006/relationships/audio" Target="../media/audio3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3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1.gif"/><Relationship Id="rId19" Type="http://schemas.openxmlformats.org/officeDocument/2006/relationships/image" Target="../media/image39.png"/><Relationship Id="rId4" Type="http://schemas.openxmlformats.org/officeDocument/2006/relationships/audio" Target="../media/audio5.wav"/><Relationship Id="rId9" Type="http://schemas.openxmlformats.org/officeDocument/2006/relationships/image" Target="../media/image22.gif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5.gif"/><Relationship Id="rId18" Type="http://schemas.openxmlformats.org/officeDocument/2006/relationships/image" Target="../media/image41.pn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34.gif"/><Relationship Id="rId17" Type="http://schemas.openxmlformats.org/officeDocument/2006/relationships/image" Target="../media/image40.gif"/><Relationship Id="rId2" Type="http://schemas.openxmlformats.org/officeDocument/2006/relationships/audio" Target="../media/audio3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33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4.gif"/><Relationship Id="rId17" Type="http://schemas.openxmlformats.org/officeDocument/2006/relationships/image" Target="../media/image43.png"/><Relationship Id="rId2" Type="http://schemas.openxmlformats.org/officeDocument/2006/relationships/audio" Target="../media/audio3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3.gif"/><Relationship Id="rId5" Type="http://schemas.openxmlformats.org/officeDocument/2006/relationships/image" Target="../media/image38.jpeg"/><Relationship Id="rId15" Type="http://schemas.openxmlformats.org/officeDocument/2006/relationships/image" Target="../media/image25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openxmlformats.org/officeDocument/2006/relationships/image" Target="../media/image22.gif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092"/>
            <a:ext cx="9144000" cy="2851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1888" y="4034972"/>
            <a:ext cx="62002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799" y="301694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142" y="301694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112" y="300836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120" y="3641761"/>
            <a:ext cx="8850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 tiên có mấy chấm tròn? Dưới hình đầu tiên ghi số mấy?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 đọc số ở dưới hình thứ 2, hình thứ 3 và hình thứ 4</a:t>
            </a:r>
          </a:p>
          <a:p>
            <a:pPr algn="just"/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hãy cùng nhau thảo luận và vẽ số chấm tròn thích hợp.</a:t>
            </a:r>
            <a:endParaRPr lang="vi-VN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" y="878732"/>
            <a:ext cx="8944752" cy="22206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75428" y="1190203"/>
            <a:ext cx="769258" cy="904346"/>
            <a:chOff x="2975428" y="1190203"/>
            <a:chExt cx="769258" cy="904346"/>
          </a:xfrm>
        </p:grpSpPr>
        <p:sp>
          <p:nvSpPr>
            <p:cNvPr id="3" name="Rectangle 2"/>
            <p:cNvSpPr/>
            <p:nvPr/>
          </p:nvSpPr>
          <p:spPr>
            <a:xfrm>
              <a:off x="2975429" y="11902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3429" y="1230426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0229" y="14950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3428" y="1858415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5428" y="1883537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7372" y="1148336"/>
            <a:ext cx="791027" cy="904346"/>
            <a:chOff x="5457372" y="1148336"/>
            <a:chExt cx="791027" cy="904346"/>
          </a:xfrm>
        </p:grpSpPr>
        <p:grpSp>
          <p:nvGrpSpPr>
            <p:cNvPr id="17" name="Group 16"/>
            <p:cNvGrpSpPr/>
            <p:nvPr/>
          </p:nvGrpSpPr>
          <p:grpSpPr>
            <a:xfrm>
              <a:off x="5464628" y="1148336"/>
              <a:ext cx="783771" cy="904346"/>
              <a:chOff x="2975428" y="1190203"/>
              <a:chExt cx="783771" cy="9043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975429" y="1190203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483429" y="1230426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97939" y="1538545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97942" y="1858415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75428" y="1883537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457372" y="14950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24800" y="1256135"/>
            <a:ext cx="769258" cy="748011"/>
            <a:chOff x="2975428" y="1244940"/>
            <a:chExt cx="769258" cy="748011"/>
          </a:xfrm>
        </p:grpSpPr>
        <p:sp>
          <p:nvSpPr>
            <p:cNvPr id="25" name="Rectangle 24"/>
            <p:cNvSpPr/>
            <p:nvPr/>
          </p:nvSpPr>
          <p:spPr>
            <a:xfrm>
              <a:off x="2975429" y="1248259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83429" y="1244940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3428" y="1756817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75428" y="1781939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088" y="4765218"/>
            <a:ext cx="88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Đếm xem trên bếp của bạn nhỏ có mấy cái đĩa, mấy quả thanh long, mấy cái nồi, mấy cái cốc? Em hãy điền vào ô trống.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" y="564735"/>
            <a:ext cx="8294688" cy="41127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61029" y="41058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6648" y="30245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7620" y="19112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6648" y="7833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mấy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thìa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791060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801721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53" y="1103798"/>
            <a:ext cx="2447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kẹo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0" y="1127553"/>
            <a:ext cx="2931165" cy="16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chú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lợn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hồng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27" y="1219911"/>
            <a:ext cx="2556102" cy="16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72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4,5,6</a:t>
            </a:r>
            <a:endParaRPr lang="en-US" sz="8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74187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827" y="67535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31" y="1478789"/>
            <a:ext cx="4339162" cy="3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92" y="1687410"/>
            <a:ext cx="2564623" cy="22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900112"/>
            <a:ext cx="7858125" cy="1304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6475" y="2859314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475" y="2859314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vịt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1089705"/>
            <a:ext cx="82010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475" y="2859314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" y="1071562"/>
            <a:ext cx="80676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30" y="726511"/>
            <a:ext cx="878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4 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5 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6 chấm tròn trong bộ đồ dùng học tập và cùng </a:t>
            </a:r>
            <a:r>
              <a:rPr lang="vi-VN" sz="2800" dirty="0" smtClean="0">
                <a:solidFill>
                  <a:srgbClr val="006600"/>
                </a:solidFill>
              </a:rPr>
              <a:t>nhau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 smtClean="0">
                <a:solidFill>
                  <a:srgbClr val="006600"/>
                </a:solidFill>
              </a:rPr>
              <a:t>đếm</a:t>
            </a:r>
            <a:r>
              <a:rPr lang="vi-VN" sz="2800" dirty="0">
                <a:solidFill>
                  <a:srgbClr val="006600"/>
                </a:solidFill>
              </a:rPr>
              <a:t>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cô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8599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1975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8" y="1495424"/>
            <a:ext cx="785812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" y="3015566"/>
            <a:ext cx="820102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" y="4231556"/>
            <a:ext cx="8067675" cy="1190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826" y="731824"/>
            <a:ext cx="813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4, 5, 6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592</Words>
  <Application>Microsoft Office PowerPoint</Application>
  <PresentationFormat>On-screen Show (16:10)</PresentationFormat>
  <Paragraphs>106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Tahoma</vt:lpstr>
      <vt:lpstr>.VnTifani Heavy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205</cp:revision>
  <dcterms:created xsi:type="dcterms:W3CDTF">2020-02-10T09:35:50Z</dcterms:created>
  <dcterms:modified xsi:type="dcterms:W3CDTF">2020-08-17T04:55:38Z</dcterms:modified>
</cp:coreProperties>
</file>