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257" r:id="rId4"/>
    <p:sldId id="344" r:id="rId5"/>
    <p:sldId id="333" r:id="rId6"/>
    <p:sldId id="342" r:id="rId7"/>
    <p:sldId id="282" r:id="rId8"/>
    <p:sldId id="337" r:id="rId9"/>
    <p:sldId id="308" r:id="rId10"/>
  </p:sldIdLst>
  <p:sldSz cx="9144000" cy="5715000" type="screen16x1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  <p:boldItalic r:id="rId22"/>
    </p:embeddedFont>
    <p:embeddedFont>
      <p:font typeface=".VnTifani Heavy" pitchFamily="34" charset="0"/>
      <p:regular r:id="rId23"/>
    </p:embeddedFont>
    <p:embeddedFont>
      <p:font typeface="VNI-Thufap2" pitchFamily="2" charset="0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FF"/>
    <a:srgbClr val="FFFFCC"/>
    <a:srgbClr val="FFFF99"/>
    <a:srgbClr val="99FFCC"/>
    <a:srgbClr val="FF99CC"/>
    <a:srgbClr val="FF66FF"/>
    <a:srgbClr val="0066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ư­.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ư­.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 –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0" y="2435680"/>
            <a:ext cx="40290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30: u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ư­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0" y="1259568"/>
            <a:ext cx="2619375" cy="2266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92072" y="144869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tủ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317" y="2110723"/>
            <a:ext cx="50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t – u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tủ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tủ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304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tủ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66" y="3880842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­ 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ö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30: u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ư­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208314"/>
            <a:ext cx="4029075" cy="232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1449" y="2178673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ư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tờ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- ư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tư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tö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tö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4991" y="3063002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355" y="3440987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®u ®ñ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8398" y="3447200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thu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66" y="3397446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ñ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" y="1067451"/>
            <a:ext cx="2199929" cy="232102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98" y="1067451"/>
            <a:ext cx="2835688" cy="23154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7" y="1067451"/>
            <a:ext cx="2613677" cy="227193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119475" y="3440144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®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400" b="1" dirty="0" smtClean="0">
                <a:latin typeface=".VnAvant" pitchFamily="34" charset="0"/>
              </a:rPr>
              <a:t> ®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0278" y="3446357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c¸ </a:t>
            </a:r>
            <a:r>
              <a:rPr lang="en-US" sz="4400" b="1" dirty="0" err="1" smtClean="0">
                <a:latin typeface=".VnAvant" pitchFamily="34" charset="0"/>
              </a:rPr>
              <a:t>th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1146" y="339660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355" y="344098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có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8398" y="344720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l¸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th­ư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66" y="3397446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cö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 t¹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9" y="811090"/>
            <a:ext cx="2286000" cy="25241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95" y="811090"/>
            <a:ext cx="2043848" cy="242055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8" y="811091"/>
            <a:ext cx="2734167" cy="23549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111357" y="344117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ó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8396" y="3447384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l¸ </a:t>
            </a:r>
            <a:r>
              <a:rPr lang="en-US" sz="4800" b="1" dirty="0" err="1" smtClean="0">
                <a:latin typeface=".VnAvant" pitchFamily="34" charset="0"/>
              </a:rPr>
              <a:t>th­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9264" y="339763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ö</a:t>
            </a:r>
            <a:r>
              <a:rPr lang="en-US" sz="4800" b="1" dirty="0" smtClean="0">
                <a:latin typeface=".VnAvant" pitchFamily="34" charset="0"/>
              </a:rPr>
              <a:t> t¹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xï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39" y="577727"/>
            <a:ext cx="82202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.VnAvant" pitchFamily="34" charset="0"/>
              </a:rPr>
              <a:t>Chã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xï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lï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lï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ngâ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Lò</a:t>
            </a:r>
            <a:r>
              <a:rPr lang="en-US" sz="2600" dirty="0" smtClean="0">
                <a:latin typeface=".VnAvant" pitchFamily="34" charset="0"/>
              </a:rPr>
              <a:t> gµ </a:t>
            </a:r>
            <a:r>
              <a:rPr lang="en-US" sz="2600" dirty="0" err="1" smtClean="0">
                <a:latin typeface=".VnAvant" pitchFamily="34" charset="0"/>
              </a:rPr>
              <a:t>ngì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smtClean="0">
                <a:latin typeface=".VnAvant" pitchFamily="34" charset="0"/>
              </a:rPr>
              <a:t>lµ </a:t>
            </a:r>
            <a:r>
              <a:rPr lang="en-US" sz="2600" dirty="0" err="1" smtClean="0">
                <a:latin typeface=".VnAvant" pitchFamily="34" charset="0"/>
              </a:rPr>
              <a:t>s</a:t>
            </a:r>
            <a:r>
              <a:rPr lang="en-US" sz="2600" smtClean="0">
                <a:latin typeface=".VnAvant" pitchFamily="34" charset="0"/>
              </a:rPr>
              <a:t>­ư </a:t>
            </a:r>
            <a:r>
              <a:rPr lang="en-US" sz="2600" dirty="0" err="1" smtClean="0">
                <a:latin typeface=".VnAvant" pitchFamily="34" charset="0"/>
              </a:rPr>
              <a:t>tö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¸, </a:t>
            </a:r>
            <a:r>
              <a:rPr lang="en-US" sz="2600" dirty="0" err="1" smtClean="0">
                <a:latin typeface=".VnAvant" pitchFamily="34" charset="0"/>
              </a:rPr>
              <a:t>Sư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tö</a:t>
            </a:r>
            <a:r>
              <a:rPr lang="en-US" sz="2600" dirty="0" smtClean="0">
                <a:latin typeface=".VnAvant" pitchFamily="34" charset="0"/>
              </a:rPr>
              <a:t> ®i qua. </a:t>
            </a:r>
            <a:r>
              <a:rPr lang="en-US" sz="2600" dirty="0" err="1" smtClean="0">
                <a:latin typeface=".VnAvant" pitchFamily="34" charset="0"/>
              </a:rPr>
              <a:t>Nã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xï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 smtClean="0">
                <a:latin typeface=".VnAvant" pitchFamily="34" charset="0"/>
              </a:rPr>
              <a:t>- </a:t>
            </a:r>
            <a:r>
              <a:rPr lang="en-US" sz="2600" dirty="0" err="1" smtClean="0">
                <a:latin typeface=".VnAvant" pitchFamily="34" charset="0"/>
              </a:rPr>
              <a:t>Mi</a:t>
            </a:r>
            <a:r>
              <a:rPr lang="en-US" sz="2600" dirty="0">
                <a:latin typeface=".VnAvant" pitchFamily="34" charset="0"/>
              </a:rPr>
              <a:t> mµ lµ </a:t>
            </a:r>
            <a:r>
              <a:rPr lang="en-US" sz="2600" dirty="0" err="1">
                <a:latin typeface=".VnAvant" pitchFamily="34" charset="0"/>
              </a:rPr>
              <a:t>Sư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tö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smtClean="0">
                <a:latin typeface=".VnAvant" pitchFamily="34" charset="0"/>
              </a:rPr>
              <a:t>µ?</a:t>
            </a:r>
          </a:p>
          <a:p>
            <a:pPr algn="just"/>
            <a:r>
              <a:rPr lang="en-US" sz="2600" dirty="0" err="1" smtClean="0">
                <a:latin typeface=".VnAvant" pitchFamily="34" charset="0"/>
              </a:rPr>
              <a:t>Chã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xï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¸.</a:t>
            </a:r>
          </a:p>
          <a:p>
            <a:pPr algn="just"/>
            <a:r>
              <a:rPr lang="en-US" sz="2600" dirty="0" smtClean="0">
                <a:latin typeface=".VnAvant" pitchFamily="34" charset="0"/>
              </a:rPr>
              <a:t>- D¹….</a:t>
            </a:r>
            <a:r>
              <a:rPr lang="en-US" sz="2600" dirty="0" err="1" smtClean="0">
                <a:latin typeface=".VnAvant" pitchFamily="34" charset="0"/>
              </a:rPr>
              <a:t>chØ</a:t>
            </a:r>
            <a:r>
              <a:rPr lang="en-US" sz="2600" dirty="0" smtClean="0">
                <a:latin typeface=".VnAvant" pitchFamily="34" charset="0"/>
              </a:rPr>
              <a:t> lµ </a:t>
            </a:r>
            <a:r>
              <a:rPr lang="en-US" sz="2600" dirty="0" err="1" smtClean="0">
                <a:latin typeface=".VnAvant" pitchFamily="34" charset="0"/>
              </a:rPr>
              <a:t>chã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xï</a:t>
            </a:r>
            <a:r>
              <a:rPr lang="en-US" sz="2600" dirty="0" smtClean="0">
                <a:latin typeface=".VnAvant" pitchFamily="34" charset="0"/>
              </a:rPr>
              <a:t> ¹.</a:t>
            </a:r>
            <a:endParaRPr lang="en-US" sz="2600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9" y="2829797"/>
            <a:ext cx="5021942" cy="275457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403</Words>
  <Application>Microsoft Office PowerPoint</Application>
  <PresentationFormat>On-screen Show (16:10)</PresentationFormat>
  <Paragraphs>80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Tahoma</vt:lpstr>
      <vt:lpstr>Calibri</vt:lpstr>
      <vt:lpstr>宋体</vt:lpstr>
      <vt:lpstr>.VnAvant</vt:lpstr>
      <vt:lpstr>.VnTifani Heavy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218</cp:revision>
  <dcterms:created xsi:type="dcterms:W3CDTF">2020-02-10T09:35:50Z</dcterms:created>
  <dcterms:modified xsi:type="dcterms:W3CDTF">2020-10-04T11:59:39Z</dcterms:modified>
</cp:coreProperties>
</file>