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80" r:id="rId2"/>
    <p:sldId id="341" r:id="rId3"/>
    <p:sldId id="340" r:id="rId4"/>
    <p:sldId id="256" r:id="rId5"/>
    <p:sldId id="342" r:id="rId6"/>
    <p:sldId id="257" r:id="rId7"/>
    <p:sldId id="339" r:id="rId8"/>
    <p:sldId id="333" r:id="rId9"/>
    <p:sldId id="343" r:id="rId10"/>
    <p:sldId id="282" r:id="rId11"/>
    <p:sldId id="337" r:id="rId12"/>
    <p:sldId id="308" r:id="rId1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NI-Thufap2"/>
      <p:regular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VNI-Avo" pitchFamily="2" charset="0"/>
      <p:regular r:id="rId23"/>
      <p:bold r:id="rId24"/>
      <p:italic r:id="rId25"/>
      <p:boldItalic r:id="rId26"/>
    </p:embeddedFont>
    <p:embeddedFont>
      <p:font typeface=".VnArial" panose="020B7200000000000000" pitchFamily="34" charset="0"/>
      <p:regular r:id="rId27"/>
      <p:italic r:id="rId28"/>
      <p:boldItalic r:id="rId29"/>
    </p:embeddedFont>
    <p:embeddedFont>
      <p:font typeface=".VnTifani Heavy" panose="020B7200000000000000"/>
      <p:regular r:id="rId30"/>
    </p:embeddedFont>
    <p:embeddedFont>
      <p:font typeface=".VnAvant" panose="020B720000000000000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CC"/>
    <a:srgbClr val="FF99CC"/>
    <a:srgbClr val="FFFF99"/>
    <a:srgbClr val="FF66FF"/>
    <a:srgbClr val="0066CC"/>
    <a:srgbClr val="FFCCFF"/>
    <a:srgbClr val="00CCFF"/>
    <a:srgbClr val="0000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644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69F3C391-D4D2-4592-B3D5-78E7BA48E2A8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9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s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x.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0" y="0"/>
            <a:ext cx="684561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38201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sÎ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qu¹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667656" y="5950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95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166243" y="855506"/>
            <a:ext cx="37483" cy="39687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28426" y="881945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B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33764" y="844463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A</a:t>
            </a:r>
            <a:endParaRPr lang="en-US" altLang="en-US" sz="1500" b="1">
              <a:solidFill>
                <a:srgbClr val="FF0000"/>
              </a:solidFill>
              <a:latin typeface="VNI-ThienHoang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57079" y="1457414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ña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28426" y="15103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reãø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20699" y="1956816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coû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53782" y="2015244"/>
            <a:ext cx="2182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queá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66837" y="251244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caù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quaû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29528" y="2491494"/>
            <a:ext cx="24324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gaø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ri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532" y="3142667"/>
            <a:ext cx="42075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Queá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baø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ôû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queâ</a:t>
            </a:r>
            <a:r>
              <a:rPr lang="en-US" altLang="en-US" sz="2667" b="1" dirty="0">
                <a:latin typeface="VNI-Avo" pitchFamily="2" charset="0"/>
              </a:rPr>
              <a:t>.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59619" y="3048983"/>
            <a:ext cx="3718718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khi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laø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coâ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gaø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ri</a:t>
            </a:r>
            <a:r>
              <a:rPr lang="en-US" altLang="en-US" sz="2667" b="1" dirty="0">
                <a:latin typeface="VNI-Avo" pitchFamily="2" charset="0"/>
              </a:rPr>
              <a:t>.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78356" y="254345"/>
            <a:ext cx="4138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Thieân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chöõ</a:t>
            </a:r>
            <a:endParaRPr lang="en-US" alt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81130" y="1482392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raù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55774" y="19810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quaï</a:t>
            </a:r>
            <a:endParaRPr lang="en-US" altLang="en-US" sz="2333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2" grpId="0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25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 -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1" y="2379435"/>
            <a:ext cx="3232150" cy="23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9103" y="1031908"/>
            <a:ext cx="5944398" cy="1825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749" y="1309915"/>
            <a:ext cx="133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33805" y="1271443"/>
            <a:ext cx="13354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9103" y="3350077"/>
            <a:ext cx="5944398" cy="1825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67577" y="3577985"/>
            <a:ext cx="133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31460" y="3481564"/>
            <a:ext cx="13354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3" t="40101" r="33638" b="34209"/>
          <a:stretch/>
        </p:blipFill>
        <p:spPr>
          <a:xfrm>
            <a:off x="6257766" y="3643596"/>
            <a:ext cx="1034839" cy="1172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5" t="39324" r="52274" b="34208"/>
          <a:stretch/>
        </p:blipFill>
        <p:spPr>
          <a:xfrm>
            <a:off x="6257766" y="1425707"/>
            <a:ext cx="918248" cy="12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6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998" y="446546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Î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27" y="890926"/>
            <a:ext cx="4755785" cy="3396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449522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e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ca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33" y="744183"/>
            <a:ext cx="5129511" cy="3751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9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58782" y="3003542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sæ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3237" y="2979833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x«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2223" y="2980398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si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082117"/>
            <a:ext cx="2224314" cy="178989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32" y="1082117"/>
            <a:ext cx="1726324" cy="178989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2117"/>
            <a:ext cx="2018161" cy="178989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45" y="1078350"/>
            <a:ext cx="2167185" cy="179366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6911934" y="2956688"/>
            <a:ext cx="1991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xÎ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gç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58783" y="3010822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æ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3236" y="2987113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2222" y="2987678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i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1933" y="2963968"/>
            <a:ext cx="1991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Î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gç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232</Words>
  <Application>Microsoft Office PowerPoint</Application>
  <PresentationFormat>On-screen Show (16:10)</PresentationFormat>
  <Paragraphs>76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VNI-Thufap2</vt:lpstr>
      <vt:lpstr>Tahoma</vt:lpstr>
      <vt:lpstr>宋体</vt:lpstr>
      <vt:lpstr>VNI-ThienHoang</vt:lpstr>
      <vt:lpstr>Times New Roman</vt:lpstr>
      <vt:lpstr>VNI-Avo</vt:lpstr>
      <vt:lpstr>Arial</vt:lpstr>
      <vt:lpstr>.VnArial</vt:lpstr>
      <vt:lpstr>.VnTifani Heavy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206</cp:revision>
  <dcterms:created xsi:type="dcterms:W3CDTF">2020-02-10T09:35:50Z</dcterms:created>
  <dcterms:modified xsi:type="dcterms:W3CDTF">2020-10-04T15:42:21Z</dcterms:modified>
</cp:coreProperties>
</file>