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media/audio9.wav" ContentType="audio/wav"/>
  <Override PartName="/ppt/media/audio10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70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A0882-185A-44E5-BAFE-A943E156A93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AA77B-7990-4F08-865E-B94EA5CA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4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9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2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951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3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1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2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8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CCE19-276F-433F-B101-A1E720BFBD60}" type="datetimeFigureOut">
              <a:rPr lang="en-US" smtClean="0"/>
              <a:t>04/10/2020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CBB4-3210-4332-B16E-E07090647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6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2.gif"/><Relationship Id="rId18" Type="http://schemas.openxmlformats.org/officeDocument/2006/relationships/image" Target="../media/image47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tags" Target="../tags/tag2.xml"/><Relationship Id="rId16" Type="http://schemas.openxmlformats.org/officeDocument/2006/relationships/image" Target="../media/image45.gif"/><Relationship Id="rId20" Type="http://schemas.openxmlformats.org/officeDocument/2006/relationships/image" Target="../media/image49.png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44.gif"/><Relationship Id="rId10" Type="http://schemas.openxmlformats.org/officeDocument/2006/relationships/audio" Target="../media/audio8.wav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5.wav"/><Relationship Id="rId18" Type="http://schemas.openxmlformats.org/officeDocument/2006/relationships/image" Target="../media/image41.gif"/><Relationship Id="rId26" Type="http://schemas.openxmlformats.org/officeDocument/2006/relationships/image" Target="../media/image54.gif"/><Relationship Id="rId3" Type="http://schemas.openxmlformats.org/officeDocument/2006/relationships/tags" Target="../tags/tag5.xml"/><Relationship Id="rId21" Type="http://schemas.openxmlformats.org/officeDocument/2006/relationships/image" Target="../media/image44.gif"/><Relationship Id="rId7" Type="http://schemas.openxmlformats.org/officeDocument/2006/relationships/tags" Target="../tags/tag9.xml"/><Relationship Id="rId12" Type="http://schemas.openxmlformats.org/officeDocument/2006/relationships/audio" Target="../media/audio4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3.gif"/><Relationship Id="rId2" Type="http://schemas.openxmlformats.org/officeDocument/2006/relationships/tags" Target="../tags/tag4.xml"/><Relationship Id="rId16" Type="http://schemas.openxmlformats.org/officeDocument/2006/relationships/audio" Target="../media/audio10.wav"/><Relationship Id="rId20" Type="http://schemas.openxmlformats.org/officeDocument/2006/relationships/image" Target="../media/image43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9.wav"/><Relationship Id="rId24" Type="http://schemas.openxmlformats.org/officeDocument/2006/relationships/image" Target="../media/image47.gif"/><Relationship Id="rId5" Type="http://schemas.openxmlformats.org/officeDocument/2006/relationships/tags" Target="../tags/tag7.xml"/><Relationship Id="rId15" Type="http://schemas.openxmlformats.org/officeDocument/2006/relationships/audio" Target="../media/audio8.wav"/><Relationship Id="rId23" Type="http://schemas.openxmlformats.org/officeDocument/2006/relationships/image" Target="../media/image46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42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6.wav"/><Relationship Id="rId22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80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2179675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4138855"/>
            <a:ext cx="2656386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80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0"/>
            <a:ext cx="9448800" cy="708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8382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6289675"/>
            <a:ext cx="9448800" cy="69532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42860"/>
            <a:ext cx="9448800" cy="8810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250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51054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914400"/>
            <a:ext cx="2865438" cy="567690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1" y="2880121"/>
            <a:ext cx="1908401" cy="231695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7" y="1107753"/>
            <a:ext cx="1635773" cy="19307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4" y="279151"/>
            <a:ext cx="1840245" cy="241349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6019800"/>
            <a:ext cx="6838950" cy="8382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7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838200"/>
            <a:ext cx="381000" cy="3048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895475"/>
            <a:ext cx="482600" cy="482600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314326"/>
            <a:ext cx="477100" cy="57924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453580"/>
            <a:ext cx="477100" cy="57924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6" y="3195091"/>
            <a:ext cx="1772087" cy="222041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3124200"/>
            <a:ext cx="609600" cy="6096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93169" y="3189204"/>
            <a:ext cx="1772087" cy="222041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5657" y="1111353"/>
            <a:ext cx="1635773" cy="1942866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8" y="277529"/>
            <a:ext cx="1840245" cy="241349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" action="ppaction://noaction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38284" y="2879342"/>
            <a:ext cx="1908401" cy="231695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19801"/>
            <a:ext cx="91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87327"/>
            <a:ext cx="12557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339725"/>
            <a:ext cx="14351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7" y="-117474"/>
            <a:ext cx="17938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600202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1127125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371600"/>
            <a:ext cx="121920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0020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524000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52400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9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439795" y="2708597"/>
            <a:ext cx="2232219" cy="893441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C¸ </a:t>
            </a:r>
            <a:r>
              <a:rPr lang="en-US" sz="2800" b="1" dirty="0" err="1">
                <a:latin typeface=".VnAvant" pitchFamily="34" charset="0"/>
              </a:rPr>
              <a:t>qu</a:t>
            </a:r>
            <a:r>
              <a:rPr lang="en-US" sz="2800" b="1" dirty="0">
                <a:latin typeface=".VnAvant" pitchFamily="34" charset="0"/>
              </a:rPr>
              <a:t>¶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453076" y="2708597"/>
            <a:ext cx="2232219" cy="893441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C¸ r«</a:t>
            </a: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0" y="2992438"/>
            <a:ext cx="11906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5" y="2992438"/>
            <a:ext cx="12207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3657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66800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667687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0667999"/>
            <a:ext cx="4224338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6" y="2084372"/>
            <a:ext cx="1146175" cy="1081349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2396723"/>
            <a:ext cx="2286000" cy="193798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734067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2289566"/>
            <a:ext cx="762000" cy="2344484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2289566"/>
            <a:ext cx="762000" cy="2344484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2289566"/>
            <a:ext cx="762000" cy="234448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2289566"/>
            <a:ext cx="762000" cy="2344484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2289566"/>
            <a:ext cx="762000" cy="2344484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2289566"/>
            <a:ext cx="762000" cy="2344484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2289566"/>
            <a:ext cx="762000" cy="2344484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2289566"/>
            <a:ext cx="762000" cy="2344484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2289566"/>
            <a:ext cx="762000" cy="2344484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2289566"/>
            <a:ext cx="762000" cy="2344484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9" y="4482477"/>
            <a:ext cx="2514845" cy="2149619"/>
          </a:xfrm>
          <a:prstGeom prst="rect">
            <a:avLst/>
          </a:prstGeom>
        </p:spPr>
      </p:pic>
      <p:sp>
        <p:nvSpPr>
          <p:cNvPr id="65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0876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1030288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600202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371600"/>
            <a:ext cx="121920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0020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524000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52400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9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82824" y="3849687"/>
            <a:ext cx="2869975" cy="880615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C. c¸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387017"/>
            <a:ext cx="2895600" cy="91315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khÕ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3849688"/>
            <a:ext cx="2895600" cy="880615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ræ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m¬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1" y="2408213"/>
            <a:ext cx="2869975" cy="878722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ª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35291"/>
            <a:ext cx="12144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1905000" y="1127125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r?</a:t>
            </a:r>
          </a:p>
        </p:txBody>
      </p:sp>
    </p:spTree>
    <p:extLst>
      <p:ext uri="{BB962C8B-B14F-4D97-AF65-F5344CB8AC3E}">
        <p14:creationId xmlns:p14="http://schemas.microsoft.com/office/powerpoint/2010/main" val="196552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8617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4" y="627019"/>
            <a:ext cx="7082971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24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731226"/>
            <a:ext cx="2905805" cy="30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66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1" y="571500"/>
            <a:ext cx="9141569" cy="5715000"/>
            <a:chOff x="2430" y="825500"/>
            <a:chExt cx="9141569" cy="4889500"/>
          </a:xfrm>
        </p:grpSpPr>
        <p:pic>
          <p:nvPicPr>
            <p:cNvPr id="6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825500"/>
              <a:ext cx="9141569" cy="488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 txBox="1">
              <a:spLocks noChangeArrowheads="1"/>
            </p:cNvSpPr>
            <p:nvPr/>
          </p:nvSpPr>
          <p:spPr>
            <a:xfrm>
              <a:off x="130629" y="1014184"/>
              <a:ext cx="8868228" cy="4559302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_ Karaoke HD _ Lop Chung Ta Doan Ket _ Am Nhac Lop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667657" y="1166585"/>
            <a:ext cx="8069943" cy="45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9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58056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5431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VNI-Avo" pitchFamily="2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</a:rPr>
              <a:t>Taäp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</a:rPr>
              <a:t>ñoïc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15431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Quaø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56" y="972188"/>
            <a:ext cx="9085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.VnAvant" pitchFamily="34" charset="0"/>
              </a:rPr>
              <a:t>QuÕ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bµ ë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ª. </a:t>
            </a:r>
            <a:r>
              <a:rPr lang="en-US" sz="2600" dirty="0" err="1">
                <a:latin typeface=".VnAvant" pitchFamily="34" charset="0"/>
              </a:rPr>
              <a:t>Khi</a:t>
            </a:r>
            <a:r>
              <a:rPr lang="en-US" sz="2600" dirty="0">
                <a:latin typeface=".VnAvant" pitchFamily="34" charset="0"/>
              </a:rPr>
              <a:t> bµ </a:t>
            </a:r>
            <a:r>
              <a:rPr lang="en-US" sz="2600" dirty="0" err="1">
                <a:latin typeface=".VnAvant" pitchFamily="34" charset="0"/>
              </a:rPr>
              <a:t>ra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phè</a:t>
            </a:r>
            <a:r>
              <a:rPr lang="en-US" sz="2600" dirty="0">
                <a:latin typeface=".VnAvant" pitchFamily="34" charset="0"/>
              </a:rPr>
              <a:t>, c¶ </a:t>
            </a:r>
            <a:r>
              <a:rPr lang="en-US" sz="2600" dirty="0" err="1">
                <a:latin typeface=".VnAvant" pitchFamily="34" charset="0"/>
              </a:rPr>
              <a:t>nh</a:t>
            </a:r>
            <a:r>
              <a:rPr lang="en-US" sz="2600" dirty="0">
                <a:latin typeface=".VnAvant" pitchFamily="34" charset="0"/>
              </a:rPr>
              <a:t>µ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µ.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µ lµ </a:t>
            </a:r>
            <a:r>
              <a:rPr lang="en-US" sz="2600" dirty="0" err="1">
                <a:latin typeface=".VnAvant" pitchFamily="34" charset="0"/>
              </a:rPr>
              <a:t>ræ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khÕ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ræ</a:t>
            </a:r>
            <a:r>
              <a:rPr lang="en-US" sz="2600" dirty="0">
                <a:latin typeface=".VnAvant" pitchFamily="34" charset="0"/>
              </a:rPr>
              <a:t> m¬, c¸ r«, c¸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¶.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khi</a:t>
            </a:r>
            <a:r>
              <a:rPr lang="en-US" sz="2600" dirty="0">
                <a:latin typeface=".VnAvant" pitchFamily="34" charset="0"/>
              </a:rPr>
              <a:t> lµ c« gµ </a:t>
            </a:r>
            <a:r>
              <a:rPr lang="en-US" sz="2600" dirty="0" err="1">
                <a:latin typeface=".VnAvant" pitchFamily="34" charset="0"/>
              </a:rPr>
              <a:t>ri</a:t>
            </a:r>
            <a:r>
              <a:rPr lang="en-US" sz="2600" dirty="0">
                <a:latin typeface=".VnAvant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6" y="2831503"/>
            <a:ext cx="4125459" cy="35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70309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66520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ngöõ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1097276"/>
            <a:ext cx="2278743" cy="888276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µ </a:t>
            </a:r>
            <a:r>
              <a:rPr lang="en-US" sz="2400" b="1" dirty="0" err="1">
                <a:solidFill>
                  <a:schemeClr val="bg1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4" name="Oval 13"/>
          <p:cNvSpPr/>
          <p:nvPr/>
        </p:nvSpPr>
        <p:spPr>
          <a:xfrm>
            <a:off x="3501575" y="1097277"/>
            <a:ext cx="2324085" cy="975361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itchFamily="34" charset="0"/>
              </a:rPr>
              <a:t>QuÕ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6" y="1062442"/>
            <a:ext cx="2126341" cy="975361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itchFamily="34" charset="0"/>
              </a:rPr>
              <a:t>ræ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khÕ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3104594"/>
            <a:ext cx="2278744" cy="1040686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.VnAvant" pitchFamily="34" charset="0"/>
              </a:rPr>
              <a:t>ræ</a:t>
            </a:r>
            <a:r>
              <a:rPr lang="en-US" sz="2400" b="1" dirty="0">
                <a:latin typeface=".VnAvant" pitchFamily="34" charset="0"/>
              </a:rPr>
              <a:t> m¬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3172090"/>
            <a:ext cx="2492828" cy="975361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c¸ r«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6" y="3021866"/>
            <a:ext cx="2329541" cy="975361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itchFamily="34" charset="0"/>
              </a:rPr>
              <a:t>c¸ </a:t>
            </a:r>
            <a:r>
              <a:rPr lang="en-US" sz="2400" b="1" dirty="0" err="1">
                <a:latin typeface=".VnAvant" pitchFamily="34" charset="0"/>
              </a:rPr>
              <a:t>qu</a:t>
            </a:r>
            <a:r>
              <a:rPr lang="en-US" sz="2400" b="1" dirty="0">
                <a:latin typeface=".VnAvant" pitchFamily="34" charset="0"/>
              </a:rPr>
              <a:t>¶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699001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423584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1259419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5598584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423584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423584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593168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9959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11017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8901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9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49715" y="102068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QuÕ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g×?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52" y="967423"/>
            <a:ext cx="2066925" cy="210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06" y="967423"/>
            <a:ext cx="1724025" cy="1668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3630613"/>
            <a:ext cx="2419350" cy="26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69" y="3070544"/>
            <a:ext cx="2847975" cy="3211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30" y="3788997"/>
            <a:ext cx="2057400" cy="2137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13859" y="2871493"/>
            <a:ext cx="148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KhÕ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90361" y="2636203"/>
            <a:ext cx="148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M¬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3" y="5968441"/>
            <a:ext cx="148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r«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6199" y="6024610"/>
            <a:ext cx="148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Gµ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ri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427" y="5916823"/>
            <a:ext cx="148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¶</a:t>
            </a:r>
          </a:p>
        </p:txBody>
      </p:sp>
    </p:spTree>
    <p:extLst>
      <p:ext uri="{BB962C8B-B14F-4D97-AF65-F5344CB8AC3E}">
        <p14:creationId xmlns:p14="http://schemas.microsoft.com/office/powerpoint/2010/main" val="35501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5431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99600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" y="1486279"/>
            <a:ext cx="7900988" cy="19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6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366011"/>
            <a:ext cx="6353175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354</Words>
  <Application>Microsoft Office PowerPoint</Application>
  <PresentationFormat>On-screen Show (4:3)</PresentationFormat>
  <Paragraphs>55</Paragraphs>
  <Slides>15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.VnArial</vt:lpstr>
      <vt:lpstr>.VnAvant</vt:lpstr>
      <vt:lpstr>.VnTifani HeavyH</vt:lpstr>
      <vt:lpstr>Arial</vt:lpstr>
      <vt:lpstr>Arial Black</vt:lpstr>
      <vt:lpstr>Calibri</vt:lpstr>
      <vt:lpstr>Comic Sans MS</vt:lpstr>
      <vt:lpstr>Tahoma</vt:lpstr>
      <vt:lpstr>Times New Roman</vt:lpstr>
      <vt:lpstr>VNI-Avo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2020-10-04T11:20:48Z</dcterms:created>
  <dcterms:modified xsi:type="dcterms:W3CDTF">2020-10-04T15:34:11Z</dcterms:modified>
</cp:coreProperties>
</file>