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339" r:id="rId3"/>
    <p:sldId id="341" r:id="rId4"/>
    <p:sldId id="256" r:id="rId5"/>
    <p:sldId id="343" r:id="rId6"/>
    <p:sldId id="257" r:id="rId7"/>
    <p:sldId id="338" r:id="rId8"/>
    <p:sldId id="333" r:id="rId9"/>
    <p:sldId id="335" r:id="rId10"/>
    <p:sldId id="344" r:id="rId11"/>
    <p:sldId id="345" r:id="rId12"/>
    <p:sldId id="282" r:id="rId13"/>
    <p:sldId id="337" r:id="rId14"/>
    <p:sldId id="308" r:id="rId15"/>
  </p:sldIdLst>
  <p:sldSz cx="9144000" cy="5715000" type="screen16x10"/>
  <p:notesSz cx="6858000" cy="9144000"/>
  <p:embeddedFontLst>
    <p:embeddedFont>
      <p:font typeface=".VnTifani Heavy" panose="020B7200000000000000"/>
      <p:regular r:id="rId17"/>
    </p:embeddedFont>
    <p:embeddedFont>
      <p:font typeface="VNI-Thufap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Arial" panose="020B7200000000000000" pitchFamily="34" charset="0"/>
      <p:regular r:id="rId23"/>
      <p:italic r:id="rId24"/>
      <p:boldItalic r:id="rId25"/>
    </p:embeddedFont>
    <p:embeddedFont>
      <p:font typeface="VNI-Avo" pitchFamily="2" charset="0"/>
      <p:regular r:id="rId26"/>
      <p:bold r:id="rId27"/>
      <p:italic r:id="rId28"/>
      <p:boldItalic r:id="rId29"/>
    </p:embeddedFont>
    <p:embeddedFont>
      <p:font typeface=".VnAvant" panose="020B720000000000000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宋体" panose="02010600030101010101" pitchFamily="2" charset="-122"/>
      <p:regular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FFCC"/>
    <a:srgbClr val="FF99CC"/>
    <a:srgbClr val="FFFF99"/>
    <a:srgbClr val="FF66FF"/>
    <a:srgbClr val="0066CC"/>
    <a:srgbClr val="FFCCFF"/>
    <a:srgbClr val="00CCFF"/>
    <a:srgbClr val="0000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648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69F3C391-D4D2-4592-B3D5-78E7BA48E2A8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4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ph.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52025" y="809187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58791" y="327686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pa 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noâ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9001" y="2286000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phôûû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72000" y="825500"/>
            <a:ext cx="3556000" cy="1187352"/>
            <a:chOff x="995149" y="228600"/>
            <a:chExt cx="2357651" cy="1066800"/>
          </a:xfrm>
        </p:grpSpPr>
        <p:sp>
          <p:nvSpPr>
            <p:cNvPr id="49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95066" y="292087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phaø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608976" y="2302312"/>
            <a:ext cx="3556000" cy="1187352"/>
            <a:chOff x="995149" y="228600"/>
            <a:chExt cx="2357651" cy="1066800"/>
          </a:xfrm>
        </p:grpSpPr>
        <p:sp>
          <p:nvSpPr>
            <p:cNvPr id="52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812652" y="381967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phi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94000" y="3904855"/>
            <a:ext cx="3556000" cy="1187352"/>
            <a:chOff x="995149" y="228600"/>
            <a:chExt cx="2357651" cy="1066800"/>
          </a:xfrm>
        </p:grpSpPr>
        <p:sp>
          <p:nvSpPr>
            <p:cNvPr id="5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98040" y="374861"/>
              <a:ext cx="1800973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caø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pheâ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694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7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199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d×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6" y="2641600"/>
            <a:ext cx="5409817" cy="287807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26030" y="810156"/>
            <a:ext cx="84080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d× </a:t>
            </a:r>
            <a:r>
              <a:rPr lang="en-US" sz="2600" dirty="0" err="1">
                <a:latin typeface=".VnAvant" pitchFamily="34" charset="0"/>
              </a:rPr>
              <a:t>Nga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C¶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Bi ®i </a:t>
            </a:r>
            <a:r>
              <a:rPr lang="en-US" sz="2600" dirty="0" err="1">
                <a:latin typeface=".VnAvant" pitchFamily="34" charset="0"/>
              </a:rPr>
              <a:t>phè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ghÐ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d×, </a:t>
            </a:r>
            <a:r>
              <a:rPr lang="en-US" sz="2600" dirty="0" err="1">
                <a:latin typeface=".VnAvant" pitchFamily="34" charset="0"/>
              </a:rPr>
              <a:t>nghe</a:t>
            </a:r>
            <a:r>
              <a:rPr lang="en-US" sz="2600" dirty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Dµ </a:t>
            </a:r>
            <a:r>
              <a:rPr lang="en-US" sz="2600" dirty="0" err="1">
                <a:latin typeface=".VnAvant" pitchFamily="34" charset="0"/>
              </a:rPr>
              <a:t>Nga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pha</a:t>
            </a:r>
            <a:r>
              <a:rPr lang="en-US" sz="2600" dirty="0">
                <a:latin typeface=".VnAvant" pitchFamily="34" charset="0"/>
              </a:rPr>
              <a:t> cµ </a:t>
            </a:r>
            <a:r>
              <a:rPr lang="en-US" sz="2600" dirty="0" err="1">
                <a:latin typeface=".VnAvant" pitchFamily="34" charset="0"/>
              </a:rPr>
              <a:t>ph</a:t>
            </a:r>
            <a:r>
              <a:rPr lang="en-US" sz="2600" dirty="0">
                <a:latin typeface=".VnAvant" pitchFamily="34" charset="0"/>
              </a:rPr>
              <a:t>ª. </a:t>
            </a:r>
            <a:r>
              <a:rPr lang="en-US" sz="2600" dirty="0" err="1">
                <a:latin typeface=".VnAvant" pitchFamily="34" charset="0"/>
              </a:rPr>
              <a:t>Bè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mÑ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cµ </a:t>
            </a:r>
            <a:r>
              <a:rPr lang="en-US" sz="2600" dirty="0" err="1">
                <a:latin typeface=".VnAvant" pitchFamily="34" charset="0"/>
              </a:rPr>
              <a:t>ph</a:t>
            </a:r>
            <a:r>
              <a:rPr lang="en-US" sz="2600" dirty="0">
                <a:latin typeface=".VnAvant" pitchFamily="34" charset="0"/>
              </a:rPr>
              <a:t>ª. Bi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phë</a:t>
            </a:r>
            <a:r>
              <a:rPr lang="en-US" sz="2600" dirty="0">
                <a:latin typeface=".VnAvant" pitchFamily="34" charset="0"/>
              </a:rPr>
              <a:t>. BÐ Li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na.</a:t>
            </a:r>
            <a:endParaRPr lang="en-US" sz="2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0" y="0"/>
            <a:ext cx="9141569" cy="5715000"/>
            <a:chOff x="2430" y="825500"/>
            <a:chExt cx="9141569" cy="48895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825500"/>
              <a:ext cx="9141569" cy="488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1014184"/>
              <a:ext cx="8868228" cy="4559302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_ Karaoke HD _ Lop Chung Ta Doan Ket _ Am Nhac Lop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667656" y="595085"/>
            <a:ext cx="8069943" cy="45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166243" y="855506"/>
            <a:ext cx="37483" cy="39687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28426" y="881945"/>
            <a:ext cx="1693333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333" b="1">
                <a:solidFill>
                  <a:srgbClr val="FF0000"/>
                </a:solidFill>
                <a:latin typeface="VNI-ThienHoang"/>
              </a:rPr>
              <a:t>B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33764" y="844463"/>
            <a:ext cx="1693333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333" b="1">
                <a:solidFill>
                  <a:srgbClr val="FF0000"/>
                </a:solidFill>
                <a:latin typeface="VNI-ThienHoang"/>
              </a:rPr>
              <a:t>A</a:t>
            </a:r>
            <a:endParaRPr lang="en-US" altLang="en-US" sz="1500" b="1">
              <a:solidFill>
                <a:srgbClr val="FF0000"/>
              </a:solidFill>
              <a:latin typeface="VNI-ThienHoang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57079" y="1457414"/>
            <a:ext cx="1693333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56" b="1">
                <a:solidFill>
                  <a:srgbClr val="FFFFFF"/>
                </a:solidFill>
                <a:latin typeface="VNI-Avo" pitchFamily="2" charset="0"/>
              </a:rPr>
              <a:t>ña</a:t>
            </a:r>
            <a:endParaRPr lang="en-US" altLang="en-US" sz="2500" b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28426" y="151033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ngaõ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20699" y="1956816"/>
            <a:ext cx="1693333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56" b="1">
                <a:solidFill>
                  <a:srgbClr val="FFFFFF"/>
                </a:solidFill>
                <a:latin typeface="VNI-Avo" pitchFamily="2" charset="0"/>
              </a:rPr>
              <a:t>coû</a:t>
            </a:r>
            <a:endParaRPr lang="en-US" altLang="en-US" sz="2500" b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53782" y="2015244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ngheù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66837" y="251244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bí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ngoâ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29528" y="2491494"/>
            <a:ext cx="24324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ngoõ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nhoû</a:t>
            </a:r>
            <a:endParaRPr lang="en-US" altLang="en-US" sz="2333" b="1" dirty="0">
              <a:latin typeface="VNI-Avo" pitchFamily="2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1336" y="3142667"/>
            <a:ext cx="337135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latin typeface="VNI-Avo" pitchFamily="2" charset="0"/>
              </a:rPr>
              <a:t>Nhaø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ngheù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nho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nhoû</a:t>
            </a:r>
            <a:endParaRPr lang="en-US" altLang="en-US" sz="2000" b="1" dirty="0">
              <a:latin typeface="VNI-Avo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59619" y="3048983"/>
            <a:ext cx="3718718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latin typeface="VNI-Avo" pitchFamily="2" charset="0"/>
              </a:rPr>
              <a:t>Ngheù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coù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coû</a:t>
            </a:r>
            <a:r>
              <a:rPr lang="en-US" altLang="en-US" sz="2667" b="1" dirty="0">
                <a:latin typeface="VNI-Avo" pitchFamily="2" charset="0"/>
              </a:rPr>
              <a:t>, </a:t>
            </a:r>
            <a:r>
              <a:rPr lang="en-US" altLang="en-US" sz="2667" b="1" dirty="0" err="1">
                <a:latin typeface="VNI-Avo" pitchFamily="2" charset="0"/>
              </a:rPr>
              <a:t>coù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mía</a:t>
            </a:r>
            <a:r>
              <a:rPr lang="en-US" altLang="en-US" sz="2667" b="1" dirty="0">
                <a:latin typeface="VNI-Avo" pitchFamily="2" charset="0"/>
              </a:rPr>
              <a:t>.</a:t>
            </a:r>
            <a:endParaRPr lang="en-US" altLang="en-US" sz="2000" b="1" dirty="0">
              <a:latin typeface="VNI-Avo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478356" y="254345"/>
            <a:ext cx="4138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Thieân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chöõ</a:t>
            </a:r>
            <a:endParaRPr lang="en-US" alt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81130" y="1482392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ngaøø</a:t>
            </a:r>
            <a:endParaRPr lang="en-US" altLang="en-US" sz="2333" b="1" dirty="0">
              <a:latin typeface="VNI-Avo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55774" y="198103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ngheä</a:t>
            </a:r>
            <a:endParaRPr lang="en-US" altLang="en-US" sz="2333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4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2" grpId="0"/>
      <p:bldP spid="17" grpId="0"/>
      <p:bldP spid="17" grpId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23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p -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ph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66" y="2320243"/>
            <a:ext cx="27527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9103" y="1031908"/>
            <a:ext cx="5944398" cy="1825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749" y="1031908"/>
            <a:ext cx="1335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8" name="Rectangle 7"/>
          <p:cNvSpPr/>
          <p:nvPr/>
        </p:nvSpPr>
        <p:spPr>
          <a:xfrm>
            <a:off x="4433805" y="1271443"/>
            <a:ext cx="133541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45088" r="53798" b="9696"/>
          <a:stretch/>
        </p:blipFill>
        <p:spPr>
          <a:xfrm>
            <a:off x="6237648" y="1224429"/>
            <a:ext cx="977420" cy="14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4482943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VNI-Avo" pitchFamily="2" charset="0"/>
              </a:rPr>
              <a:t>p</a:t>
            </a:r>
            <a:r>
              <a:rPr lang="en-US" sz="6000" b="1" dirty="0">
                <a:latin typeface="VNI-Avo" pitchFamily="2" charset="0"/>
              </a:rPr>
              <a:t>i a no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340" y="952880"/>
            <a:ext cx="4032365" cy="353006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0268" y="4699337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ph</a:t>
            </a:r>
            <a:r>
              <a:rPr lang="en-US" sz="6000" b="1" dirty="0" err="1">
                <a:latin typeface=".VnAvant" pitchFamily="34" charset="0"/>
              </a:rPr>
              <a:t>è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cæ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14" y="937627"/>
            <a:ext cx="5201620" cy="368186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25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714" y="354020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pa n«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3851" y="353029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ph</a:t>
            </a:r>
            <a:r>
              <a:rPr lang="en-US" sz="4800" b="1" dirty="0">
                <a:latin typeface=".VnAvant" pitchFamily="34" charset="0"/>
              </a:rPr>
              <a:t>µ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714" y="3517685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a n«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3851" y="350777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" y="857128"/>
            <a:ext cx="3658572" cy="25064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128"/>
            <a:ext cx="4201417" cy="25064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712" y="3677778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phë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4841" y="369229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phi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2113" y="370591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cµ </a:t>
            </a:r>
            <a:r>
              <a:rPr lang="en-US" sz="4800" b="1" dirty="0" err="1">
                <a:latin typeface=".VnAvant" pitchFamily="34" charset="0"/>
              </a:rPr>
              <a:t>ph</a:t>
            </a:r>
            <a:r>
              <a:rPr lang="en-US" sz="4800" b="1" dirty="0">
                <a:latin typeface=".VnAvant" pitchFamily="34" charset="0"/>
              </a:rPr>
              <a:t>ª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4514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9452" y="368503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ë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7581" y="3699546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5" y="877221"/>
            <a:ext cx="2661331" cy="26931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20" y="906249"/>
            <a:ext cx="2733675" cy="26574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2" y="1284330"/>
            <a:ext cx="2774176" cy="224964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6174853" y="371317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cµ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345</Words>
  <Application>Microsoft Office PowerPoint</Application>
  <PresentationFormat>On-screen Show (16:10)</PresentationFormat>
  <Paragraphs>87</Paragraphs>
  <Slides>14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Times New Roman</vt:lpstr>
      <vt:lpstr>VNI-ThienHoang</vt:lpstr>
      <vt:lpstr>.VnTifani Heavy</vt:lpstr>
      <vt:lpstr>VNI-Thufap2</vt:lpstr>
      <vt:lpstr>Arial</vt:lpstr>
      <vt:lpstr>Calibri</vt:lpstr>
      <vt:lpstr>.VnArial</vt:lpstr>
      <vt:lpstr>VNI-Avo</vt:lpstr>
      <vt:lpstr>.VnAvant</vt:lpstr>
      <vt:lpstr>Tahoma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194</cp:revision>
  <dcterms:created xsi:type="dcterms:W3CDTF">2020-02-10T09:35:50Z</dcterms:created>
  <dcterms:modified xsi:type="dcterms:W3CDTF">2020-10-04T15:10:56Z</dcterms:modified>
</cp:coreProperties>
</file>