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80" r:id="rId2"/>
    <p:sldId id="256" r:id="rId3"/>
    <p:sldId id="331" r:id="rId4"/>
    <p:sldId id="333" r:id="rId5"/>
    <p:sldId id="336" r:id="rId6"/>
    <p:sldId id="330" r:id="rId7"/>
    <p:sldId id="334" r:id="rId8"/>
    <p:sldId id="323" r:id="rId9"/>
    <p:sldId id="335" r:id="rId10"/>
    <p:sldId id="308" r:id="rId11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.VnAvant" panose="020B7200000000000000" pitchFamily="34" charset="0"/>
      <p:regular r:id="rId17"/>
      <p:bold r:id="rId18"/>
      <p:italic r:id="rId19"/>
    </p:embeddedFont>
    <p:embeddedFont>
      <p:font typeface=".VnTifani Heavy" panose="020B7200000000000000" pitchFamily="34" charset="0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VNI-Thufap2"/>
      <p:regular r:id="rId24"/>
    </p:embeddedFont>
  </p:embeddedFontLst>
  <p:custDataLst>
    <p:tags r:id="rId2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1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08" y="2431596"/>
            <a:ext cx="4596493" cy="22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393371" y="1620403"/>
            <a:ext cx="6516915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e.</a:t>
            </a:r>
            <a:endParaRPr lang="vi-VN" sz="40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26345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6988" y="3394313"/>
            <a:ext cx="1901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b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Ì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2916" y="3267371"/>
            <a:ext cx="1901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b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Ð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 descr="Câu chuyện cái bè qua s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4057"/>
            <a:ext cx="4184196" cy="277856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444057"/>
            <a:ext cx="4425043" cy="27508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71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02" y="144970"/>
            <a:ext cx="5292499" cy="402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9144" y="4139916"/>
            <a:ext cx="3751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800" b="1" dirty="0" smtClean="0">
                <a:solidFill>
                  <a:srgbClr val="0000CC"/>
                </a:solidFill>
                <a:latin typeface=".VnAvant" pitchFamily="34" charset="0"/>
              </a:rPr>
              <a:t>µo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" y="830262"/>
            <a:ext cx="2638425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792162"/>
            <a:ext cx="2638425" cy="185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94" y="830262"/>
            <a:ext cx="2676525" cy="1914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34" y="3302740"/>
            <a:ext cx="2657475" cy="183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48" y="3302740"/>
            <a:ext cx="2638425" cy="18383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43117" y="274478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1320" y="274478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56432" y="264953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24635" y="264953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ß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35191" y="26962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03394" y="26962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è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50628" y="512158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8831" y="512158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3221" y="5141065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1424" y="5141065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" y="830262"/>
            <a:ext cx="2638425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792162"/>
            <a:ext cx="2638425" cy="185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94" y="830262"/>
            <a:ext cx="2676525" cy="1914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34" y="3302740"/>
            <a:ext cx="2657475" cy="183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48" y="3302740"/>
            <a:ext cx="2638425" cy="18383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43117" y="274478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1320" y="274478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56432" y="264953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24635" y="264953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ß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35191" y="26962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03394" y="26962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è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50628" y="512158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8831" y="512158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3221" y="5141065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1424" y="5141065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" y="1300389"/>
            <a:ext cx="8601982" cy="184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-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850" b="12183"/>
          <a:stretch/>
        </p:blipFill>
        <p:spPr>
          <a:xfrm>
            <a:off x="478971" y="580572"/>
            <a:ext cx="8098972" cy="44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14e8daf134cdb39e7f96e1b15491107f65dfd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</TotalTime>
  <Words>159</Words>
  <Application>Microsoft Office PowerPoint</Application>
  <PresentationFormat>On-screen Show (16:10)</PresentationFormat>
  <Paragraphs>70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.VnAvant</vt:lpstr>
      <vt:lpstr>Arial</vt:lpstr>
      <vt:lpstr>.VnTifani Heavy</vt:lpstr>
      <vt:lpstr>Tahoma</vt:lpstr>
      <vt:lpstr>宋体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160</cp:revision>
  <dcterms:created xsi:type="dcterms:W3CDTF">2020-02-10T09:35:50Z</dcterms:created>
  <dcterms:modified xsi:type="dcterms:W3CDTF">2020-09-06T17:20:23Z</dcterms:modified>
</cp:coreProperties>
</file>