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media/audio10.wav" ContentType="audio/x-wav"/>
  <Override PartName="/ppt/notesSlides/notesSlide6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80" r:id="rId2"/>
    <p:sldId id="256" r:id="rId3"/>
    <p:sldId id="380" r:id="rId4"/>
    <p:sldId id="381" r:id="rId5"/>
    <p:sldId id="406" r:id="rId6"/>
    <p:sldId id="388" r:id="rId7"/>
    <p:sldId id="389" r:id="rId8"/>
    <p:sldId id="390" r:id="rId9"/>
    <p:sldId id="391" r:id="rId10"/>
    <p:sldId id="392" r:id="rId11"/>
    <p:sldId id="395" r:id="rId12"/>
    <p:sldId id="394" r:id="rId13"/>
    <p:sldId id="382" r:id="rId14"/>
    <p:sldId id="404" r:id="rId15"/>
    <p:sldId id="396" r:id="rId16"/>
    <p:sldId id="405" r:id="rId17"/>
    <p:sldId id="401" r:id="rId18"/>
    <p:sldId id="397" r:id="rId19"/>
    <p:sldId id="398" r:id="rId20"/>
    <p:sldId id="399" r:id="rId21"/>
    <p:sldId id="400" r:id="rId22"/>
    <p:sldId id="402" r:id="rId23"/>
    <p:sldId id="403" r:id="rId24"/>
    <p:sldId id="350" r:id="rId25"/>
  </p:sldIdLst>
  <p:sldSz cx="9144000" cy="5715000" type="screen16x10"/>
  <p:notesSz cx="6858000" cy="9144000"/>
  <p:embeddedFontLst>
    <p:embeddedFont>
      <p:font typeface=".VnTifani Heavy" pitchFamily="34" charset="0"/>
      <p:regular r:id="rId27"/>
    </p:embeddedFont>
    <p:embeddedFont>
      <p:font typeface=".VnAvant" pitchFamily="34" charset="0"/>
      <p:regular r:id="rId28"/>
      <p:bold r:id="rId29"/>
      <p:italic r:id="rId30"/>
      <p:boldItalic r:id="rId31"/>
    </p:embeddedFont>
    <p:embeddedFont>
      <p:font typeface=".VnArial" pitchFamily="34" charset="0"/>
      <p:regular r:id="rId32"/>
      <p:bold r:id="rId33"/>
      <p:italic r:id="rId34"/>
      <p:boldItalic r:id="rId35"/>
    </p:embeddedFont>
    <p:embeddedFont>
      <p:font typeface="Tahoma" pitchFamily="34" charset="0"/>
      <p:regular r:id="rId36"/>
      <p:bold r:id="rId37"/>
    </p:embeddedFont>
    <p:embeddedFont>
      <p:font typeface="Arial Black" pitchFamily="34" charset="0"/>
      <p:bold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.VnTifani HeavyH" pitchFamily="34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宋体" pitchFamily="2" charset="-122"/>
      <p:regular r:id="rId4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CCFFFF"/>
    <a:srgbClr val="006600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045E7E7D-7A97-4353-B3CA-9F820AA27931}" type="slidenum">
              <a:rPr lang="vi-VN" altLang="en-US">
                <a:latin typeface="Arial" charset="0"/>
              </a:rPr>
              <a:pPr/>
              <a:t>16</a:t>
            </a:fld>
            <a:endParaRPr lang="vi-V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40.gif"/><Relationship Id="rId3" Type="http://schemas.openxmlformats.org/officeDocument/2006/relationships/tags" Target="../tags/tag8.xml"/><Relationship Id="rId21" Type="http://schemas.openxmlformats.org/officeDocument/2006/relationships/image" Target="../media/image32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1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35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34.gif"/><Relationship Id="rId28" Type="http://schemas.openxmlformats.org/officeDocument/2006/relationships/image" Target="../media/image41.jp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30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Relationship Id="rId27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40.gif"/><Relationship Id="rId3" Type="http://schemas.openxmlformats.org/officeDocument/2006/relationships/tags" Target="../tags/tag16.xml"/><Relationship Id="rId21" Type="http://schemas.openxmlformats.org/officeDocument/2006/relationships/image" Target="../media/image32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1.gi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35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34.gif"/><Relationship Id="rId28" Type="http://schemas.openxmlformats.org/officeDocument/2006/relationships/image" Target="../media/image41.jp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30.gif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Relationship Id="rId27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40.gif"/><Relationship Id="rId3" Type="http://schemas.openxmlformats.org/officeDocument/2006/relationships/tags" Target="../tags/tag24.xml"/><Relationship Id="rId21" Type="http://schemas.openxmlformats.org/officeDocument/2006/relationships/image" Target="../media/image32.gif"/><Relationship Id="rId7" Type="http://schemas.openxmlformats.org/officeDocument/2006/relationships/tags" Target="../tags/tag28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23.xml"/><Relationship Id="rId16" Type="http://schemas.openxmlformats.org/officeDocument/2006/relationships/audio" Target="../media/audio9.wav"/><Relationship Id="rId20" Type="http://schemas.openxmlformats.org/officeDocument/2006/relationships/image" Target="../media/image31.gif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audio" Target="../media/audio8.wav"/><Relationship Id="rId24" Type="http://schemas.openxmlformats.org/officeDocument/2006/relationships/image" Target="../media/image35.gif"/><Relationship Id="rId5" Type="http://schemas.openxmlformats.org/officeDocument/2006/relationships/tags" Target="../tags/tag26.xml"/><Relationship Id="rId15" Type="http://schemas.openxmlformats.org/officeDocument/2006/relationships/audio" Target="../media/audio7.wav"/><Relationship Id="rId23" Type="http://schemas.openxmlformats.org/officeDocument/2006/relationships/image" Target="../media/image34.gif"/><Relationship Id="rId28" Type="http://schemas.openxmlformats.org/officeDocument/2006/relationships/image" Target="../media/image42.jp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0.gif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Relationship Id="rId27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audio" Target="../media/audio10.wav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gif"/><Relationship Id="rId12" Type="http://schemas.openxmlformats.org/officeDocument/2006/relationships/image" Target="../media/image5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5.gif"/><Relationship Id="rId18" Type="http://schemas.openxmlformats.org/officeDocument/2006/relationships/image" Target="../media/image68.jpeg"/><Relationship Id="rId3" Type="http://schemas.openxmlformats.org/officeDocument/2006/relationships/audio" Target="../media/audio12.wav"/><Relationship Id="rId7" Type="http://schemas.microsoft.com/office/2007/relationships/hdphoto" Target="../media/hdphoto3.wdp"/><Relationship Id="rId12" Type="http://schemas.openxmlformats.org/officeDocument/2006/relationships/image" Target="../media/image64.gif"/><Relationship Id="rId17" Type="http://schemas.openxmlformats.org/officeDocument/2006/relationships/image" Target="../media/image67.gif"/><Relationship Id="rId2" Type="http://schemas.openxmlformats.org/officeDocument/2006/relationships/audio" Target="../media/audio1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3.gif"/><Relationship Id="rId5" Type="http://schemas.openxmlformats.org/officeDocument/2006/relationships/audio" Target="../media/audio14.wav"/><Relationship Id="rId15" Type="http://schemas.microsoft.com/office/2007/relationships/hdphoto" Target="../media/hdphoto4.wdp"/><Relationship Id="rId10" Type="http://schemas.openxmlformats.org/officeDocument/2006/relationships/image" Target="../media/image51.gif"/><Relationship Id="rId19" Type="http://schemas.openxmlformats.org/officeDocument/2006/relationships/image" Target="../media/image69.jpg"/><Relationship Id="rId4" Type="http://schemas.openxmlformats.org/officeDocument/2006/relationships/audio" Target="../media/audio13.wav"/><Relationship Id="rId9" Type="http://schemas.openxmlformats.org/officeDocument/2006/relationships/image" Target="../media/image52.gif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5.gif"/><Relationship Id="rId18" Type="http://schemas.openxmlformats.org/officeDocument/2006/relationships/image" Target="../media/image71.jpg"/><Relationship Id="rId3" Type="http://schemas.openxmlformats.org/officeDocument/2006/relationships/audio" Target="../media/audio14.wav"/><Relationship Id="rId7" Type="http://schemas.microsoft.com/office/2007/relationships/hdphoto" Target="../media/hdphoto3.wdp"/><Relationship Id="rId12" Type="http://schemas.openxmlformats.org/officeDocument/2006/relationships/image" Target="../media/image64.gif"/><Relationship Id="rId17" Type="http://schemas.openxmlformats.org/officeDocument/2006/relationships/image" Target="../media/image70.gif"/><Relationship Id="rId2" Type="http://schemas.openxmlformats.org/officeDocument/2006/relationships/audio" Target="../media/audio1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63.gif"/><Relationship Id="rId5" Type="http://schemas.openxmlformats.org/officeDocument/2006/relationships/audio" Target="../media/audio13.wav"/><Relationship Id="rId15" Type="http://schemas.microsoft.com/office/2007/relationships/hdphoto" Target="../media/hdphoto4.wdp"/><Relationship Id="rId10" Type="http://schemas.openxmlformats.org/officeDocument/2006/relationships/image" Target="../media/image51.gif"/><Relationship Id="rId4" Type="http://schemas.openxmlformats.org/officeDocument/2006/relationships/audio" Target="../media/audio12.wav"/><Relationship Id="rId9" Type="http://schemas.openxmlformats.org/officeDocument/2006/relationships/image" Target="../media/image52.gif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66.png"/><Relationship Id="rId3" Type="http://schemas.openxmlformats.org/officeDocument/2006/relationships/audio" Target="../media/audio12.wav"/><Relationship Id="rId7" Type="http://schemas.openxmlformats.org/officeDocument/2006/relationships/image" Target="../media/image62.gif"/><Relationship Id="rId12" Type="http://schemas.openxmlformats.org/officeDocument/2006/relationships/image" Target="../media/image64.gif"/><Relationship Id="rId17" Type="http://schemas.openxmlformats.org/officeDocument/2006/relationships/image" Target="../media/image73.jpg"/><Relationship Id="rId2" Type="http://schemas.openxmlformats.org/officeDocument/2006/relationships/audio" Target="../media/audio11.wav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3.gif"/><Relationship Id="rId5" Type="http://schemas.openxmlformats.org/officeDocument/2006/relationships/image" Target="../media/image68.jpeg"/><Relationship Id="rId15" Type="http://schemas.openxmlformats.org/officeDocument/2006/relationships/image" Target="../media/image55.png"/><Relationship Id="rId10" Type="http://schemas.openxmlformats.org/officeDocument/2006/relationships/image" Target="../media/image51.gif"/><Relationship Id="rId4" Type="http://schemas.openxmlformats.org/officeDocument/2006/relationships/audio" Target="../media/audio13.wav"/><Relationship Id="rId9" Type="http://schemas.openxmlformats.org/officeDocument/2006/relationships/image" Target="../media/image52.gif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64.gif"/><Relationship Id="rId18" Type="http://schemas.openxmlformats.org/officeDocument/2006/relationships/image" Target="../media/image75.jpg"/><Relationship Id="rId3" Type="http://schemas.openxmlformats.org/officeDocument/2006/relationships/audio" Target="../media/audio11.wav"/><Relationship Id="rId7" Type="http://schemas.openxmlformats.org/officeDocument/2006/relationships/image" Target="../media/image62.gif"/><Relationship Id="rId12" Type="http://schemas.openxmlformats.org/officeDocument/2006/relationships/image" Target="../media/image63.gif"/><Relationship Id="rId17" Type="http://schemas.microsoft.com/office/2007/relationships/hdphoto" Target="../media/hdphoto4.wdp"/><Relationship Id="rId2" Type="http://schemas.openxmlformats.org/officeDocument/2006/relationships/audio" Target="../media/audio12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1.gif"/><Relationship Id="rId5" Type="http://schemas.openxmlformats.org/officeDocument/2006/relationships/image" Target="../media/image68.jpeg"/><Relationship Id="rId15" Type="http://schemas.openxmlformats.org/officeDocument/2006/relationships/image" Target="../media/image55.png"/><Relationship Id="rId10" Type="http://schemas.openxmlformats.org/officeDocument/2006/relationships/image" Target="../media/image52.gif"/><Relationship Id="rId4" Type="http://schemas.openxmlformats.org/officeDocument/2006/relationships/audio" Target="../media/audio13.wav"/><Relationship Id="rId9" Type="http://schemas.openxmlformats.org/officeDocument/2006/relationships/image" Target="../media/image65.gif"/><Relationship Id="rId1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2.wmf"/><Relationship Id="rId5" Type="http://schemas.openxmlformats.org/officeDocument/2006/relationships/image" Target="../media/image76.gi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3.xml"/><Relationship Id="rId7" Type="http://schemas.openxmlformats.org/officeDocument/2006/relationships/image" Target="../media/image1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gif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.xml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8.gif"/><Relationship Id="rId4" Type="http://schemas.openxmlformats.org/officeDocument/2006/relationships/slide" Target="slide11.xml"/><Relationship Id="rId9" Type="http://schemas.openxmlformats.org/officeDocument/2006/relationships/image" Target="../media/image20.jpe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tags" Target="../tags/tag5.xml"/><Relationship Id="rId16" Type="http://schemas.openxmlformats.org/officeDocument/2006/relationships/image" Target="../media/image33.gif"/><Relationship Id="rId20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2.gif"/><Relationship Id="rId10" Type="http://schemas.openxmlformats.org/officeDocument/2006/relationships/audio" Target="../media/audio7.wav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6.wav"/><Relationship Id="rId14" Type="http://schemas.openxmlformats.org/officeDocument/2006/relationships/image" Target="../media/image31.gif"/><Relationship Id="rId22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199" y="4198756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5 + 5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2" y="3112731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+ 4 = 9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407134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6 + 4 = 10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320807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+ 5 = 9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79064" y="1928187"/>
            <a:ext cx="5536250" cy="7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199" y="4198756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+ 6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2" y="3112731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+ 5 = 10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407134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+ 4 = 9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320807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5 + 3 = 8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b="50000"/>
          <a:stretch/>
        </p:blipFill>
        <p:spPr>
          <a:xfrm>
            <a:off x="3222059" y="1962885"/>
            <a:ext cx="4833485" cy="7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86425" y="426645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+ 6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3208073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 + 5 = 9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327050" y="429128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 + 4 = 8 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323816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+ 3 = 7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034592" y="2065687"/>
            <a:ext cx="4751216" cy="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5" y="190859"/>
            <a:ext cx="8868228" cy="535359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4" y="190859"/>
            <a:ext cx="8868229" cy="53579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9782" y="561491"/>
            <a:ext cx="6146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ngón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kiếm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29" y="1995725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6" y="-101600"/>
            <a:ext cx="931817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52800" y="2857500"/>
            <a:ext cx="3048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203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/>
          <a:stretch/>
        </p:blipFill>
        <p:spPr bwMode="auto">
          <a:xfrm>
            <a:off x="3427413" y="1870576"/>
            <a:ext cx="3626530" cy="19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5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30629" y="110099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6856" y="319315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19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ph¹m vi 10</a:t>
            </a:r>
            <a:endParaRPr lang="en-US" sz="4000" b="1" dirty="0" smtClean="0">
              <a:solidFill>
                <a:schemeClr val="tx1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42" y="1799771"/>
            <a:ext cx="5063930" cy="3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/>
              <a:t>Em hãy chọn số thích hợp để điền vào ô trống.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2183607" y="1200409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6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83265" y="2104539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3" name="Bevel 52"/>
          <p:cNvSpPr/>
          <p:nvPr/>
        </p:nvSpPr>
        <p:spPr>
          <a:xfrm>
            <a:off x="7072769" y="1229438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Bevel 53"/>
          <p:cNvSpPr/>
          <p:nvPr/>
        </p:nvSpPr>
        <p:spPr>
          <a:xfrm>
            <a:off x="7072427" y="2133568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9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3"/>
          <a:stretch/>
        </p:blipFill>
        <p:spPr>
          <a:xfrm>
            <a:off x="3967569" y="1696285"/>
            <a:ext cx="2695575" cy="4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hãy chọn số thích hợp để điền vào ô trống.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211919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204861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0"/>
          <a:stretch/>
        </p:blipFill>
        <p:spPr>
          <a:xfrm>
            <a:off x="3458212" y="1687286"/>
            <a:ext cx="2695575" cy="5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675742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580642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</a:rPr>
              <a:t>Em hãy chọn số thích hợp để điền vào ô trống.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198062" y="956490"/>
            <a:ext cx="12559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98062" y="2018856"/>
            <a:ext cx="1297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8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7193746" y="941974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9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>
          <a:xfrm>
            <a:off x="7209542" y="1943069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1"/>
          <a:stretch/>
        </p:blipFill>
        <p:spPr>
          <a:xfrm>
            <a:off x="3695058" y="1477992"/>
            <a:ext cx="3314700" cy="5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1" y="3690207"/>
            <a:ext cx="1580783" cy="1196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3660253"/>
            <a:ext cx="1580782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28796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3610071"/>
            <a:ext cx="1073146" cy="109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14148" y="448261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066529" y="1219911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7096033" y="1232476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2066529" y="2043469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evel 42"/>
          <p:cNvSpPr/>
          <p:nvPr/>
        </p:nvSpPr>
        <p:spPr>
          <a:xfrm>
            <a:off x="7121054" y="2070149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1"/>
          <a:stretch/>
        </p:blipFill>
        <p:spPr>
          <a:xfrm>
            <a:off x="3762929" y="1567024"/>
            <a:ext cx="3080457" cy="5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0" y="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Toan-1-Trang4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769257" y="972457"/>
            <a:ext cx="7315199" cy="41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298904" y="1665639"/>
            <a:ext cx="5622925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latin typeface="Arial" pitchFamily="34" charset="0"/>
                <a:cs typeface="Arial" pitchFamily="34" charset="0"/>
              </a:rPr>
              <a:t>Sau khi quan sát tranh, Em hãy chia sẻ với bạn mình về những điều quan sát được từ hình ảnh liên quan đến phép cộng.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 đôi.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Các bạn cùng bàn dựa vào tranh nói cho nhau nghe.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Chuẩn bị lên nói cho nhau nghe và giao lưu với các bạn khác.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61" y="1723695"/>
            <a:ext cx="3032597" cy="21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2137" r="7143"/>
          <a:stretch>
            <a:fillRect/>
          </a:stretch>
        </p:blipFill>
        <p:spPr bwMode="auto">
          <a:xfrm>
            <a:off x="0" y="0"/>
            <a:ext cx="9245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52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8"/>
          <a:stretch/>
        </p:blipFill>
        <p:spPr bwMode="auto">
          <a:xfrm>
            <a:off x="3021012" y="1666415"/>
            <a:ext cx="4497388" cy="23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8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505758" y="2658319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1328" y="891531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5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902084" y="327258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4 + 3 = 7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010622" y="327258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3 + 4 = 7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147916" y="1893095"/>
            <a:ext cx="4291424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669</Words>
  <Application>Microsoft Office PowerPoint</Application>
  <PresentationFormat>On-screen Show (16:10)</PresentationFormat>
  <Paragraphs>114</Paragraphs>
  <Slides>24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.VnTifani Heavy</vt:lpstr>
      <vt:lpstr>.VnAvant</vt:lpstr>
      <vt:lpstr>Times New Roman</vt:lpstr>
      <vt:lpstr>.VnArial</vt:lpstr>
      <vt:lpstr>Tahoma</vt:lpstr>
      <vt:lpstr>Arial Black</vt:lpstr>
      <vt:lpstr>Comic Sans MS</vt:lpstr>
      <vt:lpstr>.VnTifani HeavyH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306</cp:revision>
  <dcterms:created xsi:type="dcterms:W3CDTF">2020-02-10T09:35:50Z</dcterms:created>
  <dcterms:modified xsi:type="dcterms:W3CDTF">2020-10-17T10:09:11Z</dcterms:modified>
</cp:coreProperties>
</file>