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133A7-1321-4A36-99D5-8371653CB07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F123A-1387-416A-A02C-E47EFD7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ADD-982A-47E6-9AD0-1B4D0BE4CF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18B-116C-4C06-A32C-285FDE9D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1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ADD-982A-47E6-9AD0-1B4D0BE4CF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18B-116C-4C06-A32C-285FDE9D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ADD-982A-47E6-9AD0-1B4D0BE4CF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18B-116C-4C06-A32C-285FDE9D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0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68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ADD-982A-47E6-9AD0-1B4D0BE4CF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18B-116C-4C06-A32C-285FDE9D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ADD-982A-47E6-9AD0-1B4D0BE4CF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18B-116C-4C06-A32C-285FDE9D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3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ADD-982A-47E6-9AD0-1B4D0BE4CF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18B-116C-4C06-A32C-285FDE9D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1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ADD-982A-47E6-9AD0-1B4D0BE4CF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18B-116C-4C06-A32C-285FDE9D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ADD-982A-47E6-9AD0-1B4D0BE4CF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18B-116C-4C06-A32C-285FDE9D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0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ADD-982A-47E6-9AD0-1B4D0BE4CF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18B-116C-4C06-A32C-285FDE9D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1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ADD-982A-47E6-9AD0-1B4D0BE4CF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18B-116C-4C06-A32C-285FDE9D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5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ADD-982A-47E6-9AD0-1B4D0BE4CF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F18B-116C-4C06-A32C-285FDE9D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1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8ADD-982A-47E6-9AD0-1B4D0BE4CF0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F18B-116C-4C06-A32C-285FDE9D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6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4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34869"/>
            <a:ext cx="9141569" cy="68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32119"/>
            <a:ext cx="8868228" cy="654884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6857" y="52252"/>
            <a:ext cx="7968343" cy="1598011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16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PhÐp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céng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ph¹m vi 6</a:t>
            </a:r>
            <a:endParaRPr lang="en-US" sz="4000" b="1" dirty="0" smtClean="0">
              <a:solidFill>
                <a:schemeClr val="tx1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2" y="1835855"/>
            <a:ext cx="6516914" cy="4586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74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5431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TÝnh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8220" y="1323703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8220" y="213413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7424" y="301368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4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2751" y="1324755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2751" y="208346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 + 4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2751" y="294009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2580" y="135853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 + 5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7094" y="211723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3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64354" y="294453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 + 4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5431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TÝnh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912" y="132370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 + 1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912" y="213413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 + 2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116" y="3013685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4 + 1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2059" y="1324755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 + 2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2059" y="208346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 + 4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2059" y="2940094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 + 3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6402" y="1358536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 + 5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90916" y="2117236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 + 3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8176" y="294453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 + 4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2060" y="1317832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3834" y="214513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6580" y="2989852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0160" y="1362736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2906" y="210295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0166" y="2965089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38394" y="1382248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8224" y="2087632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25484" y="288010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708"/>
            <a:ext cx="9132983" cy="6830292"/>
          </a:xfrm>
        </p:spPr>
      </p:pic>
      <p:sp>
        <p:nvSpPr>
          <p:cNvPr id="5" name="TextBox 4"/>
          <p:cNvSpPr txBox="1"/>
          <p:nvPr/>
        </p:nvSpPr>
        <p:spPr>
          <a:xfrm>
            <a:off x="1676400" y="1953162"/>
            <a:ext cx="6019800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73466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84650"/>
            <a:ext cx="901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3: a)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Xem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råi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céng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2" y="1114699"/>
            <a:ext cx="4017737" cy="27051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Toan-1-Trang39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12897" b="12818"/>
          <a:stretch/>
        </p:blipFill>
        <p:spPr>
          <a:xfrm>
            <a:off x="188687" y="962251"/>
            <a:ext cx="4376057" cy="3248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5435" y="4058834"/>
            <a:ext cx="5950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7763" y="4033849"/>
            <a:ext cx="5950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759" y="401323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8319" y="4039366"/>
            <a:ext cx="5950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28371" y="398392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11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73466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84650"/>
            <a:ext cx="207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3: 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b)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5435" y="3902083"/>
            <a:ext cx="5950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7763" y="3877097"/>
            <a:ext cx="5950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759" y="3856486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8319" y="3882615"/>
            <a:ext cx="5950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28371" y="382717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29929"/>
            <a:ext cx="4034971" cy="233672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Toan-1-Trang39B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14251" b="12817"/>
          <a:stretch/>
        </p:blipFill>
        <p:spPr>
          <a:xfrm>
            <a:off x="275773" y="1009138"/>
            <a:ext cx="4442585" cy="29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2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11" grpId="0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9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144</Words>
  <Application>Microsoft Office PowerPoint</Application>
  <PresentationFormat>On-screen Show (4:3)</PresentationFormat>
  <Paragraphs>49</Paragraphs>
  <Slides>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2020-10-17T09:25:59Z</dcterms:created>
  <dcterms:modified xsi:type="dcterms:W3CDTF">2020-10-17T09:31:24Z</dcterms:modified>
</cp:coreProperties>
</file>