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media1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80" r:id="rId3"/>
    <p:sldId id="256" r:id="rId4"/>
    <p:sldId id="257" r:id="rId5"/>
    <p:sldId id="330" r:id="rId6"/>
    <p:sldId id="360" r:id="rId7"/>
    <p:sldId id="361" r:id="rId8"/>
    <p:sldId id="362" r:id="rId9"/>
    <p:sldId id="363" r:id="rId10"/>
    <p:sldId id="334" r:id="rId11"/>
    <p:sldId id="359" r:id="rId12"/>
    <p:sldId id="357" r:id="rId13"/>
    <p:sldId id="358" r:id="rId14"/>
    <p:sldId id="356" r:id="rId15"/>
    <p:sldId id="309" r:id="rId16"/>
    <p:sldId id="344" r:id="rId17"/>
    <p:sldId id="345" r:id="rId18"/>
    <p:sldId id="346" r:id="rId19"/>
    <p:sldId id="347" r:id="rId20"/>
    <p:sldId id="348" r:id="rId21"/>
    <p:sldId id="350" r:id="rId22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24"/>
      <p:bold r:id="rId25"/>
    </p:embeddedFont>
    <p:embeddedFont>
      <p:font typeface="宋体" panose="02010600030101010101" pitchFamily="2" charset="-122"/>
      <p:regular r:id="rId26"/>
    </p:embeddedFont>
    <p:embeddedFont>
      <p:font typeface=".VnTifani Heavy" panose="020B7200000000000000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.VnAvant" panose="020B7200000000000000" pitchFamily="34" charset="0"/>
      <p:regular r:id="rId32"/>
      <p:bold r:id="rId33"/>
      <p:italic r:id="rId34"/>
    </p:embeddedFont>
    <p:embeddedFont>
      <p:font typeface=".VnArial" panose="020B7200000000000000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510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17475" indent="0" algn="ctr">
              <a:buNone/>
              <a:defRPr/>
            </a:lvl2pPr>
            <a:lvl3pPr marL="634950" indent="0" algn="ctr">
              <a:buNone/>
              <a:defRPr/>
            </a:lvl3pPr>
            <a:lvl4pPr marL="952424" indent="0" algn="ctr">
              <a:buNone/>
              <a:defRPr/>
            </a:lvl4pPr>
            <a:lvl5pPr marL="1269898" indent="0" algn="ctr">
              <a:buNone/>
              <a:defRPr/>
            </a:lvl5pPr>
            <a:lvl6pPr marL="1587373" indent="0" algn="ctr">
              <a:buNone/>
              <a:defRPr/>
            </a:lvl6pPr>
            <a:lvl7pPr marL="1904848" indent="0" algn="ctr">
              <a:buNone/>
              <a:defRPr/>
            </a:lvl7pPr>
            <a:lvl8pPr marL="2222322" indent="0" algn="ctr">
              <a:buNone/>
              <a:defRPr/>
            </a:lvl8pPr>
            <a:lvl9pPr marL="25397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DF5E-2039-4189-A2E0-6DF28153BB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1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8427-2E12-45A8-8733-8CDC04E27A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5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277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389"/>
            </a:lvl1pPr>
            <a:lvl2pPr marL="317475" indent="0">
              <a:buNone/>
              <a:defRPr sz="1250"/>
            </a:lvl2pPr>
            <a:lvl3pPr marL="634950" indent="0">
              <a:buNone/>
              <a:defRPr sz="1111"/>
            </a:lvl3pPr>
            <a:lvl4pPr marL="952424" indent="0">
              <a:buNone/>
              <a:defRPr sz="972"/>
            </a:lvl4pPr>
            <a:lvl5pPr marL="1269898" indent="0">
              <a:buNone/>
              <a:defRPr sz="972"/>
            </a:lvl5pPr>
            <a:lvl6pPr marL="1587373" indent="0">
              <a:buNone/>
              <a:defRPr sz="972"/>
            </a:lvl6pPr>
            <a:lvl7pPr marL="1904848" indent="0">
              <a:buNone/>
              <a:defRPr sz="972"/>
            </a:lvl7pPr>
            <a:lvl8pPr marL="2222322" indent="0">
              <a:buNone/>
              <a:defRPr sz="972"/>
            </a:lvl8pPr>
            <a:lvl9pPr marL="2539797" indent="0">
              <a:buNone/>
              <a:defRPr sz="9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4F22-871A-4FC1-AB66-B7FDC0D6E0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5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1944"/>
            </a:lvl1pPr>
            <a:lvl2pPr>
              <a:defRPr sz="1667"/>
            </a:lvl2pPr>
            <a:lvl3pPr>
              <a:defRPr sz="1389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1944"/>
            </a:lvl1pPr>
            <a:lvl2pPr>
              <a:defRPr sz="1667"/>
            </a:lvl2pPr>
            <a:lvl3pPr>
              <a:defRPr sz="1389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C96-B476-40CD-B735-013B5A01D1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75" indent="0">
              <a:buNone/>
              <a:defRPr sz="1389" b="1"/>
            </a:lvl2pPr>
            <a:lvl3pPr marL="634950" indent="0">
              <a:buNone/>
              <a:defRPr sz="1250" b="1"/>
            </a:lvl3pPr>
            <a:lvl4pPr marL="952424" indent="0">
              <a:buNone/>
              <a:defRPr sz="1111" b="1"/>
            </a:lvl4pPr>
            <a:lvl5pPr marL="1269898" indent="0">
              <a:buNone/>
              <a:defRPr sz="1111" b="1"/>
            </a:lvl5pPr>
            <a:lvl6pPr marL="1587373" indent="0">
              <a:buNone/>
              <a:defRPr sz="1111" b="1"/>
            </a:lvl6pPr>
            <a:lvl7pPr marL="1904848" indent="0">
              <a:buNone/>
              <a:defRPr sz="1111" b="1"/>
            </a:lvl7pPr>
            <a:lvl8pPr marL="2222322" indent="0">
              <a:buNone/>
              <a:defRPr sz="1111" b="1"/>
            </a:lvl8pPr>
            <a:lvl9pPr marL="2539797" indent="0">
              <a:buNone/>
              <a:defRPr sz="11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667"/>
            </a:lvl1pPr>
            <a:lvl2pPr>
              <a:defRPr sz="1389"/>
            </a:lvl2pPr>
            <a:lvl3pPr>
              <a:defRPr sz="1250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1667" b="1"/>
            </a:lvl1pPr>
            <a:lvl2pPr marL="317475" indent="0">
              <a:buNone/>
              <a:defRPr sz="1389" b="1"/>
            </a:lvl2pPr>
            <a:lvl3pPr marL="634950" indent="0">
              <a:buNone/>
              <a:defRPr sz="1250" b="1"/>
            </a:lvl3pPr>
            <a:lvl4pPr marL="952424" indent="0">
              <a:buNone/>
              <a:defRPr sz="1111" b="1"/>
            </a:lvl4pPr>
            <a:lvl5pPr marL="1269898" indent="0">
              <a:buNone/>
              <a:defRPr sz="1111" b="1"/>
            </a:lvl5pPr>
            <a:lvl6pPr marL="1587373" indent="0">
              <a:buNone/>
              <a:defRPr sz="1111" b="1"/>
            </a:lvl6pPr>
            <a:lvl7pPr marL="1904848" indent="0">
              <a:buNone/>
              <a:defRPr sz="1111" b="1"/>
            </a:lvl7pPr>
            <a:lvl8pPr marL="2222322" indent="0">
              <a:buNone/>
              <a:defRPr sz="1111" b="1"/>
            </a:lvl8pPr>
            <a:lvl9pPr marL="2539797" indent="0">
              <a:buNone/>
              <a:defRPr sz="11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1667"/>
            </a:lvl1pPr>
            <a:lvl2pPr>
              <a:defRPr sz="1389"/>
            </a:lvl2pPr>
            <a:lvl3pPr>
              <a:defRPr sz="1250"/>
            </a:lvl3pPr>
            <a:lvl4pPr>
              <a:defRPr sz="1111"/>
            </a:lvl4pPr>
            <a:lvl5pPr>
              <a:defRPr sz="1111"/>
            </a:lvl5pPr>
            <a:lvl6pPr>
              <a:defRPr sz="1111"/>
            </a:lvl6pPr>
            <a:lvl7pPr>
              <a:defRPr sz="1111"/>
            </a:lvl7pPr>
            <a:lvl8pPr>
              <a:defRPr sz="1111"/>
            </a:lvl8pPr>
            <a:lvl9pPr>
              <a:defRPr sz="111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DB2-649A-4542-B49E-26B821CDC2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94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BF88-F0E8-4EA0-9F4B-C2E4EAFEA6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85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0E45-B37F-4C5D-9EE8-BDA49840D0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13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222"/>
            </a:lvl1pPr>
            <a:lvl2pPr>
              <a:defRPr sz="1944"/>
            </a:lvl2pPr>
            <a:lvl3pPr>
              <a:defRPr sz="1667"/>
            </a:lvl3pPr>
            <a:lvl4pPr>
              <a:defRPr sz="1389"/>
            </a:lvl4pPr>
            <a:lvl5pPr>
              <a:defRPr sz="1389"/>
            </a:lvl5pPr>
            <a:lvl6pPr>
              <a:defRPr sz="1389"/>
            </a:lvl6pPr>
            <a:lvl7pPr>
              <a:defRPr sz="1389"/>
            </a:lvl7pPr>
            <a:lvl8pPr>
              <a:defRPr sz="1389"/>
            </a:lvl8pPr>
            <a:lvl9pPr>
              <a:defRPr sz="13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972"/>
            </a:lvl1pPr>
            <a:lvl2pPr marL="317475" indent="0">
              <a:buNone/>
              <a:defRPr sz="833"/>
            </a:lvl2pPr>
            <a:lvl3pPr marL="634950" indent="0">
              <a:buNone/>
              <a:defRPr sz="694"/>
            </a:lvl3pPr>
            <a:lvl4pPr marL="952424" indent="0">
              <a:buNone/>
              <a:defRPr sz="625"/>
            </a:lvl4pPr>
            <a:lvl5pPr marL="1269898" indent="0">
              <a:buNone/>
              <a:defRPr sz="625"/>
            </a:lvl5pPr>
            <a:lvl6pPr marL="1587373" indent="0">
              <a:buNone/>
              <a:defRPr sz="625"/>
            </a:lvl6pPr>
            <a:lvl7pPr marL="1904848" indent="0">
              <a:buNone/>
              <a:defRPr sz="625"/>
            </a:lvl7pPr>
            <a:lvl8pPr marL="2222322" indent="0">
              <a:buNone/>
              <a:defRPr sz="625"/>
            </a:lvl8pPr>
            <a:lvl9pPr marL="2539797" indent="0">
              <a:buNone/>
              <a:defRPr sz="6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516F-745F-4AC7-BE9D-D6C417A222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3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38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222"/>
            </a:lvl1pPr>
            <a:lvl2pPr marL="317475" indent="0">
              <a:buNone/>
              <a:defRPr sz="1944"/>
            </a:lvl2pPr>
            <a:lvl3pPr marL="634950" indent="0">
              <a:buNone/>
              <a:defRPr sz="1667"/>
            </a:lvl3pPr>
            <a:lvl4pPr marL="952424" indent="0">
              <a:buNone/>
              <a:defRPr sz="1389"/>
            </a:lvl4pPr>
            <a:lvl5pPr marL="1269898" indent="0">
              <a:buNone/>
              <a:defRPr sz="1389"/>
            </a:lvl5pPr>
            <a:lvl6pPr marL="1587373" indent="0">
              <a:buNone/>
              <a:defRPr sz="1389"/>
            </a:lvl6pPr>
            <a:lvl7pPr marL="1904848" indent="0">
              <a:buNone/>
              <a:defRPr sz="1389"/>
            </a:lvl7pPr>
            <a:lvl8pPr marL="2222322" indent="0">
              <a:buNone/>
              <a:defRPr sz="1389"/>
            </a:lvl8pPr>
            <a:lvl9pPr marL="2539797" indent="0">
              <a:buNone/>
              <a:defRPr sz="1389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972"/>
            </a:lvl1pPr>
            <a:lvl2pPr marL="317475" indent="0">
              <a:buNone/>
              <a:defRPr sz="833"/>
            </a:lvl2pPr>
            <a:lvl3pPr marL="634950" indent="0">
              <a:buNone/>
              <a:defRPr sz="694"/>
            </a:lvl3pPr>
            <a:lvl4pPr marL="952424" indent="0">
              <a:buNone/>
              <a:defRPr sz="625"/>
            </a:lvl4pPr>
            <a:lvl5pPr marL="1269898" indent="0">
              <a:buNone/>
              <a:defRPr sz="625"/>
            </a:lvl5pPr>
            <a:lvl6pPr marL="1587373" indent="0">
              <a:buNone/>
              <a:defRPr sz="625"/>
            </a:lvl6pPr>
            <a:lvl7pPr marL="1904848" indent="0">
              <a:buNone/>
              <a:defRPr sz="625"/>
            </a:lvl7pPr>
            <a:lvl8pPr marL="2222322" indent="0">
              <a:buNone/>
              <a:defRPr sz="625"/>
            </a:lvl8pPr>
            <a:lvl9pPr marL="2539797" indent="0">
              <a:buNone/>
              <a:defRPr sz="6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485E-B08A-477F-BF1F-D475F8F022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1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BF5-76E2-4288-932B-CDC45EB7F2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9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07F0-9FCF-4E10-A754-A611D4928D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76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6"/>
            <a:ext cx="8229600" cy="48762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3913-AD90-4C50-977B-F4FAB54293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4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72">
                <a:latin typeface="+mn-lt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72">
                <a:latin typeface="+mn-lt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72">
                <a:latin typeface="Arial" panose="020B0604020202020204" pitchFamily="34" charset="0"/>
              </a:defRPr>
            </a:lvl1pPr>
          </a:lstStyle>
          <a:p>
            <a:pPr defTabSz="634950" fontAlgn="base">
              <a:spcBef>
                <a:spcPct val="0"/>
              </a:spcBef>
              <a:spcAft>
                <a:spcPct val="0"/>
              </a:spcAft>
              <a:defRPr/>
            </a:pPr>
            <a:fld id="{B4370B05-1052-4759-90E6-F55B986C8A7B}" type="slidenum">
              <a:rPr lang="en-US" altLang="en-US" smtClean="0">
                <a:solidFill>
                  <a:srgbClr val="000000"/>
                </a:solidFill>
              </a:rPr>
              <a:pPr defTabSz="6349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5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5pPr>
      <a:lvl6pPr marL="317475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6pPr>
      <a:lvl7pPr marL="634950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7pPr>
      <a:lvl8pPr marL="952424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8pPr>
      <a:lvl9pPr marL="1269898" algn="ctr" rtl="0" fontAlgn="base">
        <a:spcBef>
          <a:spcPct val="0"/>
        </a:spcBef>
        <a:spcAft>
          <a:spcPct val="0"/>
        </a:spcAft>
        <a:defRPr sz="3056">
          <a:solidFill>
            <a:schemeClr val="tx2"/>
          </a:solidFill>
          <a:latin typeface="Arial" charset="0"/>
        </a:defRPr>
      </a:lvl9pPr>
    </p:titleStyle>
    <p:bodyStyle>
      <a:lvl1pPr marL="238106" indent="-238106" algn="l" rtl="0" eaLnBrk="0" fontAlgn="base" hangingPunct="0">
        <a:spcBef>
          <a:spcPct val="20000"/>
        </a:spcBef>
        <a:spcAft>
          <a:spcPct val="0"/>
        </a:spcAft>
        <a:buChar char="•"/>
        <a:defRPr sz="2222">
          <a:solidFill>
            <a:schemeClr val="tx1"/>
          </a:solidFill>
          <a:latin typeface="+mn-lt"/>
          <a:ea typeface="+mn-ea"/>
          <a:cs typeface="+mn-cs"/>
        </a:defRPr>
      </a:lvl1pPr>
      <a:lvl2pPr marL="515896" indent="-198421" algn="l" rtl="0" eaLnBrk="0" fontAlgn="base" hangingPunct="0">
        <a:spcBef>
          <a:spcPct val="20000"/>
        </a:spcBef>
        <a:spcAft>
          <a:spcPct val="0"/>
        </a:spcAft>
        <a:buChar char="–"/>
        <a:defRPr sz="1944">
          <a:solidFill>
            <a:schemeClr val="tx1"/>
          </a:solidFill>
          <a:latin typeface="+mn-lt"/>
        </a:defRPr>
      </a:lvl2pPr>
      <a:lvl3pPr marL="793687" indent="-158737" algn="l" rtl="0" eaLnBrk="0" fontAlgn="base" hangingPunct="0">
        <a:spcBef>
          <a:spcPct val="20000"/>
        </a:spcBef>
        <a:spcAft>
          <a:spcPct val="0"/>
        </a:spcAft>
        <a:buChar char="•"/>
        <a:defRPr sz="1667">
          <a:solidFill>
            <a:schemeClr val="tx1"/>
          </a:solidFill>
          <a:latin typeface="+mn-lt"/>
        </a:defRPr>
      </a:lvl3pPr>
      <a:lvl4pPr marL="1111161" indent="-158737" algn="l" rtl="0" eaLnBrk="0" fontAlgn="base" hangingPunct="0">
        <a:spcBef>
          <a:spcPct val="20000"/>
        </a:spcBef>
        <a:spcAft>
          <a:spcPct val="0"/>
        </a:spcAft>
        <a:buChar char="–"/>
        <a:defRPr sz="1389">
          <a:solidFill>
            <a:schemeClr val="tx1"/>
          </a:solidFill>
          <a:latin typeface="+mn-lt"/>
        </a:defRPr>
      </a:lvl4pPr>
      <a:lvl5pPr marL="1428635" indent="-158737" algn="l" rtl="0" eaLnBrk="0" fontAlgn="base" hangingPunct="0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5pPr>
      <a:lvl6pPr marL="1746110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6pPr>
      <a:lvl7pPr marL="2063585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7pPr>
      <a:lvl8pPr marL="2381060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8pPr>
      <a:lvl9pPr marL="2698534" indent="-158737" algn="l" rtl="0" fontAlgn="base">
        <a:spcBef>
          <a:spcPct val="20000"/>
        </a:spcBef>
        <a:spcAft>
          <a:spcPct val="0"/>
        </a:spcAft>
        <a:buChar char="»"/>
        <a:defRPr sz="138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475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0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424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69898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73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48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22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39797" algn="l" defTabSz="634950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image" Target="../media/image26.jp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gif"/><Relationship Id="rId12" Type="http://schemas.openxmlformats.org/officeDocument/2006/relationships/image" Target="../media/image3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microsoft.com/office/2007/relationships/hdphoto" Target="../media/hdphoto5.wdp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7.gif"/><Relationship Id="rId18" Type="http://schemas.openxmlformats.org/officeDocument/2006/relationships/image" Target="../media/image50.jpeg"/><Relationship Id="rId3" Type="http://schemas.openxmlformats.org/officeDocument/2006/relationships/audio" Target="../media/audio5.wav"/><Relationship Id="rId7" Type="http://schemas.microsoft.com/office/2007/relationships/hdphoto" Target="../media/hdphoto6.wdp"/><Relationship Id="rId12" Type="http://schemas.openxmlformats.org/officeDocument/2006/relationships/image" Target="../media/image46.gif"/><Relationship Id="rId17" Type="http://schemas.openxmlformats.org/officeDocument/2006/relationships/image" Target="../media/image49.gif"/><Relationship Id="rId2" Type="http://schemas.openxmlformats.org/officeDocument/2006/relationships/audio" Target="../media/audio4.wav"/><Relationship Id="rId16" Type="http://schemas.openxmlformats.org/officeDocument/2006/relationships/image" Target="../media/image37.pn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5.gif"/><Relationship Id="rId5" Type="http://schemas.openxmlformats.org/officeDocument/2006/relationships/audio" Target="../media/audio7.wav"/><Relationship Id="rId15" Type="http://schemas.microsoft.com/office/2007/relationships/hdphoto" Target="../media/hdphoto7.wdp"/><Relationship Id="rId10" Type="http://schemas.openxmlformats.org/officeDocument/2006/relationships/image" Target="../media/image33.gif"/><Relationship Id="rId19" Type="http://schemas.openxmlformats.org/officeDocument/2006/relationships/image" Target="../media/image51.jpeg"/><Relationship Id="rId4" Type="http://schemas.openxmlformats.org/officeDocument/2006/relationships/audio" Target="../media/audio6.wav"/><Relationship Id="rId9" Type="http://schemas.openxmlformats.org/officeDocument/2006/relationships/image" Target="../media/image34.gif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7.gif"/><Relationship Id="rId18" Type="http://schemas.openxmlformats.org/officeDocument/2006/relationships/image" Target="../media/image12.jpg"/><Relationship Id="rId3" Type="http://schemas.openxmlformats.org/officeDocument/2006/relationships/audio" Target="../media/audio7.wav"/><Relationship Id="rId7" Type="http://schemas.microsoft.com/office/2007/relationships/hdphoto" Target="../media/hdphoto6.wdp"/><Relationship Id="rId12" Type="http://schemas.openxmlformats.org/officeDocument/2006/relationships/image" Target="../media/image46.gif"/><Relationship Id="rId17" Type="http://schemas.openxmlformats.org/officeDocument/2006/relationships/image" Target="../media/image53.gif"/><Relationship Id="rId2" Type="http://schemas.openxmlformats.org/officeDocument/2006/relationships/audio" Target="../media/audio4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45.gif"/><Relationship Id="rId5" Type="http://schemas.openxmlformats.org/officeDocument/2006/relationships/audio" Target="../media/audio6.wav"/><Relationship Id="rId15" Type="http://schemas.microsoft.com/office/2007/relationships/hdphoto" Target="../media/hdphoto7.wdp"/><Relationship Id="rId10" Type="http://schemas.openxmlformats.org/officeDocument/2006/relationships/image" Target="../media/image33.gif"/><Relationship Id="rId4" Type="http://schemas.openxmlformats.org/officeDocument/2006/relationships/audio" Target="../media/audio5.wav"/><Relationship Id="rId9" Type="http://schemas.openxmlformats.org/officeDocument/2006/relationships/image" Target="../media/image34.gif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48.png"/><Relationship Id="rId3" Type="http://schemas.openxmlformats.org/officeDocument/2006/relationships/audio" Target="../media/audio5.wav"/><Relationship Id="rId7" Type="http://schemas.openxmlformats.org/officeDocument/2006/relationships/image" Target="../media/image44.gif"/><Relationship Id="rId12" Type="http://schemas.openxmlformats.org/officeDocument/2006/relationships/image" Target="../media/image46.gif"/><Relationship Id="rId2" Type="http://schemas.openxmlformats.org/officeDocument/2006/relationships/audio" Target="../media/audio4.wav"/><Relationship Id="rId16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45.gif"/><Relationship Id="rId5" Type="http://schemas.openxmlformats.org/officeDocument/2006/relationships/image" Target="../media/image50.jpeg"/><Relationship Id="rId15" Type="http://schemas.openxmlformats.org/officeDocument/2006/relationships/image" Target="../media/image37.png"/><Relationship Id="rId10" Type="http://schemas.openxmlformats.org/officeDocument/2006/relationships/image" Target="../media/image33.gif"/><Relationship Id="rId4" Type="http://schemas.openxmlformats.org/officeDocument/2006/relationships/audio" Target="../media/audio6.wav"/><Relationship Id="rId9" Type="http://schemas.openxmlformats.org/officeDocument/2006/relationships/image" Target="../media/image34.gif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55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1b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)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thÝch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5" y="651819"/>
            <a:ext cx="278130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680393"/>
            <a:ext cx="2819400" cy="2600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79" y="622337"/>
            <a:ext cx="2838450" cy="2686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7771" y="164569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1428" y="167472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6059" y="2494782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" y="762680"/>
            <a:ext cx="8315325" cy="24479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88224" y="1124862"/>
            <a:ext cx="1733639" cy="1269983"/>
            <a:chOff x="3601140" y="1110348"/>
            <a:chExt cx="1899754" cy="1291757"/>
          </a:xfrm>
        </p:grpSpPr>
        <p:grpSp>
          <p:nvGrpSpPr>
            <p:cNvPr id="5" name="Group 4"/>
            <p:cNvGrpSpPr/>
            <p:nvPr/>
          </p:nvGrpSpPr>
          <p:grpSpPr>
            <a:xfrm>
              <a:off x="3601140" y="1110348"/>
              <a:ext cx="1892494" cy="297545"/>
              <a:chOff x="3601140" y="1284516"/>
              <a:chExt cx="1892494" cy="29754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601140" y="129177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130904" y="128451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660668" y="130629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161404" y="129903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608400" y="2104560"/>
              <a:ext cx="1892494" cy="297545"/>
              <a:chOff x="3601140" y="1284516"/>
              <a:chExt cx="1892494" cy="29754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3601140" y="129177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130904" y="128451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660668" y="1306290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161404" y="1299036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4405883" y="1631054"/>
              <a:ext cx="332230" cy="27577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40281" y="1161139"/>
            <a:ext cx="1733639" cy="1269983"/>
            <a:chOff x="6453197" y="1161139"/>
            <a:chExt cx="1899754" cy="1291757"/>
          </a:xfrm>
        </p:grpSpPr>
        <p:grpSp>
          <p:nvGrpSpPr>
            <p:cNvPr id="63" name="Group 62"/>
            <p:cNvGrpSpPr/>
            <p:nvPr/>
          </p:nvGrpSpPr>
          <p:grpSpPr>
            <a:xfrm>
              <a:off x="6453197" y="1161139"/>
              <a:ext cx="1899754" cy="1291757"/>
              <a:chOff x="3601140" y="1110348"/>
              <a:chExt cx="1899754" cy="129175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601140" y="1110348"/>
                <a:ext cx="1892494" cy="297545"/>
                <a:chOff x="3601140" y="1284516"/>
                <a:chExt cx="1892494" cy="297545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3601140" y="129177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4130904" y="128451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4660668" y="130629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161404" y="129903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608400" y="2104560"/>
                <a:ext cx="1892494" cy="297545"/>
                <a:chOff x="3601140" y="1284516"/>
                <a:chExt cx="1892494" cy="297545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3601140" y="129177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130904" y="128451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660668" y="1306290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161404" y="1299036"/>
                  <a:ext cx="332230" cy="27577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>
                <a:off x="4042228" y="1592955"/>
                <a:ext cx="332230" cy="27577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7632010" y="1641932"/>
              <a:ext cx="332230" cy="27577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2" y="956891"/>
            <a:ext cx="9111604" cy="102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3. 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Sè?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15885" y="109974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92399" y="1102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1713" y="1102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71028" y="1102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3885" y="1102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372" y="109974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5180" y="2775180"/>
            <a:ext cx="8435524" cy="944181"/>
            <a:chOff x="257372" y="2693822"/>
            <a:chExt cx="7755178" cy="719938"/>
          </a:xfrm>
        </p:grpSpPr>
        <p:sp>
          <p:nvSpPr>
            <p:cNvPr id="2" name="Rounded Rectangle 1"/>
            <p:cNvSpPr/>
            <p:nvPr/>
          </p:nvSpPr>
          <p:spPr>
            <a:xfrm>
              <a:off x="257372" y="2706624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63168" y="2706624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68964" y="2706624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374760" y="2706624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80556" y="2706624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782063" y="2706624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483570" y="2706016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89366" y="2706016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895162" y="2693823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600958" y="2693822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06754" y="2693824"/>
              <a:ext cx="705796" cy="70713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2604" y="2915709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10</a:t>
            </a:r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1923376" y="2915708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9653" y="2915707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6</a:t>
            </a:r>
            <a:endParaRPr lang="en-US" sz="3600"/>
          </a:p>
        </p:txBody>
      </p:sp>
      <p:sp>
        <p:nvSpPr>
          <p:cNvPr id="28" name="TextBox 27"/>
          <p:cNvSpPr txBox="1"/>
          <p:nvPr/>
        </p:nvSpPr>
        <p:spPr>
          <a:xfrm>
            <a:off x="5777000" y="2929873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3</a:t>
            </a:r>
            <a:endParaRPr lang="en-US" sz="3600"/>
          </a:p>
        </p:txBody>
      </p:sp>
      <p:sp>
        <p:nvSpPr>
          <p:cNvPr id="29" name="TextBox 28"/>
          <p:cNvSpPr txBox="1"/>
          <p:nvPr/>
        </p:nvSpPr>
        <p:spPr>
          <a:xfrm>
            <a:off x="8046428" y="2915706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0</a:t>
            </a:r>
            <a:endParaRPr lang="en-US" sz="3600"/>
          </a:p>
        </p:txBody>
      </p:sp>
      <p:sp>
        <p:nvSpPr>
          <p:cNvPr id="30" name="TextBox 29"/>
          <p:cNvSpPr txBox="1"/>
          <p:nvPr/>
        </p:nvSpPr>
        <p:spPr>
          <a:xfrm>
            <a:off x="1190470" y="2929873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13792" y="2915705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7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5205" y="2915704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5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80758" y="2915703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4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16188" y="2929711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2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7548" y="2929711"/>
            <a:ext cx="65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1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53" grpId="0"/>
      <p:bldP spid="55" grpId="0"/>
      <p:bldP spid="11" grpId="0"/>
      <p:bldP spid="12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76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10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b«ng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lo¹i: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6" y="844100"/>
            <a:ext cx="2391310" cy="232384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18" y="844099"/>
            <a:ext cx="3216274" cy="232384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87" y="869620"/>
            <a:ext cx="2298323" cy="229832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146628" y="1001485"/>
            <a:ext cx="377371" cy="37737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523998" y="916669"/>
            <a:ext cx="273502" cy="27350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842176" y="858613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12286" y="1141639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34060" y="1497235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284862" y="1852831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2161496" y="2179399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951046" y="2418883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550766" y="2496442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6" b="20968" l="37618" r="54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14" t="6705" r="46106" b="77055"/>
          <a:stretch/>
        </p:blipFill>
        <p:spPr>
          <a:xfrm>
            <a:off x="1267746" y="2213422"/>
            <a:ext cx="346071" cy="3460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1166136" y="178751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71798" y="143192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137574" y="1451420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348031" y="945696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197117" y="947963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764175" y="1354363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650548" y="1871880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174065" y="2263077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3694090" y="2429992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114800" y="1625572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223861" y="2038106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4" b="21293" l="11538" r="252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1" t="5095" r="73452" b="78041"/>
          <a:stretch/>
        </p:blipFill>
        <p:spPr>
          <a:xfrm>
            <a:off x="4564945" y="1479994"/>
            <a:ext cx="537028" cy="391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3" name="Oval 32"/>
          <p:cNvSpPr/>
          <p:nvPr/>
        </p:nvSpPr>
        <p:spPr>
          <a:xfrm>
            <a:off x="4665883" y="237806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227" y="3350007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95147" y="3350006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596183" y="949091"/>
            <a:ext cx="431100" cy="36558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663859" y="1740998"/>
            <a:ext cx="361054" cy="3061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861264" y="132917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06889" y="112369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818310" y="99761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584259" y="132384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47715" y="1548109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47715" y="1932632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6861264" y="2138544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2" b="22449" l="2041" r="19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9" r="79033" b="78100"/>
          <a:stretch/>
        </p:blipFill>
        <p:spPr>
          <a:xfrm>
            <a:off x="7262228" y="2281396"/>
            <a:ext cx="386451" cy="32772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1" name="Oval 50"/>
          <p:cNvSpPr/>
          <p:nvPr/>
        </p:nvSpPr>
        <p:spPr>
          <a:xfrm>
            <a:off x="7869112" y="1746248"/>
            <a:ext cx="321135" cy="3502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742320" y="3350007"/>
            <a:ext cx="1994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607854" y="2124067"/>
            <a:ext cx="384629" cy="4354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35022" y="2682865"/>
            <a:ext cx="384629" cy="3628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3" grpId="0" animBg="1"/>
      <p:bldP spid="8" grpId="0"/>
      <p:bldP spid="36" grpId="0"/>
      <p:bldP spid="53" grpId="0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Trong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10 </a:t>
            </a:r>
            <a:r>
              <a:rPr lang="en-US" sz="3200" b="1" dirty="0" err="1" smtClean="0">
                <a:solidFill>
                  <a:srgbClr val="FFFF00"/>
                </a:solidFill>
              </a:rPr>
              <a:t>quả</a:t>
            </a:r>
            <a:r>
              <a:rPr lang="en-US" sz="3200" b="1" dirty="0" smtClean="0">
                <a:solidFill>
                  <a:srgbClr val="FFFF00"/>
                </a:solidFill>
              </a:rPr>
              <a:t> cam. </a:t>
            </a:r>
            <a:r>
              <a:rPr lang="en-US" sz="3200" b="1" dirty="0" err="1" smtClean="0">
                <a:solidFill>
                  <a:srgbClr val="FFFF00"/>
                </a:solidFill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</a:rPr>
              <a:t> hay </a:t>
            </a:r>
            <a:r>
              <a:rPr lang="en-US" sz="3200" b="1" dirty="0" err="1" smtClean="0">
                <a:solidFill>
                  <a:srgbClr val="FFFF00"/>
                </a:solidFill>
              </a:rPr>
              <a:t>sai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856646" y="1294047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856304" y="2198177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81506" y="1375021"/>
            <a:ext cx="2946259" cy="1259848"/>
            <a:chOff x="4132234" y="1212658"/>
            <a:chExt cx="2946259" cy="1259848"/>
          </a:xfrm>
        </p:grpSpPr>
        <p:grpSp>
          <p:nvGrpSpPr>
            <p:cNvPr id="2" name="Group 1"/>
            <p:cNvGrpSpPr/>
            <p:nvPr/>
          </p:nvGrpSpPr>
          <p:grpSpPr>
            <a:xfrm>
              <a:off x="4139488" y="1212658"/>
              <a:ext cx="2939005" cy="643000"/>
              <a:chOff x="4139488" y="1212658"/>
              <a:chExt cx="2939005" cy="643000"/>
            </a:xfrm>
          </p:grpSpPr>
          <p:pic>
            <p:nvPicPr>
              <p:cNvPr id="3074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488" y="1219911"/>
                <a:ext cx="621226" cy="62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2835" y="1219912"/>
                <a:ext cx="621226" cy="62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6141" y="1212658"/>
                <a:ext cx="621226" cy="628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961" y="1234432"/>
                <a:ext cx="621226" cy="62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7267" y="1227178"/>
                <a:ext cx="621226" cy="62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4132234" y="1829506"/>
              <a:ext cx="2939005" cy="643000"/>
              <a:chOff x="4139488" y="1212658"/>
              <a:chExt cx="2939005" cy="643000"/>
            </a:xfrm>
          </p:grpSpPr>
          <p:pic>
            <p:nvPicPr>
              <p:cNvPr id="48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488" y="1219911"/>
                <a:ext cx="621226" cy="62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2835" y="1219912"/>
                <a:ext cx="621226" cy="62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6141" y="1212658"/>
                <a:ext cx="621226" cy="628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961" y="1234432"/>
                <a:ext cx="621226" cy="62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Một quả cam (xuanan2000) - Wattpa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7267" y="1227178"/>
                <a:ext cx="621226" cy="621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10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048618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203410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9540" r="69490"/>
          <a:stretch/>
        </p:blipFill>
        <p:spPr>
          <a:xfrm>
            <a:off x="3739547" y="1130272"/>
            <a:ext cx="2271334" cy="15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Trong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chấm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tròn</a:t>
            </a:r>
            <a:r>
              <a:rPr lang="en-U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043468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10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05758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Tổng hợp công thức tính diện tích hình tam giác có ví dụ minh h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ổng hợp công thức tính diện tích hình tam giác có ví dụ minh họ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09573" y="1188998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88972" y="1218026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91317" y="1209740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760" y="1219910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92829" y="1230807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702319" y="1921958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281718" y="1950986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84063" y="1942700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479506" y="1952870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85575" y="1963767"/>
            <a:ext cx="478972" cy="449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SỐ 10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741878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 smtClean="0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827" y="675351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7" y="1393372"/>
            <a:ext cx="5484915" cy="40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cam?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lê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30" y="1832786"/>
            <a:ext cx="2680618" cy="19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6475" y="3252257"/>
            <a:ext cx="61710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nhËn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xÐt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" y="858030"/>
            <a:ext cx="82200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30" y="726511"/>
            <a:ext cx="878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trong bộ đồ dùng học tập </a:t>
            </a:r>
            <a:r>
              <a:rPr lang="en-US" sz="2800" dirty="0" smtClean="0">
                <a:solidFill>
                  <a:srgbClr val="006600"/>
                </a:solidFill>
              </a:rPr>
              <a:t>10</a:t>
            </a:r>
            <a:r>
              <a:rPr lang="vi-VN" sz="2800" dirty="0" smtClean="0">
                <a:solidFill>
                  <a:srgbClr val="006600"/>
                </a:solidFill>
              </a:rPr>
              <a:t> </a:t>
            </a:r>
            <a:r>
              <a:rPr lang="vi-VN" sz="2800" dirty="0">
                <a:solidFill>
                  <a:srgbClr val="006600"/>
                </a:solidFill>
              </a:rPr>
              <a:t>que tính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giơ </a:t>
            </a:r>
            <a:r>
              <a:rPr lang="en-US" sz="2800" dirty="0" smtClean="0">
                <a:solidFill>
                  <a:srgbClr val="006600"/>
                </a:solidFill>
              </a:rPr>
              <a:t>10</a:t>
            </a:r>
            <a:r>
              <a:rPr lang="vi-VN" sz="2800" dirty="0" smtClean="0">
                <a:solidFill>
                  <a:srgbClr val="006600"/>
                </a:solidFill>
              </a:rPr>
              <a:t> </a:t>
            </a:r>
            <a:r>
              <a:rPr lang="vi-VN" sz="2800" dirty="0">
                <a:solidFill>
                  <a:srgbClr val="006600"/>
                </a:solidFill>
              </a:rPr>
              <a:t>ngón tay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</a:t>
            </a:r>
            <a:r>
              <a:rPr lang="en-US" sz="2800" dirty="0" smtClean="0">
                <a:solidFill>
                  <a:srgbClr val="006600"/>
                </a:solidFill>
              </a:rPr>
              <a:t>10</a:t>
            </a:r>
            <a:r>
              <a:rPr lang="vi-VN" sz="2800" dirty="0" smtClean="0">
                <a:solidFill>
                  <a:srgbClr val="006600"/>
                </a:solidFill>
              </a:rPr>
              <a:t> </a:t>
            </a:r>
            <a:r>
              <a:rPr lang="vi-VN" sz="2800" dirty="0">
                <a:solidFill>
                  <a:srgbClr val="006600"/>
                </a:solidFill>
              </a:rPr>
              <a:t>chấm tròn trong bộ đồ dùng học tập và cùng </a:t>
            </a:r>
            <a:r>
              <a:rPr lang="vi-VN" sz="2800" dirty="0" smtClean="0">
                <a:solidFill>
                  <a:srgbClr val="006600"/>
                </a:solidFill>
              </a:rPr>
              <a:t>nhau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vi-VN" sz="2800" dirty="0" smtClean="0">
                <a:solidFill>
                  <a:srgbClr val="006600"/>
                </a:solidFill>
              </a:rPr>
              <a:t>đếm</a:t>
            </a:r>
            <a:r>
              <a:rPr lang="vi-VN" sz="2800" dirty="0">
                <a:solidFill>
                  <a:srgbClr val="006600"/>
                </a:solidFill>
              </a:rPr>
              <a:t>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số trong bộ đồ dùng học tập theo tiếng vỗ tay của </a:t>
            </a:r>
            <a:r>
              <a:rPr lang="vi-VN" sz="2800" dirty="0" smtClean="0">
                <a:solidFill>
                  <a:srgbClr val="006600"/>
                </a:solidFill>
              </a:rPr>
              <a:t>cô</a:t>
            </a:r>
            <a:r>
              <a:rPr lang="en-US" sz="2800" dirty="0" smtClean="0">
                <a:solidFill>
                  <a:srgbClr val="006600"/>
                </a:solidFill>
              </a:rPr>
              <a:t>.</a:t>
            </a:r>
            <a:endParaRPr lang="vi-VN" sz="2800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599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Thùc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hµnh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128" y="157256"/>
            <a:ext cx="1975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787" y="731824"/>
            <a:ext cx="7539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0" y="1561846"/>
            <a:ext cx="82200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1a</a:t>
            </a:r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Số</a:t>
            </a:r>
            <a:r>
              <a:rPr lang="en-US" sz="2800" b="1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888243"/>
            <a:ext cx="8905875" cy="224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6524" y="24951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4456" y="25017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2973" y="25017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</TotalTime>
  <Words>475</Words>
  <Application>Microsoft Office PowerPoint</Application>
  <PresentationFormat>On-screen Show (16:10)</PresentationFormat>
  <Paragraphs>113</Paragraphs>
  <Slides>20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Tahoma</vt:lpstr>
      <vt:lpstr>宋体</vt:lpstr>
      <vt:lpstr>.VnTifani Heavy</vt:lpstr>
      <vt:lpstr>Calibri</vt:lpstr>
      <vt:lpstr>.VnAvant</vt:lpstr>
      <vt:lpstr>.VnArial</vt:lpstr>
      <vt:lpstr>Times New Roman</vt:lpstr>
      <vt:lpstr>Arial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242</cp:revision>
  <dcterms:created xsi:type="dcterms:W3CDTF">2020-02-10T09:35:50Z</dcterms:created>
  <dcterms:modified xsi:type="dcterms:W3CDTF">2020-09-20T10:23:47Z</dcterms:modified>
</cp:coreProperties>
</file>