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media/audio7.wav" ContentType="audio/x-wav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sldIdLst>
    <p:sldId id="280" r:id="rId2"/>
    <p:sldId id="256" r:id="rId3"/>
    <p:sldId id="373" r:id="rId4"/>
    <p:sldId id="414" r:id="rId5"/>
    <p:sldId id="415" r:id="rId6"/>
    <p:sldId id="416" r:id="rId7"/>
    <p:sldId id="417" r:id="rId8"/>
    <p:sldId id="418" r:id="rId9"/>
    <p:sldId id="419" r:id="rId10"/>
    <p:sldId id="420" r:id="rId11"/>
    <p:sldId id="427" r:id="rId12"/>
    <p:sldId id="421" r:id="rId13"/>
    <p:sldId id="424" r:id="rId14"/>
    <p:sldId id="403" r:id="rId15"/>
    <p:sldId id="425" r:id="rId16"/>
    <p:sldId id="402" r:id="rId17"/>
    <p:sldId id="426" r:id="rId18"/>
    <p:sldId id="350" r:id="rId19"/>
  </p:sldIdLst>
  <p:sldSz cx="9144000" cy="5715000" type="screen16x10"/>
  <p:notesSz cx="6858000" cy="9144000"/>
  <p:embeddedFontLst>
    <p:embeddedFont>
      <p:font typeface="Arial Black" pitchFamily="34" charset="0"/>
      <p:bold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.VnAvant" pitchFamily="34" charset="0"/>
      <p:regular r:id="rId26"/>
      <p:bold r:id="rId27"/>
      <p:italic r:id="rId28"/>
      <p:boldItalic r:id="rId29"/>
    </p:embeddedFont>
    <p:embeddedFont>
      <p:font typeface="Tahoma" pitchFamily="34" charset="0"/>
      <p:regular r:id="rId30"/>
      <p:bold r:id="rId31"/>
    </p:embeddedFont>
    <p:embeddedFont>
      <p:font typeface=".VnTifani Heavy" pitchFamily="34" charset="0"/>
      <p:regular r:id="rId32"/>
    </p:embeddedFont>
    <p:embeddedFont>
      <p:font typeface="宋体" charset="-122"/>
      <p:regular r:id="rId33"/>
    </p:embeddedFont>
    <p:embeddedFont>
      <p:font typeface=".VnAristote" pitchFamily="34" charset="0"/>
      <p:regular r:id="rId34"/>
    </p:embeddedFont>
    <p:embeddedFont>
      <p:font typeface=".VnArial" pitchFamily="34" charset="0"/>
      <p:regular r:id="rId35"/>
      <p:bold r:id="rId36"/>
      <p:italic r:id="rId37"/>
      <p:boldItalic r:id="rId3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6600"/>
    <a:srgbClr val="0000CC"/>
    <a:srgbClr val="CC99FF"/>
    <a:srgbClr val="99CC00"/>
    <a:srgbClr val="CCFF66"/>
    <a:srgbClr val="FF9999"/>
    <a:srgbClr val="CC6600"/>
    <a:srgbClr val="FF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4.gif"/><Relationship Id="rId18" Type="http://schemas.openxmlformats.org/officeDocument/2006/relationships/image" Target="../media/image19.gif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12" Type="http://schemas.openxmlformats.org/officeDocument/2006/relationships/image" Target="../media/image13.gif"/><Relationship Id="rId17" Type="http://schemas.openxmlformats.org/officeDocument/2006/relationships/image" Target="../media/image18.gif"/><Relationship Id="rId2" Type="http://schemas.openxmlformats.org/officeDocument/2006/relationships/tags" Target="../tags/tag6.xml"/><Relationship Id="rId16" Type="http://schemas.openxmlformats.org/officeDocument/2006/relationships/image" Target="../media/image17.gif"/><Relationship Id="rId20" Type="http://schemas.openxmlformats.org/officeDocument/2006/relationships/image" Target="../media/image21.png"/><Relationship Id="rId1" Type="http://schemas.openxmlformats.org/officeDocument/2006/relationships/tags" Target="../tags/tag5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16.gif"/><Relationship Id="rId10" Type="http://schemas.openxmlformats.org/officeDocument/2006/relationships/audio" Target="../media/audio6.wav"/><Relationship Id="rId19" Type="http://schemas.openxmlformats.org/officeDocument/2006/relationships/image" Target="../media/image20.png"/><Relationship Id="rId4" Type="http://schemas.openxmlformats.org/officeDocument/2006/relationships/notesSlide" Target="../notesSlides/notesSlide3.xml"/><Relationship Id="rId9" Type="http://schemas.openxmlformats.org/officeDocument/2006/relationships/audio" Target="../media/audio5.wav"/><Relationship Id="rId1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audio" Target="../media/audio7.wav"/><Relationship Id="rId9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audio" Target="../media/audio8.wav"/><Relationship Id="rId18" Type="http://schemas.openxmlformats.org/officeDocument/2006/relationships/audio" Target="../media/audio9.wav"/><Relationship Id="rId26" Type="http://schemas.openxmlformats.org/officeDocument/2006/relationships/image" Target="../media/image19.gif"/><Relationship Id="rId3" Type="http://schemas.openxmlformats.org/officeDocument/2006/relationships/tags" Target="../tags/tag9.xml"/><Relationship Id="rId21" Type="http://schemas.openxmlformats.org/officeDocument/2006/relationships/image" Target="../media/image14.gif"/><Relationship Id="rId7" Type="http://schemas.openxmlformats.org/officeDocument/2006/relationships/tags" Target="../tags/tag13.xml"/><Relationship Id="rId12" Type="http://schemas.openxmlformats.org/officeDocument/2006/relationships/notesSlide" Target="../notesSlides/notesSlide4.xml"/><Relationship Id="rId17" Type="http://schemas.openxmlformats.org/officeDocument/2006/relationships/audio" Target="../media/audio6.wav"/><Relationship Id="rId25" Type="http://schemas.openxmlformats.org/officeDocument/2006/relationships/image" Target="../media/image18.gif"/><Relationship Id="rId2" Type="http://schemas.openxmlformats.org/officeDocument/2006/relationships/tags" Target="../tags/tag8.xml"/><Relationship Id="rId16" Type="http://schemas.openxmlformats.org/officeDocument/2006/relationships/audio" Target="../media/audio4.wav"/><Relationship Id="rId20" Type="http://schemas.openxmlformats.org/officeDocument/2006/relationships/image" Target="../media/image13.gif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1.xml"/><Relationship Id="rId24" Type="http://schemas.openxmlformats.org/officeDocument/2006/relationships/image" Target="../media/image17.gif"/><Relationship Id="rId5" Type="http://schemas.openxmlformats.org/officeDocument/2006/relationships/tags" Target="../tags/tag11.xml"/><Relationship Id="rId15" Type="http://schemas.openxmlformats.org/officeDocument/2006/relationships/audio" Target="../media/audio3.wav"/><Relationship Id="rId23" Type="http://schemas.openxmlformats.org/officeDocument/2006/relationships/image" Target="../media/image16.gif"/><Relationship Id="rId28" Type="http://schemas.openxmlformats.org/officeDocument/2006/relationships/image" Target="../media/image28.gif"/><Relationship Id="rId10" Type="http://schemas.openxmlformats.org/officeDocument/2006/relationships/tags" Target="../tags/tag16.xml"/><Relationship Id="rId19" Type="http://schemas.openxmlformats.org/officeDocument/2006/relationships/hyperlink" Target="../My%20Documents/SONG/ATGT%20(khoi7)/vong3(khoi7).ppt" TargetMode="Externa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audio" Target="../media/audio2.wav"/><Relationship Id="rId22" Type="http://schemas.openxmlformats.org/officeDocument/2006/relationships/image" Target="../media/image15.gif"/><Relationship Id="rId27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29.gif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9.gif"/><Relationship Id="rId5" Type="http://schemas.openxmlformats.org/officeDocument/2006/relationships/image" Target="../media/image31.gif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2.wmf"/><Relationship Id="rId5" Type="http://schemas.openxmlformats.org/officeDocument/2006/relationships/image" Target="../media/image33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4.gif"/><Relationship Id="rId18" Type="http://schemas.openxmlformats.org/officeDocument/2006/relationships/image" Target="../media/image19.gif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12" Type="http://schemas.openxmlformats.org/officeDocument/2006/relationships/image" Target="../media/image13.gif"/><Relationship Id="rId17" Type="http://schemas.openxmlformats.org/officeDocument/2006/relationships/image" Target="../media/image18.gif"/><Relationship Id="rId2" Type="http://schemas.openxmlformats.org/officeDocument/2006/relationships/tags" Target="../tags/tag2.xml"/><Relationship Id="rId16" Type="http://schemas.openxmlformats.org/officeDocument/2006/relationships/image" Target="../media/image17.gif"/><Relationship Id="rId20" Type="http://schemas.openxmlformats.org/officeDocument/2006/relationships/image" Target="../media/image21.png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16.gif"/><Relationship Id="rId10" Type="http://schemas.openxmlformats.org/officeDocument/2006/relationships/audio" Target="../media/audio6.wav"/><Relationship Id="rId19" Type="http://schemas.openxmlformats.org/officeDocument/2006/relationships/image" Target="../media/image20.png"/><Relationship Id="rId4" Type="http://schemas.openxmlformats.org/officeDocument/2006/relationships/notesSlide" Target="../notesSlides/notesSlide1.xml"/><Relationship Id="rId9" Type="http://schemas.openxmlformats.org/officeDocument/2006/relationships/audio" Target="../media/audio5.wav"/><Relationship Id="rId1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4.gif"/><Relationship Id="rId18" Type="http://schemas.openxmlformats.org/officeDocument/2006/relationships/image" Target="../media/image19.gif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12" Type="http://schemas.openxmlformats.org/officeDocument/2006/relationships/image" Target="../media/image13.gif"/><Relationship Id="rId17" Type="http://schemas.openxmlformats.org/officeDocument/2006/relationships/image" Target="../media/image18.gif"/><Relationship Id="rId2" Type="http://schemas.openxmlformats.org/officeDocument/2006/relationships/tags" Target="../tags/tag4.xml"/><Relationship Id="rId16" Type="http://schemas.openxmlformats.org/officeDocument/2006/relationships/image" Target="../media/image17.gif"/><Relationship Id="rId20" Type="http://schemas.openxmlformats.org/officeDocument/2006/relationships/image" Target="../media/image21.png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16.gif"/><Relationship Id="rId10" Type="http://schemas.openxmlformats.org/officeDocument/2006/relationships/audio" Target="../media/audio6.wav"/><Relationship Id="rId19" Type="http://schemas.openxmlformats.org/officeDocument/2006/relationships/image" Target="../media/image20.png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5.wav"/><Relationship Id="rId1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90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792519" y="2943567"/>
            <a:ext cx="4841996" cy="822853"/>
          </a:xfrm>
          <a:prstGeom prst="bevel">
            <a:avLst/>
          </a:prstGeom>
          <a:solidFill>
            <a:srgbClr val="FFFF00"/>
          </a:solidFill>
          <a:ln w="25400" cap="flat" cmpd="sng" algn="ctr">
            <a:solidFill>
              <a:srgbClr val="0000CC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B. 9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0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2792519" y="1844147"/>
            <a:ext cx="4841996" cy="775645"/>
          </a:xfrm>
          <a:prstGeom prst="bevel">
            <a:avLst/>
          </a:prstGeom>
          <a:solidFill>
            <a:srgbClr val="FFFF00"/>
          </a:solidFill>
          <a:ln w="25400" cap="flat" cmpd="sng" algn="ctr">
            <a:solidFill>
              <a:srgbClr val="0000CC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A. 90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0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56" y="3983033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81" y="3983033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66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71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20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4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7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4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7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93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0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3626" y="2899780"/>
            <a:ext cx="6236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5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9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9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9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1096165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520364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710864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47364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47365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710865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647364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632813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184398" y="3552221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C. 15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242862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82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158773" y="2212005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A. 51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686425" y="3515814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43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272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272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6" y="3988019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99684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4" y="397909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Flowchart: Terminator 51"/>
          <p:cNvSpPr/>
          <p:nvPr>
            <p:custDataLst>
              <p:tags r:id="rId10"/>
            </p:custDataLst>
          </p:nvPr>
        </p:nvSpPr>
        <p:spPr>
          <a:xfrm>
            <a:off x="4036786" y="4558507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E. 33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64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 nodeType="clickPar">
                      <p:stCondLst>
                        <p:cond delay="0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1884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255362" y="1578556"/>
            <a:ext cx="8620120" cy="1469442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vi-VN" sz="2600" dirty="0">
                <a:latin typeface="Arial" pitchFamily="34" charset="0"/>
                <a:cs typeface="Arial" pitchFamily="34" charset="0"/>
              </a:rPr>
              <a:t>- Viết số thích hợp vào mỗi ô ? trong bảng rồi đọc số đó.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600" dirty="0">
                <a:latin typeface="Arial" pitchFamily="34" charset="0"/>
                <a:cs typeface="Arial" pitchFamily="34" charset="0"/>
              </a:rPr>
              <a:t>- Chỉ vào số vừa viết nói cho bạn </a:t>
            </a:r>
            <a:r>
              <a:rPr lang="vi-VN" sz="2600" dirty="0" smtClean="0">
                <a:latin typeface="Arial" pitchFamily="34" charset="0"/>
                <a:cs typeface="Arial" pitchFamily="34" charset="0"/>
              </a:rPr>
              <a:t>nghe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</a:t>
            </a:r>
            <a:endParaRPr lang="vi-VN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116682" y="3204136"/>
            <a:ext cx="8991600" cy="110799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đôi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716" y="168402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4:</a:t>
            </a:r>
            <a:endParaRPr lang="en-US" sz="32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2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48028"/>
              </p:ext>
            </p:extLst>
          </p:nvPr>
        </p:nvGraphicFramePr>
        <p:xfrm>
          <a:off x="349477" y="969281"/>
          <a:ext cx="8417151" cy="287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717"/>
                <a:gridCol w="2805717"/>
                <a:gridCol w="2805717"/>
              </a:tblGrid>
              <a:tr h="57540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vị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540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57540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540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540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7716" y="168402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4:</a:t>
            </a:r>
            <a:endParaRPr lang="en-US" sz="32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4914" y="2148113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46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4914" y="2714875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88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100" y="3297205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7556" y="330001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8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29029"/>
            <a:ext cx="3921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96" y="798286"/>
            <a:ext cx="4787961" cy="46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8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WordArt 4"/>
          <p:cNvSpPr>
            <a:spLocks noChangeArrowheads="1" noChangeShapeType="1" noTextEdit="1"/>
          </p:cNvSpPr>
          <p:nvPr/>
        </p:nvSpPr>
        <p:spPr bwMode="auto">
          <a:xfrm>
            <a:off x="1600201" y="837407"/>
            <a:ext cx="5846763" cy="8135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Th¶o LuËn Nhãm</a:t>
            </a:r>
          </a:p>
        </p:txBody>
      </p:sp>
      <p:pic>
        <p:nvPicPr>
          <p:cNvPr id="117765" name="Picture 5" descr="Cau h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6" y="140163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3781425" y="-2116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3781425" y="1719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3781425" y="1719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3781425" y="1719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3781425" y="1719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3781425" y="1719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3781425" y="1719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3781425" y="1719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3781425" y="1719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3733800" y="1719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117777" name="Text Box 17"/>
          <p:cNvSpPr txBox="1">
            <a:spLocks noChangeArrowheads="1"/>
          </p:cNvSpPr>
          <p:nvPr/>
        </p:nvSpPr>
        <p:spPr bwMode="auto">
          <a:xfrm>
            <a:off x="3748089" y="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3748089" y="-1455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117779" name="Text Box 19"/>
          <p:cNvSpPr txBox="1">
            <a:spLocks noChangeArrowheads="1"/>
          </p:cNvSpPr>
          <p:nvPr/>
        </p:nvSpPr>
        <p:spPr bwMode="auto">
          <a:xfrm>
            <a:off x="3748089" y="-2778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117780" name="Text Box 20"/>
          <p:cNvSpPr txBox="1">
            <a:spLocks noChangeArrowheads="1"/>
          </p:cNvSpPr>
          <p:nvPr/>
        </p:nvSpPr>
        <p:spPr bwMode="auto">
          <a:xfrm>
            <a:off x="3748089" y="-13229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117781" name="Text Box 21"/>
          <p:cNvSpPr txBox="1">
            <a:spLocks noChangeArrowheads="1"/>
          </p:cNvSpPr>
          <p:nvPr/>
        </p:nvSpPr>
        <p:spPr bwMode="auto">
          <a:xfrm>
            <a:off x="3748089" y="-1455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117782" name="Text Box 22"/>
          <p:cNvSpPr txBox="1">
            <a:spLocks noChangeArrowheads="1"/>
          </p:cNvSpPr>
          <p:nvPr/>
        </p:nvSpPr>
        <p:spPr bwMode="auto">
          <a:xfrm>
            <a:off x="3748089" y="-1455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117783" name="Text Box 23"/>
          <p:cNvSpPr txBox="1">
            <a:spLocks noChangeArrowheads="1"/>
          </p:cNvSpPr>
          <p:nvPr/>
        </p:nvSpPr>
        <p:spPr bwMode="auto">
          <a:xfrm>
            <a:off x="3748089" y="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117784" name="Text Box 24"/>
          <p:cNvSpPr txBox="1">
            <a:spLocks noChangeArrowheads="1"/>
          </p:cNvSpPr>
          <p:nvPr/>
        </p:nvSpPr>
        <p:spPr bwMode="auto">
          <a:xfrm>
            <a:off x="3748089" y="-13229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117785" name="Text Box 25"/>
          <p:cNvSpPr txBox="1">
            <a:spLocks noChangeArrowheads="1"/>
          </p:cNvSpPr>
          <p:nvPr/>
        </p:nvSpPr>
        <p:spPr bwMode="auto">
          <a:xfrm>
            <a:off x="3748089" y="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117786" name="Text Box 26"/>
          <p:cNvSpPr txBox="1">
            <a:spLocks noChangeArrowheads="1"/>
          </p:cNvSpPr>
          <p:nvPr/>
        </p:nvSpPr>
        <p:spPr bwMode="auto">
          <a:xfrm>
            <a:off x="3810000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117787" name="Text Box 27"/>
          <p:cNvSpPr txBox="1">
            <a:spLocks noChangeArrowheads="1"/>
          </p:cNvSpPr>
          <p:nvPr/>
        </p:nvSpPr>
        <p:spPr bwMode="auto">
          <a:xfrm>
            <a:off x="3810000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117788" name="Text Box 28"/>
          <p:cNvSpPr txBox="1">
            <a:spLocks noChangeArrowheads="1"/>
          </p:cNvSpPr>
          <p:nvPr/>
        </p:nvSpPr>
        <p:spPr bwMode="auto">
          <a:xfrm>
            <a:off x="3810000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pic>
        <p:nvPicPr>
          <p:cNvPr id="117789" name="Picture 29" descr="BELLS2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9" y="30428"/>
            <a:ext cx="2168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90" name="Picture 30" descr="BELLS2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70115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ounded Rectangle 33"/>
          <p:cNvSpPr/>
          <p:nvPr>
            <p:custDataLst>
              <p:tags r:id="rId1"/>
            </p:custDataLst>
          </p:nvPr>
        </p:nvSpPr>
        <p:spPr>
          <a:xfrm>
            <a:off x="327933" y="1680153"/>
            <a:ext cx="4752067" cy="261607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3200" dirty="0">
                <a:latin typeface="Arial" pitchFamily="34" charset="0"/>
                <a:cs typeface="Arial" pitchFamily="34" charset="0"/>
              </a:rPr>
              <a:t>Sau khi quan sát tranh, em hãy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chuối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xoài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long.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lê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60" y="1854324"/>
            <a:ext cx="3159056" cy="2441904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36" name="TextBox 5"/>
          <p:cNvSpPr txBox="1">
            <a:spLocks noChangeArrowheads="1"/>
          </p:cNvSpPr>
          <p:nvPr/>
        </p:nvSpPr>
        <p:spPr bwMode="auto">
          <a:xfrm>
            <a:off x="76200" y="4601719"/>
            <a:ext cx="8991600" cy="110799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đôi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1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1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1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1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1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17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0"/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0"/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0"/>
                                        <p:tgtEl>
                                          <p:spTgt spid="117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0"/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0"/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0"/>
                                        <p:tgtEl>
                                          <p:spTgt spid="117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4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0"/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0"/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0"/>
                                        <p:tgtEl>
                                          <p:spTgt spid="117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4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0"/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0"/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0"/>
                                        <p:tgtEl>
                                          <p:spTgt spid="117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5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0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0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0"/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0"/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0"/>
                                        <p:tgtEl>
                                          <p:spTgt spid="117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16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0"/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0"/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17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0"/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0"/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17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0"/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0"/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0"/>
                                        <p:tgtEl>
                                          <p:spTgt spid="117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18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0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0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100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02000"/>
                            </p:stCondLst>
                            <p:childTnLst>
                              <p:par>
                                <p:cTn id="19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0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0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12000"/>
                            </p:stCondLst>
                            <p:childTnLst>
                              <p:par>
                                <p:cTn id="19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0"/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0"/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22000"/>
                            </p:stCondLst>
                            <p:childTnLst>
                              <p:par>
                                <p:cTn id="20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23000"/>
                            </p:stCondLst>
                            <p:childTnLst>
                              <p:par>
                                <p:cTn id="20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24000"/>
                            </p:stCondLst>
                            <p:childTnLst>
                              <p:par>
                                <p:cTn id="21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25000"/>
                            </p:stCondLst>
                            <p:childTnLst>
                              <p:par>
                                <p:cTn id="22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26000"/>
                            </p:stCondLst>
                            <p:childTnLst>
                              <p:par>
                                <p:cTn id="22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127000"/>
                            </p:stCondLst>
                            <p:childTnLst>
                              <p:par>
                                <p:cTn id="23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128000"/>
                            </p:stCondLst>
                            <p:childTnLst>
                              <p:par>
                                <p:cTn id="23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129000"/>
                            </p:stCondLst>
                            <p:childTnLst>
                              <p:par>
                                <p:cTn id="24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130000"/>
                            </p:stCondLst>
                            <p:childTnLst>
                              <p:par>
                                <p:cTn id="25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131000"/>
                            </p:stCondLst>
                            <p:childTnLst>
                              <p:par>
                                <p:cTn id="25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132000"/>
                            </p:stCondLst>
                            <p:childTnLst>
                              <p:par>
                                <p:cTn id="263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17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133000"/>
                            </p:stCondLst>
                            <p:childTnLst>
                              <p:par>
                                <p:cTn id="269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17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nimBg="1"/>
      <p:bldP spid="117767" grpId="0" animBg="1"/>
      <p:bldP spid="117767" grpId="1" animBg="1"/>
      <p:bldP spid="117768" grpId="0" animBg="1"/>
      <p:bldP spid="117768" grpId="1" animBg="1"/>
      <p:bldP spid="117769" grpId="0" animBg="1"/>
      <p:bldP spid="117769" grpId="1" animBg="1"/>
      <p:bldP spid="117770" grpId="0" animBg="1"/>
      <p:bldP spid="117770" grpId="1" animBg="1"/>
      <p:bldP spid="117771" grpId="0" animBg="1"/>
      <p:bldP spid="117771" grpId="1" animBg="1"/>
      <p:bldP spid="117772" grpId="0" animBg="1"/>
      <p:bldP spid="117772" grpId="1" animBg="1"/>
      <p:bldP spid="117773" grpId="0" animBg="1"/>
      <p:bldP spid="117773" grpId="1" animBg="1"/>
      <p:bldP spid="117774" grpId="0" animBg="1"/>
      <p:bldP spid="117774" grpId="1" animBg="1"/>
      <p:bldP spid="117775" grpId="0" animBg="1"/>
      <p:bldP spid="117775" grpId="1" animBg="1"/>
      <p:bldP spid="117776" grpId="0" animBg="1"/>
      <p:bldP spid="117776" grpId="1" animBg="1"/>
      <p:bldP spid="117777" grpId="0" animBg="1"/>
      <p:bldP spid="117777" grpId="1" animBg="1"/>
      <p:bldP spid="117778" grpId="0" animBg="1"/>
      <p:bldP spid="117778" grpId="1" animBg="1"/>
      <p:bldP spid="117779" grpId="0" animBg="1"/>
      <p:bldP spid="117779" grpId="1" animBg="1"/>
      <p:bldP spid="117780" grpId="0" animBg="1"/>
      <p:bldP spid="117780" grpId="1" animBg="1"/>
      <p:bldP spid="117781" grpId="0" animBg="1"/>
      <p:bldP spid="117781" grpId="1" animBg="1"/>
      <p:bldP spid="117782" grpId="0" animBg="1"/>
      <p:bldP spid="117782" grpId="1" animBg="1"/>
      <p:bldP spid="117783" grpId="0" animBg="1"/>
      <p:bldP spid="117783" grpId="1" animBg="1"/>
      <p:bldP spid="117784" grpId="0" animBg="1"/>
      <p:bldP spid="117784" grpId="1" animBg="1"/>
      <p:bldP spid="117785" grpId="0" animBg="1"/>
      <p:bldP spid="117785" grpId="1" animBg="1"/>
      <p:bldP spid="117786" grpId="0" animBg="1"/>
      <p:bldP spid="117786" grpId="1" animBg="1"/>
      <p:bldP spid="117787" grpId="0" animBg="1"/>
      <p:bldP spid="117787" grpId="1" animBg="1"/>
      <p:bldP spid="117788" grpId="0" animBg="1"/>
      <p:bldP spid="11778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74150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61541" y="2598056"/>
            <a:ext cx="5900405" cy="2409372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48</a:t>
            </a: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LuyÖn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tËp</a:t>
            </a:r>
            <a:endParaRPr lang="en-US" sz="6000" b="1" dirty="0" smtClean="0">
              <a:solidFill>
                <a:srgbClr val="FF0000"/>
              </a:solidFill>
              <a:latin typeface=".VnAvant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29029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23" y="1746876"/>
            <a:ext cx="6088380" cy="37242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5766" y="748193"/>
            <a:ext cx="8186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4860" y="46155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9714" y="322290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0628" y="319625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5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18" y="1801590"/>
            <a:ext cx="6463467" cy="3590815"/>
          </a:xfrm>
          <a:prstGeom prst="rect">
            <a:avLst/>
          </a:prstGeom>
        </p:spPr>
      </p:pic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29029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5766" y="748193"/>
            <a:ext cx="8186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4860" y="4513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64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9714" y="322290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0628" y="319625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3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699" y="1885332"/>
            <a:ext cx="5680529" cy="3444576"/>
          </a:xfrm>
          <a:prstGeom prst="rect">
            <a:avLst/>
          </a:prstGeom>
        </p:spPr>
      </p:pic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29029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5766" y="748193"/>
            <a:ext cx="8186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2" y="4513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9714" y="322290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0628" y="319625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73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49" y="1939326"/>
            <a:ext cx="5976843" cy="3336587"/>
          </a:xfrm>
          <a:prstGeom prst="rect">
            <a:avLst/>
          </a:prstGeom>
        </p:spPr>
      </p:pic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29029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5766" y="748193"/>
            <a:ext cx="8186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2" y="445588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9714" y="322290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0628" y="319625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8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52" y="1"/>
            <a:ext cx="6948505" cy="5718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7428" y="2191657"/>
            <a:ext cx="38090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6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6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1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a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27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939702" y="1845409"/>
            <a:ext cx="4434007" cy="765113"/>
          </a:xfrm>
          <a:prstGeom prst="bevel">
            <a:avLst/>
          </a:prstGeom>
          <a:solidFill>
            <a:srgbClr val="00B05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7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vị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2939702" y="3147538"/>
            <a:ext cx="4438129" cy="767972"/>
          </a:xfrm>
          <a:prstGeom prst="bevel">
            <a:avLst/>
          </a:prstGeom>
          <a:solidFill>
            <a:srgbClr val="00B05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vị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56" y="3983033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81" y="3983033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40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b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63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792519" y="2943567"/>
            <a:ext cx="4841996" cy="822853"/>
          </a:xfrm>
          <a:prstGeom prst="bevel">
            <a:avLst/>
          </a:prstGeom>
          <a:solidFill>
            <a:srgbClr val="7030A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B. 6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vị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2792519" y="1844147"/>
            <a:ext cx="4841996" cy="775645"/>
          </a:xfrm>
          <a:prstGeom prst="bevel">
            <a:avLst/>
          </a:prstGeom>
          <a:solidFill>
            <a:srgbClr val="7030A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A. 2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6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vị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56" y="3983033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81" y="3983033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09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3261</TotalTime>
  <Words>443</Words>
  <Application>Microsoft Office PowerPoint</Application>
  <PresentationFormat>On-screen Show (16:10)</PresentationFormat>
  <Paragraphs>137</Paragraphs>
  <Slides>18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Calibri</vt:lpstr>
      <vt:lpstr>.VnAvant</vt:lpstr>
      <vt:lpstr>Tahoma</vt:lpstr>
      <vt:lpstr>.VnTifani Heavy</vt:lpstr>
      <vt:lpstr>宋体</vt:lpstr>
      <vt:lpstr>.VnAristote</vt:lpstr>
      <vt:lpstr>.VnArial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Techsi.vn</cp:lastModifiedBy>
  <cp:revision>292</cp:revision>
  <dcterms:created xsi:type="dcterms:W3CDTF">2020-02-10T09:35:50Z</dcterms:created>
  <dcterms:modified xsi:type="dcterms:W3CDTF">2021-03-01T02:53:02Z</dcterms:modified>
</cp:coreProperties>
</file>