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1.xml" ContentType="application/vnd.openxmlformats-officedocument.presentationml.notesSlide+xml"/>
  <Override PartName="/ppt/media/audio5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2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14B0D-EE62-4F8C-8DB8-C74CBC1CE2E0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660B-3FBB-45D8-89E6-D56BAE3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3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17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B6B5-1738-4ADA-8459-FD106968D229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5B5E-0A21-4BB4-A8D1-C783526DD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audio" Target="../media/audio5.wav"/><Relationship Id="rId9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3.xml"/><Relationship Id="rId7" Type="http://schemas.openxmlformats.org/officeDocument/2006/relationships/image" Target="../media/image4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46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5.gif"/><Relationship Id="rId1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24.gif"/><Relationship Id="rId17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11.gif"/><Relationship Id="rId19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5.gif"/><Relationship Id="rId18" Type="http://schemas.openxmlformats.org/officeDocument/2006/relationships/image" Target="../media/image31.jp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24.gif"/><Relationship Id="rId17" Type="http://schemas.openxmlformats.org/officeDocument/2006/relationships/image" Target="../media/image30.gif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23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11.gif"/><Relationship Id="rId4" Type="http://schemas.openxmlformats.org/officeDocument/2006/relationships/audio" Target="../media/audio2.wav"/><Relationship Id="rId9" Type="http://schemas.openxmlformats.org/officeDocument/2006/relationships/image" Target="../media/image12.gif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17" Type="http://schemas.openxmlformats.org/officeDocument/2006/relationships/image" Target="../media/image33.jpg"/><Relationship Id="rId2" Type="http://schemas.openxmlformats.org/officeDocument/2006/relationships/audio" Target="../media/audio1.wav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3.gif"/><Relationship Id="rId5" Type="http://schemas.openxmlformats.org/officeDocument/2006/relationships/image" Target="../media/image28.jpeg"/><Relationship Id="rId15" Type="http://schemas.openxmlformats.org/officeDocument/2006/relationships/image" Target="../media/image15.png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24.gif"/><Relationship Id="rId18" Type="http://schemas.openxmlformats.org/officeDocument/2006/relationships/image" Target="../media/image35.jpg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12" Type="http://schemas.openxmlformats.org/officeDocument/2006/relationships/image" Target="../media/image23.gif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gif"/><Relationship Id="rId5" Type="http://schemas.openxmlformats.org/officeDocument/2006/relationships/image" Target="../media/image28.jpeg"/><Relationship Id="rId15" Type="http://schemas.openxmlformats.org/officeDocument/2006/relationships/image" Target="../media/image15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25.gif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288" y="157603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3095" y="320412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344" y="92438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5808" y="167394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8331" y="425736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5889" y="476498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838"/>
            <a:ext cx="9144000" cy="30393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288" y="157603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6369" y="12385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2320" y="12401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3543" y="125594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7465" y="125594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3211" y="125594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6003" y="123145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0917" y="30245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1614" y="30062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7464" y="30245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5907" y="30159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3210" y="30062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6003" y="30245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7661" y="3032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2" grpId="0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6" y="138905"/>
            <a:ext cx="5489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015620"/>
            <a:ext cx="7402286" cy="55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5" y="1807182"/>
            <a:ext cx="4752069" cy="307045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Trả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lời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2108881"/>
            <a:ext cx="3701142" cy="27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5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8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3142" y="1271449"/>
            <a:ext cx="7968343" cy="3884026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40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17,18,19,10</a:t>
            </a:r>
          </a:p>
        </p:txBody>
      </p:sp>
    </p:spTree>
    <p:extLst>
      <p:ext uri="{BB962C8B-B14F-4D97-AF65-F5344CB8AC3E}">
        <p14:creationId xmlns:p14="http://schemas.microsoft.com/office/powerpoint/2010/main" val="34137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7" b="43445"/>
          <a:stretch/>
        </p:blipFill>
        <p:spPr bwMode="auto">
          <a:xfrm>
            <a:off x="2875869" y="2000250"/>
            <a:ext cx="5024716" cy="181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335971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111524"/>
            <a:ext cx="2708752" cy="527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841838"/>
            <a:ext cx="1196895" cy="9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06601"/>
            <a:ext cx="2039956" cy="2225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8" y="3331645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5370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6054443"/>
            <a:ext cx="9157290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81000"/>
            <a:ext cx="748030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6050478"/>
            <a:ext cx="7941154" cy="82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3" y="1397000"/>
            <a:ext cx="78104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81000"/>
            <a:ext cx="5102225" cy="2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3383285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7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6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8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7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70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" y="4385098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7" y="5479735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 B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29635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005255" y="1463894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994256" y="1463893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8080" y="2643542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18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4918" y="2753832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12" y="1331105"/>
            <a:ext cx="2855585" cy="22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2" y="3416023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2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77801"/>
            <a:ext cx="1929501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7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6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8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7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7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 C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29635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463893"/>
            <a:ext cx="1750762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7073144" y="1419470"/>
            <a:ext cx="177634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18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876346"/>
            <a:ext cx="1750762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7073144" y="2876346"/>
            <a:ext cx="177634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38" y="1323041"/>
            <a:ext cx="3044189" cy="23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3416115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7" y="3952204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7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6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7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3" y="5400358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5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7" y="1463893"/>
            <a:ext cx="169693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4" y="1463894"/>
            <a:ext cx="173537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7" y="2904999"/>
            <a:ext cx="169693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18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5" y="2904522"/>
            <a:ext cx="173537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30" y="1463892"/>
            <a:ext cx="2819777" cy="23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841838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6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7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3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3" y="5440387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5"/>
            <a:ext cx="7915407" cy="74122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77801"/>
            <a:ext cx="7735614" cy="69305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vợt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14667" y="1099699"/>
            <a:ext cx="134346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243290" y="1082283"/>
            <a:ext cx="134346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18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120668" y="2417330"/>
            <a:ext cx="134346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268311" y="2366160"/>
            <a:ext cx="1343469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20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47" y="1053685"/>
            <a:ext cx="3102856" cy="24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On-screen Show (4:3)</PresentationFormat>
  <Paragraphs>96</Paragraphs>
  <Slides>15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2021-01-22T09:40:15Z</dcterms:created>
  <dcterms:modified xsi:type="dcterms:W3CDTF">2021-01-22T09:42:42Z</dcterms:modified>
</cp:coreProperties>
</file>