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461" r:id="rId4"/>
    <p:sldId id="463" r:id="rId5"/>
    <p:sldId id="462" r:id="rId6"/>
    <p:sldId id="449" r:id="rId7"/>
    <p:sldId id="380" r:id="rId8"/>
    <p:sldId id="457" r:id="rId9"/>
    <p:sldId id="458" r:id="rId10"/>
    <p:sldId id="465" r:id="rId11"/>
    <p:sldId id="350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rial" pitchFamily="34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Arial Black" pitchFamily="34" charset="0"/>
      <p:bold r:id="rId25"/>
    </p:embeddedFont>
    <p:embeddedFont>
      <p:font typeface=".VnAvant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2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7.gif"/><Relationship Id="rId26" Type="http://schemas.openxmlformats.org/officeDocument/2006/relationships/image" Target="../media/image25.gif"/><Relationship Id="rId3" Type="http://schemas.openxmlformats.org/officeDocument/2006/relationships/tags" Target="../tags/tag3.xml"/><Relationship Id="rId21" Type="http://schemas.openxmlformats.org/officeDocument/2006/relationships/image" Target="../media/image20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4.gif"/><Relationship Id="rId2" Type="http://schemas.openxmlformats.org/officeDocument/2006/relationships/tags" Target="../tags/tag2.xml"/><Relationship Id="rId16" Type="http://schemas.openxmlformats.org/officeDocument/2006/relationships/audio" Target="../media/audio7.wav"/><Relationship Id="rId20" Type="http://schemas.openxmlformats.org/officeDocument/2006/relationships/image" Target="../media/image19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3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2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8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7.gif"/><Relationship Id="rId26" Type="http://schemas.openxmlformats.org/officeDocument/2006/relationships/image" Target="../media/image25.gif"/><Relationship Id="rId3" Type="http://schemas.openxmlformats.org/officeDocument/2006/relationships/tags" Target="../tags/tag11.xml"/><Relationship Id="rId21" Type="http://schemas.openxmlformats.org/officeDocument/2006/relationships/image" Target="../media/image20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4.gif"/><Relationship Id="rId2" Type="http://schemas.openxmlformats.org/officeDocument/2006/relationships/tags" Target="../tags/tag10.xml"/><Relationship Id="rId16" Type="http://schemas.openxmlformats.org/officeDocument/2006/relationships/audio" Target="../media/audio7.wav"/><Relationship Id="rId20" Type="http://schemas.openxmlformats.org/officeDocument/2006/relationships/image" Target="../media/image19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3.gif"/><Relationship Id="rId5" Type="http://schemas.openxmlformats.org/officeDocument/2006/relationships/tags" Target="../tags/tag13.xml"/><Relationship Id="rId15" Type="http://schemas.openxmlformats.org/officeDocument/2006/relationships/audio" Target="../media/audio6.wav"/><Relationship Id="rId23" Type="http://schemas.openxmlformats.org/officeDocument/2006/relationships/image" Target="../media/image22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8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962120" cy="520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59" y="2769610"/>
            <a:ext cx="7487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</a:t>
            </a:r>
            <a:r>
              <a:rPr lang="en-US" sz="4800" b="1" smtClean="0"/>
              <a:t> </a:t>
            </a:r>
            <a:r>
              <a:rPr lang="en-US" sz="4800" b="1"/>
              <a:t>một số tình huống trong thực tế liên quan đến phép 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311965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185051"/>
            <a:ext cx="8824688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10 (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08" y="1516727"/>
            <a:ext cx="5671070" cy="3849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65" y="653600"/>
            <a:ext cx="7150670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037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 – 1 = 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03341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 – 1 = 1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45644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 – 1 = 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87947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4 – 1 = 3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12664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 – 1 = 4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37382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– 1 = 5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62099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 – 1 = 6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86816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– 1 = 7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11533" y="1008185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 – 1 = 8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36251" y="1008185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1 = 9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03341" y="143021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 – 2 = 0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45644" y="143021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3 – 2 = 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87947" y="143021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4 – 2 = 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30250" y="143021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5 – 2 = 3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37382" y="143021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6 – 2 = 4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78800" y="141579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7 – 2 = 5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86816" y="143021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8 – 2 = 6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929119" y="1430216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9 – 2 = 7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36251" y="1421470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2 = 8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736251" y="1837732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3 = 7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12511" y="2242458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4 = 6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712511" y="2639042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5 = 5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714708" y="3052327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6 = 4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741539" y="3419907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7 = 3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04158" y="3799847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8 = 2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685259" y="4179787"/>
            <a:ext cx="859895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9 = 1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92944" y="4567453"/>
            <a:ext cx="1030146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10 – 10 = 0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924543" y="1852248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3 – 3 = 0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87947" y="186434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 – 3 = 1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651352" y="186434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 – 3 = 2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452327" y="186434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– 3 = 3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78800" y="186434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 – 3 = 4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929119" y="1852249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 – 3 = 6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98247" y="186434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– 3 = 5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787947" y="2287499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 – 4 = 0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630250" y="2287499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5 – 4 = 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451008" y="226590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6 – 4 = 2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262099" y="226590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7 – 4 = 3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086816" y="226590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8 – 4 = 4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911533" y="2242458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9 – 4 = 5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650912" y="266681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5 – 5 = 0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451008" y="265941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– 5 = 1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78800" y="265941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 – 5 = 2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086816" y="2667908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– 5 = 3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921204" y="266681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 – 5 = 4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451008" y="304776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– 6 = 0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278800" y="304776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7 – 6 = 1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098247" y="3059411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8 – 6 = 2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911533" y="3059411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9 – 6 = 3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278800" y="3424081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7 – 7 = 0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117586" y="3427812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– 7 = 1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930428" y="3416364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 – 7 = 2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085929" y="379984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– 8 = 0</a:t>
            </a:r>
            <a:endParaRPr lang="en-US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911533" y="3799847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9 – 8 = 1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884491" y="4176360"/>
            <a:ext cx="756140" cy="2874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9 – 9 = 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16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9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5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2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5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0" y="0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119" y="1146630"/>
            <a:ext cx="2409371" cy="2569028"/>
            <a:chOff x="856343" y="1175658"/>
            <a:chExt cx="1695671" cy="2223866"/>
          </a:xfrm>
        </p:grpSpPr>
        <p:sp>
          <p:nvSpPr>
            <p:cNvPr id="13" name="Rectangle 12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722906" y="1117602"/>
            <a:ext cx="2358584" cy="2598056"/>
            <a:chOff x="856343" y="1175658"/>
            <a:chExt cx="1695671" cy="2223866"/>
          </a:xfrm>
        </p:grpSpPr>
        <p:sp>
          <p:nvSpPr>
            <p:cNvPr id="17" name="Rectangle 1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618499" y="1130524"/>
            <a:ext cx="2293277" cy="2585134"/>
            <a:chOff x="856343" y="1175658"/>
            <a:chExt cx="1695671" cy="2223866"/>
          </a:xfrm>
        </p:grpSpPr>
        <p:sp>
          <p:nvSpPr>
            <p:cNvPr id="20" name="Rectangle 19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17595" y="928923"/>
            <a:ext cx="904415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7 - 2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8 - 6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9 - 7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9314" y="971319"/>
            <a:ext cx="11047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10 - 5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6 - 3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10 - 6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1349" y="933929"/>
            <a:ext cx="9044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8 - 2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9 - 3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7 - 4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0" y="0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119" y="1146630"/>
            <a:ext cx="2409371" cy="2569028"/>
            <a:chOff x="856343" y="1175658"/>
            <a:chExt cx="1695671" cy="2223866"/>
          </a:xfrm>
        </p:grpSpPr>
        <p:sp>
          <p:nvSpPr>
            <p:cNvPr id="13" name="Rectangle 12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722906" y="1117602"/>
            <a:ext cx="2358584" cy="2598056"/>
            <a:chOff x="856343" y="1175658"/>
            <a:chExt cx="1695671" cy="2223866"/>
          </a:xfrm>
        </p:grpSpPr>
        <p:sp>
          <p:nvSpPr>
            <p:cNvPr id="17" name="Rectangle 1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618499" y="1130524"/>
            <a:ext cx="2293277" cy="2585134"/>
            <a:chOff x="856343" y="1175658"/>
            <a:chExt cx="1695671" cy="2223866"/>
          </a:xfrm>
        </p:grpSpPr>
        <p:sp>
          <p:nvSpPr>
            <p:cNvPr id="20" name="Rectangle 19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54745" y="928923"/>
            <a:ext cx="904415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7 - 2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8 - 6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9 - 7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6464" y="971319"/>
            <a:ext cx="11047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10 - 5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6 - 3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10 - 6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8499" y="933929"/>
            <a:ext cx="9044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8 - 2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9 - 3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7 - 4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109" y="1233717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8341" y="20682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5601" y="29463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7612" y="1233717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5844" y="2111817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8590" y="297540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1622" y="125546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18882" y="2075507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11628" y="293909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4" grpId="1"/>
      <p:bldP spid="25" grpId="1"/>
      <p:bldP spid="26" grpId="1"/>
      <p:bldP spid="27" grpId="1"/>
      <p:bldP spid="28" grpId="1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2199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hép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 đây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93255" y="2937769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9 - 5 = 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96857" y="1893095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8 - 3 = 6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96857" y="293777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10 - 8 = 2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45632" y="191075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9 - 0 = 0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4" y="41176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4" y="41176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4" y="412297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4" y="41176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4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1081651"/>
            <a:ext cx="7010400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5592" y="3168326"/>
            <a:ext cx="2869975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9 - 6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112236"/>
            <a:ext cx="2895600" cy="4683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. 10 - 7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98385" y="3201766"/>
            <a:ext cx="289560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6 - 4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129900"/>
            <a:ext cx="2869975" cy="45072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. 7 - 3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485</Words>
  <Application>Microsoft Office PowerPoint</Application>
  <PresentationFormat>On-screen Show (16:10)</PresentationFormat>
  <Paragraphs>107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宋体</vt:lpstr>
      <vt:lpstr>.VnArial</vt:lpstr>
      <vt:lpstr>Times New Roman</vt:lpstr>
      <vt:lpstr>Tahoma</vt:lpstr>
      <vt:lpstr>Arial Black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357</cp:revision>
  <dcterms:created xsi:type="dcterms:W3CDTF">2020-02-10T09:35:50Z</dcterms:created>
  <dcterms:modified xsi:type="dcterms:W3CDTF">2020-11-27T16:15:18Z</dcterms:modified>
</cp:coreProperties>
</file>