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58" r:id="rId3"/>
    <p:sldId id="259" r:id="rId4"/>
    <p:sldId id="260" r:id="rId5"/>
    <p:sldId id="261" r:id="rId6"/>
    <p:sldId id="268" r:id="rId7"/>
    <p:sldId id="262" r:id="rId8"/>
    <p:sldId id="264" r:id="rId9"/>
    <p:sldId id="265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619C5-4810-4325-AAF0-C6330817D96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9DB09-3749-4B67-A38C-9FCB1DF9E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5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DBD6-9098-4709-9638-61D174D34CC6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600E-6958-431D-B6A7-EC991876E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80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DBD6-9098-4709-9638-61D174D34CC6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600E-6958-431D-B6A7-EC991876E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35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DBD6-9098-4709-9638-61D174D34CC6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600E-6958-431D-B6A7-EC991876E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11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330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DBD6-9098-4709-9638-61D174D34CC6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600E-6958-431D-B6A7-EC991876E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93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DBD6-9098-4709-9638-61D174D34CC6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600E-6958-431D-B6A7-EC991876E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15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DBD6-9098-4709-9638-61D174D34CC6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600E-6958-431D-B6A7-EC991876E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75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DBD6-9098-4709-9638-61D174D34CC6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600E-6958-431D-B6A7-EC991876E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93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DBD6-9098-4709-9638-61D174D34CC6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600E-6958-431D-B6A7-EC991876E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13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DBD6-9098-4709-9638-61D174D34CC6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600E-6958-431D-B6A7-EC991876E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5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DBD6-9098-4709-9638-61D174D34CC6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600E-6958-431D-B6A7-EC991876E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7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DBD6-9098-4709-9638-61D174D34CC6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600E-6958-431D-B6A7-EC991876E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3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5DBD6-9098-4709-9638-61D174D34CC6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C600E-6958-431D-B6A7-EC991876E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2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wmf"/><Relationship Id="rId5" Type="http://schemas.openxmlformats.org/officeDocument/2006/relationships/image" Target="../media/image20.gi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audio" Target="../media/audio1.wav"/><Relationship Id="rId9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5072063"/>
            <a:ext cx="99060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1560"/>
            <a:ext cx="9144000" cy="91440"/>
          </a:xfrm>
        </p:spPr>
      </p:pic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591" y="1980876"/>
            <a:ext cx="2191817" cy="142463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4" y="5222573"/>
            <a:ext cx="1622717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240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654452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3379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3" y="304802"/>
            <a:ext cx="3368675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327980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57553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1143000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50876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565910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236288"/>
            <a:ext cx="17145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450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2926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518386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57553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873362"/>
            <a:ext cx="2346295" cy="238734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36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514602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4375006"/>
            <a:ext cx="1979613" cy="247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4410989"/>
            <a:ext cx="2000250" cy="244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635083" y="218282"/>
            <a:ext cx="17272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68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" y="0"/>
            <a:ext cx="9137659" cy="69494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12472" y="2616705"/>
            <a:ext cx="538143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Luyện</a:t>
            </a:r>
            <a:r>
              <a:rPr lang="en-US" sz="60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60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tập</a:t>
            </a:r>
            <a:r>
              <a:rPr lang="en-US" sz="60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n-US" sz="60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056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267200" y="3274422"/>
            <a:ext cx="4191000" cy="1752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" t="20371" r="2222" b="4074"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3" y="2101339"/>
            <a:ext cx="3991791" cy="4145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loud Callout 5"/>
          <p:cNvSpPr/>
          <p:nvPr/>
        </p:nvSpPr>
        <p:spPr>
          <a:xfrm>
            <a:off x="4648200" y="381000"/>
            <a:ext cx="4114800" cy="2133600"/>
          </a:xfrm>
          <a:prstGeom prst="cloudCallout">
            <a:avLst>
              <a:gd name="adj1" fmla="val -56491"/>
              <a:gd name="adj2" fmla="val 62053"/>
            </a:avLst>
          </a:prstGeom>
          <a:pattFill prst="pct75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  <a:endParaRPr lang="en-US" sz="4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24400" y="3429000"/>
            <a:ext cx="39874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T</a:t>
            </a:r>
            <a:r>
              <a:rPr lang="en-US" sz="3600" b="1" smtClean="0"/>
              <a:t>ìm </a:t>
            </a:r>
            <a:r>
              <a:rPr lang="en-US" sz="3600" b="1"/>
              <a:t>kết quả các phép tính trừ trong phạm vi 6 đã học.</a:t>
            </a:r>
          </a:p>
        </p:txBody>
      </p:sp>
    </p:spTree>
    <p:extLst>
      <p:ext uri="{BB962C8B-B14F-4D97-AF65-F5344CB8AC3E}">
        <p14:creationId xmlns:p14="http://schemas.microsoft.com/office/powerpoint/2010/main" val="117211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" t="20371" r="2222" b="4074"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60343" y="651918"/>
            <a:ext cx="560645" cy="699592"/>
            <a:chOff x="1369984" y="2093715"/>
            <a:chExt cx="747527" cy="699592"/>
          </a:xfrm>
        </p:grpSpPr>
        <p:grpSp>
          <p:nvGrpSpPr>
            <p:cNvPr id="7" name="Group 30"/>
            <p:cNvGrpSpPr>
              <a:grpSpLocks/>
            </p:cNvGrpSpPr>
            <p:nvPr/>
          </p:nvGrpSpPr>
          <p:grpSpPr bwMode="auto">
            <a:xfrm>
              <a:off x="1369984" y="2093715"/>
              <a:ext cx="747527" cy="699592"/>
              <a:chOff x="336549" y="1916117"/>
              <a:chExt cx="699594" cy="699432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336549" y="1916117"/>
                <a:ext cx="699594" cy="69943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13786" y="1985949"/>
                <a:ext cx="547763" cy="550703"/>
              </a:xfrm>
              <a:prstGeom prst="ellipse">
                <a:avLst/>
              </a:prstGeom>
              <a:solidFill>
                <a:srgbClr val="00B0F0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1542819" y="2146589"/>
              <a:ext cx="538835" cy="58477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chemeClr val="bg1"/>
                  </a:solidFill>
                  <a:latin typeface=".VnArial" panose="020B7200000000000000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 bwMode="auto">
          <a:xfrm>
            <a:off x="1420988" y="568638"/>
            <a:ext cx="6870958" cy="85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</a:t>
            </a:r>
            <a:endParaRPr lang="en-US" altLang="en-US" sz="30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20549186">
            <a:off x="1175293" y="3171424"/>
            <a:ext cx="1014212" cy="5151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19811"/>
          <a:stretch/>
        </p:blipFill>
        <p:spPr>
          <a:xfrm>
            <a:off x="598500" y="1619517"/>
            <a:ext cx="8075790" cy="387976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704564" y="1619517"/>
            <a:ext cx="3863662" cy="3562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rot="20604579">
            <a:off x="1032861" y="3116751"/>
            <a:ext cx="1679666" cy="540912"/>
          </a:xfrm>
          <a:prstGeom prst="rect">
            <a:avLst/>
          </a:pr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820008" y="3329190"/>
            <a:ext cx="1306180" cy="540912"/>
          </a:xfrm>
          <a:prstGeom prst="rect">
            <a:avLst/>
          </a:pr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447987" y="3329190"/>
            <a:ext cx="1648012" cy="540912"/>
          </a:xfrm>
          <a:prstGeom prst="rect">
            <a:avLst/>
          </a:pr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61981" y="4255850"/>
            <a:ext cx="1388150" cy="540912"/>
          </a:xfrm>
          <a:prstGeom prst="rect">
            <a:avLst/>
          </a:pr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447986" y="4248793"/>
            <a:ext cx="1648011" cy="540912"/>
          </a:xfrm>
          <a:prstGeom prst="rect">
            <a:avLst/>
          </a:pr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85800" y="5248914"/>
            <a:ext cx="1668906" cy="540912"/>
          </a:xfrm>
          <a:prstGeom prst="rect">
            <a:avLst/>
          </a:pr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561981" y="5248914"/>
            <a:ext cx="1388150" cy="540912"/>
          </a:xfrm>
          <a:prstGeom prst="rect">
            <a:avLst/>
          </a:pr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447986" y="5248914"/>
            <a:ext cx="1648011" cy="540912"/>
          </a:xfrm>
          <a:prstGeom prst="rect">
            <a:avLst/>
          </a:pr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335571" y="5279717"/>
            <a:ext cx="1513030" cy="540912"/>
          </a:xfrm>
          <a:prstGeom prst="rect">
            <a:avLst/>
          </a:pr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 rot="20566960">
            <a:off x="1122879" y="3086380"/>
            <a:ext cx="1500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3 - 1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 rot="20587818">
            <a:off x="2010575" y="2949617"/>
            <a:ext cx="732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</a:t>
            </a:r>
            <a:r>
              <a:rPr lang="en-US" sz="28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20009" y="3329190"/>
            <a:ext cx="91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3 - 2</a:t>
            </a:r>
            <a:endParaRPr lang="en-US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2561981" y="4255850"/>
            <a:ext cx="1419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  <a:r>
              <a:rPr lang="en-US" sz="2800" dirty="0" smtClean="0"/>
              <a:t> - 3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4439502" y="3354891"/>
            <a:ext cx="984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</a:t>
            </a:r>
            <a:r>
              <a:rPr lang="en-US" sz="2800" dirty="0" smtClean="0"/>
              <a:t> - 5</a:t>
            </a:r>
            <a:endParaRPr lang="en-US" sz="2800" dirty="0"/>
          </a:p>
        </p:txBody>
      </p:sp>
      <p:sp>
        <p:nvSpPr>
          <p:cNvPr id="42" name="TextBox 41"/>
          <p:cNvSpPr txBox="1"/>
          <p:nvPr/>
        </p:nvSpPr>
        <p:spPr>
          <a:xfrm>
            <a:off x="4447987" y="4267804"/>
            <a:ext cx="976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</a:t>
            </a:r>
            <a:r>
              <a:rPr lang="en-US" sz="2800" dirty="0" smtClean="0"/>
              <a:t> - 2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971808" y="5256680"/>
            <a:ext cx="1161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</a:t>
            </a:r>
            <a:r>
              <a:rPr lang="en-US" sz="2800" dirty="0" smtClean="0"/>
              <a:t> - 3</a:t>
            </a:r>
            <a:endParaRPr lang="en-US" sz="2800" dirty="0"/>
          </a:p>
        </p:txBody>
      </p:sp>
      <p:sp>
        <p:nvSpPr>
          <p:cNvPr id="44" name="TextBox 43"/>
          <p:cNvSpPr txBox="1"/>
          <p:nvPr/>
        </p:nvSpPr>
        <p:spPr>
          <a:xfrm>
            <a:off x="2561981" y="5276539"/>
            <a:ext cx="1365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</a:t>
            </a:r>
            <a:r>
              <a:rPr lang="en-US" sz="2800" dirty="0" smtClean="0"/>
              <a:t> - 3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6335570" y="5298544"/>
            <a:ext cx="1161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  <a:r>
              <a:rPr lang="en-US" sz="2800" dirty="0" smtClean="0"/>
              <a:t> - 2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4572000" y="5270398"/>
            <a:ext cx="182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</a:t>
            </a:r>
            <a:r>
              <a:rPr lang="en-US" sz="2800" dirty="0" smtClean="0"/>
              <a:t> - 1</a:t>
            </a:r>
            <a:endParaRPr lang="en-US" sz="2800" dirty="0"/>
          </a:p>
        </p:txBody>
      </p:sp>
      <p:sp>
        <p:nvSpPr>
          <p:cNvPr id="47" name="TextBox 46"/>
          <p:cNvSpPr txBox="1"/>
          <p:nvPr/>
        </p:nvSpPr>
        <p:spPr>
          <a:xfrm>
            <a:off x="5271991" y="3329190"/>
            <a:ext cx="778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</a:t>
            </a:r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489174" y="3362980"/>
            <a:ext cx="778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</a:t>
            </a:r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348162" y="4262861"/>
            <a:ext cx="778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</a:t>
            </a:r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271991" y="4273542"/>
            <a:ext cx="778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</a:t>
            </a:r>
            <a:r>
              <a:rPr lang="en-US" sz="2800" dirty="0" smtClean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346462" y="5265914"/>
            <a:ext cx="778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</a:t>
            </a:r>
            <a:r>
              <a:rPr lang="en-US" sz="2800" dirty="0" smtClean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783955" y="5248914"/>
            <a:ext cx="778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</a:t>
            </a:r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012081" y="5263370"/>
            <a:ext cx="1083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     = </a:t>
            </a:r>
            <a:r>
              <a:rPr lang="en-US" sz="2800" dirty="0" smtClean="0">
                <a:solidFill>
                  <a:srgbClr val="FF0000"/>
                </a:solidFill>
              </a:rPr>
              <a:t>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206384" y="5298544"/>
            <a:ext cx="778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</a:t>
            </a:r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7124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" t="20371" r="2222" b="4074"/>
          <a:stretch/>
        </p:blipFill>
        <p:spPr>
          <a:xfrm>
            <a:off x="-34637" y="-27057"/>
            <a:ext cx="914400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95195" y="669812"/>
            <a:ext cx="533618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nhẩm</a:t>
            </a:r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altLang="en-US" sz="30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213634" y="709884"/>
            <a:ext cx="560645" cy="699592"/>
            <a:chOff x="1369984" y="2093715"/>
            <a:chExt cx="747527" cy="699592"/>
          </a:xfrm>
        </p:grpSpPr>
        <p:grpSp>
          <p:nvGrpSpPr>
            <p:cNvPr id="18" name="Group 30"/>
            <p:cNvGrpSpPr>
              <a:grpSpLocks/>
            </p:cNvGrpSpPr>
            <p:nvPr/>
          </p:nvGrpSpPr>
          <p:grpSpPr bwMode="auto">
            <a:xfrm>
              <a:off x="1369984" y="2093715"/>
              <a:ext cx="747527" cy="699592"/>
              <a:chOff x="336549" y="1916117"/>
              <a:chExt cx="699594" cy="699432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336549" y="1916117"/>
                <a:ext cx="699594" cy="69943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13786" y="1985949"/>
                <a:ext cx="547763" cy="550703"/>
              </a:xfrm>
              <a:prstGeom prst="ellipse">
                <a:avLst/>
              </a:prstGeom>
              <a:solidFill>
                <a:srgbClr val="00B0F0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1542819" y="2146589"/>
              <a:ext cx="538835" cy="58477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smtClean="0">
                  <a:solidFill>
                    <a:schemeClr val="bg1"/>
                  </a:solidFill>
                  <a:latin typeface=".VnArial" panose="020B7200000000000000" pitchFamily="34" charset="0"/>
                  <a:cs typeface="Arial" panose="020B0604020202020204" pitchFamily="34" charset="0"/>
                </a:rPr>
                <a:t>2</a:t>
              </a:r>
              <a:endParaRPr lang="en-US" altLang="en-US" sz="3200" b="1" dirty="0">
                <a:solidFill>
                  <a:schemeClr val="bg1"/>
                </a:solidFill>
                <a:latin typeface=".VnArial" panose="020B7200000000000000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/>
          <a:srcRect t="30938"/>
          <a:stretch/>
        </p:blipFill>
        <p:spPr>
          <a:xfrm>
            <a:off x="516989" y="1400407"/>
            <a:ext cx="8314005" cy="20180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35435" y="3048000"/>
            <a:ext cx="872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= </a:t>
            </a:r>
            <a:r>
              <a:rPr lang="en-US" sz="4000" dirty="0" smtClean="0">
                <a:solidFill>
                  <a:srgbClr val="FF0000"/>
                </a:solidFill>
              </a:rPr>
              <a:t>1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28280" y="4076109"/>
            <a:ext cx="872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= </a:t>
            </a:r>
            <a:r>
              <a:rPr lang="en-US" sz="4000" dirty="0" smtClean="0">
                <a:solidFill>
                  <a:srgbClr val="FF0000"/>
                </a:solidFill>
              </a:rPr>
              <a:t>1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23880" y="3118050"/>
            <a:ext cx="872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= </a:t>
            </a:r>
            <a:r>
              <a:rPr lang="en-US" sz="4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31165" y="3090341"/>
            <a:ext cx="872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= </a:t>
            </a:r>
            <a:r>
              <a:rPr lang="en-US" sz="4000" dirty="0" smtClean="0">
                <a:solidFill>
                  <a:srgbClr val="FF0000"/>
                </a:solidFill>
              </a:rPr>
              <a:t>5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58874" y="4092714"/>
            <a:ext cx="872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= </a:t>
            </a:r>
            <a:r>
              <a:rPr lang="en-US" sz="4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23880" y="4092714"/>
            <a:ext cx="872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= </a:t>
            </a:r>
            <a:r>
              <a:rPr lang="en-US" sz="4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18895" y="3075057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2 – 1 </a:t>
            </a:r>
            <a:endParaRPr lang="en-US" sz="4000"/>
          </a:p>
        </p:txBody>
      </p:sp>
      <p:sp>
        <p:nvSpPr>
          <p:cNvPr id="27" name="TextBox 26"/>
          <p:cNvSpPr txBox="1"/>
          <p:nvPr/>
        </p:nvSpPr>
        <p:spPr>
          <a:xfrm>
            <a:off x="970945" y="4077331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5</a:t>
            </a:r>
            <a:r>
              <a:rPr lang="en-US" sz="4000" smtClean="0"/>
              <a:t> – 4 </a:t>
            </a:r>
            <a:endParaRPr lang="en-US" sz="4000"/>
          </a:p>
        </p:txBody>
      </p:sp>
      <p:sp>
        <p:nvSpPr>
          <p:cNvPr id="29" name="TextBox 28"/>
          <p:cNvSpPr txBox="1"/>
          <p:nvPr/>
        </p:nvSpPr>
        <p:spPr>
          <a:xfrm>
            <a:off x="3997394" y="4065657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6 – 6 </a:t>
            </a:r>
            <a:endParaRPr lang="en-US" sz="4000"/>
          </a:p>
        </p:txBody>
      </p:sp>
      <p:sp>
        <p:nvSpPr>
          <p:cNvPr id="30" name="TextBox 29"/>
          <p:cNvSpPr txBox="1"/>
          <p:nvPr/>
        </p:nvSpPr>
        <p:spPr>
          <a:xfrm>
            <a:off x="3940058" y="3089626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5</a:t>
            </a:r>
            <a:r>
              <a:rPr lang="en-US" sz="4000" smtClean="0"/>
              <a:t> – 5 </a:t>
            </a:r>
            <a:endParaRPr lang="en-US" sz="4000"/>
          </a:p>
        </p:txBody>
      </p:sp>
      <p:sp>
        <p:nvSpPr>
          <p:cNvPr id="31" name="TextBox 30"/>
          <p:cNvSpPr txBox="1"/>
          <p:nvPr/>
        </p:nvSpPr>
        <p:spPr>
          <a:xfrm>
            <a:off x="6710914" y="3146474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5</a:t>
            </a:r>
            <a:r>
              <a:rPr lang="en-US" sz="4000" smtClean="0"/>
              <a:t> – 0 </a:t>
            </a:r>
            <a:endParaRPr lang="en-US" sz="4000"/>
          </a:p>
        </p:txBody>
      </p:sp>
      <p:sp>
        <p:nvSpPr>
          <p:cNvPr id="32" name="TextBox 31"/>
          <p:cNvSpPr txBox="1"/>
          <p:nvPr/>
        </p:nvSpPr>
        <p:spPr>
          <a:xfrm>
            <a:off x="6705600" y="4092714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6 – 0 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18767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23" grpId="0"/>
      <p:bldP spid="24" grpId="0"/>
      <p:bldP spid="25" grpId="0"/>
      <p:bldP spid="26" grpId="0"/>
      <p:bldP spid="2" grpId="0"/>
      <p:bldP spid="27" grpId="0"/>
      <p:bldP spid="29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5638" y="4953000"/>
            <a:ext cx="5451475" cy="889000"/>
            <a:chOff x="0" y="3257"/>
            <a:chExt cx="5952" cy="1063"/>
          </a:xfrm>
        </p:grpSpPr>
        <p:pic>
          <p:nvPicPr>
            <p:cNvPr id="1537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2222500"/>
            <a:ext cx="196215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WordArt 9"/>
          <p:cNvSpPr>
            <a:spLocks noChangeArrowheads="1" noChangeShapeType="1" noTextEdit="1"/>
          </p:cNvSpPr>
          <p:nvPr/>
        </p:nvSpPr>
        <p:spPr bwMode="auto">
          <a:xfrm>
            <a:off x="2401888" y="825500"/>
            <a:ext cx="4762500" cy="11541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/>
              </a:rPr>
              <a:t>NghØ giữa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6032500"/>
            <a:ext cx="21113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3" y="2222500"/>
            <a:ext cx="196215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38" y="2222500"/>
            <a:ext cx="196215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3" y="4826000"/>
            <a:ext cx="21113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509588"/>
            <a:ext cx="1254125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636588"/>
            <a:ext cx="1254125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382588"/>
            <a:ext cx="1254125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7113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" t="20371" r="2222" b="4074"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95195" y="669812"/>
            <a:ext cx="533618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altLang="en-US" sz="30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213634" y="709884"/>
            <a:ext cx="560645" cy="699592"/>
            <a:chOff x="1369984" y="2093715"/>
            <a:chExt cx="747527" cy="699592"/>
          </a:xfrm>
        </p:grpSpPr>
        <p:grpSp>
          <p:nvGrpSpPr>
            <p:cNvPr id="18" name="Group 30"/>
            <p:cNvGrpSpPr>
              <a:grpSpLocks/>
            </p:cNvGrpSpPr>
            <p:nvPr/>
          </p:nvGrpSpPr>
          <p:grpSpPr bwMode="auto">
            <a:xfrm>
              <a:off x="1369984" y="2093715"/>
              <a:ext cx="747527" cy="699592"/>
              <a:chOff x="336549" y="1916117"/>
              <a:chExt cx="699594" cy="699432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336549" y="1916117"/>
                <a:ext cx="699594" cy="69943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13786" y="1985949"/>
                <a:ext cx="547763" cy="550703"/>
              </a:xfrm>
              <a:prstGeom prst="ellipse">
                <a:avLst/>
              </a:prstGeom>
              <a:solidFill>
                <a:srgbClr val="00B0F0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1542819" y="2146589"/>
              <a:ext cx="538835" cy="58477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chemeClr val="bg1"/>
                  </a:solidFill>
                  <a:latin typeface=".VnArial" panose="020B7200000000000000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13045"/>
          <a:stretch/>
        </p:blipFill>
        <p:spPr>
          <a:xfrm>
            <a:off x="981734" y="1590405"/>
            <a:ext cx="7180532" cy="44113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38319" y="3900789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2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38319" y="4568994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63286" y="3757933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2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63286" y="4435563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88253" y="4036252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88253" y="4717707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0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32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" t="20371" r="2222" b="4074"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95195" y="669812"/>
            <a:ext cx="533618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altLang="en-US" sz="30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213634" y="709884"/>
            <a:ext cx="560645" cy="699592"/>
            <a:chOff x="1369984" y="2093715"/>
            <a:chExt cx="747527" cy="699592"/>
          </a:xfrm>
        </p:grpSpPr>
        <p:grpSp>
          <p:nvGrpSpPr>
            <p:cNvPr id="18" name="Group 30"/>
            <p:cNvGrpSpPr>
              <a:grpSpLocks/>
            </p:cNvGrpSpPr>
            <p:nvPr/>
          </p:nvGrpSpPr>
          <p:grpSpPr bwMode="auto">
            <a:xfrm>
              <a:off x="1369984" y="2093715"/>
              <a:ext cx="747527" cy="699592"/>
              <a:chOff x="336549" y="1916117"/>
              <a:chExt cx="699594" cy="699432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336549" y="1916117"/>
                <a:ext cx="699594" cy="69943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13786" y="1985949"/>
                <a:ext cx="547763" cy="550703"/>
              </a:xfrm>
              <a:prstGeom prst="ellipse">
                <a:avLst/>
              </a:prstGeom>
              <a:solidFill>
                <a:srgbClr val="00B0F0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1542819" y="2146589"/>
              <a:ext cx="538835" cy="58477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 smtClean="0">
                  <a:solidFill>
                    <a:schemeClr val="bg1"/>
                  </a:solidFill>
                  <a:latin typeface=".VnArial" panose="020B7200000000000000" pitchFamily="34" charset="0"/>
                  <a:cs typeface="Arial" panose="020B0604020202020204" pitchFamily="34" charset="0"/>
                </a:rPr>
                <a:t>4</a:t>
              </a:r>
              <a:endParaRPr lang="en-US" altLang="en-US" sz="3200" b="1" dirty="0">
                <a:solidFill>
                  <a:schemeClr val="bg1"/>
                </a:solidFill>
                <a:latin typeface=".VnArial" panose="020B7200000000000000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t="19069"/>
          <a:stretch/>
        </p:blipFill>
        <p:spPr>
          <a:xfrm>
            <a:off x="499006" y="1564178"/>
            <a:ext cx="8145989" cy="37296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63375" y="4140758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96885" y="4140758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46918" y="4140758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77743" y="4140758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2323" y="4140758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14967" y="4140758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99559" y="4140758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30384" y="4140758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0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9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" t="20371" r="2222" b="4074"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950326" y="597261"/>
            <a:ext cx="7333501" cy="823912"/>
            <a:chOff x="336549" y="1838347"/>
            <a:chExt cx="7534988" cy="823724"/>
          </a:xfrm>
        </p:grpSpPr>
        <p:sp>
          <p:nvSpPr>
            <p:cNvPr id="5" name="Oval 4"/>
            <p:cNvSpPr/>
            <p:nvPr/>
          </p:nvSpPr>
          <p:spPr>
            <a:xfrm>
              <a:off x="336549" y="1916117"/>
              <a:ext cx="593910" cy="69943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Text Box 15"/>
            <p:cNvSpPr txBox="1">
              <a:spLocks noChangeArrowheads="1"/>
            </p:cNvSpPr>
            <p:nvPr/>
          </p:nvSpPr>
          <p:spPr bwMode="auto">
            <a:xfrm>
              <a:off x="456305" y="2004283"/>
              <a:ext cx="354397" cy="52310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 dirty="0" smtClean="0">
                  <a:solidFill>
                    <a:schemeClr val="bg1"/>
                  </a:solidFill>
                  <a:latin typeface=".VnArial" panose="020B7200000000000000" pitchFamily="34" charset="0"/>
                  <a:cs typeface="Arial" panose="020B0604020202020204" pitchFamily="34" charset="0"/>
                </a:rPr>
                <a:t>5</a:t>
              </a:r>
              <a:endParaRPr lang="en-US" altLang="en-US" sz="2800" b="1" dirty="0">
                <a:solidFill>
                  <a:schemeClr val="bg1"/>
                </a:solidFill>
                <a:latin typeface=".VnArial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 bwMode="auto">
            <a:xfrm>
              <a:off x="1095722" y="1838347"/>
              <a:ext cx="6775815" cy="823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err="1" smtClean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Xem</a:t>
              </a:r>
              <a:r>
                <a:rPr lang="en-US" altLang="en-US" sz="2800" b="1" dirty="0" smtClean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tranh</a:t>
              </a:r>
              <a:r>
                <a:rPr lang="en-US" altLang="en-US" sz="2800" b="1" dirty="0" smtClean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rồi</a:t>
              </a:r>
              <a:r>
                <a:rPr lang="en-US" altLang="en-US" sz="2800" b="1" dirty="0" smtClean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nêu</a:t>
              </a:r>
              <a:r>
                <a:rPr lang="en-US" altLang="en-US" sz="2800" b="1" dirty="0" smtClean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altLang="en-US" sz="2800" b="1" dirty="0" smtClean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phép</a:t>
              </a:r>
              <a:r>
                <a:rPr lang="en-US" altLang="en-US" sz="2800" b="1" dirty="0" smtClean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trừ</a:t>
              </a:r>
              <a:r>
                <a:rPr lang="en-US" altLang="en-US" sz="2800" b="1" dirty="0" smtClean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thích</a:t>
              </a:r>
              <a:r>
                <a:rPr lang="en-US" altLang="en-US" sz="2800" b="1" dirty="0" smtClean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hợp</a:t>
              </a:r>
              <a:r>
                <a:rPr lang="en-US" altLang="en-US" sz="2800" b="1" dirty="0" smtClean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  <a:endParaRPr lang="en-US" altLang="en-US" sz="28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10572"/>
          <a:stretch/>
        </p:blipFill>
        <p:spPr>
          <a:xfrm>
            <a:off x="1066879" y="1374642"/>
            <a:ext cx="7317268" cy="40087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9200" y="5276671"/>
            <a:ext cx="7327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6 – 3 = 3		3 – 1 = 2		3 – 2 = 1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5 – 1 = 4		5 – 4 = 1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30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168</Words>
  <Application>Microsoft Office PowerPoint</Application>
  <PresentationFormat>On-screen Show (4:3)</PresentationFormat>
  <Paragraphs>65</Paragraphs>
  <Slides>10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2020-11-14T09:53:45Z</dcterms:created>
  <dcterms:modified xsi:type="dcterms:W3CDTF">2020-11-14T10:45:00Z</dcterms:modified>
</cp:coreProperties>
</file>