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audio2.wav" ContentType="audio/wav"/>
  <Override PartName="/ppt/media/audio3.wav" ContentType="audio/wav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3" r:id="rId4"/>
    <p:sldId id="265" r:id="rId5"/>
    <p:sldId id="264" r:id="rId6"/>
    <p:sldId id="259" r:id="rId7"/>
    <p:sldId id="260" r:id="rId8"/>
    <p:sldId id="261" r:id="rId9"/>
    <p:sldId id="262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B43E3-3A83-4465-986E-D99104DE5D50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DEF7-A195-4AC7-A416-05DFDA45A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927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B43E3-3A83-4465-986E-D99104DE5D50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DEF7-A195-4AC7-A416-05DFDA45A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682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B43E3-3A83-4465-986E-D99104DE5D50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DEF7-A195-4AC7-A416-05DFDA45A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817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2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361413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B43E3-3A83-4465-986E-D99104DE5D50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DEF7-A195-4AC7-A416-05DFDA45A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74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B43E3-3A83-4465-986E-D99104DE5D50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DEF7-A195-4AC7-A416-05DFDA45A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716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B43E3-3A83-4465-986E-D99104DE5D50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DEF7-A195-4AC7-A416-05DFDA45A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23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B43E3-3A83-4465-986E-D99104DE5D50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DEF7-A195-4AC7-A416-05DFDA45A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276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B43E3-3A83-4465-986E-D99104DE5D50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DEF7-A195-4AC7-A416-05DFDA45A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234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B43E3-3A83-4465-986E-D99104DE5D50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DEF7-A195-4AC7-A416-05DFDA45A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020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B43E3-3A83-4465-986E-D99104DE5D50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DEF7-A195-4AC7-A416-05DFDA45A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619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B43E3-3A83-4465-986E-D99104DE5D50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DEF7-A195-4AC7-A416-05DFDA45A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774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B43E3-3A83-4465-986E-D99104DE5D50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3DEF7-A195-4AC7-A416-05DFDA45A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606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pn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file:///D:\Dung\Cac%20bai%20hat%20nghi%20giua%20tiet\Tho%20con%20tam%20nang.mp3" TargetMode="External"/><Relationship Id="rId1" Type="http://schemas.openxmlformats.org/officeDocument/2006/relationships/audio" Target="file:///E:\Music\Tap%20dem%20.mp3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audio" Target="../media/audio1.wav"/><Relationship Id="rId9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9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tags" Target="../tags/tag3.xml"/><Relationship Id="rId7" Type="http://schemas.openxmlformats.org/officeDocument/2006/relationships/image" Target="../media/image20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23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5072063"/>
            <a:ext cx="990600" cy="10668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4495800"/>
            <a:ext cx="762000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4" y="5222573"/>
            <a:ext cx="1622717" cy="14862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524000" cy="11430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93675"/>
            <a:ext cx="1295400" cy="7969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" y="6781800"/>
            <a:ext cx="9144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871664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Cánh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diều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343400"/>
            <a:ext cx="121920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8878"/>
            <a:ext cx="121920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3" y="304802"/>
            <a:ext cx="3368675" cy="36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9" y="327979"/>
            <a:ext cx="7358683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BÀI GIẢNG ĐIỆN TỬ CHƯƠNG TRÌNH MỚI 2020</a:t>
            </a:r>
            <a:endParaRPr lang="en-US" sz="28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409700" y="1712446"/>
            <a:ext cx="708660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TỰ NHIÊN XÃ HỘI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51560"/>
            <a:ext cx="9144000" cy="9144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1143000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50876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565910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236288"/>
            <a:ext cx="17145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541088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588714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801505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444341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358491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5015841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929991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644491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6215991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787491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587091" y="6212203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4101441" y="6212203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672941" y="6212203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5244441" y="6212203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873091" y="6212203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444591" y="6212203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477125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477125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477125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477125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477125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477125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477125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477125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54610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54610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54610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54610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54610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54610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54610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54610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477125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518386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575536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xmlns="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1046272"/>
            <a:ext cx="365522" cy="48736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668" y="3944113"/>
            <a:ext cx="3701520" cy="2520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74662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Khung ppt chuan\anh-nen-power-point-17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0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485" y="2717074"/>
            <a:ext cx="4677785" cy="40015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46" y="4631"/>
            <a:ext cx="7205663" cy="4030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32870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93474" y="57757"/>
            <a:ext cx="2662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5" name="Line 12"/>
          <p:cNvSpPr>
            <a:spLocks noChangeShapeType="1"/>
          </p:cNvSpPr>
          <p:nvPr/>
        </p:nvSpPr>
        <p:spPr bwMode="auto">
          <a:xfrm>
            <a:off x="0" y="711931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5271" y="884343"/>
            <a:ext cx="480422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- Nêu những điểm khác nhau của lớp học trong hai bức tranh?</a:t>
            </a:r>
          </a:p>
          <a:p>
            <a:r>
              <a:rPr lang="vi-VN" sz="2800" dirty="0">
                <a:solidFill>
                  <a:srgbClr val="FF0000"/>
                </a:solidFill>
              </a:rPr>
              <a:t>- Em thích lớp học của em như thế nào?</a:t>
            </a:r>
          </a:p>
        </p:txBody>
      </p:sp>
      <p:sp>
        <p:nvSpPr>
          <p:cNvPr id="3" name="Rectangle 2"/>
          <p:cNvSpPr/>
          <p:nvPr/>
        </p:nvSpPr>
        <p:spPr>
          <a:xfrm>
            <a:off x="85271" y="4006331"/>
            <a:ext cx="463368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6600"/>
                </a:solidFill>
              </a:rPr>
              <a:t>- Lớp học ở hình 1 lộn xộn, bừa bộn, chưa sạch sẽ.</a:t>
            </a:r>
          </a:p>
          <a:p>
            <a:r>
              <a:rPr lang="vi-VN" sz="2800" dirty="0">
                <a:solidFill>
                  <a:srgbClr val="006600"/>
                </a:solidFill>
              </a:rPr>
              <a:t>- Lớp học ở hình 2 gọn gàng, ngăn nắp, sạch sẽ.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144" y="849621"/>
            <a:ext cx="3825421" cy="2963354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144" y="4006331"/>
            <a:ext cx="3825421" cy="2782002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6997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8" y="4953000"/>
            <a:ext cx="5450417" cy="889000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1" y="2222500"/>
            <a:ext cx="1962327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825502"/>
            <a:ext cx="4762500" cy="115358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9" name="Tap dem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1" y="6032500"/>
            <a:ext cx="211667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4" y="2222500"/>
            <a:ext cx="1962327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1" y="2222500"/>
            <a:ext cx="1962327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Tho con tam nang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34" y="4826001"/>
            <a:ext cx="211667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509323"/>
            <a:ext cx="1254566" cy="152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636324"/>
            <a:ext cx="1254566" cy="152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82323"/>
            <a:ext cx="1254566" cy="152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506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54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5126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8" name="Picture 2" descr="D:\Khung ppt chuan\anh-nen-power-point-17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2" y="0"/>
            <a:ext cx="9160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4172" y="1079864"/>
            <a:ext cx="8853715" cy="555606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Lop_Chung_Minh___Nhac_Thieu_Nhi_hoat_hinh_vui_nhon_1_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1944" b="12182"/>
          <a:stretch/>
        </p:blipFill>
        <p:spPr>
          <a:xfrm>
            <a:off x="522513" y="1341120"/>
            <a:ext cx="8171544" cy="507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4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237838"/>
            <a:ext cx="8382000" cy="457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7" y="1233731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87084" y="2405363"/>
            <a:ext cx="4876802" cy="1841743"/>
          </a:xfrm>
          <a:prstGeom prst="roundRect">
            <a:avLst/>
          </a:prstGeom>
          <a:solidFill>
            <a:srgbClr val="00206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bg1"/>
                </a:solidFill>
              </a:rPr>
              <a:t>Em đã làm gì để lớp học của mình luôn sạch, đẹp?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119960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8047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90" y="33448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90" y="15984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90" y="109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90" y="17572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90" y="15984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90" y="15984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90" y="33448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90" y="17572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90" y="33448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33448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33448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33448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2317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33448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436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33448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33448"/>
            <a:ext cx="21669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916"/>
            <a:ext cx="21669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146165" y="1746316"/>
            <a:ext cx="3908030" cy="4910537"/>
            <a:chOff x="5146165" y="1455263"/>
            <a:chExt cx="3908030" cy="409211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7864" y="1455263"/>
              <a:ext cx="2051467" cy="201365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4423" y="3560693"/>
              <a:ext cx="1799772" cy="19568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6165" y="3572680"/>
              <a:ext cx="1922291" cy="19746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7276136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07417" y="2514269"/>
            <a:ext cx="5254952" cy="2308324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00099"/>
                </a:solidFill>
              </a:rPr>
              <a:t> Lớp học như là nhà.</a:t>
            </a:r>
          </a:p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00099"/>
                </a:solidFill>
              </a:rPr>
              <a:t>     Cô giáo như mẹ hiền.</a:t>
            </a:r>
          </a:p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00099"/>
                </a:solidFill>
              </a:rPr>
              <a:t>     Bạn bè như là anh em.</a:t>
            </a:r>
          </a:p>
        </p:txBody>
      </p:sp>
      <p:sp>
        <p:nvSpPr>
          <p:cNvPr id="2" name="Rectangle 1"/>
          <p:cNvSpPr/>
          <p:nvPr/>
        </p:nvSpPr>
        <p:spPr>
          <a:xfrm>
            <a:off x="2665523" y="680996"/>
            <a:ext cx="369684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THÔNG ĐIỆP</a:t>
            </a:r>
            <a:endParaRPr lang="en-US" sz="4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236" y="1096608"/>
            <a:ext cx="1985791" cy="169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0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" y="816448"/>
            <a:ext cx="9144000" cy="5886450"/>
          </a:xfrm>
          <a:prstGeom prst="rect">
            <a:avLst/>
          </a:prstGeom>
        </p:spPr>
      </p:pic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248" y="53496"/>
            <a:ext cx="9142753" cy="69762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7" y="49389"/>
            <a:ext cx="7153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altLang="en-US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TỰ ĐÁNH GIÁ</a:t>
            </a:r>
            <a:endParaRPr lang="en-US" altLang="en-US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1247" y="81644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1" y="1341129"/>
            <a:ext cx="6444343" cy="393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247115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5734052"/>
            <a:ext cx="898525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7" y="5618163"/>
            <a:ext cx="992187" cy="123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9" y="5694363"/>
            <a:ext cx="930275" cy="116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9213"/>
            <a:ext cx="10668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9213"/>
            <a:ext cx="10668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776538"/>
            <a:ext cx="6681787" cy="952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373182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157</Words>
  <Application>Microsoft Office PowerPoint</Application>
  <PresentationFormat>On-screen Show (4:3)</PresentationFormat>
  <Paragraphs>45</Paragraphs>
  <Slides>9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2020-10-17T10:17:43Z</dcterms:created>
  <dcterms:modified xsi:type="dcterms:W3CDTF">2020-10-17T10:21:20Z</dcterms:modified>
</cp:coreProperties>
</file>