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7" r:id="rId6"/>
    <p:sldId id="268" r:id="rId7"/>
    <p:sldId id="269" r:id="rId8"/>
    <p:sldId id="273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51790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7475" indent="0" algn="ctr">
              <a:buNone/>
              <a:defRPr/>
            </a:lvl2pPr>
            <a:lvl3pPr marL="634950" indent="0" algn="ctr">
              <a:buNone/>
              <a:defRPr/>
            </a:lvl3pPr>
            <a:lvl4pPr marL="952424" indent="0" algn="ctr">
              <a:buNone/>
              <a:defRPr/>
            </a:lvl4pPr>
            <a:lvl5pPr marL="1269898" indent="0" algn="ctr">
              <a:buNone/>
              <a:defRPr/>
            </a:lvl5pPr>
            <a:lvl6pPr marL="1587373" indent="0" algn="ctr">
              <a:buNone/>
              <a:defRPr/>
            </a:lvl6pPr>
            <a:lvl7pPr marL="1904848" indent="0" algn="ctr">
              <a:buNone/>
              <a:defRPr/>
            </a:lvl7pPr>
            <a:lvl8pPr marL="2222322" indent="0" algn="ctr">
              <a:buNone/>
              <a:defRPr/>
            </a:lvl8pPr>
            <a:lvl9pPr marL="25397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6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3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277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9"/>
            </a:lvl1pPr>
            <a:lvl2pPr marL="317475" indent="0">
              <a:buNone/>
              <a:defRPr sz="1250"/>
            </a:lvl2pPr>
            <a:lvl3pPr marL="634950" indent="0">
              <a:buNone/>
              <a:defRPr sz="1111"/>
            </a:lvl3pPr>
            <a:lvl4pPr marL="952424" indent="0">
              <a:buNone/>
              <a:defRPr sz="972"/>
            </a:lvl4pPr>
            <a:lvl5pPr marL="1269898" indent="0">
              <a:buNone/>
              <a:defRPr sz="972"/>
            </a:lvl5pPr>
            <a:lvl6pPr marL="1587373" indent="0">
              <a:buNone/>
              <a:defRPr sz="972"/>
            </a:lvl6pPr>
            <a:lvl7pPr marL="1904848" indent="0">
              <a:buNone/>
              <a:defRPr sz="972"/>
            </a:lvl7pPr>
            <a:lvl8pPr marL="2222322" indent="0">
              <a:buNone/>
              <a:defRPr sz="972"/>
            </a:lvl8pPr>
            <a:lvl9pPr marL="2539797" indent="0">
              <a:buNone/>
              <a:defRPr sz="9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7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944"/>
            </a:lvl1pPr>
            <a:lvl2pPr>
              <a:defRPr sz="1667"/>
            </a:lvl2pPr>
            <a:lvl3pPr>
              <a:defRPr sz="1389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944"/>
            </a:lvl1pPr>
            <a:lvl2pPr>
              <a:defRPr sz="1667"/>
            </a:lvl2pPr>
            <a:lvl3pPr>
              <a:defRPr sz="1389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0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7"/>
            </a:lvl1pPr>
            <a:lvl2pPr>
              <a:defRPr sz="1389"/>
            </a:lvl2pPr>
            <a:lvl3pPr>
              <a:defRPr sz="1250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667"/>
            </a:lvl1pPr>
            <a:lvl2pPr>
              <a:defRPr sz="1389"/>
            </a:lvl2pPr>
            <a:lvl3pPr>
              <a:defRPr sz="1250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9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3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8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22"/>
            </a:lvl1pPr>
            <a:lvl2pPr>
              <a:defRPr sz="1944"/>
            </a:lvl2pPr>
            <a:lvl3pPr>
              <a:defRPr sz="1667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972"/>
            </a:lvl1pPr>
            <a:lvl2pPr marL="317475" indent="0">
              <a:buNone/>
              <a:defRPr sz="833"/>
            </a:lvl2pPr>
            <a:lvl3pPr marL="634950" indent="0">
              <a:buNone/>
              <a:defRPr sz="694"/>
            </a:lvl3pPr>
            <a:lvl4pPr marL="952424" indent="0">
              <a:buNone/>
              <a:defRPr sz="625"/>
            </a:lvl4pPr>
            <a:lvl5pPr marL="1269898" indent="0">
              <a:buNone/>
              <a:defRPr sz="625"/>
            </a:lvl5pPr>
            <a:lvl6pPr marL="1587373" indent="0">
              <a:buNone/>
              <a:defRPr sz="625"/>
            </a:lvl6pPr>
            <a:lvl7pPr marL="1904848" indent="0">
              <a:buNone/>
              <a:defRPr sz="625"/>
            </a:lvl7pPr>
            <a:lvl8pPr marL="2222322" indent="0">
              <a:buNone/>
              <a:defRPr sz="625"/>
            </a:lvl8pPr>
            <a:lvl9pPr marL="2539797" indent="0">
              <a:buNone/>
              <a:defRPr sz="6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9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22"/>
            </a:lvl1pPr>
            <a:lvl2pPr marL="317475" indent="0">
              <a:buNone/>
              <a:defRPr sz="1944"/>
            </a:lvl2pPr>
            <a:lvl3pPr marL="634950" indent="0">
              <a:buNone/>
              <a:defRPr sz="1667"/>
            </a:lvl3pPr>
            <a:lvl4pPr marL="952424" indent="0">
              <a:buNone/>
              <a:defRPr sz="1389"/>
            </a:lvl4pPr>
            <a:lvl5pPr marL="1269898" indent="0">
              <a:buNone/>
              <a:defRPr sz="1389"/>
            </a:lvl5pPr>
            <a:lvl6pPr marL="1587373" indent="0">
              <a:buNone/>
              <a:defRPr sz="1389"/>
            </a:lvl6pPr>
            <a:lvl7pPr marL="1904848" indent="0">
              <a:buNone/>
              <a:defRPr sz="1389"/>
            </a:lvl7pPr>
            <a:lvl8pPr marL="2222322" indent="0">
              <a:buNone/>
              <a:defRPr sz="1389"/>
            </a:lvl8pPr>
            <a:lvl9pPr marL="2539797" indent="0">
              <a:buNone/>
              <a:defRPr sz="1389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72"/>
            </a:lvl1pPr>
            <a:lvl2pPr marL="317475" indent="0">
              <a:buNone/>
              <a:defRPr sz="833"/>
            </a:lvl2pPr>
            <a:lvl3pPr marL="634950" indent="0">
              <a:buNone/>
              <a:defRPr sz="694"/>
            </a:lvl3pPr>
            <a:lvl4pPr marL="952424" indent="0">
              <a:buNone/>
              <a:defRPr sz="625"/>
            </a:lvl4pPr>
            <a:lvl5pPr marL="1269898" indent="0">
              <a:buNone/>
              <a:defRPr sz="625"/>
            </a:lvl5pPr>
            <a:lvl6pPr marL="1587373" indent="0">
              <a:buNone/>
              <a:defRPr sz="625"/>
            </a:lvl6pPr>
            <a:lvl7pPr marL="1904848" indent="0">
              <a:buNone/>
              <a:defRPr sz="625"/>
            </a:lvl7pPr>
            <a:lvl8pPr marL="2222322" indent="0">
              <a:buNone/>
              <a:defRPr sz="625"/>
            </a:lvl8pPr>
            <a:lvl9pPr marL="2539797" indent="0">
              <a:buNone/>
              <a:defRPr sz="6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7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6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E476-9BEF-48F7-A544-6B1B80977C5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5B06-3288-4FA2-8064-CBAB3E3CE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72">
                <a:latin typeface="+mn-lt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72">
                <a:latin typeface="+mn-lt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72">
                <a:latin typeface="Arial" panose="020B0604020202020204" pitchFamily="34" charset="0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6349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5pPr>
      <a:lvl6pPr marL="317475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6pPr>
      <a:lvl7pPr marL="634950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7pPr>
      <a:lvl8pPr marL="952424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8pPr>
      <a:lvl9pPr marL="1269898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9pPr>
    </p:titleStyle>
    <p:bodyStyle>
      <a:lvl1pPr marL="238106" indent="-238106" algn="l" rtl="0" eaLnBrk="0" fontAlgn="base" hangingPunct="0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+mn-lt"/>
          <a:ea typeface="+mn-ea"/>
          <a:cs typeface="+mn-cs"/>
        </a:defRPr>
      </a:lvl1pPr>
      <a:lvl2pPr marL="515896" indent="-198421" algn="l" rtl="0" eaLnBrk="0" fontAlgn="base" hangingPunct="0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+mn-lt"/>
        </a:defRPr>
      </a:lvl2pPr>
      <a:lvl3pPr marL="793687" indent="-158737" algn="l" rtl="0" eaLnBrk="0" fontAlgn="base" hangingPunct="0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+mn-lt"/>
        </a:defRPr>
      </a:lvl3pPr>
      <a:lvl4pPr marL="1111161" indent="-158737" algn="l" rtl="0" eaLnBrk="0" fontAlgn="base" hangingPunct="0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+mn-lt"/>
        </a:defRPr>
      </a:lvl4pPr>
      <a:lvl5pPr marL="1428635" indent="-158737" algn="l" rtl="0" eaLnBrk="0" fontAlgn="base" hangingPunct="0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5pPr>
      <a:lvl6pPr marL="1746110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6pPr>
      <a:lvl7pPr marL="2063585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7pPr>
      <a:lvl8pPr marL="2381060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8pPr>
      <a:lvl9pPr marL="2698534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75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24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89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73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4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22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797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871664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878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712446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621220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621220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621220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621220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621220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6212203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5461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47712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944113"/>
            <a:ext cx="3701520" cy="25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11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19063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212533"/>
            <a:ext cx="8566150" cy="44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73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7" y="1873160"/>
            <a:ext cx="5829300" cy="220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7008" y="4079150"/>
            <a:ext cx="639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Nhà ở và đồ dùng trong nhà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Giữ nhà ở 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30737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1111" y="43902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0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3" y="975363"/>
            <a:ext cx="4050988" cy="48260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99" y="975363"/>
            <a:ext cx="4606355" cy="48260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75455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996732"/>
            <a:ext cx="8356602" cy="3681256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solidFill>
                  <a:srgbClr val="FFFF00"/>
                </a:solidFill>
              </a:rPr>
              <a:t>- Em có nhận xét gì về phòng của bạn Hà ở tranh 1 và tranh 2?</a:t>
            </a:r>
          </a:p>
          <a:p>
            <a:pPr algn="just"/>
            <a:r>
              <a:rPr lang="vi-VN" sz="2800" dirty="0">
                <a:solidFill>
                  <a:srgbClr val="FFFF00"/>
                </a:solidFill>
              </a:rPr>
              <a:t>- Nêu những việc bạn Hà và anh của bạn Hà đã làm để căn phòng được gọn gàng, ngăn nắp.</a:t>
            </a:r>
          </a:p>
          <a:p>
            <a:pPr algn="just"/>
            <a:r>
              <a:rPr lang="vi-VN" sz="2800" dirty="0">
                <a:solidFill>
                  <a:srgbClr val="FFFF00"/>
                </a:solidFill>
              </a:rPr>
              <a:t>- Vì sao em cần sắp xếp đồ dùng cá nhân gọn gàng, ngăn nắp?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5541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963" y="1338641"/>
            <a:ext cx="77659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Phòng của bạn Hà rất lộn xộn, bừa bộn.</a:t>
            </a:r>
          </a:p>
          <a:p>
            <a:pPr algn="just"/>
            <a:r>
              <a:rPr lang="vi-VN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Bạn Hà và anh trai đã gấp và xếp chăn, gối; sắp xếp sách vở, giấy bút; đặt đồ chơi trên tủ; lau bàn, tủ...</a:t>
            </a:r>
          </a:p>
          <a:p>
            <a:pPr algn="just"/>
            <a:r>
              <a:rPr lang="vi-VN" sz="2800" dirty="0" smtClean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Sắp xếp đồ dùng cá nhân gọn gàng, ngăn nắp làm căn phòng  thoáng mát, sạch sẽ hơn và thuận lợi cho việc tìm sách vở, đồ dùng học tập,...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3744" y="680995"/>
            <a:ext cx="4740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699001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423584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12594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5598584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423584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423584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593168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9959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11017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8901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8" y="816448"/>
            <a:ext cx="9142753" cy="4722204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48" y="53496"/>
            <a:ext cx="9142753" cy="6976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49389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1247" y="81644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5705" y="1055246"/>
            <a:ext cx="8360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</a:rPr>
              <a:t>Những việc làm để giữ nhà ở gọn gàng, ngăn nắp?</a:t>
            </a:r>
            <a:endParaRPr lang="en-US" sz="3200" dirty="0">
              <a:solidFill>
                <a:schemeClr val="bg1"/>
              </a:solidFill>
            </a:endParaRPr>
          </a:p>
          <a:p>
            <a:pPr algn="just"/>
            <a:endParaRPr lang="en-US" sz="3200" dirty="0" smtClean="0">
              <a:solidFill>
                <a:srgbClr val="006600"/>
              </a:solidFill>
            </a:endParaRPr>
          </a:p>
          <a:p>
            <a:pPr algn="just"/>
            <a:r>
              <a:rPr lang="vi-VN" sz="3200" dirty="0" smtClean="0">
                <a:solidFill>
                  <a:srgbClr val="FFFF00"/>
                </a:solidFill>
              </a:rPr>
              <a:t>- </a:t>
            </a:r>
            <a:r>
              <a:rPr lang="vi-VN" sz="3200" dirty="0">
                <a:solidFill>
                  <a:srgbClr val="FFFF00"/>
                </a:solidFill>
              </a:rPr>
              <a:t>Gấp chăn, màn</a:t>
            </a:r>
          </a:p>
          <a:p>
            <a:pPr algn="just"/>
            <a:r>
              <a:rPr lang="vi-VN" sz="3200" dirty="0">
                <a:solidFill>
                  <a:srgbClr val="FFFF00"/>
                </a:solidFill>
              </a:rPr>
              <a:t>- Cất, đặt đồ dùng đúng chỗ</a:t>
            </a:r>
          </a:p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vi-VN" sz="3200" dirty="0" smtClean="0">
                <a:solidFill>
                  <a:srgbClr val="FFFF00"/>
                </a:solidFill>
              </a:rPr>
              <a:t>Sắp </a:t>
            </a:r>
            <a:r>
              <a:rPr lang="vi-VN" sz="3200" dirty="0">
                <a:solidFill>
                  <a:srgbClr val="FFFF00"/>
                </a:solidFill>
              </a:rPr>
              <a:t>xếp sách vở gọn </a:t>
            </a:r>
            <a:r>
              <a:rPr lang="vi-VN" sz="3200" dirty="0" smtClean="0">
                <a:solidFill>
                  <a:srgbClr val="FFFF00"/>
                </a:solidFill>
              </a:rPr>
              <a:t>gàng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just"/>
            <a:r>
              <a:rPr lang="en-US" sz="3200" dirty="0" smtClean="0">
                <a:solidFill>
                  <a:srgbClr val="FFFF00"/>
                </a:solidFill>
              </a:rPr>
              <a:t>……….</a:t>
            </a:r>
            <a:endParaRPr lang="vi-V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664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2576" y="2138227"/>
            <a:ext cx="3338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 ta nhớ giữ gìn nhà ở gọn gàng, ngăn nắp mỗi ngày nhé!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281</Words>
  <Application>Microsoft Office PowerPoint</Application>
  <PresentationFormat>On-screen Show (4:3)</PresentationFormat>
  <Paragraphs>52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.VnTifani Heavy</vt:lpstr>
      <vt:lpstr>Arial</vt:lpstr>
      <vt:lpstr>Calibri</vt:lpstr>
      <vt:lpstr>VNI-Thufap2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</cp:revision>
  <dcterms:created xsi:type="dcterms:W3CDTF">2020-09-17T05:22:45Z</dcterms:created>
  <dcterms:modified xsi:type="dcterms:W3CDTF">2020-09-20T10:10:29Z</dcterms:modified>
</cp:coreProperties>
</file>