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5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B0263-3AC0-4D8E-85F0-EA63B5667F7A}" type="datetimeFigureOut">
              <a:rPr lang="en-US" smtClean="0"/>
              <a:pPr/>
              <a:t>4/22/2019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8BC67-F4A1-48D5-B689-CACBDF410D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58">
            <a:extLst>
              <a:ext uri="{FF2B5EF4-FFF2-40B4-BE49-F238E27FC236}">
                <a16:creationId xmlns:a16="http://schemas.microsoft.com/office/drawing/2014/main" id="{2BBABDF3-B0AB-4BD1-AAAD-92529BDEF80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4113" name="Group 159">
              <a:extLst>
                <a:ext uri="{FF2B5EF4-FFF2-40B4-BE49-F238E27FC236}">
                  <a16:creationId xmlns:a16="http://schemas.microsoft.com/office/drawing/2014/main" id="{056592C4-7A21-4335-9E73-9258B7C846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4123" name="Picture 160" descr="ttrtrtr1151380670">
                <a:extLst>
                  <a:ext uri="{FF2B5EF4-FFF2-40B4-BE49-F238E27FC236}">
                    <a16:creationId xmlns:a16="http://schemas.microsoft.com/office/drawing/2014/main" id="{B307187E-D0E8-4BF5-BD31-7C2E5B21995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4" name="Picture 161" descr="ttrtrtr1151380670">
                <a:extLst>
                  <a:ext uri="{FF2B5EF4-FFF2-40B4-BE49-F238E27FC236}">
                    <a16:creationId xmlns:a16="http://schemas.microsoft.com/office/drawing/2014/main" id="{6105121C-277A-4F0D-8F31-886AAC335B13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5" name="Picture 162" descr="ttrtrtr1151380670">
                <a:extLst>
                  <a:ext uri="{FF2B5EF4-FFF2-40B4-BE49-F238E27FC236}">
                    <a16:creationId xmlns:a16="http://schemas.microsoft.com/office/drawing/2014/main" id="{A7B8D124-F7FC-4426-A2F7-D9A5FF199EF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6" name="Picture 163" descr="ttrtrtr1151380670">
                <a:extLst>
                  <a:ext uri="{FF2B5EF4-FFF2-40B4-BE49-F238E27FC236}">
                    <a16:creationId xmlns:a16="http://schemas.microsoft.com/office/drawing/2014/main" id="{B6E9E3DD-04CF-4A9D-A3E5-12AC7004270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4114" name="Group 164">
              <a:extLst>
                <a:ext uri="{FF2B5EF4-FFF2-40B4-BE49-F238E27FC236}">
                  <a16:creationId xmlns:a16="http://schemas.microsoft.com/office/drawing/2014/main" id="{2F25D261-DE32-48D2-8529-3F09110E54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4115" name="Picture 165" descr="flower[1][1][1][1]">
                <a:extLst>
                  <a:ext uri="{FF2B5EF4-FFF2-40B4-BE49-F238E27FC236}">
                    <a16:creationId xmlns:a16="http://schemas.microsoft.com/office/drawing/2014/main" id="{70C083B7-67F1-4EB2-AED9-9A624916FEE2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6" name="Picture 166" descr="flower[1][1][1][1]">
                <a:extLst>
                  <a:ext uri="{FF2B5EF4-FFF2-40B4-BE49-F238E27FC236}">
                    <a16:creationId xmlns:a16="http://schemas.microsoft.com/office/drawing/2014/main" id="{FE10C6DF-36E3-48EE-B6D8-74B6BBA9E5D4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7" name="Picture 167" descr="flower[1][1][1][1]">
                <a:extLst>
                  <a:ext uri="{FF2B5EF4-FFF2-40B4-BE49-F238E27FC236}">
                    <a16:creationId xmlns:a16="http://schemas.microsoft.com/office/drawing/2014/main" id="{A5430A03-AC08-4DC7-8F25-4E3935BB80B8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8" name="Picture 168" descr="flower[1][1][1][1]">
                <a:extLst>
                  <a:ext uri="{FF2B5EF4-FFF2-40B4-BE49-F238E27FC236}">
                    <a16:creationId xmlns:a16="http://schemas.microsoft.com/office/drawing/2014/main" id="{352A355C-09B7-4C26-9AF7-012E2D34E71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9" name="Picture 169" descr="012">
                <a:extLst>
                  <a:ext uri="{FF2B5EF4-FFF2-40B4-BE49-F238E27FC236}">
                    <a16:creationId xmlns:a16="http://schemas.microsoft.com/office/drawing/2014/main" id="{F649A0A1-BBAC-4225-AA4C-3C1A24A11B52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0" name="Picture 170" descr="012">
                <a:extLst>
                  <a:ext uri="{FF2B5EF4-FFF2-40B4-BE49-F238E27FC236}">
                    <a16:creationId xmlns:a16="http://schemas.microsoft.com/office/drawing/2014/main" id="{334EF436-B821-4C38-9B7C-04A38F3F845D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1" name="Picture 171" descr="012">
                <a:extLst>
                  <a:ext uri="{FF2B5EF4-FFF2-40B4-BE49-F238E27FC236}">
                    <a16:creationId xmlns:a16="http://schemas.microsoft.com/office/drawing/2014/main" id="{30A35C0F-27B7-4E75-B3A7-AAEBC69C80FC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22" name="Picture 172" descr="012">
                <a:extLst>
                  <a:ext uri="{FF2B5EF4-FFF2-40B4-BE49-F238E27FC236}">
                    <a16:creationId xmlns:a16="http://schemas.microsoft.com/office/drawing/2014/main" id="{59C7B015-D2DE-4DC0-84F3-0DB12AA728E9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4099" name="Picture 173" descr="465af31824312">
            <a:extLst>
              <a:ext uri="{FF2B5EF4-FFF2-40B4-BE49-F238E27FC236}">
                <a16:creationId xmlns:a16="http://schemas.microsoft.com/office/drawing/2014/main" id="{9C782D80-D353-45C7-9F75-416F2ACADAE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74" descr="465af31824312">
            <a:extLst>
              <a:ext uri="{FF2B5EF4-FFF2-40B4-BE49-F238E27FC236}">
                <a16:creationId xmlns:a16="http://schemas.microsoft.com/office/drawing/2014/main" id="{936825FF-E110-4B4B-A87B-A6A4148A8A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75" descr="Picture7">
            <a:extLst>
              <a:ext uri="{FF2B5EF4-FFF2-40B4-BE49-F238E27FC236}">
                <a16:creationId xmlns:a16="http://schemas.microsoft.com/office/drawing/2014/main" id="{7B1E7E00-EB55-4EB7-BBEE-0DDBB1764B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76" descr="Picture7">
            <a:extLst>
              <a:ext uri="{FF2B5EF4-FFF2-40B4-BE49-F238E27FC236}">
                <a16:creationId xmlns:a16="http://schemas.microsoft.com/office/drawing/2014/main" id="{E8517D60-1E93-4A93-B7DA-B4EE828BAF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7" descr="Picture7">
            <a:extLst>
              <a:ext uri="{FF2B5EF4-FFF2-40B4-BE49-F238E27FC236}">
                <a16:creationId xmlns:a16="http://schemas.microsoft.com/office/drawing/2014/main" id="{0214CEDD-FDCB-41BF-85CA-008C3520B6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78" descr="Picture7">
            <a:extLst>
              <a:ext uri="{FF2B5EF4-FFF2-40B4-BE49-F238E27FC236}">
                <a16:creationId xmlns:a16="http://schemas.microsoft.com/office/drawing/2014/main" id="{CB961B5D-927D-47AF-ADBD-46FF94C7DA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79" descr="Picture7">
            <a:extLst>
              <a:ext uri="{FF2B5EF4-FFF2-40B4-BE49-F238E27FC236}">
                <a16:creationId xmlns:a16="http://schemas.microsoft.com/office/drawing/2014/main" id="{2935DF4C-E4C2-4532-A0A8-C5817FF961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80" descr="465af31824312">
            <a:extLst>
              <a:ext uri="{FF2B5EF4-FFF2-40B4-BE49-F238E27FC236}">
                <a16:creationId xmlns:a16="http://schemas.microsoft.com/office/drawing/2014/main" id="{7FE263E2-5D56-41DD-8F9B-3337DA7682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81" descr="465af31824312">
            <a:extLst>
              <a:ext uri="{FF2B5EF4-FFF2-40B4-BE49-F238E27FC236}">
                <a16:creationId xmlns:a16="http://schemas.microsoft.com/office/drawing/2014/main" id="{40E8C820-7377-43BE-8A21-CEEC683BEF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82" descr="465af31824312">
            <a:extLst>
              <a:ext uri="{FF2B5EF4-FFF2-40B4-BE49-F238E27FC236}">
                <a16:creationId xmlns:a16="http://schemas.microsoft.com/office/drawing/2014/main" id="{D6AFBD92-F43C-4E17-BCB8-4DA2384C432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84" descr="465af31824312">
            <a:extLst>
              <a:ext uri="{FF2B5EF4-FFF2-40B4-BE49-F238E27FC236}">
                <a16:creationId xmlns:a16="http://schemas.microsoft.com/office/drawing/2014/main" id="{091C3C7B-DBF6-410F-A283-B6DE2D777C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85" descr="465af31824312">
            <a:extLst>
              <a:ext uri="{FF2B5EF4-FFF2-40B4-BE49-F238E27FC236}">
                <a16:creationId xmlns:a16="http://schemas.microsoft.com/office/drawing/2014/main" id="{7A08A7F4-90B1-4C97-978B-F5DA1CB1F0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ordArt 6">
            <a:extLst>
              <a:ext uri="{FF2B5EF4-FFF2-40B4-BE49-F238E27FC236}">
                <a16:creationId xmlns:a16="http://schemas.microsoft.com/office/drawing/2014/main" id="{AA5C291E-7CD5-486A-83CA-FE5907D7EE7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57288" y="9906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TRƯỜNG TIỂU HỌC ĐÔ THỊ VIỆT HƯNG</a:t>
            </a:r>
            <a:endParaRPr lang="en-US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BDF5EA-76F7-48A2-9581-8066D124513A}"/>
              </a:ext>
            </a:extLst>
          </p:cNvPr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52600" y="14478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KÓ 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chuyÖn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®­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îc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chøng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kiÕn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hoÆc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tham</a:t>
            </a:r>
            <a:r>
              <a:rPr lang="en-US" sz="2800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.VnTime" pitchFamily="34" charset="0"/>
              </a:rPr>
              <a:t>gia</a:t>
            </a:r>
            <a:endParaRPr lang="en-US" sz="28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2209800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§Ò </a:t>
            </a:r>
            <a:r>
              <a:rPr lang="en-US" sz="28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bµi</a:t>
            </a:r>
            <a:r>
              <a:rPr lang="en-US" sz="28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  <a:p>
            <a:r>
              <a:rPr lang="en-US" sz="2800" dirty="0">
                <a:latin typeface=".VnTime" pitchFamily="34" charset="0"/>
              </a:rPr>
              <a:t>KÓ </a:t>
            </a:r>
            <a:r>
              <a:rPr lang="en-US" sz="2800" dirty="0" err="1">
                <a:latin typeface=".VnTime" pitchFamily="34" charset="0"/>
              </a:rPr>
              <a:t>mét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c©u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chuyÖn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em</a:t>
            </a:r>
            <a:r>
              <a:rPr lang="en-US" sz="2800" dirty="0">
                <a:latin typeface=".VnTime" pitchFamily="34" charset="0"/>
              </a:rPr>
              <a:t> ®· ®­</a:t>
            </a:r>
            <a:r>
              <a:rPr lang="en-US" sz="2800" dirty="0" err="1">
                <a:latin typeface=".VnTime" pitchFamily="34" charset="0"/>
              </a:rPr>
              <a:t>îc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chøng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kiÕn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hoÆc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trùc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tiÕp</a:t>
            </a:r>
            <a:r>
              <a:rPr lang="en-US" sz="2800" dirty="0">
                <a:latin typeface=".VnTime" pitchFamily="34" charset="0"/>
              </a:rPr>
              <a:t>    </a:t>
            </a:r>
            <a:r>
              <a:rPr lang="en-US" sz="2800" dirty="0" err="1">
                <a:latin typeface=".VnTime" pitchFamily="34" charset="0"/>
              </a:rPr>
              <a:t>tham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gia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thÓ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hiÖn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tinh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thÇn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kiªn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tr</a:t>
            </a:r>
            <a:r>
              <a:rPr lang="en-US" sz="2800" dirty="0">
                <a:latin typeface=".VnTime" pitchFamily="34" charset="0"/>
              </a:rPr>
              <a:t>× </a:t>
            </a:r>
            <a:r>
              <a:rPr lang="en-US" sz="2800" dirty="0" err="1">
                <a:latin typeface=".VnTime" pitchFamily="34" charset="0"/>
              </a:rPr>
              <a:t>v­ît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khã</a:t>
            </a:r>
            <a:r>
              <a:rPr lang="en-US" sz="2800" dirty="0">
                <a:latin typeface=".VnTime" pitchFamily="34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114800" y="3048000"/>
            <a:ext cx="2209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15200" y="3124200"/>
            <a:ext cx="1143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000" y="3505200"/>
            <a:ext cx="1066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267200" y="3505200"/>
            <a:ext cx="21336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52600" y="8382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KÓ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®­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îc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chøng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kiÕn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hoÆc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tham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gia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.VnTim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514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Gîi</a:t>
            </a:r>
            <a:r>
              <a:rPr lang="en-US" sz="28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993648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1. </a:t>
            </a:r>
            <a:r>
              <a:rPr lang="en-US" sz="2800" dirty="0" err="1">
                <a:latin typeface=".VnTime" pitchFamily="34" charset="0"/>
              </a:rPr>
              <a:t>T×m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vÝ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dô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vÒ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tinh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thÇn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kiªn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tr</a:t>
            </a:r>
            <a:r>
              <a:rPr lang="en-US" sz="2800" dirty="0">
                <a:latin typeface=".VnTime" pitchFamily="34" charset="0"/>
              </a:rPr>
              <a:t>× </a:t>
            </a:r>
            <a:r>
              <a:rPr lang="en-US" sz="2800" dirty="0" err="1">
                <a:latin typeface=".VnTime" pitchFamily="34" charset="0"/>
              </a:rPr>
              <a:t>v­ît</a:t>
            </a:r>
            <a:r>
              <a:rPr lang="en-US" sz="2800" dirty="0">
                <a:latin typeface=".VnTime" pitchFamily="34" charset="0"/>
              </a:rPr>
              <a:t> </a:t>
            </a:r>
            <a:r>
              <a:rPr lang="en-US" sz="2800" dirty="0" err="1">
                <a:latin typeface=".VnTime" pitchFamily="34" charset="0"/>
              </a:rPr>
              <a:t>khã</a:t>
            </a:r>
            <a:r>
              <a:rPr lang="en-US" sz="2800" dirty="0">
                <a:latin typeface=".VnTime" pitchFamily="34" charset="0"/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3450848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</a:t>
            </a:r>
            <a:r>
              <a:rPr lang="en-US" sz="2400" dirty="0">
                <a:latin typeface=".VnTime" pitchFamily="34" charset="0"/>
              </a:rPr>
              <a:t>- </a:t>
            </a:r>
            <a:r>
              <a:rPr lang="en-US" sz="2400" dirty="0" err="1">
                <a:latin typeface=".VnTime" pitchFamily="34" charset="0"/>
              </a:rPr>
              <a:t>T×m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mäi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c¸ch</a:t>
            </a:r>
            <a:r>
              <a:rPr lang="en-US" sz="2400" dirty="0">
                <a:latin typeface=".VnTime" pitchFamily="34" charset="0"/>
              </a:rPr>
              <a:t> ®Ó </a:t>
            </a:r>
            <a:r>
              <a:rPr lang="en-US" sz="2400" dirty="0" err="1">
                <a:latin typeface=".VnTime" pitchFamily="34" charset="0"/>
              </a:rPr>
              <a:t>gi¶i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bµi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to¸n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800" dirty="0">
                <a:latin typeface=".VnTime" pitchFamily="34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3908048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latin typeface=".VnTime" pitchFamily="34" charset="0"/>
              </a:rPr>
              <a:t>LuyÖn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tËp</a:t>
            </a:r>
            <a:r>
              <a:rPr lang="en-US" sz="2400" dirty="0">
                <a:latin typeface=".VnTime" pitchFamily="34" charset="0"/>
              </a:rPr>
              <a:t> ®Ó </a:t>
            </a:r>
            <a:r>
              <a:rPr lang="en-US" sz="2400" dirty="0" err="1">
                <a:latin typeface=".VnTime" pitchFamily="34" charset="0"/>
              </a:rPr>
              <a:t>viÕt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</a:t>
            </a:r>
            <a:r>
              <a:rPr lang="en-US" sz="2400" dirty="0">
                <a:latin typeface=".VnTime" pitchFamily="34" charset="0"/>
              </a:rPr>
              <a:t>÷ ®</a:t>
            </a:r>
            <a:r>
              <a:rPr lang="en-US" sz="2400" dirty="0" err="1">
                <a:latin typeface=".VnTime" pitchFamily="34" charset="0"/>
              </a:rPr>
              <a:t>Ñp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4365248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</a:t>
            </a:r>
            <a:r>
              <a:rPr lang="en-US" sz="2400" dirty="0">
                <a:latin typeface=".VnTime" pitchFamily="34" charset="0"/>
              </a:rPr>
              <a:t>- </a:t>
            </a:r>
            <a:r>
              <a:rPr lang="en-US" sz="2400" dirty="0" err="1">
                <a:latin typeface=".VnTime" pitchFamily="34" charset="0"/>
              </a:rPr>
              <a:t>V­ît</a:t>
            </a:r>
            <a:r>
              <a:rPr lang="en-US" sz="2400" dirty="0">
                <a:latin typeface=".VnTime" pitchFamily="34" charset="0"/>
              </a:rPr>
              <a:t> qua </a:t>
            </a:r>
            <a:r>
              <a:rPr lang="en-US" sz="2400" dirty="0" err="1">
                <a:latin typeface=".VnTime" pitchFamily="34" charset="0"/>
              </a:rPr>
              <a:t>hoµn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c¶nh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kh¨n</a:t>
            </a:r>
            <a:r>
              <a:rPr lang="en-US" sz="2400" dirty="0">
                <a:latin typeface=".VnTime" pitchFamily="34" charset="0"/>
              </a:rPr>
              <a:t> ®Ó </a:t>
            </a:r>
            <a:r>
              <a:rPr lang="en-US" sz="2400" dirty="0" err="1">
                <a:latin typeface=".VnTime" pitchFamily="34" charset="0"/>
              </a:rPr>
              <a:t>häc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tËp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rÌn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luyÖn</a:t>
            </a:r>
            <a:r>
              <a:rPr lang="en-US" sz="2800" dirty="0">
                <a:latin typeface=".VnTime" pitchFamily="34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74624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latin typeface=".VnTime" pitchFamily="34" charset="0"/>
              </a:rPr>
              <a:t>Nh</a:t>
            </a:r>
            <a:r>
              <a:rPr lang="en-US" sz="2400" dirty="0">
                <a:latin typeface=".VnTime" pitchFamily="34" charset="0"/>
              </a:rPr>
              <a:t>µ </a:t>
            </a:r>
            <a:r>
              <a:rPr lang="en-US" sz="2400" dirty="0" err="1">
                <a:latin typeface=".VnTime" pitchFamily="34" charset="0"/>
              </a:rPr>
              <a:t>nghÌo</a:t>
            </a:r>
            <a:r>
              <a:rPr lang="en-US" sz="2400" dirty="0">
                <a:latin typeface=".VnTime" pitchFamily="34" charset="0"/>
              </a:rPr>
              <a:t>, </a:t>
            </a:r>
            <a:r>
              <a:rPr lang="en-US" sz="2400" dirty="0" err="1">
                <a:latin typeface=".VnTime" pitchFamily="34" charset="0"/>
              </a:rPr>
              <a:t>ph¶i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lµm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nhiÒu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viÖ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gióp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gia</a:t>
            </a:r>
            <a:r>
              <a:rPr lang="en-US" sz="2400" dirty="0">
                <a:latin typeface=".VnTime" pitchFamily="34" charset="0"/>
              </a:rPr>
              <a:t> ®×</a:t>
            </a:r>
            <a:r>
              <a:rPr lang="en-US" sz="2400" dirty="0" err="1">
                <a:latin typeface=".VnTime" pitchFamily="34" charset="0"/>
              </a:rPr>
              <a:t>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nh­ng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vÉn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häc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tËp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tèt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52034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</a:t>
            </a:r>
            <a:r>
              <a:rPr lang="en-US" sz="2400" dirty="0">
                <a:latin typeface=".VnTime" pitchFamily="34" charset="0"/>
              </a:rPr>
              <a:t>- </a:t>
            </a:r>
            <a:r>
              <a:rPr lang="en-US" sz="2400" dirty="0" err="1">
                <a:latin typeface=".VnTime" pitchFamily="34" charset="0"/>
              </a:rPr>
              <a:t>Cã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bÖnh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tËt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nh­ng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vÉn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häc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tËp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tèt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rÌn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luyÖn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thµnh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vËn</a:t>
            </a:r>
            <a:r>
              <a:rPr lang="en-US" sz="2400" dirty="0">
                <a:latin typeface=".VnTime" pitchFamily="34" charset="0"/>
              </a:rPr>
              <a:t> ®</a:t>
            </a:r>
            <a:r>
              <a:rPr lang="en-US" sz="2400" dirty="0" err="1">
                <a:latin typeface=".VnTime" pitchFamily="34" charset="0"/>
              </a:rPr>
              <a:t>éng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viªn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thÓ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thao</a:t>
            </a:r>
            <a:r>
              <a:rPr lang="en-US" sz="2400" dirty="0">
                <a:latin typeface=".VnTime" pitchFamily="34" charset="0"/>
              </a:rPr>
              <a:t>, </a:t>
            </a:r>
            <a:r>
              <a:rPr lang="en-US" sz="2400" dirty="0" err="1">
                <a:latin typeface=".VnTime" pitchFamily="34" charset="0"/>
              </a:rPr>
              <a:t>thµnh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thî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giái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12954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§Ò </a:t>
            </a:r>
            <a:r>
              <a:rPr lang="en-US" sz="24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  <a:p>
            <a:r>
              <a:rPr lang="en-US" sz="2400" dirty="0">
                <a:latin typeface=".VnTime" pitchFamily="34" charset="0"/>
              </a:rPr>
              <a:t>KÓ </a:t>
            </a:r>
            <a:r>
              <a:rPr lang="en-US" sz="2400" dirty="0" err="1">
                <a:latin typeface=".VnTime" pitchFamily="34" charset="0"/>
              </a:rPr>
              <a:t>mét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c©u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em</a:t>
            </a:r>
            <a:r>
              <a:rPr lang="en-US" sz="2400" dirty="0">
                <a:latin typeface=".VnTime" pitchFamily="34" charset="0"/>
              </a:rPr>
              <a:t> ®· ®­</a:t>
            </a:r>
            <a:r>
              <a:rPr lang="en-US" sz="2400" dirty="0" err="1">
                <a:latin typeface=".VnTime" pitchFamily="34" charset="0"/>
              </a:rPr>
              <a:t>îc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chøng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kiÕn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trùc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tiÕp</a:t>
            </a:r>
            <a:r>
              <a:rPr lang="en-US" sz="2400" dirty="0">
                <a:latin typeface=".VnTime" pitchFamily="34" charset="0"/>
              </a:rPr>
              <a:t>    </a:t>
            </a:r>
            <a:r>
              <a:rPr lang="en-US" sz="2400" dirty="0" err="1">
                <a:latin typeface=".VnTime" pitchFamily="34" charset="0"/>
              </a:rPr>
              <a:t>tham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thÓ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hiÖn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thÇn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kiªn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</a:t>
            </a:r>
            <a:r>
              <a:rPr lang="en-US" sz="2400" dirty="0">
                <a:latin typeface=".VnTime" pitchFamily="34" charset="0"/>
              </a:rPr>
              <a:t>× </a:t>
            </a:r>
            <a:r>
              <a:rPr lang="en-US" sz="2400" dirty="0" err="1">
                <a:latin typeface=".VnTime" pitchFamily="34" charset="0"/>
              </a:rPr>
              <a:t>v­ît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6" grpId="0"/>
      <p:bldP spid="18" grpId="0"/>
      <p:bldP spid="2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52400" y="2514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Gîi</a:t>
            </a:r>
            <a:r>
              <a:rPr lang="en-US" sz="28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993648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2.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LËp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dµn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Þnh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kÓ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345084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Më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Çu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Giíi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thiÖu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hoµn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c¶nh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x¶y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ra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3908048"/>
            <a:ext cx="8915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DiÔn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biÕn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Tr×nh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c¸c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khã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kh¨n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mµ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gÆp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ph¶i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vµ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lßng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kiªn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tr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×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v­ît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khã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cña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.VnTime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48986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KÕt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thóc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Nªu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kÕt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qu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¶ mµ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®¹t ®­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îc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hoÆc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nªu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nhËn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xÐt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vÒ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vÒ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nghÜa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192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§Ò </a:t>
            </a:r>
            <a:r>
              <a:rPr lang="en-US" sz="24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  <a:p>
            <a:r>
              <a:rPr lang="en-US" sz="2400" dirty="0">
                <a:latin typeface=".VnTime" pitchFamily="34" charset="0"/>
              </a:rPr>
              <a:t>KÓ </a:t>
            </a:r>
            <a:r>
              <a:rPr lang="en-US" sz="2400" dirty="0" err="1">
                <a:latin typeface=".VnTime" pitchFamily="34" charset="0"/>
              </a:rPr>
              <a:t>mét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c©u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em</a:t>
            </a:r>
            <a:r>
              <a:rPr lang="en-US" sz="2400" dirty="0">
                <a:latin typeface=".VnTime" pitchFamily="34" charset="0"/>
              </a:rPr>
              <a:t> ®· ®­</a:t>
            </a:r>
            <a:r>
              <a:rPr lang="en-US" sz="2400" dirty="0" err="1">
                <a:latin typeface=".VnTime" pitchFamily="34" charset="0"/>
              </a:rPr>
              <a:t>îc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chøng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kiÕn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trùc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tiÕp</a:t>
            </a:r>
            <a:r>
              <a:rPr lang="en-US" sz="2400" dirty="0">
                <a:latin typeface=".VnTime" pitchFamily="34" charset="0"/>
              </a:rPr>
              <a:t>    </a:t>
            </a:r>
            <a:r>
              <a:rPr lang="en-US" sz="2400" dirty="0" err="1">
                <a:latin typeface=".VnTime" pitchFamily="34" charset="0"/>
              </a:rPr>
              <a:t>tham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thÓ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hiÖn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thÇn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kiªn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</a:t>
            </a:r>
            <a:r>
              <a:rPr lang="en-US" sz="2400" dirty="0">
                <a:latin typeface=".VnTime" pitchFamily="34" charset="0"/>
              </a:rPr>
              <a:t>× </a:t>
            </a:r>
            <a:r>
              <a:rPr lang="en-US" sz="2400" dirty="0" err="1">
                <a:latin typeface=".VnTime" pitchFamily="34" charset="0"/>
              </a:rPr>
              <a:t>v­ît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20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81000" y="3200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Gîi</a:t>
            </a:r>
            <a:r>
              <a:rPr lang="en-US" sz="2800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8100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3.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Dùa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vµo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dµn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ý,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nãi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thµnh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lêi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 </a:t>
            </a:r>
            <a:r>
              <a:rPr lang="en-US" sz="28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Chó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42672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Lùa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chän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tõ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÷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phï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hîp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víi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sù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viÖc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.VnTim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4724400"/>
            <a:ext cx="8915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KÕt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hîp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giäng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víi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iÖu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bé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cö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chØ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®Ó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diÔn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t¶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hÊp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ng­êi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nghe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6764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§Ò </a:t>
            </a:r>
            <a:r>
              <a:rPr lang="en-US" sz="24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  <a:p>
            <a:r>
              <a:rPr lang="en-US" sz="2400" dirty="0">
                <a:latin typeface=".VnTime" pitchFamily="34" charset="0"/>
              </a:rPr>
              <a:t>KÓ </a:t>
            </a:r>
            <a:r>
              <a:rPr lang="en-US" sz="2400" dirty="0" err="1">
                <a:latin typeface=".VnTime" pitchFamily="34" charset="0"/>
              </a:rPr>
              <a:t>mét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c©u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em</a:t>
            </a:r>
            <a:r>
              <a:rPr lang="en-US" sz="2400" dirty="0">
                <a:latin typeface=".VnTime" pitchFamily="34" charset="0"/>
              </a:rPr>
              <a:t> ®· ®­</a:t>
            </a:r>
            <a:r>
              <a:rPr lang="en-US" sz="2400" dirty="0" err="1">
                <a:latin typeface=".VnTime" pitchFamily="34" charset="0"/>
              </a:rPr>
              <a:t>îc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chøng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kiÕn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trùc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tiÕp</a:t>
            </a:r>
            <a:r>
              <a:rPr lang="en-US" sz="2400" dirty="0">
                <a:latin typeface=".VnTime" pitchFamily="34" charset="0"/>
              </a:rPr>
              <a:t>    </a:t>
            </a:r>
            <a:r>
              <a:rPr lang="en-US" sz="2400" dirty="0" err="1">
                <a:latin typeface=".VnTime" pitchFamily="34" charset="0"/>
              </a:rPr>
              <a:t>tham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thÓ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hiÖn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thÇn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kiªn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</a:t>
            </a:r>
            <a:r>
              <a:rPr lang="en-US" sz="2400" dirty="0">
                <a:latin typeface=".VnTime" pitchFamily="34" charset="0"/>
              </a:rPr>
              <a:t>× </a:t>
            </a:r>
            <a:r>
              <a:rPr lang="en-US" sz="2400" dirty="0" err="1">
                <a:latin typeface=".VnTime" pitchFamily="34" charset="0"/>
              </a:rPr>
              <a:t>v­ît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09800" y="25908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FFFF00"/>
                </a:solidFill>
                <a:latin typeface=".VnTime" pitchFamily="34" charset="0"/>
              </a:rPr>
              <a:t>KÓ </a:t>
            </a:r>
            <a:r>
              <a:rPr lang="en-US" sz="3200" b="1" u="sng" dirty="0" err="1">
                <a:solidFill>
                  <a:srgbClr val="FFFF00"/>
                </a:solidFill>
                <a:latin typeface=".VnTime" pitchFamily="34" charset="0"/>
              </a:rPr>
              <a:t>trong</a:t>
            </a:r>
            <a:r>
              <a:rPr lang="en-US" sz="3200" b="1" u="sng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3200" b="1" u="sng" dirty="0" err="1">
                <a:solidFill>
                  <a:srgbClr val="FFFF00"/>
                </a:solidFill>
                <a:latin typeface=".VnTime" pitchFamily="34" charset="0"/>
              </a:rPr>
              <a:t>nhãm</a:t>
            </a:r>
            <a:endParaRPr lang="en-US" sz="3200" b="1" u="sng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3298448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      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Dµn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Þnh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kÓ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383184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Më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Çu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Giíi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thiÖu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hoµn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c¶nh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x¶y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ra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289048"/>
            <a:ext cx="8915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DiÔn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biÕn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Tr×nh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bµy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c¸c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khã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kh¨n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mµ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gÆp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ph¶i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vµ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lßng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kiªn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tr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×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v­ît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khã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cña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.VnTime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5127248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KÕt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thóc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Nªu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kÕt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qu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¶ mµ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®¹t ®­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îc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hoÆc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nªu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nhËn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xÐt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vÒ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nh©n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vËt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vÒ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nghÜa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954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§Ò </a:t>
            </a:r>
            <a:r>
              <a:rPr lang="en-US" sz="24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  <a:p>
            <a:r>
              <a:rPr lang="en-US" sz="2400" dirty="0">
                <a:latin typeface=".VnTime" pitchFamily="34" charset="0"/>
              </a:rPr>
              <a:t>KÓ </a:t>
            </a:r>
            <a:r>
              <a:rPr lang="en-US" sz="2400" dirty="0" err="1">
                <a:latin typeface=".VnTime" pitchFamily="34" charset="0"/>
              </a:rPr>
              <a:t>mét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c©u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em</a:t>
            </a:r>
            <a:r>
              <a:rPr lang="en-US" sz="2400" dirty="0">
                <a:latin typeface=".VnTime" pitchFamily="34" charset="0"/>
              </a:rPr>
              <a:t> ®· ®­</a:t>
            </a:r>
            <a:r>
              <a:rPr lang="en-US" sz="2400" dirty="0" err="1">
                <a:latin typeface=".VnTime" pitchFamily="34" charset="0"/>
              </a:rPr>
              <a:t>îc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chøng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kiÕn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trùc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tiÕp</a:t>
            </a:r>
            <a:r>
              <a:rPr lang="en-US" sz="2400" dirty="0">
                <a:latin typeface=".VnTime" pitchFamily="34" charset="0"/>
              </a:rPr>
              <a:t>    </a:t>
            </a:r>
            <a:r>
              <a:rPr lang="en-US" sz="2400" dirty="0" err="1">
                <a:latin typeface=".VnTime" pitchFamily="34" charset="0"/>
              </a:rPr>
              <a:t>tham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thÓ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hiÖn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thÇn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kiªn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</a:t>
            </a:r>
            <a:r>
              <a:rPr lang="en-US" sz="2400" dirty="0">
                <a:latin typeface=".VnTime" pitchFamily="34" charset="0"/>
              </a:rPr>
              <a:t>× </a:t>
            </a:r>
            <a:r>
              <a:rPr lang="en-US" sz="2400" dirty="0" err="1">
                <a:latin typeface=".VnTime" pitchFamily="34" charset="0"/>
              </a:rPr>
              <a:t>v­ît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743200" y="28956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srgbClr val="FFFF00"/>
                </a:solidFill>
                <a:latin typeface=".VnTime" pitchFamily="34" charset="0"/>
              </a:rPr>
              <a:t>Thi</a:t>
            </a:r>
            <a:r>
              <a:rPr lang="en-US" sz="3200" u="sng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3200" u="sng" dirty="0" err="1">
                <a:solidFill>
                  <a:srgbClr val="FFFF00"/>
                </a:solidFill>
                <a:latin typeface=".VnTime" pitchFamily="34" charset="0"/>
              </a:rPr>
              <a:t>kÓ</a:t>
            </a:r>
            <a:r>
              <a:rPr lang="en-US" sz="3200" u="sng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3200" u="sng" dirty="0" err="1">
                <a:solidFill>
                  <a:srgbClr val="FFFF00"/>
                </a:solidFill>
                <a:latin typeface=".VnTime" pitchFamily="34" charset="0"/>
              </a:rPr>
              <a:t>tr­íc</a:t>
            </a:r>
            <a:r>
              <a:rPr lang="en-US" sz="3200" u="sng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3200" u="sng" dirty="0" err="1">
                <a:solidFill>
                  <a:srgbClr val="FFFF00"/>
                </a:solidFill>
                <a:latin typeface=".VnTime" pitchFamily="34" charset="0"/>
              </a:rPr>
              <a:t>líp</a:t>
            </a:r>
            <a:r>
              <a:rPr lang="en-US" sz="3200" u="sng" dirty="0">
                <a:solidFill>
                  <a:srgbClr val="FFFF00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3450848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Tiªu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chÝ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®¸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nh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Time" pitchFamily="34" charset="0"/>
              </a:rPr>
              <a:t>gi</a:t>
            </a:r>
            <a:r>
              <a:rPr lang="en-US" sz="2800" b="1" u="sng" dirty="0">
                <a:solidFill>
                  <a:srgbClr val="FF0000"/>
                </a:solidFill>
                <a:latin typeface=".VnTime" pitchFamily="34" charset="0"/>
              </a:rPr>
              <a:t>¸: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390804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1.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Néi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dung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óng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chñ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®Ò:                   </a:t>
            </a:r>
            <a:r>
              <a:rPr lang="en-US" sz="2400" dirty="0">
                <a:solidFill>
                  <a:srgbClr val="FF0000"/>
                </a:solidFill>
                <a:latin typeface=".VnTime" pitchFamily="34" charset="0"/>
              </a:rPr>
              <a:t>5 ®</a:t>
            </a:r>
            <a:r>
              <a:rPr lang="en-US" sz="2400" dirty="0" err="1">
                <a:solidFill>
                  <a:srgbClr val="FF0000"/>
                </a:solidFill>
                <a:latin typeface=".VnTime" pitchFamily="34" charset="0"/>
              </a:rPr>
              <a:t>iÓm</a:t>
            </a:r>
            <a:endParaRPr lang="en-US" sz="28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4365248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2.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C¸ch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kÓ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hay,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phèi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hîp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giäng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iÖu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cö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chØ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   </a:t>
            </a:r>
            <a:r>
              <a:rPr lang="en-US" sz="2400" dirty="0">
                <a:solidFill>
                  <a:srgbClr val="FF0000"/>
                </a:solidFill>
                <a:latin typeface=".VnTime" pitchFamily="34" charset="0"/>
              </a:rPr>
              <a:t>3 ®</a:t>
            </a:r>
            <a:r>
              <a:rPr lang="en-US" sz="2400" dirty="0" err="1">
                <a:solidFill>
                  <a:srgbClr val="FF0000"/>
                </a:solidFill>
                <a:latin typeface=".VnTime" pitchFamily="34" charset="0"/>
              </a:rPr>
              <a:t>iÓm</a:t>
            </a:r>
            <a:endParaRPr lang="en-US" sz="24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489864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3.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Nªu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óng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ý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nghÜa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cña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chuyÖn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                    </a:t>
            </a:r>
            <a:r>
              <a:rPr lang="en-US" sz="2400" dirty="0">
                <a:solidFill>
                  <a:srgbClr val="FF0000"/>
                </a:solidFill>
                <a:latin typeface=".VnTime" pitchFamily="34" charset="0"/>
              </a:rPr>
              <a:t>1 ®</a:t>
            </a:r>
            <a:r>
              <a:rPr lang="en-US" sz="2400" dirty="0" err="1">
                <a:solidFill>
                  <a:srgbClr val="FF0000"/>
                </a:solidFill>
                <a:latin typeface=".VnTime" pitchFamily="34" charset="0"/>
              </a:rPr>
              <a:t>iÓm</a:t>
            </a:r>
            <a:endParaRPr lang="en-US" sz="2400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343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.VnTime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4343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        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.VnTime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5432048"/>
            <a:ext cx="7467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4.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Tr¶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lêi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®­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îc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cña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b¹n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hoÆc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Æt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®­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îc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c©u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hái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trao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®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æi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víi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 b¹n:                                                              </a:t>
            </a:r>
            <a:r>
              <a:rPr lang="en-US" sz="2400" dirty="0">
                <a:solidFill>
                  <a:srgbClr val="FF0000"/>
                </a:solidFill>
                <a:latin typeface=".VnTime" pitchFamily="34" charset="0"/>
              </a:rPr>
              <a:t>1 ®</a:t>
            </a:r>
            <a:r>
              <a:rPr lang="en-US" sz="2400" dirty="0" err="1">
                <a:solidFill>
                  <a:srgbClr val="FF0000"/>
                </a:solidFill>
                <a:latin typeface=".VnTime" pitchFamily="34" charset="0"/>
              </a:rPr>
              <a:t>iÓm</a:t>
            </a:r>
            <a:r>
              <a:rPr lang="en-US" sz="2400" dirty="0">
                <a:solidFill>
                  <a:srgbClr val="FF0000"/>
                </a:solidFill>
                <a:latin typeface=".VnTime" pitchFamily="34" charset="0"/>
              </a:rPr>
              <a:t>   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0" y="1676400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§Ò </a:t>
            </a:r>
            <a:r>
              <a:rPr lang="en-US" sz="2400" b="1" u="sng" dirty="0" err="1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bµi</a:t>
            </a:r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.VnTime" pitchFamily="34" charset="0"/>
              </a:rPr>
              <a:t>:</a:t>
            </a:r>
          </a:p>
          <a:p>
            <a:r>
              <a:rPr lang="en-US" sz="2400" dirty="0">
                <a:latin typeface=".VnTime" pitchFamily="34" charset="0"/>
              </a:rPr>
              <a:t>KÓ </a:t>
            </a:r>
            <a:r>
              <a:rPr lang="en-US" sz="2400" dirty="0" err="1">
                <a:latin typeface=".VnTime" pitchFamily="34" charset="0"/>
              </a:rPr>
              <a:t>mét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c©u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chuyÖn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em</a:t>
            </a:r>
            <a:r>
              <a:rPr lang="en-US" sz="2400" dirty="0">
                <a:latin typeface=".VnTime" pitchFamily="34" charset="0"/>
              </a:rPr>
              <a:t> ®· ®­</a:t>
            </a:r>
            <a:r>
              <a:rPr lang="en-US" sz="2400" dirty="0" err="1">
                <a:latin typeface=".VnTime" pitchFamily="34" charset="0"/>
              </a:rPr>
              <a:t>îc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chøng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kiÕn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hoÆc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trùc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tiÕp</a:t>
            </a:r>
            <a:r>
              <a:rPr lang="en-US" sz="2400" dirty="0">
                <a:latin typeface=".VnTime" pitchFamily="34" charset="0"/>
              </a:rPr>
              <a:t>    </a:t>
            </a:r>
            <a:r>
              <a:rPr lang="en-US" sz="2400" dirty="0" err="1">
                <a:latin typeface=".VnTime" pitchFamily="34" charset="0"/>
              </a:rPr>
              <a:t>tham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gia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thÓ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hiÖn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tinh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thÇn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kiªn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tr</a:t>
            </a:r>
            <a:r>
              <a:rPr lang="en-US" sz="2400" dirty="0">
                <a:latin typeface=".VnTime" pitchFamily="34" charset="0"/>
              </a:rPr>
              <a:t>× </a:t>
            </a:r>
            <a:r>
              <a:rPr lang="en-US" sz="2400" dirty="0" err="1">
                <a:latin typeface=".VnTime" pitchFamily="34" charset="0"/>
              </a:rPr>
              <a:t>v­ît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khã</a:t>
            </a:r>
            <a:r>
              <a:rPr lang="en-US" sz="2400" dirty="0">
                <a:latin typeface=".VnTime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20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2600" y="3810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.VnTime" pitchFamily="34" charset="0"/>
              </a:rPr>
              <a:t>Thø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ba</a:t>
            </a:r>
            <a:r>
              <a:rPr lang="en-US" sz="2400" dirty="0">
                <a:latin typeface=".VnTime" pitchFamily="34" charset="0"/>
              </a:rPr>
              <a:t> </a:t>
            </a:r>
            <a:r>
              <a:rPr lang="en-US" sz="2400" dirty="0" err="1">
                <a:latin typeface=".VnTime" pitchFamily="34" charset="0"/>
              </a:rPr>
              <a:t>ngµy</a:t>
            </a:r>
            <a:r>
              <a:rPr lang="en-US" sz="2400" dirty="0">
                <a:latin typeface=".VnTime" pitchFamily="34" charset="0"/>
              </a:rPr>
              <a:t> 24 </a:t>
            </a:r>
            <a:r>
              <a:rPr lang="en-US" sz="2400" dirty="0" err="1">
                <a:latin typeface=".VnTime" pitchFamily="34" charset="0"/>
              </a:rPr>
              <a:t>th¸ng</a:t>
            </a:r>
            <a:r>
              <a:rPr lang="en-US" sz="2400" dirty="0">
                <a:latin typeface=".VnTime" pitchFamily="34" charset="0"/>
              </a:rPr>
              <a:t> 11 </a:t>
            </a:r>
            <a:r>
              <a:rPr lang="en-US" sz="2400" dirty="0" err="1">
                <a:latin typeface=".VnTime" pitchFamily="34" charset="0"/>
              </a:rPr>
              <a:t>n¨m</a:t>
            </a:r>
            <a:r>
              <a:rPr lang="en-US" sz="2400" dirty="0">
                <a:latin typeface=".VnTime" pitchFamily="34" charset="0"/>
              </a:rPr>
              <a:t> 2009</a:t>
            </a:r>
          </a:p>
          <a:p>
            <a:r>
              <a:rPr lang="en-US" sz="2400" dirty="0">
                <a:latin typeface=".VnTime" pitchFamily="34" charset="0"/>
              </a:rPr>
              <a:t>                       </a:t>
            </a:r>
            <a:r>
              <a:rPr lang="en-US" sz="2400" dirty="0" err="1">
                <a:latin typeface=".VnTime" pitchFamily="34" charset="0"/>
              </a:rPr>
              <a:t>To¸n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1219200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 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Nh©n</a:t>
            </a: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víi</a:t>
            </a: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sè</a:t>
            </a: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cã</a:t>
            </a: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ba</a:t>
            </a: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ch</a:t>
            </a: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÷ </a:t>
            </a:r>
            <a:r>
              <a:rPr lang="en-US" sz="2800" dirty="0" err="1">
                <a:solidFill>
                  <a:srgbClr val="7030A0"/>
                </a:solidFill>
                <a:latin typeface=".VnTime" pitchFamily="34" charset="0"/>
              </a:rPr>
              <a:t>sè</a:t>
            </a:r>
            <a:endParaRPr lang="en-US" sz="2800" dirty="0">
              <a:solidFill>
                <a:srgbClr val="7030A0"/>
              </a:solidFill>
              <a:latin typeface=".VnTime" pitchFamily="34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1371600" y="4114800"/>
            <a:ext cx="640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DiÖn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tÝch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cña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m¶nh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v­ên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h×nh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800000"/>
                </a:solidFill>
                <a:latin typeface=".VnTime" pitchFamily="34" charset="0"/>
              </a:rPr>
              <a:t>vu«ng</a:t>
            </a:r>
            <a:r>
              <a:rPr lang="en-US" sz="2800" b="1" dirty="0">
                <a:solidFill>
                  <a:srgbClr val="800000"/>
                </a:solidFill>
                <a:latin typeface=".VnTime" pitchFamily="34" charset="0"/>
              </a:rPr>
              <a:t> lµ:</a:t>
            </a: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228600" y="1828800"/>
            <a:ext cx="7772400" cy="1524000"/>
          </a:xfrm>
          <a:prstGeom prst="star32">
            <a:avLst>
              <a:gd name="adj" fmla="val 5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371600" y="2057400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000099"/>
                </a:solidFill>
                <a:latin typeface=".VnTime" pitchFamily="34" charset="0"/>
              </a:rPr>
              <a:t>Bµi</a:t>
            </a:r>
            <a:r>
              <a:rPr lang="en-US" sz="2800" b="1" dirty="0">
                <a:solidFill>
                  <a:srgbClr val="000099"/>
                </a:solidFill>
                <a:latin typeface=".VnTime" pitchFamily="34" charset="0"/>
              </a:rPr>
              <a:t> 3:</a:t>
            </a:r>
            <a:r>
              <a:rPr lang="en-US" sz="2800" b="1" dirty="0"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TÝnh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diÖn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tÝch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cña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m¶nh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v­ên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h×nh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vu«ng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cã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c¹nh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dµi</a:t>
            </a: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 125m.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3352800" y="3581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CC0099"/>
                </a:solidFill>
                <a:latin typeface=".VnTime" pitchFamily="34" charset="0"/>
              </a:rPr>
              <a:t>Bµi</a:t>
            </a:r>
            <a:r>
              <a:rPr lang="en-US" sz="2800" b="1" dirty="0">
                <a:solidFill>
                  <a:srgbClr val="CC0099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CC0099"/>
                </a:solidFill>
                <a:latin typeface=".VnTime" pitchFamily="34" charset="0"/>
              </a:rPr>
              <a:t>gi¶i</a:t>
            </a:r>
            <a:endParaRPr lang="en-US" sz="2800" b="1" dirty="0">
              <a:solidFill>
                <a:srgbClr val="CC0099"/>
              </a:solidFill>
              <a:latin typeface=".VnTime" pitchFamily="34" charset="0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2438400" y="47244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6600FF"/>
                </a:solidFill>
                <a:latin typeface="Arial" charset="0"/>
              </a:rPr>
              <a:t>125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>
                <a:solidFill>
                  <a:srgbClr val="800000"/>
                </a:solidFill>
                <a:latin typeface="Arial" charset="0"/>
              </a:rPr>
              <a:t> x 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>
                <a:solidFill>
                  <a:srgbClr val="6600FF"/>
                </a:solidFill>
                <a:latin typeface="Arial" charset="0"/>
              </a:rPr>
              <a:t>125</a:t>
            </a:r>
            <a:r>
              <a:rPr lang="en-US" sz="2800" b="1" dirty="0">
                <a:latin typeface="Arial" charset="0"/>
              </a:rPr>
              <a:t>  </a:t>
            </a:r>
            <a:r>
              <a:rPr lang="en-US" sz="2800" b="1" dirty="0">
                <a:solidFill>
                  <a:srgbClr val="800000"/>
                </a:solidFill>
                <a:latin typeface="Arial" charset="0"/>
              </a:rPr>
              <a:t>=  </a:t>
            </a: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15625 </a:t>
            </a:r>
            <a:r>
              <a:rPr lang="en-US" sz="2800" b="1" dirty="0">
                <a:latin typeface="Arial" charset="0"/>
              </a:rPr>
              <a:t>(</a:t>
            </a:r>
            <a:r>
              <a:rPr lang="en-US" sz="2800" b="1" dirty="0">
                <a:solidFill>
                  <a:srgbClr val="6600FF"/>
                </a:solidFill>
                <a:latin typeface="Arial" charset="0"/>
              </a:rPr>
              <a:t>m2</a:t>
            </a:r>
            <a:r>
              <a:rPr lang="en-US" sz="2800" b="1" dirty="0">
                <a:latin typeface="Arial" charset="0"/>
              </a:rPr>
              <a:t>)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3581400" y="5410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tx2"/>
                </a:solidFill>
                <a:latin typeface=".VnTime" pitchFamily="34" charset="0"/>
              </a:rPr>
              <a:t>§¸p </a:t>
            </a:r>
            <a:r>
              <a:rPr lang="en-US" sz="2800" b="1" dirty="0" err="1">
                <a:solidFill>
                  <a:schemeClr val="tx2"/>
                </a:solidFill>
                <a:latin typeface=".VnTime" pitchFamily="34" charset="0"/>
              </a:rPr>
              <a:t>sè</a:t>
            </a:r>
            <a:r>
              <a:rPr lang="en-US" sz="2800" b="1" dirty="0">
                <a:solidFill>
                  <a:schemeClr val="tx2"/>
                </a:solidFill>
                <a:latin typeface="Arial" charset="0"/>
              </a:rPr>
              <a:t>: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>
                <a:solidFill>
                  <a:srgbClr val="FF3300"/>
                </a:solidFill>
                <a:latin typeface="Arial" charset="0"/>
              </a:rPr>
              <a:t>15625</a:t>
            </a:r>
            <a:r>
              <a:rPr lang="en-US" sz="2800" b="1" dirty="0">
                <a:solidFill>
                  <a:srgbClr val="6600FF"/>
                </a:solidFill>
                <a:latin typeface="Arial" charset="0"/>
              </a:rPr>
              <a:t>m2</a:t>
            </a:r>
          </a:p>
        </p:txBody>
      </p:sp>
      <p:pic>
        <p:nvPicPr>
          <p:cNvPr id="24" name="Picture 20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</p:spPr>
      </p:pic>
      <p:sp>
        <p:nvSpPr>
          <p:cNvPr id="26" name="Rectangle 25"/>
          <p:cNvSpPr/>
          <p:nvPr/>
        </p:nvSpPr>
        <p:spPr>
          <a:xfrm>
            <a:off x="533400" y="381000"/>
            <a:ext cx="8305800" cy="5410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2">
              <a:avLst>
                <a:gd name="adj1" fmla="val 12500"/>
                <a:gd name="adj2" fmla="val -176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Xin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tr©n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träng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c¶m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¬n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c¸c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thÇy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c«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cïng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c¸c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em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" pitchFamily="34" charset="0"/>
              </a:rPr>
              <a:t> !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887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TranAnhPC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Phuong Luong Y</cp:lastModifiedBy>
  <cp:revision>4</cp:revision>
  <dcterms:created xsi:type="dcterms:W3CDTF">2009-11-20T16:00:00Z</dcterms:created>
  <dcterms:modified xsi:type="dcterms:W3CDTF">2019-04-22T01:51:36Z</dcterms:modified>
</cp:coreProperties>
</file>