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80" r:id="rId2"/>
    <p:sldId id="357" r:id="rId3"/>
    <p:sldId id="362" r:id="rId4"/>
    <p:sldId id="256" r:id="rId5"/>
    <p:sldId id="257" r:id="rId6"/>
    <p:sldId id="355" r:id="rId7"/>
    <p:sldId id="358" r:id="rId8"/>
    <p:sldId id="360" r:id="rId9"/>
    <p:sldId id="351" r:id="rId10"/>
    <p:sldId id="363" r:id="rId11"/>
    <p:sldId id="323" r:id="rId12"/>
    <p:sldId id="364" r:id="rId13"/>
    <p:sldId id="359" r:id="rId14"/>
    <p:sldId id="282" r:id="rId15"/>
    <p:sldId id="308" r:id="rId16"/>
  </p:sldIdLst>
  <p:sldSz cx="9144000" cy="5715000" type="screen16x10"/>
  <p:notesSz cx="6858000" cy="9144000"/>
  <p:embeddedFontLst>
    <p:embeddedFont>
      <p:font typeface=".VnArial" panose="020B7200000000000000" pitchFamily="34" charset="0"/>
      <p:regular r:id="rId18"/>
      <p:bold r:id="rId19"/>
      <p:italic r:id="rId20"/>
      <p:boldItalic r:id="rId21"/>
    </p:embeddedFont>
    <p:embeddedFont>
      <p:font typeface=".VnAvant" panose="020B7200000000000000" pitchFamily="34" charset="0"/>
      <p:regular r:id="rId22"/>
      <p:bold r:id="rId23"/>
      <p:italic r:id="rId24"/>
    </p:embeddedFont>
    <p:embeddedFont>
      <p:font typeface="SimSun" panose="02010600030101010101" pitchFamily="2" charset="-122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VNI-Thufap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.VnTifani Heavy" panose="020B7200000000000000" pitchFamily="34" charset="0"/>
      <p:regular r:id="rId33"/>
    </p:embeddedFont>
    <p:embeddedFont>
      <p:font typeface="VNI-Avo" pitchFamily="2" charset="0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99FFCC"/>
    <a:srgbClr val="FFFFCC"/>
    <a:srgbClr val="CCFFFF"/>
    <a:srgbClr val="3333FF"/>
    <a:srgbClr val="FFCCFF"/>
    <a:srgbClr val="FF99CC"/>
    <a:srgbClr val="FFFF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510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9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ơm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ơp</a:t>
            </a:r>
            <a:r>
              <a:rPr lang="en-US" baseline="0" dirty="0"/>
              <a:t>­.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2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8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" b="1866"/>
          <a:stretch/>
        </p:blipFill>
        <p:spPr>
          <a:xfrm>
            <a:off x="2519601" y="121920"/>
            <a:ext cx="4104797" cy="5486400"/>
          </a:xfrm>
          <a:prstGeom prst="rect">
            <a:avLst/>
          </a:prstGeom>
          <a:ln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35038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" y="1233715"/>
            <a:ext cx="832485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bai 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1818"/>
            <a:ext cx="9144000" cy="477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92731" y="676956"/>
            <a:ext cx="4133008" cy="1187352"/>
            <a:chOff x="995149" y="228600"/>
            <a:chExt cx="2740211" cy="1066800"/>
          </a:xfrm>
        </p:grpSpPr>
        <p:sp>
          <p:nvSpPr>
            <p:cNvPr id="15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86833" y="323867"/>
              <a:ext cx="2148527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 err="1">
                  <a:solidFill>
                    <a:srgbClr val="002060"/>
                  </a:solidFill>
                  <a:latin typeface="VNI-Avo" pitchFamily="2" charset="0"/>
                </a:rPr>
                <a:t>bôm</a:t>
              </a:r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31746" y="2145637"/>
            <a:ext cx="3556000" cy="1187352"/>
            <a:chOff x="995149" y="228600"/>
            <a:chExt cx="2357651" cy="1066800"/>
          </a:xfrm>
        </p:grpSpPr>
        <p:sp>
          <p:nvSpPr>
            <p:cNvPr id="43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sp>
        <p:nvSpPr>
          <p:cNvPr id="46" name="Rounded Rectangle 14"/>
          <p:cNvSpPr/>
          <p:nvPr/>
        </p:nvSpPr>
        <p:spPr>
          <a:xfrm>
            <a:off x="4571863" y="2182460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49" name="Rounded Rectangle 14"/>
          <p:cNvSpPr/>
          <p:nvPr/>
        </p:nvSpPr>
        <p:spPr>
          <a:xfrm>
            <a:off x="4571863" y="694588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1" name="TextBox 20"/>
          <p:cNvSpPr txBox="1"/>
          <p:nvPr/>
        </p:nvSpPr>
        <p:spPr>
          <a:xfrm>
            <a:off x="1425146" y="2345249"/>
            <a:ext cx="35809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lôùp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66363" y="2303480"/>
            <a:ext cx="3261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lôïp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nhaø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6364" y="857377"/>
            <a:ext cx="34076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ñôùp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caù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1746" y="3592697"/>
            <a:ext cx="3556000" cy="1187352"/>
            <a:chOff x="995149" y="228600"/>
            <a:chExt cx="2357651" cy="1066800"/>
          </a:xfrm>
        </p:grpSpPr>
        <p:sp>
          <p:nvSpPr>
            <p:cNvPr id="14" name="Rounded Rectangle 14"/>
            <p:cNvSpPr/>
            <p:nvPr/>
          </p:nvSpPr>
          <p:spPr>
            <a:xfrm>
              <a:off x="995149" y="228600"/>
              <a:ext cx="2357651" cy="1066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67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37167" y="381774"/>
              <a:ext cx="1447800" cy="774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0" b="1" dirty="0">
                <a:solidFill>
                  <a:srgbClr val="002060"/>
                </a:solidFill>
                <a:latin typeface="VNI-Avo" pitchFamily="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31745" y="3763180"/>
            <a:ext cx="35809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bôøm</a:t>
            </a:r>
            <a:r>
              <a:rPr lang="en-US" sz="5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ngöïa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0" name="Rounded Rectangle 14"/>
          <p:cNvSpPr/>
          <p:nvPr/>
        </p:nvSpPr>
        <p:spPr>
          <a:xfrm>
            <a:off x="4571863" y="3592697"/>
            <a:ext cx="3556000" cy="11873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67"/>
          </a:p>
        </p:txBody>
      </p:sp>
      <p:sp>
        <p:nvSpPr>
          <p:cNvPr id="22" name="TextBox 21"/>
          <p:cNvSpPr txBox="1"/>
          <p:nvPr/>
        </p:nvSpPr>
        <p:spPr>
          <a:xfrm>
            <a:off x="4866363" y="3713717"/>
            <a:ext cx="32614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rgbClr val="002060"/>
                </a:solidFill>
                <a:latin typeface="VNI-Avo" pitchFamily="2" charset="0"/>
              </a:rPr>
              <a:t>nôm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2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¬m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¬p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hoäp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söõa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76795" y="1554892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ñoám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löûa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9639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loáp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xe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1647" y="3300539"/>
            <a:ext cx="3240349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choâm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choâm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572000" y="3300539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toáp</a:t>
            </a:r>
            <a:r>
              <a:rPr lang="en-US" dirty="0">
                <a:latin typeface="VNI-Avo" pitchFamily="2" charset="0"/>
              </a:rPr>
              <a:t> ca</a:t>
            </a:r>
          </a:p>
        </p:txBody>
      </p:sp>
    </p:spTree>
    <p:extLst>
      <p:ext uri="{BB962C8B-B14F-4D97-AF65-F5344CB8AC3E}">
        <p14:creationId xmlns:p14="http://schemas.microsoft.com/office/powerpoint/2010/main" val="24357475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0" b="43893"/>
          <a:stretch/>
        </p:blipFill>
        <p:spPr>
          <a:xfrm>
            <a:off x="715184" y="134111"/>
            <a:ext cx="7502223" cy="545932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01440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49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¬m - ¬p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40" y="2025875"/>
            <a:ext cx="3824126" cy="299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629" y="3761362"/>
            <a:ext cx="3954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c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¬m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3" y="1215939"/>
            <a:ext cx="3248932" cy="25454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30388" y="2121823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ôm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6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296717" y="2732957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ô</a:t>
            </a:r>
          </a:p>
        </p:txBody>
      </p:sp>
      <p:sp>
        <p:nvSpPr>
          <p:cNvPr id="17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516228" y="2442241"/>
            <a:ext cx="730205" cy="1844054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228" y="3762807"/>
            <a:ext cx="3193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tia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ch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íp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0" y="1217384"/>
            <a:ext cx="3749374" cy="25275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30388" y="2121823"/>
            <a:ext cx="2772969" cy="877341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ôp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7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296717" y="2732957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ô</a:t>
            </a:r>
          </a:p>
        </p:txBody>
      </p:sp>
      <p:sp>
        <p:nvSpPr>
          <p:cNvPr id="18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516228" y="2442241"/>
            <a:ext cx="730205" cy="1844054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23980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0629" y="4685804"/>
            <a:ext cx="4139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c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¬m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9" y="2686831"/>
            <a:ext cx="2551453" cy="199897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51913" y="4685804"/>
            <a:ext cx="3342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tia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ch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íp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925" y="2813471"/>
            <a:ext cx="2479963" cy="16718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06611" y="764015"/>
            <a:ext cx="469652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¬m - </a:t>
            </a:r>
            <a:r>
              <a:rPr lang="en-US" sz="5400" b="1" smtClean="0">
                <a:solidFill>
                  <a:srgbClr val="FF0000"/>
                </a:solidFill>
                <a:latin typeface="VNI-Avo" pitchFamily="2" charset="0"/>
              </a:rPr>
              <a:t>ôp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29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3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13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¬m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¬p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71" y="796562"/>
            <a:ext cx="1113286" cy="163984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74" y="796560"/>
            <a:ext cx="2459760" cy="16398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39" y="796560"/>
            <a:ext cx="1689749" cy="1639841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3" name="Oval 12"/>
          <p:cNvSpPr/>
          <p:nvPr/>
        </p:nvSpPr>
        <p:spPr>
          <a:xfrm>
            <a:off x="3" y="2649142"/>
            <a:ext cx="2299113" cy="5515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b¬m</a:t>
            </a:r>
            <a:endParaRPr lang="en-US" sz="4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378117" y="2627374"/>
            <a:ext cx="1607540" cy="5515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líp</a:t>
            </a:r>
            <a:endParaRPr lang="en-US" sz="4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370287" y="2554803"/>
            <a:ext cx="4397828" cy="6966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bêm</a:t>
            </a:r>
            <a:r>
              <a:rPr lang="en-US" sz="4400" b="1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ngùa</a:t>
            </a:r>
            <a:endParaRPr lang="en-US" sz="4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2641882"/>
            <a:ext cx="2299113" cy="5515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¬m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378114" y="2620114"/>
            <a:ext cx="1607540" cy="5515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íp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370284" y="2547543"/>
            <a:ext cx="4397828" cy="6966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êm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ngùa</a:t>
            </a:r>
            <a:endParaRPr lang="en-US" sz="44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5" y="3384397"/>
            <a:ext cx="1928737" cy="151654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42" y="3384397"/>
            <a:ext cx="2083759" cy="151654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39" y="3384397"/>
            <a:ext cx="1849881" cy="151148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1" name="Oval 20"/>
          <p:cNvSpPr/>
          <p:nvPr/>
        </p:nvSpPr>
        <p:spPr>
          <a:xfrm>
            <a:off x="-297827" y="5091917"/>
            <a:ext cx="3530586" cy="5515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®</a:t>
            </a:r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íp</a:t>
            </a:r>
            <a:r>
              <a:rPr lang="en-US" sz="4400" b="1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c¸</a:t>
            </a:r>
            <a:endParaRPr lang="en-US" sz="4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854356" y="5055620"/>
            <a:ext cx="3553415" cy="5515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lîp</a:t>
            </a:r>
            <a:r>
              <a:rPr lang="en-US" sz="4400" b="1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en-US" sz="4400" b="1" dirty="0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µ</a:t>
            </a:r>
            <a:endParaRPr lang="en-US" sz="4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696508" y="4939508"/>
            <a:ext cx="3517382" cy="6966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66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n¬m</a:t>
            </a:r>
            <a:endParaRPr lang="en-US" sz="4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-297416" y="5091916"/>
            <a:ext cx="3530586" cy="5515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®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íp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c¸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854767" y="5055619"/>
            <a:ext cx="3553415" cy="55154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îp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µ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696919" y="4939507"/>
            <a:ext cx="3517382" cy="69668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n</a:t>
            </a:r>
            <a:r>
              <a:rPr lang="en-US" sz="44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¬m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  <p:bldP spid="12" grpId="1"/>
      <p:bldP spid="17" grpId="0"/>
      <p:bldP spid="17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1901</TotalTime>
  <Words>261</Words>
  <Application>Microsoft Office PowerPoint</Application>
  <PresentationFormat>On-screen Show (16:10)</PresentationFormat>
  <Paragraphs>92</Paragraphs>
  <Slides>15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.VnArial</vt:lpstr>
      <vt:lpstr>.VnAvant</vt:lpstr>
      <vt:lpstr>SimSun</vt:lpstr>
      <vt:lpstr>Tahoma</vt:lpstr>
      <vt:lpstr>VNI-Thufap2</vt:lpstr>
      <vt:lpstr>Calibri</vt:lpstr>
      <vt:lpstr>.VnTifani Heavy</vt:lpstr>
      <vt:lpstr>VNI-Avo</vt:lpstr>
      <vt:lpstr>Times New Roman</vt:lpstr>
      <vt:lpstr>Office Theme</vt:lpstr>
      <vt:lpstr>PowerPoint Presentation</vt:lpstr>
      <vt:lpstr>OÂn baøi cuõ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279</cp:revision>
  <dcterms:created xsi:type="dcterms:W3CDTF">2020-02-10T09:35:50Z</dcterms:created>
  <dcterms:modified xsi:type="dcterms:W3CDTF">2020-11-01T05:03:19Z</dcterms:modified>
</cp:coreProperties>
</file>