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56" r:id="rId3"/>
    <p:sldId id="360" r:id="rId4"/>
    <p:sldId id="256" r:id="rId5"/>
    <p:sldId id="257" r:id="rId6"/>
    <p:sldId id="354" r:id="rId7"/>
    <p:sldId id="357" r:id="rId8"/>
    <p:sldId id="359" r:id="rId9"/>
    <p:sldId id="351" r:id="rId10"/>
    <p:sldId id="323" r:id="rId11"/>
    <p:sldId id="361" r:id="rId12"/>
    <p:sldId id="362" r:id="rId13"/>
    <p:sldId id="358" r:id="rId14"/>
    <p:sldId id="282" r:id="rId15"/>
    <p:sldId id="308" r:id="rId16"/>
  </p:sldIdLst>
  <p:sldSz cx="9144000" cy="5715000" type="screen16x10"/>
  <p:notesSz cx="6858000" cy="9144000"/>
  <p:embeddedFontLst>
    <p:embeddedFont>
      <p:font typeface="VNI-Avo" pitchFamily="2" charset="0"/>
      <p:regular r:id="rId18"/>
      <p:bold r:id="rId19"/>
      <p:italic r:id="rId20"/>
      <p:boldItalic r:id="rId21"/>
    </p:embeddedFont>
    <p:embeddedFont>
      <p:font typeface=".VnAvant" panose="020B7200000000000000" pitchFamily="34" charset="0"/>
      <p:regular r:id="rId22"/>
      <p:bold r:id="rId23"/>
      <p:italic r:id="rId24"/>
    </p:embeddedFont>
    <p:embeddedFont>
      <p:font typeface=".VnArial" panose="020B7200000000000000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SimSun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Tifani Heavy" panose="020B7200000000000000" pitchFamily="34" charset="0"/>
      <p:regular r:id="rId36"/>
    </p:embeddedFont>
    <p:embeddedFont>
      <p:font typeface="VNI-Thufap2"/>
      <p:regular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006600"/>
    <a:srgbClr val="0000CC"/>
    <a:srgbClr val="99FFCC"/>
    <a:srgbClr val="CCFFFF"/>
    <a:srgbClr val="3333FF"/>
    <a:srgbClr val="FFCCFF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ôm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ôp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0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8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216444"/>
            <a:ext cx="83629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Bai 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518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"/>
          <a:stretch/>
        </p:blipFill>
        <p:spPr>
          <a:xfrm>
            <a:off x="2519601" y="48768"/>
            <a:ext cx="4104797" cy="56174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84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731" y="676956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95149" y="317469"/>
              <a:ext cx="2148527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loáp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xe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1746" y="2145637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1863" y="2182459"/>
            <a:ext cx="4430092" cy="12056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1862" y="694588"/>
            <a:ext cx="4430093" cy="11697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484113" y="234524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coám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6363" y="2303480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toáp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ca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66363" y="857377"/>
            <a:ext cx="413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choâm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choâm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1746" y="3592697"/>
            <a:ext cx="3556000" cy="1187352"/>
            <a:chOff x="995149" y="228600"/>
            <a:chExt cx="2357651" cy="1066800"/>
          </a:xfrm>
        </p:grpSpPr>
        <p:sp>
          <p:nvSpPr>
            <p:cNvPr id="14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4113" y="379230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ñoám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löûa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Rounded Rectangle 14"/>
          <p:cNvSpPr/>
          <p:nvPr/>
        </p:nvSpPr>
        <p:spPr>
          <a:xfrm>
            <a:off x="4571863" y="3592697"/>
            <a:ext cx="4430092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2" name="TextBox 21"/>
          <p:cNvSpPr txBox="1"/>
          <p:nvPr/>
        </p:nvSpPr>
        <p:spPr>
          <a:xfrm>
            <a:off x="4866363" y="3713717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ñoà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goám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56"/>
            <a:ext cx="8229600" cy="952500"/>
          </a:xfrm>
        </p:spPr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8524" y="1116632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ñom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ñoùm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69075" y="1116632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hoïp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toå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49627" y="1116632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khoùm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tre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7165" y="3881522"/>
            <a:ext cx="8058159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err="1">
                <a:latin typeface="VNI-Avo" pitchFamily="2" charset="0"/>
              </a:rPr>
              <a:t>Löøa</a:t>
            </a:r>
            <a:r>
              <a:rPr lang="en-US">
                <a:latin typeface="VNI-Avo" pitchFamily="2" charset="0"/>
              </a:rPr>
              <a:t> </a:t>
            </a:r>
            <a:r>
              <a:rPr lang="en-US" smtClean="0">
                <a:latin typeface="VNI-Avo" pitchFamily="2" charset="0"/>
              </a:rPr>
              <a:t>thì coøm </a:t>
            </a:r>
            <a:r>
              <a:rPr lang="en-US" dirty="0" err="1">
                <a:latin typeface="VNI-Avo" pitchFamily="2" charset="0"/>
              </a:rPr>
              <a:t>nhom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chôû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laém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ñoà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quaù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44462" y="2322196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lom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khom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32607" y="2322196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coïp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791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" b="39918"/>
          <a:stretch/>
        </p:blipFill>
        <p:spPr>
          <a:xfrm>
            <a:off x="1314116" y="200660"/>
            <a:ext cx="6945051" cy="5297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84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48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«m - «p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08" y="2141084"/>
            <a:ext cx="4387890" cy="25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787" y="3597237"/>
            <a:ext cx="2525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4" y="1338488"/>
            <a:ext cx="3969209" cy="22908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oâm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5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6228" y="2442241"/>
            <a:ext cx="730205" cy="1844054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910" y="3676995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ép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s÷a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58" y="1047748"/>
            <a:ext cx="2239446" cy="26292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oâp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6228" y="2442241"/>
            <a:ext cx="730205" cy="1844054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552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2643" y="4799911"/>
            <a:ext cx="225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5" y="2758693"/>
            <a:ext cx="3536655" cy="20412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81996" y="4846104"/>
            <a:ext cx="2845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ép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s÷a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47" y="2457192"/>
            <a:ext cx="1995397" cy="2342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0234" y="494073"/>
            <a:ext cx="4023030" cy="101566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«m - «p</a:t>
            </a:r>
            <a:endParaRPr lang="en-US" sz="6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89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0628" y="2259920"/>
            <a:ext cx="2257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lèp</a:t>
            </a:r>
            <a:r>
              <a:rPr lang="en-US" sz="36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xe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5453" y="2246195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cèm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10701" y="2246194"/>
            <a:ext cx="26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èm</a:t>
            </a:r>
            <a:r>
              <a:rPr lang="en-US" sz="36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löa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3" y="724900"/>
            <a:ext cx="1067275" cy="151404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80" y="732613"/>
            <a:ext cx="1992425" cy="150901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45" y="724900"/>
            <a:ext cx="1868071" cy="151404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137888" y="2252666"/>
            <a:ext cx="2257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èp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xe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2713" y="2238941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èm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7961" y="2238940"/>
            <a:ext cx="26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èm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löa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2" y="3116788"/>
            <a:ext cx="1481897" cy="132208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49" y="3159914"/>
            <a:ext cx="1859874" cy="129657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71" y="3167263"/>
            <a:ext cx="1664320" cy="131296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1" name="Rectangle 20"/>
          <p:cNvSpPr/>
          <p:nvPr/>
        </p:nvSpPr>
        <p:spPr>
          <a:xfrm>
            <a:off x="-196993" y="4668664"/>
            <a:ext cx="3368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ch«m</a:t>
            </a:r>
            <a:r>
              <a:rPr lang="en-US" sz="36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ch«m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36175" y="4617081"/>
            <a:ext cx="2786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tèp</a:t>
            </a:r>
            <a:r>
              <a:rPr lang="en-US" sz="40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ca</a:t>
            </a:r>
            <a:endParaRPr lang="en-US" sz="4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95525" y="4631854"/>
            <a:ext cx="2220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®å </a:t>
            </a:r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gèm</a:t>
            </a:r>
            <a:endParaRPr lang="en-US" sz="4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204247" y="4661410"/>
            <a:ext cx="3368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«m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«m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8921" y="4609827"/>
            <a:ext cx="2786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èp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88271" y="4639114"/>
            <a:ext cx="2220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®å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èm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4" grpId="0"/>
      <p:bldP spid="14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</TotalTime>
  <Words>276</Words>
  <Application>Microsoft Office PowerPoint</Application>
  <PresentationFormat>On-screen Show (16:10)</PresentationFormat>
  <Paragraphs>92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VNI-Avo</vt:lpstr>
      <vt:lpstr>.VnAvant</vt:lpstr>
      <vt:lpstr>.VnArial</vt:lpstr>
      <vt:lpstr>Tahoma</vt:lpstr>
      <vt:lpstr>SimSun</vt:lpstr>
      <vt:lpstr>Calibri</vt:lpstr>
      <vt:lpstr>.VnTifani Heavy</vt:lpstr>
      <vt:lpstr>Times New Roman</vt:lpstr>
      <vt:lpstr>VNI-Thufap2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269</cp:revision>
  <dcterms:created xsi:type="dcterms:W3CDTF">2020-02-10T09:35:50Z</dcterms:created>
  <dcterms:modified xsi:type="dcterms:W3CDTF">2020-11-01T04:34:59Z</dcterms:modified>
</cp:coreProperties>
</file>