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63" r:id="rId4"/>
    <p:sldId id="337" r:id="rId5"/>
    <p:sldId id="364" r:id="rId6"/>
    <p:sldId id="361" r:id="rId7"/>
    <p:sldId id="359" r:id="rId8"/>
    <p:sldId id="362" r:id="rId9"/>
    <p:sldId id="345" r:id="rId10"/>
    <p:sldId id="365" r:id="rId11"/>
    <p:sldId id="354" r:id="rId12"/>
    <p:sldId id="355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SimSun" panose="02010600030101010101" pitchFamily="2" charset="-122"/>
      <p:regular r:id="rId17"/>
    </p:embeddedFont>
    <p:embeddedFont>
      <p:font typeface="VNI-Thufap2"/>
      <p:regular r:id="rId18"/>
    </p:embeddedFon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.VnAvant" panose="020B7200000000000000"/>
      <p:regular r:id="rId23"/>
      <p:bold r:id="rId24"/>
      <p:italic r:id="rId25"/>
    </p:embeddedFont>
    <p:embeddedFont>
      <p:font typeface="VNI-Avo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8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22.gif"/><Relationship Id="rId26" Type="http://schemas.openxmlformats.org/officeDocument/2006/relationships/slide" Target="slide2.xml"/><Relationship Id="rId3" Type="http://schemas.openxmlformats.org/officeDocument/2006/relationships/tags" Target="../tags/tag3.xml"/><Relationship Id="rId21" Type="http://schemas.openxmlformats.org/officeDocument/2006/relationships/image" Target="../media/image25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image" Target="../media/image21.gif"/><Relationship Id="rId25" Type="http://schemas.openxmlformats.org/officeDocument/2006/relationships/image" Target="../media/image29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4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8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27.gif"/><Relationship Id="rId10" Type="http://schemas.openxmlformats.org/officeDocument/2006/relationships/audio" Target="../media/audio2.wav"/><Relationship Id="rId19" Type="http://schemas.openxmlformats.org/officeDocument/2006/relationships/image" Target="../media/image23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Relationship Id="rId14" Type="http://schemas.openxmlformats.org/officeDocument/2006/relationships/audio" Target="../media/audio6.wav"/><Relationship Id="rId22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4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10.xml"/><Relationship Id="rId21" Type="http://schemas.openxmlformats.org/officeDocument/2006/relationships/image" Target="../media/image24.gif"/><Relationship Id="rId7" Type="http://schemas.openxmlformats.org/officeDocument/2006/relationships/tags" Target="../tags/tag14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9.xml"/><Relationship Id="rId16" Type="http://schemas.openxmlformats.org/officeDocument/2006/relationships/audio" Target="../media/audio7.wav"/><Relationship Id="rId20" Type="http://schemas.openxmlformats.org/officeDocument/2006/relationships/image" Target="../media/image23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2.wav"/><Relationship Id="rId24" Type="http://schemas.openxmlformats.org/officeDocument/2006/relationships/image" Target="../media/image27.gif"/><Relationship Id="rId5" Type="http://schemas.openxmlformats.org/officeDocument/2006/relationships/tags" Target="../tags/tag12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2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5.gif"/><Relationship Id="rId27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/>
          <a:stretch/>
        </p:blipFill>
        <p:spPr>
          <a:xfrm>
            <a:off x="2557701" y="139700"/>
            <a:ext cx="4212048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180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893560" y="1038951"/>
            <a:ext cx="4423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734957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góp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18820" y="30351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lom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khom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83732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cäp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893560" y="1038951"/>
            <a:ext cx="4423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op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734957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chỏm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mũ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5833836" y="294746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cọp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(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hổ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83732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khóm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  <p:sp>
        <p:nvSpPr>
          <p:cNvPr id="41" name="Flowchart: Terminator 40"/>
          <p:cNvSpPr/>
          <p:nvPr>
            <p:custDataLst>
              <p:tags r:id="rId8"/>
            </p:custDataLst>
          </p:nvPr>
        </p:nvSpPr>
        <p:spPr>
          <a:xfrm>
            <a:off x="2270919" y="297388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quê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om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op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909762"/>
            <a:ext cx="3456214" cy="2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69" y="60960"/>
            <a:ext cx="4104797" cy="5583936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410713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4" y="578652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VNI-Avo" pitchFamily="2" charset="0"/>
              </a:rPr>
              <a:t>   </a:t>
            </a:r>
            <a:r>
              <a:rPr lang="en-US" sz="2600" dirty="0" err="1">
                <a:latin typeface="VNI-Avo" pitchFamily="2" charset="0"/>
              </a:rPr>
              <a:t>Löøa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vaø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ngöïa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ñi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xa</a:t>
            </a:r>
            <a:r>
              <a:rPr lang="en-US" sz="2600">
                <a:latin typeface="VNI-Avo" pitchFamily="2" charset="0"/>
              </a:rPr>
              <a:t>. Löøa thì </a:t>
            </a:r>
            <a:r>
              <a:rPr lang="en-US" sz="2600" dirty="0" err="1">
                <a:latin typeface="VNI-Avo" pitchFamily="2" charset="0"/>
              </a:rPr>
              <a:t>coøm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nhom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maø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chôû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laém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ñoà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quaù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Löøa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nhôø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ngöïa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chôû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ñôõ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Ngöïa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chaû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nghe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</a:t>
            </a:r>
            <a:r>
              <a:rPr lang="en-US" sz="2600" dirty="0" err="1">
                <a:latin typeface="VNI-Avo" pitchFamily="2" charset="0"/>
              </a:rPr>
              <a:t>Vì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coá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quaù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löøa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ngaõ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ra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bôø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coû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thôû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hí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hoùp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</a:t>
            </a:r>
            <a:r>
              <a:rPr lang="en-US" sz="2600" dirty="0" err="1">
                <a:latin typeface="VNI-Avo" pitchFamily="2" charset="0"/>
              </a:rPr>
              <a:t>Theá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laø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baø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chuû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xeáp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ñoà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töø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löøa</a:t>
            </a:r>
            <a:r>
              <a:rPr lang="en-US" sz="2600" dirty="0">
                <a:latin typeface="VNI-Avo" pitchFamily="2" charset="0"/>
              </a:rPr>
              <a:t> qua </a:t>
            </a:r>
            <a:r>
              <a:rPr lang="en-US" sz="2600" dirty="0" err="1">
                <a:latin typeface="VNI-Avo" pitchFamily="2" charset="0"/>
              </a:rPr>
              <a:t>ngöïa</a:t>
            </a:r>
            <a:r>
              <a:rPr lang="en-US" sz="2600" dirty="0"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Löøa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ngöïa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463347"/>
            <a:ext cx="7170057" cy="308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199" y="2278681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4" y="578652"/>
            <a:ext cx="8898542" cy="240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Löøa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vaø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ngöïa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ñi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2600">
                <a:solidFill>
                  <a:prstClr val="black"/>
                </a:solidFill>
                <a:latin typeface="VNI-Avo" pitchFamily="2" charset="0"/>
              </a:rPr>
              <a:t>. Löøa thì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coøm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nhom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maø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chôû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laém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ñoà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quaù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Löøa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nhôø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ngöïa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chôû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ñôõ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Ngöïa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chaû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nghe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Vì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coá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quaù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löøa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ngaõ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ra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bôø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coû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thôû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hí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hoùp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Theá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laø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chuû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xeáp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ñoà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töø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löøa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VNI-Avo" pitchFamily="2" charset="0"/>
              </a:rPr>
              <a:t>ngöïa</a:t>
            </a:r>
            <a:r>
              <a:rPr lang="en-US" sz="26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Löøa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ngöïa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15" y="3156505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86528" y="1121664"/>
            <a:ext cx="1767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45936" y="2365248"/>
            <a:ext cx="694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07871" y="3696749"/>
            <a:ext cx="7157287" cy="11901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CC"/>
                </a:solidFill>
                <a:latin typeface="VNI-Avo" pitchFamily="2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oøm</a:t>
            </a:r>
            <a:r>
              <a:rPr lang="en-US" sz="4400">
                <a:solidFill>
                  <a:srgbClr val="0000CC"/>
                </a:solidFill>
                <a:latin typeface="VNI-Avo" pitchFamily="2" charset="0"/>
              </a:rPr>
              <a:t> nh</a:t>
            </a:r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om</a:t>
            </a:r>
            <a:r>
              <a:rPr lang="en-US" sz="4400">
                <a:solidFill>
                  <a:srgbClr val="0000CC"/>
                </a:solidFill>
                <a:latin typeface="VNI-Avo" pitchFamily="2" charset="0"/>
              </a:rPr>
              <a:t>, hí h</a:t>
            </a:r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oùp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2564" y="5136418"/>
            <a:ext cx="799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CC"/>
                </a:solidFill>
                <a:latin typeface=".VnAvant" pitchFamily="34" charset="0"/>
              </a:rPr>
              <a:t>Thë h</a:t>
            </a:r>
            <a:r>
              <a:rPr lang="en-US" sz="2400">
                <a:solidFill>
                  <a:srgbClr val="0000CC"/>
                </a:solidFill>
                <a:latin typeface="VNI-Avo" pitchFamily="2" charset="0"/>
              </a:rPr>
              <a:t>í</a:t>
            </a:r>
            <a:r>
              <a:rPr lang="en-US" sz="240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hãp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(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thë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mÖt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nhäc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yÕu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ít</a:t>
            </a:r>
            <a:r>
              <a:rPr lang="en-US" sz="240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>
                <a:solidFill>
                  <a:srgbClr val="0000CC"/>
                </a:solidFill>
                <a:latin typeface="VNI-Avo" pitchFamily="2" charset="0"/>
              </a:rPr>
              <a:t>nh</a:t>
            </a:r>
            <a:r>
              <a:rPr lang="en-US" sz="2200">
                <a:solidFill>
                  <a:srgbClr val="0000CC"/>
                </a:solidFill>
                <a:latin typeface="VNI-Avo" pitchFamily="2" charset="0"/>
              </a:rPr>
              <a:t>ö</a:t>
            </a:r>
            <a:r>
              <a:rPr lang="en-US" sz="2400">
                <a:solidFill>
                  <a:srgbClr val="0000CC"/>
                </a:solidFill>
                <a:latin typeface=".VnAvant" pitchFamily="34" charset="0"/>
              </a:rPr>
              <a:t>­ 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s¾p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hÕt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h¬i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22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357622"/>
            <a:ext cx="8917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latin typeface="VNI-Avo" pitchFamily="2" charset="0"/>
              </a:rPr>
              <a:t>Löøa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ngöïa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xa</a:t>
            </a:r>
            <a:r>
              <a:rPr lang="en-US" sz="3200" dirty="0">
                <a:latin typeface="VNI-Avo" pitchFamily="2" charset="0"/>
              </a:rPr>
              <a:t>.   </a:t>
            </a:r>
            <a:r>
              <a:rPr lang="en-US" sz="3200" dirty="0" err="1">
                <a:latin typeface="VNI-Avo" pitchFamily="2" charset="0"/>
              </a:rPr>
              <a:t>Löøa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laém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.    </a:t>
            </a:r>
            <a:r>
              <a:rPr lang="en-US" sz="3200" dirty="0" err="1">
                <a:latin typeface="VNI-Avo" pitchFamily="2" charset="0"/>
              </a:rPr>
              <a:t>Löøa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nhôø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ngöïa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ñôõ</a:t>
            </a:r>
            <a:r>
              <a:rPr lang="en-US" sz="3200" dirty="0">
                <a:latin typeface="VNI-Avo" pitchFamily="2" charset="0"/>
              </a:rPr>
              <a:t>.                     </a:t>
            </a:r>
            <a:r>
              <a:rPr lang="en-US" sz="3200" dirty="0" err="1">
                <a:latin typeface="VNI-Avo" pitchFamily="2" charset="0"/>
              </a:rPr>
              <a:t>Ngöïa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nghe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coá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löøa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bôø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coû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thôû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hí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hoùp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latin typeface="VNI-Avo" pitchFamily="2" charset="0"/>
              </a:rPr>
              <a:t>Theá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chuû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xeáp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töø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löøa</a:t>
            </a:r>
            <a:r>
              <a:rPr lang="en-US" sz="3200" dirty="0">
                <a:latin typeface="VNI-Avo" pitchFamily="2" charset="0"/>
              </a:rPr>
              <a:t> qua </a:t>
            </a:r>
            <a:r>
              <a:rPr lang="en-US" sz="3200" dirty="0" err="1">
                <a:latin typeface="VNI-Avo" pitchFamily="2" charset="0"/>
              </a:rPr>
              <a:t>ngöïa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9" y="648601"/>
            <a:ext cx="362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Löøa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ngöïa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849" y="148672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3657601" y="1974998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-115589" y="263167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117450" y="375121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117450" y="4447245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4393019" y="1294932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7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357622"/>
            <a:ext cx="8917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Löøa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vaø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ngöïa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ñi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Löøa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coøm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nhom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chôû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laém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ñoà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Löøa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nhôø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ngöïa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chôû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ñôõ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                   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Ngöïa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chaû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nghe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Vì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coá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löøa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ngaõ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coû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thôû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hí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hoùp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chuû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xeáp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ñoà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töø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löøa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qua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ngöïa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9" y="648601"/>
            <a:ext cx="362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Löøa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ngöïa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Nèi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tiÕp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6001" y="1611072"/>
            <a:ext cx="7758718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Lõa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nhê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chôû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®ì ®å,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….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6001" y="2619822"/>
            <a:ext cx="8034486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Löøa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ngaõ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·,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thôû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hí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hoùp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lµ….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410</Words>
  <Application>Microsoft Office PowerPoint</Application>
  <PresentationFormat>On-screen Show (16:10)</PresentationFormat>
  <Paragraphs>59</Paragraphs>
  <Slides>13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Black</vt:lpstr>
      <vt:lpstr>SimSun</vt:lpstr>
      <vt:lpstr>VNI-Thufap2</vt:lpstr>
      <vt:lpstr>.VnArial</vt:lpstr>
      <vt:lpstr>Arial</vt:lpstr>
      <vt:lpstr>.VnAvant</vt:lpstr>
      <vt:lpstr>VNI-Avo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272</cp:revision>
  <dcterms:created xsi:type="dcterms:W3CDTF">2020-02-10T09:35:50Z</dcterms:created>
  <dcterms:modified xsi:type="dcterms:W3CDTF">2020-11-03T02:24:34Z</dcterms:modified>
</cp:coreProperties>
</file>