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57" r:id="rId3"/>
    <p:sldId id="361" r:id="rId4"/>
    <p:sldId id="256" r:id="rId5"/>
    <p:sldId id="257" r:id="rId6"/>
    <p:sldId id="353" r:id="rId7"/>
    <p:sldId id="360" r:id="rId8"/>
    <p:sldId id="365" r:id="rId9"/>
    <p:sldId id="359" r:id="rId10"/>
    <p:sldId id="362" r:id="rId11"/>
    <p:sldId id="351" r:id="rId12"/>
    <p:sldId id="364" r:id="rId13"/>
    <p:sldId id="323" r:id="rId14"/>
    <p:sldId id="363" r:id="rId15"/>
    <p:sldId id="358" r:id="rId16"/>
    <p:sldId id="282" r:id="rId17"/>
    <p:sldId id="308" r:id="rId18"/>
  </p:sldIdLst>
  <p:sldSz cx="9144000" cy="5715000" type="screen16x10"/>
  <p:notesSz cx="6858000" cy="9144000"/>
  <p:embeddedFontLst>
    <p:embeddedFont>
      <p:font typeface="VNI-Thufap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Tifani Heavy" panose="020B7200000000000000"/>
      <p:regular r:id="rId25"/>
    </p:embeddedFont>
    <p:embeddedFont>
      <p:font typeface=".VnArial" panose="020B7200000000000000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SimSun" panose="02010600030101010101" pitchFamily="2" charset="-122"/>
      <p:regular r:id="rId32"/>
    </p:embeddedFont>
    <p:embeddedFont>
      <p:font typeface="VNI-Avo" pitchFamily="2" charset="0"/>
      <p:regular r:id="rId33"/>
      <p:bold r:id="rId34"/>
      <p:italic r:id="rId35"/>
      <p:boldItalic r:id="rId36"/>
    </p:embeddedFont>
    <p:embeddedFont>
      <p:font typeface=".VnAvant" panose="020B7200000000000000"/>
      <p:regular r:id="rId37"/>
      <p:bold r:id="rId38"/>
      <p:italic r:id="rId39"/>
      <p:boldItalic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CC"/>
    <a:srgbClr val="99FFCC"/>
    <a:srgbClr val="CCFFFF"/>
    <a:srgbClr val="3333FF"/>
    <a:srgbClr val="FFCCFF"/>
    <a:srgbClr val="FF99CC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om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op­.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7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om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op­.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2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516" y="2383021"/>
            <a:ext cx="2970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cäp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hæ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9254" y="2348081"/>
            <a:ext cx="2786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khãm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tre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55256" y="2319051"/>
            <a:ext cx="2604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chám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mò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7" y="717966"/>
            <a:ext cx="2100442" cy="159264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1" y="732480"/>
            <a:ext cx="1825573" cy="158657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71" y="732480"/>
            <a:ext cx="1682174" cy="158185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3189504"/>
            <a:ext cx="1565779" cy="14847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1" y="3163030"/>
            <a:ext cx="1567380" cy="150138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63" y="3144516"/>
            <a:ext cx="2009081" cy="15129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7" name="Rectangle 16"/>
          <p:cNvSpPr/>
          <p:nvPr/>
        </p:nvSpPr>
        <p:spPr>
          <a:xfrm>
            <a:off x="268973" y="4739774"/>
            <a:ext cx="2728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lom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khom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93148" y="4769313"/>
            <a:ext cx="2786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xãm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92340" y="4739773"/>
            <a:ext cx="2685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gom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gãp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7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8" grpId="0"/>
      <p:bldP spid="18" grpId="1"/>
      <p:bldP spid="19" grpId="0"/>
      <p:bldP spid="19" grpId="1"/>
      <p:bldP spid="17" grpId="0"/>
      <p:bldP spid="17" grpId="1"/>
      <p:bldP spid="20" grpId="0"/>
      <p:bldP spid="20" grpId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516" y="2383021"/>
            <a:ext cx="2970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äp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hæ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9254" y="2348081"/>
            <a:ext cx="2786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ãm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tre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55256" y="2319051"/>
            <a:ext cx="2604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ám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mò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7" y="717966"/>
            <a:ext cx="2100442" cy="159264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1" y="732480"/>
            <a:ext cx="1825573" cy="158657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71" y="732480"/>
            <a:ext cx="1682174" cy="158185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7" y="3189504"/>
            <a:ext cx="1565779" cy="14847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1" y="3163030"/>
            <a:ext cx="1567380" cy="150138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63" y="3144516"/>
            <a:ext cx="2009081" cy="15129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7" name="Rectangle 16"/>
          <p:cNvSpPr/>
          <p:nvPr/>
        </p:nvSpPr>
        <p:spPr>
          <a:xfrm>
            <a:off x="268973" y="4739774"/>
            <a:ext cx="2728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93148" y="4769313"/>
            <a:ext cx="2786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ãm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92340" y="4739773"/>
            <a:ext cx="2685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ãp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1"/>
      <p:bldP spid="18" grpId="1"/>
      <p:bldP spid="19" grpId="1"/>
      <p:bldP spid="17" grpId="1"/>
      <p:bldP spid="20" grpId="1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69" y="60960"/>
            <a:ext cx="4104797" cy="5583936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28116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6" y="1127998"/>
            <a:ext cx="83534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Bai 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6518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7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95149" y="317469"/>
              <a:ext cx="2148527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coïp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(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hoå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)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6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3" y="69458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484113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döøa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xieâm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xoùm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queâ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64" y="857377"/>
            <a:ext cx="3407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lom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khom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1746" y="3592697"/>
            <a:ext cx="3556000" cy="1187352"/>
            <a:chOff x="995149" y="228600"/>
            <a:chExt cx="2357651" cy="1066800"/>
          </a:xfrm>
        </p:grpSpPr>
        <p:sp>
          <p:nvSpPr>
            <p:cNvPr id="14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84113" y="379230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choûm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muõ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571863" y="3592697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4866363" y="3713717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gom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goùp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0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thieáp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muùa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kieám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yeám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73196" y="2927677"/>
            <a:ext cx="6797606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nhí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naèm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mô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bò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quaï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caép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ñi</a:t>
            </a:r>
            <a:r>
              <a:rPr lang="en-US" dirty="0">
                <a:latin typeface="VNI-Avo" pitchFamily="2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471653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4"/>
          <a:stretch/>
        </p:blipFill>
        <p:spPr>
          <a:xfrm>
            <a:off x="1220239" y="118872"/>
            <a:ext cx="6728945" cy="546754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942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47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om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- op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909762"/>
            <a:ext cx="3456214" cy="2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077" y="3815074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44" y="1187778"/>
            <a:ext cx="2958158" cy="25373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6228" y="2442241"/>
            <a:ext cx="730205" cy="184405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027" y="3879800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tæ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99" y="1347944"/>
            <a:ext cx="2777716" cy="24269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op</a:t>
            </a:r>
          </a:p>
        </p:txBody>
      </p:sp>
      <p:sp>
        <p:nvSpPr>
          <p:cNvPr id="15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6228" y="2442241"/>
            <a:ext cx="730205" cy="184405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9505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565" y="4546594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32" y="1919298"/>
            <a:ext cx="2958158" cy="2537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3471" y="4517926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tæ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84" y="2029761"/>
            <a:ext cx="2777716" cy="2426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8561" y="35972"/>
            <a:ext cx="37481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om - op­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</TotalTime>
  <Words>330</Words>
  <Application>Microsoft Office PowerPoint</Application>
  <PresentationFormat>On-screen Show (16:10)</PresentationFormat>
  <Paragraphs>93</Paragraphs>
  <Slides>17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VNI-Thufap2</vt:lpstr>
      <vt:lpstr>Calibri</vt:lpstr>
      <vt:lpstr>.VnTifani Heavy</vt:lpstr>
      <vt:lpstr>.VnArial</vt:lpstr>
      <vt:lpstr>Tahoma</vt:lpstr>
      <vt:lpstr>SimSun</vt:lpstr>
      <vt:lpstr>VNI-Avo</vt:lpstr>
      <vt:lpstr>Times New Roman</vt:lpstr>
      <vt:lpstr>Arial</vt:lpstr>
      <vt:lpstr>.VnAvant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269</cp:revision>
  <dcterms:created xsi:type="dcterms:W3CDTF">2020-02-10T09:35:50Z</dcterms:created>
  <dcterms:modified xsi:type="dcterms:W3CDTF">2020-11-09T05:53:15Z</dcterms:modified>
</cp:coreProperties>
</file>