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80" r:id="rId2"/>
    <p:sldId id="359" r:id="rId3"/>
    <p:sldId id="363" r:id="rId4"/>
    <p:sldId id="256" r:id="rId5"/>
    <p:sldId id="257" r:id="rId6"/>
    <p:sldId id="355" r:id="rId7"/>
    <p:sldId id="356" r:id="rId8"/>
    <p:sldId id="357" r:id="rId9"/>
    <p:sldId id="362" r:id="rId10"/>
    <p:sldId id="361" r:id="rId11"/>
    <p:sldId id="364" r:id="rId12"/>
    <p:sldId id="351" r:id="rId13"/>
    <p:sldId id="366" r:id="rId14"/>
    <p:sldId id="323" r:id="rId15"/>
    <p:sldId id="365" r:id="rId16"/>
    <p:sldId id="360" r:id="rId17"/>
    <p:sldId id="282" r:id="rId18"/>
    <p:sldId id="308" r:id="rId19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.VnAvant" panose="020B7200000000000000" pitchFamily="34" charset="0"/>
      <p:regular r:id="rId25"/>
      <p:bold r:id="rId26"/>
      <p:italic r:id="rId27"/>
    </p:embeddedFont>
    <p:embeddedFont>
      <p:font typeface=".VnTifani Heavy" panose="020B7200000000000000" pitchFamily="34" charset="0"/>
      <p:regular r:id="rId28"/>
    </p:embeddedFont>
    <p:embeddedFont>
      <p:font typeface=".VnArial" panose="020B7200000000000000" pitchFamily="34" charset="0"/>
      <p:regular r:id="rId29"/>
      <p:bold r:id="rId30"/>
      <p:italic r:id="rId31"/>
      <p:boldItalic r:id="rId32"/>
    </p:embeddedFont>
    <p:embeddedFont>
      <p:font typeface="VNI-Avo" pitchFamily="2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SimSun" panose="02010600030101010101" pitchFamily="2" charset="-122"/>
      <p:regular r:id="rId39"/>
    </p:embeddedFont>
    <p:embeddedFont>
      <p:font typeface="VNI-Thufap2"/>
      <p:regular r:id="rId4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FFCC"/>
    <a:srgbClr val="99FFCC"/>
    <a:srgbClr val="CCFFFF"/>
    <a:srgbClr val="3333FF"/>
    <a:srgbClr val="FFCCFF"/>
    <a:srgbClr val="FF99CC"/>
    <a:srgbClr val="FFFF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510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iêm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iêp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1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iêm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iêp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6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5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921" y="2431649"/>
            <a:ext cx="2604264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latin typeface=".VnAvant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en-US" sz="3600" b="1" smtClean="0">
                <a:latin typeface="VNI-Avo" pitchFamily="2" charset="0"/>
                <a:ea typeface="Tahoma" pitchFamily="34" charset="0"/>
                <a:cs typeface="Tahoma" pitchFamily="34" charset="0"/>
              </a:rPr>
              <a:t>öøa</a:t>
            </a:r>
            <a:r>
              <a:rPr lang="en-US" sz="3600" b="1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xiªm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61115" y="2442175"/>
            <a:ext cx="2786736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móa</a:t>
            </a:r>
            <a:r>
              <a:rPr lang="en-US" sz="36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kiÕm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81719" y="2442173"/>
            <a:ext cx="2071919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tÊm</a:t>
            </a:r>
            <a:r>
              <a:rPr lang="en-US" sz="36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liÕp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9" y="703487"/>
            <a:ext cx="1708628" cy="160507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15" y="703487"/>
            <a:ext cx="2062197" cy="160176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53" y="737958"/>
            <a:ext cx="1286259" cy="155216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0" y="3261870"/>
            <a:ext cx="1865731" cy="153742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67" y="3265890"/>
            <a:ext cx="1952645" cy="153476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84" y="3248638"/>
            <a:ext cx="1742764" cy="154998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Rectangle 15"/>
          <p:cNvSpPr/>
          <p:nvPr/>
        </p:nvSpPr>
        <p:spPr>
          <a:xfrm>
            <a:off x="130628" y="4937042"/>
            <a:ext cx="2257455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liÒm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99865" y="4902102"/>
            <a:ext cx="2786736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diÕp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c¸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84618" y="4902101"/>
            <a:ext cx="2583547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kim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tiªm</a:t>
            </a:r>
            <a:endParaRPr lang="en-US" sz="4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1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8" grpId="0" animBg="1"/>
      <p:bldP spid="18" grpId="1" animBg="1"/>
      <p:bldP spid="19" grpId="0" animBg="1"/>
      <p:bldP spid="19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0628" y="2477115"/>
            <a:ext cx="2604264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latin typeface=".VnAvant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en-US" sz="3600" b="1" smtClean="0">
                <a:latin typeface="VNI-Avo" pitchFamily="2" charset="0"/>
                <a:ea typeface="Tahoma" pitchFamily="34" charset="0"/>
                <a:cs typeface="Tahoma" pitchFamily="34" charset="0"/>
              </a:rPr>
              <a:t>öøa</a:t>
            </a:r>
            <a:r>
              <a:rPr lang="en-US" sz="3600" b="1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iªm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61115" y="2442175"/>
            <a:ext cx="2786736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móa</a:t>
            </a:r>
            <a:r>
              <a:rPr lang="en-US" sz="36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k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iÕm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81719" y="2442173"/>
            <a:ext cx="2071919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tÊm</a:t>
            </a:r>
            <a:r>
              <a:rPr lang="en-US" sz="36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iÕp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9" y="703487"/>
            <a:ext cx="1708628" cy="160507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15" y="703487"/>
            <a:ext cx="2062197" cy="160176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53" y="737958"/>
            <a:ext cx="1286259" cy="155216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0" y="3261870"/>
            <a:ext cx="1865731" cy="153742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67" y="3265890"/>
            <a:ext cx="1952645" cy="153476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84" y="3248638"/>
            <a:ext cx="1742764" cy="154998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Rectangle 15"/>
          <p:cNvSpPr/>
          <p:nvPr/>
        </p:nvSpPr>
        <p:spPr>
          <a:xfrm>
            <a:off x="130628" y="4937042"/>
            <a:ext cx="2257455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iÒm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99865" y="4902102"/>
            <a:ext cx="2786736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iÕp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c¸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84618" y="4902101"/>
            <a:ext cx="2583547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kim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iªm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1" animBg="1"/>
      <p:bldP spid="18" grpId="1" animBg="1"/>
      <p:bldP spid="19" grpId="1" animBg="1"/>
      <p:bldP spid="16" grpId="1" animBg="1"/>
      <p:bldP spid="17" grpId="1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13" y="85344"/>
            <a:ext cx="4104797" cy="549859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879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66850"/>
            <a:ext cx="83629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Bai 46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887" y="1097874"/>
            <a:ext cx="8208223" cy="46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8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92731" y="676956"/>
            <a:ext cx="3556000" cy="1187352"/>
            <a:chOff x="995149" y="228600"/>
            <a:chExt cx="2357651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95149" y="317469"/>
              <a:ext cx="2148527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döøa</a:t>
              </a:r>
              <a:r>
                <a:rPr lang="en-US" sz="5000" b="1" dirty="0">
                  <a:solidFill>
                    <a:srgbClr val="002060"/>
                  </a:solidFill>
                  <a:latin typeface="VNI-Avo" pitchFamily="2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xieâm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31746" y="2145637"/>
            <a:ext cx="3556000" cy="1187352"/>
            <a:chOff x="995149" y="228600"/>
            <a:chExt cx="2357651" cy="1066800"/>
          </a:xfrm>
        </p:grpSpPr>
        <p:sp>
          <p:nvSpPr>
            <p:cNvPr id="43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sp>
        <p:nvSpPr>
          <p:cNvPr id="46" name="Rounded Rectangle 14"/>
          <p:cNvSpPr/>
          <p:nvPr/>
        </p:nvSpPr>
        <p:spPr>
          <a:xfrm>
            <a:off x="4571863" y="2182460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49" name="Rounded Rectangle 14"/>
          <p:cNvSpPr/>
          <p:nvPr/>
        </p:nvSpPr>
        <p:spPr>
          <a:xfrm>
            <a:off x="4571863" y="694588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1" name="TextBox 20"/>
          <p:cNvSpPr txBox="1"/>
          <p:nvPr/>
        </p:nvSpPr>
        <p:spPr>
          <a:xfrm>
            <a:off x="484113" y="2345249"/>
            <a:ext cx="35809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muùa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kieám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66363" y="2303480"/>
            <a:ext cx="3261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dieáp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caù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6364" y="857377"/>
            <a:ext cx="27422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lieàm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1746" y="3592697"/>
            <a:ext cx="3556000" cy="1187352"/>
            <a:chOff x="995149" y="228600"/>
            <a:chExt cx="2357651" cy="1066800"/>
          </a:xfrm>
        </p:grpSpPr>
        <p:sp>
          <p:nvSpPr>
            <p:cNvPr id="14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84113" y="3792309"/>
            <a:ext cx="35809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taám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lieáp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0" name="Rounded Rectangle 14"/>
          <p:cNvSpPr/>
          <p:nvPr/>
        </p:nvSpPr>
        <p:spPr>
          <a:xfrm>
            <a:off x="4571863" y="3592697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2" name="TextBox 21"/>
          <p:cNvSpPr txBox="1"/>
          <p:nvPr/>
        </p:nvSpPr>
        <p:spPr>
          <a:xfrm>
            <a:off x="4866363" y="3713717"/>
            <a:ext cx="3261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kim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tieâm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2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eâm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aû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09151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rì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raàm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611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ræ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raû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20048" y="3064421"/>
            <a:ext cx="5504156" cy="8890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 fontScale="92500"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Beáp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löûa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queâ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aám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aùp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03274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"/>
            <a:ext cx="91440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9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46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iª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yªm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iªp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62" y="2252662"/>
            <a:ext cx="3411538" cy="23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022" y="3669934"/>
            <a:ext cx="319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d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" y="1281105"/>
            <a:ext cx="3411756" cy="236772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16" y="1281105"/>
            <a:ext cx="2388854" cy="237082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378" y="1307451"/>
            <a:ext cx="2273791" cy="234447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3285180" y="3689718"/>
            <a:ext cx="319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yÕm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8646" y="3669933"/>
            <a:ext cx="319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tÊm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th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iÕp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022" y="3669934"/>
            <a:ext cx="319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d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" y="1281105"/>
            <a:ext cx="3411756" cy="236772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5030388" y="2121823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00CC"/>
                </a:solidFill>
                <a:latin typeface="VNI-Avo" pitchFamily="2" charset="0"/>
              </a:rPr>
              <a:t>ieâm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2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435895" y="2593779"/>
            <a:ext cx="730086" cy="1541099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>
                <a:solidFill>
                  <a:srgbClr val="0066CC"/>
                </a:solidFill>
                <a:latin typeface="VNI-Avo" pitchFamily="2" charset="0"/>
              </a:rPr>
              <a:t>i</a:t>
            </a:r>
            <a:r>
              <a:rPr lang="en-US" sz="5400" b="1" smtClean="0">
                <a:solidFill>
                  <a:srgbClr val="0066CC"/>
                </a:solidFill>
                <a:latin typeface="VNI-Avo" pitchFamily="2" charset="0"/>
              </a:rPr>
              <a:t>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3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27249" y="2553262"/>
            <a:ext cx="730205" cy="1622011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3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26" y="1135962"/>
            <a:ext cx="2388854" cy="237082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304490" y="3544575"/>
            <a:ext cx="319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yÕm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30388" y="2121823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00CC"/>
                </a:solidFill>
                <a:latin typeface="VNI-Avo" pitchFamily="2" charset="0"/>
              </a:rPr>
              <a:t>y</a:t>
            </a:r>
            <a:r>
              <a:rPr lang="en-US" sz="6000" b="1" smtClean="0">
                <a:solidFill>
                  <a:srgbClr val="0000CC"/>
                </a:solidFill>
                <a:latin typeface="VNI-Avo" pitchFamily="2" charset="0"/>
              </a:rPr>
              <a:t>eâm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1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509047" y="2520627"/>
            <a:ext cx="730086" cy="168740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smtClean="0">
                <a:solidFill>
                  <a:srgbClr val="0066CC"/>
                </a:solidFill>
                <a:latin typeface="VNI-Avo" pitchFamily="2" charset="0"/>
              </a:rPr>
              <a:t>yeâ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3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94304" y="2620316"/>
            <a:ext cx="730205" cy="1487901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3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1" y="1307450"/>
            <a:ext cx="2273791" cy="234447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372589" y="3669932"/>
            <a:ext cx="319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t</a:t>
            </a:r>
            <a:r>
              <a:rPr lang="en-US" sz="4000" b="1" smtClean="0">
                <a:latin typeface=".VnAvant" pitchFamily="34" charset="0"/>
              </a:rPr>
              <a:t>Êm </a:t>
            </a:r>
            <a:r>
              <a:rPr lang="en-US" sz="4000" b="1" dirty="0" err="1">
                <a:latin typeface=".VnAvant" pitchFamily="34" charset="0"/>
              </a:rPr>
              <a:t>th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iÕp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30388" y="2121823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00CC"/>
                </a:solidFill>
                <a:latin typeface="VNI-Avo" pitchFamily="2" charset="0"/>
              </a:rPr>
              <a:t>ieâp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5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472471" y="2557203"/>
            <a:ext cx="730086" cy="1614251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smtClean="0">
                <a:solidFill>
                  <a:srgbClr val="0066CC"/>
                </a:solidFill>
                <a:latin typeface="VNI-Avo" pitchFamily="2" charset="0"/>
              </a:rPr>
              <a:t> ieâ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6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2113" y="2608126"/>
            <a:ext cx="730205" cy="1512283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smtClean="0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3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880" y="4845816"/>
            <a:ext cx="319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d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2456987"/>
            <a:ext cx="3411756" cy="236772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74" y="2456987"/>
            <a:ext cx="2388854" cy="237082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36" y="2483333"/>
            <a:ext cx="2273791" cy="234447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3140038" y="4865600"/>
            <a:ext cx="319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yÕm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3504" y="4845815"/>
            <a:ext cx="319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tÊm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th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iÕp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3746" y="1179579"/>
            <a:ext cx="55563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.VnAvant" pitchFamily="34" charset="0"/>
              </a:rPr>
              <a:t>iª</a:t>
            </a:r>
            <a:r>
              <a:rPr lang="en-US" sz="5400" b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</a:t>
            </a:r>
            <a:r>
              <a:rPr lang="en-US" sz="5400" b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en-US" sz="5400" b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yªm – </a:t>
            </a:r>
            <a:r>
              <a:rPr lang="en-US" sz="5400" b="1" smtClean="0">
                <a:solidFill>
                  <a:srgbClr val="0000CC"/>
                </a:solidFill>
                <a:latin typeface=".VnAvant" pitchFamily="34" charset="0"/>
              </a:rPr>
              <a:t>iªp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2373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1868</TotalTime>
  <Words>339</Words>
  <Application>Microsoft Office PowerPoint</Application>
  <PresentationFormat>On-screen Show (16:10)</PresentationFormat>
  <Paragraphs>103</Paragraphs>
  <Slides>18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Calibri</vt:lpstr>
      <vt:lpstr>.VnAvant</vt:lpstr>
      <vt:lpstr>Times New Roman</vt:lpstr>
      <vt:lpstr>.VnTifani Heavy</vt:lpstr>
      <vt:lpstr>Arial</vt:lpstr>
      <vt:lpstr>.VnArial</vt:lpstr>
      <vt:lpstr>VNI-Avo</vt:lpstr>
      <vt:lpstr>Tahoma</vt:lpstr>
      <vt:lpstr>SimSun</vt:lpstr>
      <vt:lpstr>VNI-Thufap2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267</cp:revision>
  <dcterms:created xsi:type="dcterms:W3CDTF">2020-02-10T09:35:50Z</dcterms:created>
  <dcterms:modified xsi:type="dcterms:W3CDTF">2020-11-01T03:42:49Z</dcterms:modified>
</cp:coreProperties>
</file>