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355" r:id="rId3"/>
    <p:sldId id="256" r:id="rId4"/>
    <p:sldId id="257" r:id="rId5"/>
    <p:sldId id="352" r:id="rId6"/>
    <p:sldId id="351" r:id="rId7"/>
    <p:sldId id="344" r:id="rId8"/>
    <p:sldId id="356" r:id="rId9"/>
    <p:sldId id="282" r:id="rId10"/>
    <p:sldId id="357" r:id="rId11"/>
    <p:sldId id="323" r:id="rId12"/>
    <p:sldId id="309" r:id="rId13"/>
    <p:sldId id="310" r:id="rId14"/>
    <p:sldId id="324" r:id="rId15"/>
    <p:sldId id="325" r:id="rId16"/>
    <p:sldId id="326" r:id="rId17"/>
    <p:sldId id="328" r:id="rId18"/>
    <p:sldId id="329" r:id="rId19"/>
    <p:sldId id="308" r:id="rId20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22"/>
    </p:embeddedFont>
    <p:embeddedFont>
      <p:font typeface=".VnArial" panose="020B7200000000000000" pitchFamily="34" charset="0"/>
      <p:regular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.VnAvant" panose="020B7200000000000000"/>
      <p:regular r:id="rId30"/>
      <p:bold r:id="rId31"/>
      <p:italic r:id="rId32"/>
      <p:boldItalic r:id="rId33"/>
    </p:embeddedFont>
    <p:embeddedFont>
      <p:font typeface=".VnTifani Heavy" panose="020B720000000000000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Arial Black" panose="020B0A04020102020204" pitchFamily="34" charset="0"/>
      <p:bold r:id="rId39"/>
    </p:embeddedFont>
    <p:embeddedFont>
      <p:font typeface="VNI-Thufap2"/>
      <p:regular r:id="rId40"/>
    </p:embeddedFont>
    <p:embeddedFont>
      <p:font typeface=".VnTifani HeavyH" panose="020B7200000000000000"/>
      <p:regular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VNI-Avo" pitchFamily="2" charset="0"/>
      <p:regular r:id="rId44"/>
      <p:bold r:id="rId45"/>
      <p:italic r:id="rId46"/>
      <p:boldItalic r:id="rId4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FFCC"/>
    <a:srgbClr val="CCFFFF"/>
    <a:srgbClr val="3333FF"/>
    <a:srgbClr val="FFCCFF"/>
    <a:srgbClr val="FFFFCC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slide" Target="slide19.xm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0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18.xml"/><Relationship Id="rId5" Type="http://schemas.openxmlformats.org/officeDocument/2006/relationships/image" Target="../media/image30.png"/><Relationship Id="rId15" Type="http://schemas.openxmlformats.org/officeDocument/2006/relationships/slide" Target="slide15.xml"/><Relationship Id="rId10" Type="http://schemas.openxmlformats.org/officeDocument/2006/relationships/image" Target="../media/image34.png"/><Relationship Id="rId19" Type="http://schemas.openxmlformats.org/officeDocument/2006/relationships/image" Target="../media/image40.gif"/><Relationship Id="rId4" Type="http://schemas.openxmlformats.org/officeDocument/2006/relationships/slide" Target="slide17.xml"/><Relationship Id="rId9" Type="http://schemas.openxmlformats.org/officeDocument/2006/relationships/image" Target="../media/image33.jpe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hyperlink" Target="../My%20Documents/SONG/ATGT%20(khoi7)/vong3(khoi7).ppt" TargetMode="External"/><Relationship Id="rId18" Type="http://schemas.openxmlformats.org/officeDocument/2006/relationships/image" Target="../media/image46.gif"/><Relationship Id="rId3" Type="http://schemas.openxmlformats.org/officeDocument/2006/relationships/tags" Target="../tags/tag9.xml"/><Relationship Id="rId21" Type="http://schemas.openxmlformats.org/officeDocument/2006/relationships/image" Target="../media/image49.png"/><Relationship Id="rId7" Type="http://schemas.openxmlformats.org/officeDocument/2006/relationships/audio" Target="../media/audio5.wav"/><Relationship Id="rId12" Type="http://schemas.openxmlformats.org/officeDocument/2006/relationships/audio" Target="../media/audio8.wav"/><Relationship Id="rId17" Type="http://schemas.openxmlformats.org/officeDocument/2006/relationships/image" Target="../media/image45.gif"/><Relationship Id="rId2" Type="http://schemas.openxmlformats.org/officeDocument/2006/relationships/tags" Target="../tags/tag8.xml"/><Relationship Id="rId16" Type="http://schemas.openxmlformats.org/officeDocument/2006/relationships/image" Target="../media/image44.gif"/><Relationship Id="rId20" Type="http://schemas.openxmlformats.org/officeDocument/2006/relationships/image" Target="../media/image48.gif"/><Relationship Id="rId1" Type="http://schemas.openxmlformats.org/officeDocument/2006/relationships/tags" Target="../tags/tag7.xml"/><Relationship Id="rId6" Type="http://schemas.openxmlformats.org/officeDocument/2006/relationships/notesSlide" Target="../notesSlides/notesSlide5.xml"/><Relationship Id="rId11" Type="http://schemas.openxmlformats.org/officeDocument/2006/relationships/audio" Target="../media/audio7.wav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43.gif"/><Relationship Id="rId23" Type="http://schemas.openxmlformats.org/officeDocument/2006/relationships/slide" Target="slide14.xml"/><Relationship Id="rId10" Type="http://schemas.openxmlformats.org/officeDocument/2006/relationships/audio" Target="../media/audio2.wav"/><Relationship Id="rId19" Type="http://schemas.openxmlformats.org/officeDocument/2006/relationships/image" Target="../media/image47.gif"/><Relationship Id="rId4" Type="http://schemas.openxmlformats.org/officeDocument/2006/relationships/tags" Target="../tags/tag10.xml"/><Relationship Id="rId9" Type="http://schemas.openxmlformats.org/officeDocument/2006/relationships/audio" Target="../media/audio6.wav"/><Relationship Id="rId14" Type="http://schemas.openxmlformats.org/officeDocument/2006/relationships/image" Target="../media/image42.gif"/><Relationship Id="rId2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6.wav"/><Relationship Id="rId18" Type="http://schemas.openxmlformats.org/officeDocument/2006/relationships/image" Target="../media/image42.gif"/><Relationship Id="rId26" Type="http://schemas.openxmlformats.org/officeDocument/2006/relationships/image" Target="../media/image52.gif"/><Relationship Id="rId3" Type="http://schemas.openxmlformats.org/officeDocument/2006/relationships/tags" Target="../tags/tag13.xml"/><Relationship Id="rId21" Type="http://schemas.openxmlformats.org/officeDocument/2006/relationships/image" Target="../media/image45.gif"/><Relationship Id="rId7" Type="http://schemas.openxmlformats.org/officeDocument/2006/relationships/tags" Target="../tags/tag17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51.gif"/><Relationship Id="rId2" Type="http://schemas.openxmlformats.org/officeDocument/2006/relationships/tags" Target="../tags/tag12.xml"/><Relationship Id="rId16" Type="http://schemas.openxmlformats.org/officeDocument/2006/relationships/audio" Target="../media/audio10.wav"/><Relationship Id="rId20" Type="http://schemas.openxmlformats.org/officeDocument/2006/relationships/image" Target="../media/image44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9.wav"/><Relationship Id="rId24" Type="http://schemas.openxmlformats.org/officeDocument/2006/relationships/image" Target="../media/image48.gif"/><Relationship Id="rId5" Type="http://schemas.openxmlformats.org/officeDocument/2006/relationships/tags" Target="../tags/tag15.xml"/><Relationship Id="rId15" Type="http://schemas.openxmlformats.org/officeDocument/2006/relationships/audio" Target="../media/audio8.wav"/><Relationship Id="rId23" Type="http://schemas.openxmlformats.org/officeDocument/2006/relationships/image" Target="../media/image47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43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6.gif"/><Relationship Id="rId27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7.wav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11" Type="http://schemas.openxmlformats.org/officeDocument/2006/relationships/slide" Target="slide14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6.wav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audio" Target="../media/audio6.wav"/><Relationship Id="rId18" Type="http://schemas.openxmlformats.org/officeDocument/2006/relationships/image" Target="../media/image42.gif"/><Relationship Id="rId26" Type="http://schemas.openxmlformats.org/officeDocument/2006/relationships/image" Target="../media/image52.gif"/><Relationship Id="rId3" Type="http://schemas.openxmlformats.org/officeDocument/2006/relationships/tags" Target="../tags/tag21.xml"/><Relationship Id="rId21" Type="http://schemas.openxmlformats.org/officeDocument/2006/relationships/image" Target="../media/image45.gif"/><Relationship Id="rId7" Type="http://schemas.openxmlformats.org/officeDocument/2006/relationships/tags" Target="../tags/tag25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51.gif"/><Relationship Id="rId2" Type="http://schemas.openxmlformats.org/officeDocument/2006/relationships/tags" Target="../tags/tag20.xml"/><Relationship Id="rId16" Type="http://schemas.openxmlformats.org/officeDocument/2006/relationships/audio" Target="../media/audio10.wav"/><Relationship Id="rId20" Type="http://schemas.openxmlformats.org/officeDocument/2006/relationships/image" Target="../media/image44.gif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audio" Target="../media/audio9.wav"/><Relationship Id="rId24" Type="http://schemas.openxmlformats.org/officeDocument/2006/relationships/image" Target="../media/image48.gif"/><Relationship Id="rId5" Type="http://schemas.openxmlformats.org/officeDocument/2006/relationships/tags" Target="../tags/tag23.xml"/><Relationship Id="rId15" Type="http://schemas.openxmlformats.org/officeDocument/2006/relationships/audio" Target="../media/audio8.wav"/><Relationship Id="rId23" Type="http://schemas.openxmlformats.org/officeDocument/2006/relationships/image" Target="../media/image47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43.gif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6.gif"/><Relationship Id="rId27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3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</a:t>
            </a:r>
            <a:r>
              <a:rPr lang="en-US" sz="25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gi÷a</a:t>
            </a:r>
            <a:r>
              <a:rPr lang="en-US" sz="25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tiết</a:t>
            </a:r>
            <a:endParaRPr lang="en-US" sz="25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2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4" y="1328662"/>
            <a:ext cx="8287657" cy="16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171509" y="188503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A. N</a:t>
            </a:r>
            <a:r>
              <a:rPr lang="vi-VN" sz="2200" b="1" dirty="0"/>
              <a:t>hịp điệu</a:t>
            </a:r>
            <a:endParaRPr lang="en-US" sz="2200" b="1" dirty="0"/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184790" y="188503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B. </a:t>
            </a:r>
            <a:r>
              <a:rPr lang="en-US" sz="2200" b="1" dirty="0" err="1"/>
              <a:t>Tháp</a:t>
            </a:r>
            <a:r>
              <a:rPr lang="en-US" sz="2200" b="1" dirty="0"/>
              <a:t> </a:t>
            </a:r>
            <a:r>
              <a:rPr lang="en-US" sz="2200" b="1" dirty="0" err="1"/>
              <a:t>rùa</a:t>
            </a:r>
            <a:endParaRPr lang="en-US" sz="2200" b="1" dirty="0"/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3" name="Bevel 42"/>
          <p:cNvSpPr/>
          <p:nvPr>
            <p:custDataLst>
              <p:tags r:id="rId3"/>
            </p:custDataLst>
          </p:nvPr>
        </p:nvSpPr>
        <p:spPr>
          <a:xfrm>
            <a:off x="6202701" y="305699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D. Đ</a:t>
            </a:r>
            <a:r>
              <a:rPr lang="vi-VN" sz="2200" b="1" dirty="0"/>
              <a:t>èn xếp</a:t>
            </a:r>
            <a:endParaRPr lang="en-US" sz="2200" b="1" dirty="0"/>
          </a:p>
        </p:txBody>
      </p:sp>
      <p:sp>
        <p:nvSpPr>
          <p:cNvPr id="46" name="Bevel 45"/>
          <p:cNvSpPr/>
          <p:nvPr>
            <p:custDataLst>
              <p:tags r:id="rId4"/>
            </p:custDataLst>
          </p:nvPr>
        </p:nvSpPr>
        <p:spPr>
          <a:xfrm>
            <a:off x="2171509" y="306425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C. </a:t>
            </a:r>
            <a:r>
              <a:rPr lang="en-US" sz="2200" b="1" dirty="0" err="1"/>
              <a:t>Chụp</a:t>
            </a:r>
            <a:r>
              <a:rPr lang="en-US" sz="2200" b="1" dirty="0"/>
              <a:t> </a:t>
            </a:r>
            <a:r>
              <a:rPr lang="en-US" sz="2200" b="1" dirty="0" err="1"/>
              <a:t>ảnh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12050" y="3935300"/>
            <a:ext cx="2869975" cy="5641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Chụp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ảnh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460572"/>
            <a:ext cx="2895600" cy="58497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2. Tin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học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64459" y="3905311"/>
            <a:ext cx="2895600" cy="5641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3. Lim dim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478236"/>
            <a:ext cx="2869975" cy="56291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1. TÝ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hon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4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100868" y="1091658"/>
            <a:ext cx="70104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12050" y="3215687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Th¸p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rïa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06068" y="2206591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B¨ng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dÝnh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54843" y="324912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Mµu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tÝm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54843" y="2224255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1. Con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kiÕn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NI-Avo" pitchFamily="2" charset="0"/>
              </a:rPr>
              <a:t>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cuõ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ñeäm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07994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beáp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löûa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01083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luùa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2964" y="3153553"/>
            <a:ext cx="8256232" cy="1658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VNI-Avo" pitchFamily="2" charset="0"/>
              </a:rPr>
              <a:t>   - </a:t>
            </a:r>
            <a:r>
              <a:rPr lang="en-US" dirty="0" err="1">
                <a:latin typeface="VNI-Avo" pitchFamily="2" charset="0"/>
              </a:rPr>
              <a:t>Chò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nhaàm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Luùa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vua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naêm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Ñoà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chæ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böõa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phuï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416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43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ip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59" y="2231572"/>
            <a:ext cx="2810556" cy="2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ip­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989" y="1717023"/>
            <a:ext cx="1611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b×m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bÞp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i –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pê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–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ip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ip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892" y="1099588"/>
            <a:ext cx="22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itchFamily="34" charset="0"/>
              </a:rPr>
              <a:t>vÏ</a:t>
            </a:r>
            <a:r>
              <a:rPr lang="en-US" sz="2800" dirty="0">
                <a:solidFill>
                  <a:srgbClr val="C00000"/>
                </a:solidFill>
                <a:latin typeface=".VnAvant" pitchFamily="34" charset="0"/>
              </a:rPr>
              <a:t> g×?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7031" y="4426336"/>
            <a:ext cx="403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VNI-Avo" pitchFamily="2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ìm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òp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01" y="1717023"/>
            <a:ext cx="3429756" cy="27563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56517" y="1453158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im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722845" y="2064292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i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9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99513" y="2016419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75619" y="3548992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ip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1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841947" y="4160126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22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818615" y="4112253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2" grpId="0"/>
      <p:bldP spid="12" grpId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33061" y="1620401"/>
            <a:ext cx="6677877" cy="1122799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So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s¸nh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im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ip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858497" y="2804409"/>
            <a:ext cx="7479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Gièng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ĐÒu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cã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©m i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øng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trư­íc</a:t>
            </a:r>
            <a:endParaRPr lang="en-US" sz="3200" b="1" dirty="0">
              <a:solidFill>
                <a:srgbClr val="0066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Kh¸c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6836"/>
              </p:ext>
            </p:extLst>
          </p:nvPr>
        </p:nvGraphicFramePr>
        <p:xfrm>
          <a:off x="858497" y="4127500"/>
          <a:ext cx="7346370" cy="135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8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1377" y="4156747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im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9288" y="4156747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ip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5844" y="4844917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lµ ©m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endParaRPr lang="en-US" sz="28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5150" y="4859431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lµ ©m p</a:t>
            </a:r>
          </a:p>
        </p:txBody>
      </p:sp>
    </p:spTree>
    <p:extLst>
      <p:ext uri="{BB962C8B-B14F-4D97-AF65-F5344CB8AC3E}">
        <p14:creationId xmlns:p14="http://schemas.microsoft.com/office/powerpoint/2010/main" val="189826555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3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034" y="3765330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nhÝm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0381" y="3777941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kÞp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2095" y="3777941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cµ </a:t>
            </a:r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tÝm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899162"/>
            <a:ext cx="2686277" cy="26305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4" y="903340"/>
            <a:ext cx="2933700" cy="26384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9161"/>
            <a:ext cx="2946399" cy="26431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664594" y="3753091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Ým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4941" y="3765702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Þp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6655" y="3765702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cµ </a:t>
            </a:r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Ým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7340" y="3542641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ì</a:t>
            </a:r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7687" y="3555252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chim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1" y="3555252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nhÝp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4594" y="3506353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ì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4941" y="3518964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6655" y="3518964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Ýp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351013"/>
            <a:ext cx="3048000" cy="21040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9" y="942754"/>
            <a:ext cx="2371725" cy="25146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4" y="1366845"/>
            <a:ext cx="3051194" cy="20669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91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52025" y="809187"/>
            <a:ext cx="3556000" cy="1187353"/>
            <a:chOff x="995149" y="228600"/>
            <a:chExt cx="2357651" cy="1066800"/>
          </a:xfrm>
        </p:grpSpPr>
        <p:sp>
          <p:nvSpPr>
            <p:cNvPr id="15" name="Rounded Rectangle 14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7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063" y="369368"/>
              <a:ext cx="1934791" cy="77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err="1">
                  <a:solidFill>
                    <a:srgbClr val="002060"/>
                  </a:solidFill>
                  <a:latin typeface="VNI-Avo" pitchFamily="2" charset="0"/>
                </a:rPr>
                <a:t>nhím</a:t>
              </a:r>
              <a:endParaRPr lang="en-US" sz="5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9001" y="2286000"/>
            <a:ext cx="3556000" cy="1187352"/>
            <a:chOff x="995149" y="228600"/>
            <a:chExt cx="2357651" cy="1066800"/>
          </a:xfrm>
        </p:grpSpPr>
        <p:sp>
          <p:nvSpPr>
            <p:cNvPr id="43" name="Rounded Rectangle 14"/>
            <p:cNvSpPr/>
            <p:nvPr/>
          </p:nvSpPr>
          <p:spPr>
            <a:xfrm>
              <a:off x="995149" y="228600"/>
              <a:ext cx="2357651" cy="1066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67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37167" y="381774"/>
              <a:ext cx="1447800" cy="77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000" b="1" dirty="0">
                <a:solidFill>
                  <a:srgbClr val="002060"/>
                </a:solidFill>
                <a:latin typeface="VNI-Avo" pitchFamily="2" charset="0"/>
              </a:endParaRPr>
            </a:p>
          </p:txBody>
        </p:sp>
      </p:grpSp>
      <p:sp>
        <p:nvSpPr>
          <p:cNvPr id="46" name="Rounded Rectangle 14"/>
          <p:cNvSpPr/>
          <p:nvPr/>
        </p:nvSpPr>
        <p:spPr>
          <a:xfrm>
            <a:off x="4572000" y="2269478"/>
            <a:ext cx="3556000" cy="11873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49" name="Rounded Rectangle 14"/>
          <p:cNvSpPr/>
          <p:nvPr/>
        </p:nvSpPr>
        <p:spPr>
          <a:xfrm>
            <a:off x="4572000" y="825500"/>
            <a:ext cx="3556000" cy="11873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21" name="TextBox 20"/>
          <p:cNvSpPr txBox="1"/>
          <p:nvPr/>
        </p:nvSpPr>
        <p:spPr>
          <a:xfrm>
            <a:off x="1167126" y="2476462"/>
            <a:ext cx="2999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VNI-Avo" pitchFamily="2" charset="0"/>
              </a:rPr>
              <a:t>kòp</a:t>
            </a:r>
            <a:endParaRPr lang="en-US" sz="5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2792" y="2456483"/>
            <a:ext cx="2934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VNI-Avo" pitchFamily="2" charset="0"/>
              </a:rPr>
              <a:t>chim</a:t>
            </a:r>
            <a:endParaRPr lang="en-US" sz="5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6526" y="988289"/>
            <a:ext cx="3036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VNI-Avo" pitchFamily="2" charset="0"/>
              </a:rPr>
              <a:t>kìm</a:t>
            </a:r>
            <a:endParaRPr lang="en-US" sz="5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Rounded Rectangle 14"/>
          <p:cNvSpPr/>
          <p:nvPr/>
        </p:nvSpPr>
        <p:spPr>
          <a:xfrm>
            <a:off x="891906" y="3791352"/>
            <a:ext cx="3556000" cy="11873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 dirty="0"/>
          </a:p>
        </p:txBody>
      </p:sp>
      <p:sp>
        <p:nvSpPr>
          <p:cNvPr id="19" name="TextBox 18"/>
          <p:cNvSpPr txBox="1"/>
          <p:nvPr/>
        </p:nvSpPr>
        <p:spPr>
          <a:xfrm>
            <a:off x="1408276" y="3954141"/>
            <a:ext cx="2934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2060"/>
                </a:solidFill>
                <a:latin typeface="VNI-Avo" pitchFamily="2" charset="0"/>
              </a:rPr>
              <a:t>caø</a:t>
            </a:r>
            <a:r>
              <a:rPr lang="en-US" sz="5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VNI-Avo" pitchFamily="2" charset="0"/>
              </a:rPr>
              <a:t>tím</a:t>
            </a:r>
            <a:endParaRPr lang="en-US" sz="5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0" name="Rounded Rectangle 14"/>
          <p:cNvSpPr/>
          <p:nvPr/>
        </p:nvSpPr>
        <p:spPr>
          <a:xfrm>
            <a:off x="4572000" y="3791352"/>
            <a:ext cx="3556000" cy="11873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22" name="TextBox 21"/>
          <p:cNvSpPr txBox="1"/>
          <p:nvPr/>
        </p:nvSpPr>
        <p:spPr>
          <a:xfrm>
            <a:off x="4882792" y="3978357"/>
            <a:ext cx="2934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VNI-Avo" pitchFamily="2" charset="0"/>
              </a:rPr>
              <a:t>nhíp</a:t>
            </a:r>
            <a:endParaRPr lang="en-US" sz="5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3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ip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652</Words>
  <Application>Microsoft Office PowerPoint</Application>
  <PresentationFormat>On-screen Show (16:10)</PresentationFormat>
  <Paragraphs>163</Paragraphs>
  <Slides>19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宋体</vt:lpstr>
      <vt:lpstr>Times New Roman</vt:lpstr>
      <vt:lpstr>.VnArial</vt:lpstr>
      <vt:lpstr>Comic Sans MS</vt:lpstr>
      <vt:lpstr>.VnAvant</vt:lpstr>
      <vt:lpstr>.VnTifani Heavy</vt:lpstr>
      <vt:lpstr>Arial</vt:lpstr>
      <vt:lpstr>Calibri</vt:lpstr>
      <vt:lpstr>Arial Black</vt:lpstr>
      <vt:lpstr>VNI-Thufap2</vt:lpstr>
      <vt:lpstr>.VnTifani HeavyH</vt:lpstr>
      <vt:lpstr>Tahoma</vt:lpstr>
      <vt:lpstr>VNI-Avo</vt:lpstr>
      <vt:lpstr>Office Theme</vt:lpstr>
      <vt:lpstr>PowerPoint Presentation</vt:lpstr>
      <vt:lpstr>OÂn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261</cp:revision>
  <dcterms:created xsi:type="dcterms:W3CDTF">2020-02-10T09:35:50Z</dcterms:created>
  <dcterms:modified xsi:type="dcterms:W3CDTF">2020-10-21T14:00:04Z</dcterms:modified>
</cp:coreProperties>
</file>