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56" r:id="rId3"/>
    <p:sldId id="355" r:id="rId4"/>
    <p:sldId id="356" r:id="rId5"/>
    <p:sldId id="337" r:id="rId6"/>
    <p:sldId id="354" r:id="rId7"/>
    <p:sldId id="336" r:id="rId8"/>
    <p:sldId id="352" r:id="rId9"/>
    <p:sldId id="323" r:id="rId10"/>
    <p:sldId id="347" r:id="rId11"/>
    <p:sldId id="309" r:id="rId12"/>
    <p:sldId id="310" r:id="rId13"/>
    <p:sldId id="324" r:id="rId14"/>
    <p:sldId id="325" r:id="rId15"/>
    <p:sldId id="326" r:id="rId16"/>
    <p:sldId id="328" r:id="rId17"/>
    <p:sldId id="329" r:id="rId18"/>
    <p:sldId id="308" r:id="rId19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1"/>
      <p:bold r:id="rId22"/>
      <p:italic r:id="rId23"/>
    </p:embeddedFont>
    <p:embeddedFont>
      <p:font typeface="宋体" panose="02010600030101010101" pitchFamily="2" charset="-122"/>
      <p:regular r:id="rId24"/>
    </p:embeddedFont>
    <p:embeddedFont>
      <p:font typeface="VNI-Avo" pitchFamily="2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.VnArial" panose="020B7200000000000000" pitchFamily="34" charset="0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bold r:id="rId39"/>
    </p:embeddedFont>
    <p:embeddedFont>
      <p:font typeface=".VnTifani HeavyH" panose="020B7200000000000000" pitchFamily="34" charset="0"/>
      <p:regular r:id="rId40"/>
    </p:embeddedFont>
    <p:embeddedFont>
      <p:font typeface="Comic Sans MS" panose="030F0702030302020204" pitchFamily="66" charset="0"/>
      <p:regular r:id="rId41"/>
      <p:bold r:id="rId42"/>
    </p:embeddedFont>
    <p:embeddedFont>
      <p:font typeface="VNI-Thufap2"/>
      <p:regular r:id="rId4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CC"/>
    <a:srgbClr val="FFFFCC"/>
    <a:srgbClr val="0000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5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3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2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9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50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slide" Target="slide18.xml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17.xml"/><Relationship Id="rId5" Type="http://schemas.openxmlformats.org/officeDocument/2006/relationships/image" Target="../media/image24.png"/><Relationship Id="rId15" Type="http://schemas.openxmlformats.org/officeDocument/2006/relationships/slide" Target="slide14.xml"/><Relationship Id="rId10" Type="http://schemas.openxmlformats.org/officeDocument/2006/relationships/image" Target="../media/image28.png"/><Relationship Id="rId19" Type="http://schemas.openxmlformats.org/officeDocument/2006/relationships/image" Target="../media/image34.gif"/><Relationship Id="rId4" Type="http://schemas.openxmlformats.org/officeDocument/2006/relationships/slide" Target="slide16.xml"/><Relationship Id="rId9" Type="http://schemas.openxmlformats.org/officeDocument/2006/relationships/image" Target="../media/image27.jpe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7.gif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3.xml"/><Relationship Id="rId7" Type="http://schemas.openxmlformats.org/officeDocument/2006/relationships/audio" Target="../media/audio5.wav"/><Relationship Id="rId12" Type="http://schemas.openxmlformats.org/officeDocument/2006/relationships/image" Target="../media/image36.gif"/><Relationship Id="rId17" Type="http://schemas.openxmlformats.org/officeDocument/2006/relationships/image" Target="../media/image41.gif"/><Relationship Id="rId2" Type="http://schemas.openxmlformats.org/officeDocument/2006/relationships/tags" Target="../tags/tag2.xml"/><Relationship Id="rId16" Type="http://schemas.openxmlformats.org/officeDocument/2006/relationships/image" Target="../media/image40.gif"/><Relationship Id="rId20" Type="http://schemas.openxmlformats.org/officeDocument/2006/relationships/image" Target="../media/image44.png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39.gif"/><Relationship Id="rId10" Type="http://schemas.openxmlformats.org/officeDocument/2006/relationships/audio" Target="../media/audio8.wav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7.wav"/><Relationship Id="rId1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5.wav"/><Relationship Id="rId18" Type="http://schemas.openxmlformats.org/officeDocument/2006/relationships/image" Target="../media/image36.gif"/><Relationship Id="rId26" Type="http://schemas.openxmlformats.org/officeDocument/2006/relationships/image" Target="../media/image46.gif"/><Relationship Id="rId3" Type="http://schemas.openxmlformats.org/officeDocument/2006/relationships/tags" Target="../tags/tag5.xml"/><Relationship Id="rId21" Type="http://schemas.openxmlformats.org/officeDocument/2006/relationships/image" Target="../media/image39.gif"/><Relationship Id="rId7" Type="http://schemas.openxmlformats.org/officeDocument/2006/relationships/tags" Target="../tags/tag9.xml"/><Relationship Id="rId12" Type="http://schemas.openxmlformats.org/officeDocument/2006/relationships/audio" Target="../media/audio4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4.xml"/><Relationship Id="rId16" Type="http://schemas.openxmlformats.org/officeDocument/2006/relationships/audio" Target="../media/audio10.wav"/><Relationship Id="rId20" Type="http://schemas.openxmlformats.org/officeDocument/2006/relationships/image" Target="../media/image38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9.wav"/><Relationship Id="rId24" Type="http://schemas.openxmlformats.org/officeDocument/2006/relationships/image" Target="../media/image42.gif"/><Relationship Id="rId5" Type="http://schemas.openxmlformats.org/officeDocument/2006/relationships/tags" Target="../tags/tag7.xml"/><Relationship Id="rId15" Type="http://schemas.openxmlformats.org/officeDocument/2006/relationships/audio" Target="../media/audio8.wav"/><Relationship Id="rId23" Type="http://schemas.openxmlformats.org/officeDocument/2006/relationships/image" Target="../media/image41.gif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7.gif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6.wav"/><Relationship Id="rId22" Type="http://schemas.openxmlformats.org/officeDocument/2006/relationships/image" Target="../media/image40.gif"/><Relationship Id="rId27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7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11" Type="http://schemas.openxmlformats.org/officeDocument/2006/relationships/slide" Target="slide13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5.wav"/><Relationship Id="rId18" Type="http://schemas.openxmlformats.org/officeDocument/2006/relationships/image" Target="../media/image36.gif"/><Relationship Id="rId26" Type="http://schemas.openxmlformats.org/officeDocument/2006/relationships/image" Target="../media/image46.gif"/><Relationship Id="rId3" Type="http://schemas.openxmlformats.org/officeDocument/2006/relationships/tags" Target="../tags/tag13.xml"/><Relationship Id="rId21" Type="http://schemas.openxmlformats.org/officeDocument/2006/relationships/image" Target="../media/image39.gif"/><Relationship Id="rId7" Type="http://schemas.openxmlformats.org/officeDocument/2006/relationships/tags" Target="../tags/tag17.xml"/><Relationship Id="rId12" Type="http://schemas.openxmlformats.org/officeDocument/2006/relationships/audio" Target="../media/audio4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12.xml"/><Relationship Id="rId16" Type="http://schemas.openxmlformats.org/officeDocument/2006/relationships/audio" Target="../media/audio10.wav"/><Relationship Id="rId20" Type="http://schemas.openxmlformats.org/officeDocument/2006/relationships/image" Target="../media/image38.gif"/><Relationship Id="rId29" Type="http://schemas.openxmlformats.org/officeDocument/2006/relationships/image" Target="../media/image51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9.wav"/><Relationship Id="rId24" Type="http://schemas.openxmlformats.org/officeDocument/2006/relationships/image" Target="../media/image42.gif"/><Relationship Id="rId5" Type="http://schemas.openxmlformats.org/officeDocument/2006/relationships/tags" Target="../tags/tag15.xml"/><Relationship Id="rId15" Type="http://schemas.openxmlformats.org/officeDocument/2006/relationships/audio" Target="../media/audio8.wav"/><Relationship Id="rId23" Type="http://schemas.openxmlformats.org/officeDocument/2006/relationships/image" Target="../media/image41.gif"/><Relationship Id="rId28" Type="http://schemas.openxmlformats.org/officeDocument/2006/relationships/image" Target="../media/image50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7.gif"/><Relationship Id="rId31" Type="http://schemas.openxmlformats.org/officeDocument/2006/relationships/image" Target="../media/image53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6.wav"/><Relationship Id="rId22" Type="http://schemas.openxmlformats.org/officeDocument/2006/relationships/image" Target="../media/image40.gif"/><Relationship Id="rId27" Type="http://schemas.openxmlformats.org/officeDocument/2006/relationships/slide" Target="slide13.xml"/><Relationship Id="rId30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pic>
        <p:nvPicPr>
          <p:cNvPr id="5" name="Bai 3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714" t="16071" r="11429" b="15040"/>
          <a:stretch/>
        </p:blipFill>
        <p:spPr>
          <a:xfrm>
            <a:off x="1124856" y="651817"/>
            <a:ext cx="6894285" cy="441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y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6038396" y="1966626"/>
            <a:ext cx="2176917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B. </a:t>
            </a:r>
            <a:r>
              <a:rPr lang="en-US" sz="2200" b="1" dirty="0" err="1">
                <a:latin typeface=".VnAvant" pitchFamily="34" charset="0"/>
              </a:rPr>
              <a:t>Chó</a:t>
            </a:r>
            <a:r>
              <a:rPr lang="en-US" sz="2200" b="1" dirty="0">
                <a:latin typeface=".VnAvant" pitchFamily="34" charset="0"/>
              </a:rPr>
              <a:t> ý</a:t>
            </a: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2611326" y="2002027"/>
            <a:ext cx="216387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A. L¾ng </a:t>
            </a:r>
            <a:r>
              <a:rPr lang="en-US" sz="2200" b="1" dirty="0" err="1">
                <a:latin typeface=".VnAvant" pitchFamily="34" charset="0"/>
              </a:rPr>
              <a:t>nghe</a:t>
            </a:r>
            <a:endParaRPr lang="en-US" sz="22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21997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52675" y="353952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L¸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803900" y="2107076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Hoa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56277" y="353952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V¶i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352675" y="2124740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Chó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ý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Gµ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97" y="3445187"/>
            <a:ext cx="2581789" cy="147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433879"/>
            <a:ext cx="2552702" cy="135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34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y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2415268"/>
            <a:ext cx="22098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VNI-Avo" pitchFamily="2" charset="0"/>
              </a:rPr>
              <a:t>Dì Tö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319" y="825525"/>
            <a:ext cx="8220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VNI-Avo" pitchFamily="2" charset="0"/>
              </a:rPr>
              <a:t>Dì tö laø y taù. Tröa qua</a:t>
            </a:r>
            <a:r>
              <a:rPr lang="en-US" sz="2800" smtClean="0">
                <a:latin typeface=".VnAvant" pitchFamily="34" charset="0"/>
              </a:rPr>
              <a:t>, </a:t>
            </a:r>
            <a:r>
              <a:rPr lang="en-US" sz="2800" smtClean="0">
                <a:latin typeface="VNI-Avo" pitchFamily="2" charset="0"/>
              </a:rPr>
              <a:t>dì ra y teá xaõ.</a:t>
            </a:r>
            <a:r>
              <a:rPr lang="en-US" sz="2800" smtClean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Khi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vÒ</a:t>
            </a:r>
            <a:r>
              <a:rPr lang="en-US" sz="2800" dirty="0">
                <a:latin typeface=".VnAvant" pitchFamily="34" charset="0"/>
              </a:rPr>
              <a:t>, d× </a:t>
            </a:r>
            <a:r>
              <a:rPr lang="en-US" sz="2800" dirty="0" err="1">
                <a:latin typeface=".VnAvant" pitchFamily="34" charset="0"/>
              </a:rPr>
              <a:t>ghÐ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 Hµ. D×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Hµ </a:t>
            </a:r>
            <a:r>
              <a:rPr lang="en-US" sz="2800" dirty="0" err="1">
                <a:latin typeface=".VnAvant" pitchFamily="34" charset="0"/>
              </a:rPr>
              <a:t>vÏ</a:t>
            </a:r>
            <a:r>
              <a:rPr lang="en-US" sz="2800" dirty="0">
                <a:latin typeface=".VnAvant" pitchFamily="34" charset="0"/>
              </a:rPr>
              <a:t>. Hµ </a:t>
            </a:r>
            <a:r>
              <a:rPr lang="en-US" sz="2800" dirty="0" err="1">
                <a:latin typeface=".VnAvant" pitchFamily="34" charset="0"/>
              </a:rPr>
              <a:t>vÏ</a:t>
            </a:r>
            <a:r>
              <a:rPr lang="en-US" sz="2800" dirty="0">
                <a:latin typeface=".VnAvant" pitchFamily="34" charset="0"/>
              </a:rPr>
              <a:t> l¸, </a:t>
            </a:r>
            <a:r>
              <a:rPr lang="en-US" sz="2800" dirty="0" err="1">
                <a:latin typeface=".VnAvant" pitchFamily="34" charset="0"/>
              </a:rPr>
              <a:t>vÏ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ve</a:t>
            </a:r>
            <a:r>
              <a:rPr lang="en-US" sz="2800" dirty="0">
                <a:latin typeface=".VnAvant" pitchFamily="34" charset="0"/>
              </a:rPr>
              <a:t>. Hµ </a:t>
            </a:r>
            <a:r>
              <a:rPr lang="en-US" sz="2800" dirty="0" err="1">
                <a:latin typeface=".VnAvant" pitchFamily="34" charset="0"/>
              </a:rPr>
              <a:t>vÏ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Lª.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81" y="2453577"/>
            <a:ext cx="4204154" cy="305089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382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546" y="0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14" name="Oval 13"/>
          <p:cNvSpPr/>
          <p:nvPr/>
        </p:nvSpPr>
        <p:spPr>
          <a:xfrm>
            <a:off x="563352" y="958109"/>
            <a:ext cx="3491584" cy="1224259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.VnAvant" pitchFamily="34" charset="0"/>
              </a:rPr>
              <a:t>y t¸</a:t>
            </a:r>
            <a:endParaRPr lang="en-US" sz="6600" b="1" dirty="0">
              <a:solidFill>
                <a:srgbClr val="7030A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18288" y="1037708"/>
            <a:ext cx="3842960" cy="1207587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.VnAvant" pitchFamily="34" charset="0"/>
              </a:rPr>
              <a:t>y </a:t>
            </a:r>
            <a:r>
              <a:rPr lang="en-US" sz="6000" b="1" dirty="0" err="1">
                <a:solidFill>
                  <a:srgbClr val="7030A0"/>
                </a:solidFill>
                <a:latin typeface=".VnAvant" pitchFamily="34" charset="0"/>
              </a:rPr>
              <a:t>tÕ</a:t>
            </a:r>
            <a:r>
              <a:rPr lang="en-US" sz="6000" b="1" dirty="0">
                <a:solidFill>
                  <a:srgbClr val="7030A0"/>
                </a:solidFill>
                <a:latin typeface=".VnAvant" pitchFamily="34" charset="0"/>
              </a:rPr>
              <a:t> x·</a:t>
            </a:r>
            <a:endParaRPr lang="en-US" sz="6000" b="1" dirty="0">
              <a:solidFill>
                <a:srgbClr val="7030A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3352" y="3111498"/>
            <a:ext cx="3491584" cy="127762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7030A0"/>
                </a:solidFill>
                <a:latin typeface=".VnAvant" pitchFamily="34" charset="0"/>
              </a:rPr>
              <a:t>vÏ</a:t>
            </a:r>
            <a:r>
              <a:rPr lang="en-US" sz="6600" b="1" dirty="0">
                <a:solidFill>
                  <a:srgbClr val="7030A0"/>
                </a:solidFill>
                <a:latin typeface=".VnAvant" pitchFamily="34" charset="0"/>
              </a:rPr>
              <a:t> l¸</a:t>
            </a:r>
            <a:endParaRPr lang="en-US" sz="6600" b="1" dirty="0">
              <a:solidFill>
                <a:srgbClr val="7030A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32804" y="3135882"/>
            <a:ext cx="3645408" cy="1180336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7030A0"/>
                </a:solidFill>
                <a:latin typeface=".VnAvant" pitchFamily="34" charset="0"/>
              </a:rPr>
              <a:t>vÏ</a:t>
            </a:r>
            <a:r>
              <a:rPr lang="en-US" sz="66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.VnAvant" pitchFamily="34" charset="0"/>
              </a:rPr>
              <a:t>ve</a:t>
            </a:r>
            <a:endParaRPr lang="en-US" sz="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D×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319" y="825525"/>
            <a:ext cx="8220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.VnAvant" pitchFamily="34" charset="0"/>
              </a:rPr>
              <a:t>D× </a:t>
            </a:r>
            <a:r>
              <a:rPr lang="en-US" sz="2800" dirty="0" err="1">
                <a:latin typeface=".VnAvant" pitchFamily="34" charset="0"/>
              </a:rPr>
              <a:t>t­ư</a:t>
            </a:r>
            <a:r>
              <a:rPr lang="en-US" sz="2800" dirty="0">
                <a:latin typeface=".VnAvant" pitchFamily="34" charset="0"/>
              </a:rPr>
              <a:t> lµ y t¸. </a:t>
            </a:r>
            <a:r>
              <a:rPr lang="en-US" sz="2800" dirty="0" err="1">
                <a:latin typeface=".VnAvant" pitchFamily="34" charset="0"/>
              </a:rPr>
              <a:t>Trưa</a:t>
            </a:r>
            <a:r>
              <a:rPr lang="en-US" sz="2800" dirty="0">
                <a:latin typeface=".VnAvant" pitchFamily="34" charset="0"/>
              </a:rPr>
              <a:t> qua, d× </a:t>
            </a:r>
            <a:r>
              <a:rPr lang="en-US" sz="2800" dirty="0" err="1">
                <a:latin typeface=".VnAvant" pitchFamily="34" charset="0"/>
              </a:rPr>
              <a:t>ra</a:t>
            </a:r>
            <a:r>
              <a:rPr lang="en-US" sz="2800" dirty="0">
                <a:latin typeface=".VnAvant" pitchFamily="34" charset="0"/>
              </a:rPr>
              <a:t> y </a:t>
            </a:r>
            <a:r>
              <a:rPr lang="en-US" sz="2800" dirty="0" err="1">
                <a:latin typeface=".VnAvant" pitchFamily="34" charset="0"/>
              </a:rPr>
              <a:t>tÕ</a:t>
            </a:r>
            <a:r>
              <a:rPr lang="en-US" sz="2800" dirty="0">
                <a:latin typeface=".VnAvant" pitchFamily="34" charset="0"/>
              </a:rPr>
              <a:t> x·. </a:t>
            </a:r>
            <a:r>
              <a:rPr lang="en-US" sz="2800" dirty="0" err="1">
                <a:latin typeface=".VnAvant" pitchFamily="34" charset="0"/>
              </a:rPr>
              <a:t>Khi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vÒ</a:t>
            </a:r>
            <a:r>
              <a:rPr lang="en-US" sz="2800" dirty="0">
                <a:latin typeface=".VnAvant" pitchFamily="34" charset="0"/>
              </a:rPr>
              <a:t>, d× </a:t>
            </a:r>
            <a:r>
              <a:rPr lang="en-US" sz="2800" dirty="0" err="1">
                <a:latin typeface=".VnAvant" pitchFamily="34" charset="0"/>
              </a:rPr>
              <a:t>ghÐ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 Hµ. D×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Hµ </a:t>
            </a:r>
            <a:r>
              <a:rPr lang="en-US" sz="2800" dirty="0" err="1">
                <a:latin typeface=".VnAvant" pitchFamily="34" charset="0"/>
              </a:rPr>
              <a:t>vÏ</a:t>
            </a:r>
            <a:r>
              <a:rPr lang="en-US" sz="2800" dirty="0">
                <a:latin typeface=".VnAvant" pitchFamily="34" charset="0"/>
              </a:rPr>
              <a:t>. Hµ </a:t>
            </a:r>
            <a:r>
              <a:rPr lang="en-US" sz="2800" dirty="0" err="1">
                <a:latin typeface=".VnAvant" pitchFamily="34" charset="0"/>
              </a:rPr>
              <a:t>vÏ</a:t>
            </a:r>
            <a:r>
              <a:rPr lang="en-US" sz="2800" dirty="0">
                <a:latin typeface=".VnAvant" pitchFamily="34" charset="0"/>
              </a:rPr>
              <a:t> l¸, </a:t>
            </a:r>
            <a:r>
              <a:rPr lang="en-US" sz="2800" dirty="0" err="1">
                <a:latin typeface=".VnAvant" pitchFamily="34" charset="0"/>
              </a:rPr>
              <a:t>vÏ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ve</a:t>
            </a:r>
            <a:r>
              <a:rPr lang="en-US" sz="2800" dirty="0">
                <a:latin typeface=".VnAvant" pitchFamily="34" charset="0"/>
              </a:rPr>
              <a:t>. Hµ </a:t>
            </a:r>
            <a:r>
              <a:rPr lang="en-US" sz="2800" dirty="0" err="1">
                <a:latin typeface=".VnAvant" pitchFamily="34" charset="0"/>
              </a:rPr>
              <a:t>vÏ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Lª.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81" y="2453577"/>
            <a:ext cx="4204154" cy="305089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8298" y="1526861"/>
            <a:ext cx="82202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.VnAvant" pitchFamily="34" charset="0"/>
              </a:rPr>
              <a:t>     D× </a:t>
            </a:r>
            <a:r>
              <a:rPr lang="en-US" sz="4400" dirty="0" err="1">
                <a:latin typeface=".VnAvant" pitchFamily="34" charset="0"/>
              </a:rPr>
              <a:t>t­ư</a:t>
            </a:r>
            <a:r>
              <a:rPr lang="en-US" sz="4400" dirty="0">
                <a:latin typeface=".VnAvant" pitchFamily="34" charset="0"/>
              </a:rPr>
              <a:t> lµ y t¸.  </a:t>
            </a:r>
            <a:r>
              <a:rPr lang="en-US" sz="4400" dirty="0" err="1">
                <a:latin typeface=".VnAvant" pitchFamily="34" charset="0"/>
              </a:rPr>
              <a:t>Trưa</a:t>
            </a:r>
            <a:r>
              <a:rPr lang="en-US" sz="4400" dirty="0">
                <a:latin typeface=".VnAvant" pitchFamily="34" charset="0"/>
              </a:rPr>
              <a:t> qua, d× </a:t>
            </a:r>
            <a:r>
              <a:rPr lang="en-US" sz="4400" dirty="0" err="1">
                <a:latin typeface=".VnAvant" pitchFamily="34" charset="0"/>
              </a:rPr>
              <a:t>ra</a:t>
            </a:r>
            <a:r>
              <a:rPr lang="en-US" sz="4400" dirty="0">
                <a:latin typeface=".VnAvant" pitchFamily="34" charset="0"/>
              </a:rPr>
              <a:t> y </a:t>
            </a:r>
            <a:r>
              <a:rPr lang="en-US" sz="4400" dirty="0" err="1">
                <a:latin typeface=".VnAvant" pitchFamily="34" charset="0"/>
              </a:rPr>
              <a:t>tÕ</a:t>
            </a:r>
            <a:r>
              <a:rPr lang="en-US" sz="4400" dirty="0">
                <a:latin typeface=".VnAvant" pitchFamily="34" charset="0"/>
              </a:rPr>
              <a:t> x·.  </a:t>
            </a:r>
            <a:r>
              <a:rPr lang="en-US" sz="4400" dirty="0" err="1">
                <a:latin typeface=".VnAvant" pitchFamily="34" charset="0"/>
              </a:rPr>
              <a:t>Khi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vÒ</a:t>
            </a:r>
            <a:r>
              <a:rPr lang="en-US" sz="4400" dirty="0">
                <a:latin typeface=".VnAvant" pitchFamily="34" charset="0"/>
              </a:rPr>
              <a:t>, d× </a:t>
            </a:r>
            <a:r>
              <a:rPr lang="en-US" sz="4400" dirty="0" err="1">
                <a:latin typeface=".VnAvant" pitchFamily="34" charset="0"/>
              </a:rPr>
              <a:t>ghÐ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nh</a:t>
            </a:r>
            <a:r>
              <a:rPr lang="en-US" sz="4400" dirty="0">
                <a:latin typeface=".VnAvant" pitchFamily="34" charset="0"/>
              </a:rPr>
              <a:t>µ Hµ.  D× </a:t>
            </a:r>
            <a:r>
              <a:rPr lang="en-US" sz="4400" dirty="0" err="1">
                <a:latin typeface=".VnAvant" pitchFamily="34" charset="0"/>
              </a:rPr>
              <a:t>chØ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cho</a:t>
            </a:r>
            <a:r>
              <a:rPr lang="en-US" sz="4400" dirty="0">
                <a:latin typeface=".VnAvant" pitchFamily="34" charset="0"/>
              </a:rPr>
              <a:t> Hµ </a:t>
            </a:r>
            <a:r>
              <a:rPr lang="en-US" sz="4400" dirty="0" err="1">
                <a:latin typeface=".VnAvant" pitchFamily="34" charset="0"/>
              </a:rPr>
              <a:t>vÏ</a:t>
            </a:r>
            <a:r>
              <a:rPr lang="en-US" sz="4400" dirty="0">
                <a:latin typeface=".VnAvant" pitchFamily="34" charset="0"/>
              </a:rPr>
              <a:t>.  Hµ </a:t>
            </a:r>
            <a:r>
              <a:rPr lang="en-US" sz="4400" dirty="0" err="1">
                <a:latin typeface=".VnAvant" pitchFamily="34" charset="0"/>
              </a:rPr>
              <a:t>vÏ</a:t>
            </a:r>
            <a:r>
              <a:rPr lang="en-US" sz="4400" dirty="0">
                <a:latin typeface=".VnAvant" pitchFamily="34" charset="0"/>
              </a:rPr>
              <a:t> l¸, </a:t>
            </a:r>
            <a:r>
              <a:rPr lang="en-US" sz="4400" dirty="0" err="1">
                <a:latin typeface=".VnAvant" pitchFamily="34" charset="0"/>
              </a:rPr>
              <a:t>vÏ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ve</a:t>
            </a:r>
            <a:r>
              <a:rPr lang="en-US" sz="4400" dirty="0">
                <a:latin typeface=".VnAvant" pitchFamily="34" charset="0"/>
              </a:rPr>
              <a:t>.  Hµ </a:t>
            </a:r>
            <a:r>
              <a:rPr lang="en-US" sz="4400" dirty="0" err="1">
                <a:latin typeface=".VnAvant" pitchFamily="34" charset="0"/>
              </a:rPr>
              <a:t>vÏ</a:t>
            </a:r>
            <a:r>
              <a:rPr lang="en-US" sz="4400" dirty="0">
                <a:latin typeface=".VnAvant" pitchFamily="34" charset="0"/>
              </a:rPr>
              <a:t> c¶ </a:t>
            </a:r>
            <a:r>
              <a:rPr lang="en-US" sz="4400" dirty="0" err="1">
                <a:latin typeface=".VnAvant" pitchFamily="34" charset="0"/>
              </a:rPr>
              <a:t>bÐ</a:t>
            </a:r>
            <a:r>
              <a:rPr lang="en-US" sz="4400" dirty="0">
                <a:latin typeface=".VnAvant" pitchFamily="34" charset="0"/>
              </a:rPr>
              <a:t> Lª.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D×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Tư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74703" y="1384917"/>
            <a:ext cx="399495" cy="38173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4673598" y="1526861"/>
            <a:ext cx="399495" cy="38173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057863" y="2228197"/>
            <a:ext cx="399495" cy="38173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1300085" y="2858511"/>
            <a:ext cx="399495" cy="38173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6369235" y="2927144"/>
            <a:ext cx="399495" cy="38173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2658368" y="3595722"/>
            <a:ext cx="399495" cy="38173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7766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2" y="1190172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a. D×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tư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2" y="2590801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b. Hµ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13089" y="1161144"/>
            <a:ext cx="383902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1.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l¸,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ve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Lª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20349" y="2590776"/>
            <a:ext cx="383176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12" name="Straight Arrow Connector 11"/>
          <p:cNvCxnSpPr>
            <a:stCxn id="2" idx="3"/>
            <a:endCxn id="10" idx="1"/>
          </p:cNvCxnSpPr>
          <p:nvPr/>
        </p:nvCxnSpPr>
        <p:spPr>
          <a:xfrm>
            <a:off x="2946402" y="1647372"/>
            <a:ext cx="1973947" cy="14006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 flipV="1">
            <a:off x="2946402" y="1618344"/>
            <a:ext cx="1966687" cy="1429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87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" y="1360227"/>
            <a:ext cx="8315808" cy="19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</TotalTime>
  <Words>511</Words>
  <Application>Microsoft Office PowerPoint</Application>
  <PresentationFormat>On-screen Show (16:10)</PresentationFormat>
  <Paragraphs>75</Paragraphs>
  <Slides>18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.VnAvant</vt:lpstr>
      <vt:lpstr>宋体</vt:lpstr>
      <vt:lpstr>VNI-Avo</vt:lpstr>
      <vt:lpstr>Tahoma</vt:lpstr>
      <vt:lpstr>Calibri</vt:lpstr>
      <vt:lpstr>.VnArial</vt:lpstr>
      <vt:lpstr>Arial Black</vt:lpstr>
      <vt:lpstr>.VnTifani HeavyH</vt:lpstr>
      <vt:lpstr>Comic Sans MS</vt:lpstr>
      <vt:lpstr>Arial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225</cp:revision>
  <dcterms:created xsi:type="dcterms:W3CDTF">2020-02-10T09:35:50Z</dcterms:created>
  <dcterms:modified xsi:type="dcterms:W3CDTF">2020-10-18T03:08:28Z</dcterms:modified>
</cp:coreProperties>
</file>