
<file path=[Content_Types].xml><?xml version="1.0" encoding="utf-8"?>
<Types xmlns="http://schemas.openxmlformats.org/package/2006/content-types">
  <Default Extension="mp3" ContentType="audio/mpeg"/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media/audio2.wav" ContentType="audio/wav"/>
  <Override PartName="/ppt/media/audio3.wav" ContentType="audio/wav"/>
  <Override PartName="/ppt/media/audio4.wav" ContentType="audio/wav"/>
  <Override PartName="/ppt/notesSlides/notesSlide4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5.xml" ContentType="application/vnd.openxmlformats-officedocument.presentationml.notesSlide+xml"/>
  <Override PartName="/ppt/media/audio5.wav" ContentType="audio/wav"/>
  <Override PartName="/ppt/media/audio6.wav" ContentType="audio/wav"/>
  <Override PartName="/ppt/media/audio7.wav" ContentType="audio/wav"/>
  <Override PartName="/ppt/media/audio8.wav" ContentType="audio/wav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notesSlides/notesSlide6.xml" ContentType="application/vnd.openxmlformats-officedocument.presentationml.notesSlide+xml"/>
  <Override PartName="/ppt/media/audio9.wav" ContentType="audio/wav"/>
  <Override PartName="/ppt/media/audio10.wav" ContentType="audio/wav"/>
  <Override PartName="/ppt/notesSlides/notesSlide7.xml" ContentType="application/vnd.openxmlformats-officedocument.presentationml.notesSlide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notesMasterIdLst>
    <p:notesMasterId r:id="rId23"/>
  </p:notesMasterIdLst>
  <p:sldIdLst>
    <p:sldId id="280" r:id="rId2"/>
    <p:sldId id="348" r:id="rId3"/>
    <p:sldId id="256" r:id="rId4"/>
    <p:sldId id="349" r:id="rId5"/>
    <p:sldId id="257" r:id="rId6"/>
    <p:sldId id="345" r:id="rId7"/>
    <p:sldId id="333" r:id="rId8"/>
    <p:sldId id="344" r:id="rId9"/>
    <p:sldId id="350" r:id="rId10"/>
    <p:sldId id="351" r:id="rId11"/>
    <p:sldId id="352" r:id="rId12"/>
    <p:sldId id="353" r:id="rId13"/>
    <p:sldId id="282" r:id="rId14"/>
    <p:sldId id="309" r:id="rId15"/>
    <p:sldId id="310" r:id="rId16"/>
    <p:sldId id="324" r:id="rId17"/>
    <p:sldId id="325" r:id="rId18"/>
    <p:sldId id="326" r:id="rId19"/>
    <p:sldId id="328" r:id="rId20"/>
    <p:sldId id="329" r:id="rId21"/>
    <p:sldId id="308" r:id="rId22"/>
  </p:sldIdLst>
  <p:sldSz cx="9144000" cy="5715000" type="screen16x10"/>
  <p:notesSz cx="6858000" cy="9144000"/>
  <p:embeddedFontLst>
    <p:embeddedFont>
      <p:font typeface="宋体" panose="02010600030101010101" pitchFamily="2" charset="-122"/>
      <p:regular r:id="rId24"/>
    </p:embeddedFont>
    <p:embeddedFont>
      <p:font typeface="Arial Black" panose="020B0A04020102020204" pitchFamily="34" charset="0"/>
      <p:bold r:id="rId25"/>
    </p:embeddedFont>
    <p:embeddedFont>
      <p:font typeface="VNI-Thufap2" panose="020B0604020202020204" charset="0"/>
      <p:regular r:id="rId26"/>
    </p:embeddedFont>
    <p:embeddedFont>
      <p:font typeface="Comic Sans MS" panose="030F0702030302020204" pitchFamily="66" charset="0"/>
      <p:regular r:id="rId27"/>
      <p:bold r:id="rId28"/>
    </p:embeddedFont>
    <p:embeddedFont>
      <p:font typeface="VNI-Avo" pitchFamily="2" charset="0"/>
      <p:regular r:id="rId29"/>
      <p:bold r:id="rId30"/>
      <p:italic r:id="rId31"/>
      <p:boldItalic r:id="rId32"/>
    </p:embeddedFont>
    <p:embeddedFont>
      <p:font typeface=".VnArial" panose="020B7200000000000000" pitchFamily="34" charset="0"/>
      <p:regular r:id="rId33"/>
      <p:bold r:id="rId34"/>
      <p:italic r:id="rId35"/>
      <p:boldItalic r:id="rId36"/>
    </p:embeddedFont>
    <p:embeddedFont>
      <p:font typeface=".VnTifani Heavy" panose="020B7200000000000000" pitchFamily="34" charset="0"/>
      <p:regular r:id="rId37"/>
    </p:embeddedFont>
    <p:embeddedFont>
      <p:font typeface=".VnTifani HeavyH" panose="020B7200000000000000" pitchFamily="34" charset="0"/>
      <p:regular r:id="rId38"/>
    </p:embeddedFont>
    <p:embeddedFont>
      <p:font typeface="Calibri" panose="020F0502020204030204" pitchFamily="34" charset="0"/>
      <p:regular r:id="rId39"/>
      <p:bold r:id="rId40"/>
      <p:italic r:id="rId41"/>
      <p:boldItalic r:id="rId42"/>
    </p:embeddedFont>
    <p:embeddedFont>
      <p:font typeface=".VnAvant" panose="020B7200000000000000" pitchFamily="34" charset="0"/>
      <p:regular r:id="rId43"/>
      <p:bold r:id="rId44"/>
      <p:italic r:id="rId45"/>
    </p:embeddedFont>
    <p:embeddedFont>
      <p:font typeface="Tahoma" panose="020B0604030504040204" pitchFamily="34" charset="0"/>
      <p:regular r:id="rId46"/>
      <p:bold r:id="rId47"/>
    </p:embeddedFont>
  </p:embeddedFontLst>
  <p:defaultTextStyle>
    <a:defPPr>
      <a:defRPr lang="zh-CN"/>
    </a:defPPr>
    <a:lvl1pPr marL="0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56616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713232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69848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426464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783080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139696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496312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852928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0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00"/>
    <a:srgbClr val="FF99CC"/>
    <a:srgbClr val="FFFFCC"/>
    <a:srgbClr val="0000CC"/>
    <a:srgbClr val="FFFF99"/>
    <a:srgbClr val="99FFCC"/>
    <a:srgbClr val="FF66FF"/>
    <a:srgbClr val="0066CC"/>
    <a:srgbClr val="FFCCFF"/>
    <a:srgbClr val="00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471" autoAdjust="0"/>
    <p:restoredTop sz="88434" autoAdjust="0"/>
  </p:normalViewPr>
  <p:slideViewPr>
    <p:cSldViewPr snapToGrid="0">
      <p:cViewPr varScale="1">
        <p:scale>
          <a:sx n="79" d="100"/>
          <a:sy n="79" d="100"/>
        </p:scale>
        <p:origin x="1296" y="72"/>
      </p:cViewPr>
      <p:guideLst>
        <p:guide orient="horz" pos="180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9" Type="http://schemas.openxmlformats.org/officeDocument/2006/relationships/font" Target="fonts/font16.fntdata"/><Relationship Id="rId21" Type="http://schemas.openxmlformats.org/officeDocument/2006/relationships/slide" Target="slides/slide20.xml"/><Relationship Id="rId34" Type="http://schemas.openxmlformats.org/officeDocument/2006/relationships/font" Target="fonts/font11.fntdata"/><Relationship Id="rId42" Type="http://schemas.openxmlformats.org/officeDocument/2006/relationships/font" Target="fonts/font19.fntdata"/><Relationship Id="rId47" Type="http://schemas.openxmlformats.org/officeDocument/2006/relationships/font" Target="fonts/font24.fntdata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6.fntdata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font" Target="fonts/font14.fntdata"/><Relationship Id="rId40" Type="http://schemas.openxmlformats.org/officeDocument/2006/relationships/font" Target="fonts/font17.fntdata"/><Relationship Id="rId45" Type="http://schemas.openxmlformats.org/officeDocument/2006/relationships/font" Target="fonts/font22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font" Target="fonts/font13.fntdata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8.fntdata"/><Relationship Id="rId44" Type="http://schemas.openxmlformats.org/officeDocument/2006/relationships/font" Target="fonts/font2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font" Target="fonts/font12.fntdata"/><Relationship Id="rId43" Type="http://schemas.openxmlformats.org/officeDocument/2006/relationships/font" Target="fonts/font20.fntdata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font" Target="fonts/font15.fntdata"/><Relationship Id="rId46" Type="http://schemas.openxmlformats.org/officeDocument/2006/relationships/font" Target="fonts/font23.fntdata"/><Relationship Id="rId20" Type="http://schemas.openxmlformats.org/officeDocument/2006/relationships/slide" Target="slides/slide19.xml"/><Relationship Id="rId41" Type="http://schemas.openxmlformats.org/officeDocument/2006/relationships/font" Target="fonts/font1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DE801A-F56B-45FC-B0DC-1EE2DA503A42}" type="datetimeFigureOut">
              <a:rPr lang="en-US" smtClean="0"/>
              <a:t>10/18/2020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C7AB53-3DFA-466F-8832-707AB88F9F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8572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Sau</a:t>
            </a:r>
            <a:r>
              <a:rPr lang="en-US" dirty="0"/>
              <a:t>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xuất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hiệu</a:t>
            </a:r>
            <a:r>
              <a:rPr lang="en-US" baseline="0" dirty="0"/>
              <a:t> </a:t>
            </a:r>
            <a:r>
              <a:rPr lang="en-US" baseline="0" dirty="0" err="1"/>
              <a:t>ứng</a:t>
            </a:r>
            <a:r>
              <a:rPr lang="en-US" baseline="0" dirty="0"/>
              <a:t> </a:t>
            </a:r>
            <a:r>
              <a:rPr lang="en-US" baseline="0" dirty="0" err="1"/>
              <a:t>chú</a:t>
            </a:r>
            <a:r>
              <a:rPr lang="en-US" baseline="0" dirty="0"/>
              <a:t> </a:t>
            </a:r>
            <a:r>
              <a:rPr lang="en-US" baseline="0" dirty="0" err="1"/>
              <a:t>thích</a:t>
            </a:r>
            <a:r>
              <a:rPr lang="en-US" baseline="0" dirty="0"/>
              <a:t> </a:t>
            </a:r>
            <a:r>
              <a:rPr lang="en-US" baseline="0" dirty="0" err="1"/>
              <a:t>tranh</a:t>
            </a:r>
            <a:r>
              <a:rPr lang="en-US" baseline="0" dirty="0"/>
              <a:t>, </a:t>
            </a:r>
            <a:r>
              <a:rPr lang="en-US" baseline="0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viên</a:t>
            </a:r>
            <a:r>
              <a:rPr lang="en-US" baseline="0" dirty="0"/>
              <a:t> </a:t>
            </a:r>
            <a:r>
              <a:rPr lang="en-US" baseline="0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từng</a:t>
            </a:r>
            <a:r>
              <a:rPr lang="en-US" baseline="0" dirty="0"/>
              <a:t>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học</a:t>
            </a:r>
            <a:r>
              <a:rPr lang="en-US" baseline="0" dirty="0"/>
              <a:t> </a:t>
            </a:r>
            <a:r>
              <a:rPr lang="en-US" baseline="0" dirty="0" err="1"/>
              <a:t>sinh</a:t>
            </a:r>
            <a:r>
              <a:rPr lang="en-US" baseline="0" dirty="0"/>
              <a:t> </a:t>
            </a:r>
            <a:r>
              <a:rPr lang="en-US" baseline="0" dirty="0" err="1"/>
              <a:t>đọc</a:t>
            </a:r>
            <a:r>
              <a:rPr lang="en-US" baseline="0" dirty="0"/>
              <a:t> to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âm</a:t>
            </a:r>
            <a:r>
              <a:rPr lang="en-US" baseline="0" dirty="0"/>
              <a:t> v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âm</a:t>
            </a:r>
            <a:r>
              <a:rPr lang="en-US" baseline="0" dirty="0"/>
              <a:t> y­. </a:t>
            </a:r>
            <a:r>
              <a:rPr lang="en-US" baseline="0" dirty="0" err="1"/>
              <a:t>Muốn</a:t>
            </a:r>
            <a:r>
              <a:rPr lang="en-US" baseline="0" dirty="0"/>
              <a:t> </a:t>
            </a:r>
            <a:r>
              <a:rPr lang="en-US" baseline="0" dirty="0" err="1"/>
              <a:t>đọc</a:t>
            </a:r>
            <a:r>
              <a:rPr lang="en-US" baseline="0" dirty="0"/>
              <a:t> </a:t>
            </a:r>
            <a:r>
              <a:rPr lang="en-US" baseline="0" dirty="0" err="1"/>
              <a:t>lại</a:t>
            </a:r>
            <a:r>
              <a:rPr lang="en-US" baseline="0" dirty="0"/>
              <a:t>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nào</a:t>
            </a:r>
            <a:r>
              <a:rPr lang="en-US" baseline="0" dirty="0"/>
              <a:t> </a:t>
            </a:r>
            <a:r>
              <a:rPr lang="en-US" baseline="0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đó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0974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Sau</a:t>
            </a:r>
            <a:r>
              <a:rPr lang="en-US" dirty="0"/>
              <a:t>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xuất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hiệu</a:t>
            </a:r>
            <a:r>
              <a:rPr lang="en-US" baseline="0" dirty="0"/>
              <a:t> </a:t>
            </a:r>
            <a:r>
              <a:rPr lang="en-US" baseline="0" dirty="0" err="1"/>
              <a:t>ứng</a:t>
            </a:r>
            <a:r>
              <a:rPr lang="en-US" baseline="0" dirty="0"/>
              <a:t> </a:t>
            </a:r>
            <a:r>
              <a:rPr lang="en-US" baseline="0" dirty="0" err="1"/>
              <a:t>chú</a:t>
            </a:r>
            <a:r>
              <a:rPr lang="en-US" baseline="0" dirty="0"/>
              <a:t> </a:t>
            </a:r>
            <a:r>
              <a:rPr lang="en-US" baseline="0" dirty="0" err="1"/>
              <a:t>thích</a:t>
            </a:r>
            <a:r>
              <a:rPr lang="en-US" baseline="0" dirty="0"/>
              <a:t> </a:t>
            </a:r>
            <a:r>
              <a:rPr lang="en-US" baseline="0" dirty="0" err="1"/>
              <a:t>tranh</a:t>
            </a:r>
            <a:r>
              <a:rPr lang="en-US" baseline="0" dirty="0"/>
              <a:t>, </a:t>
            </a:r>
            <a:r>
              <a:rPr lang="en-US" baseline="0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viên</a:t>
            </a:r>
            <a:r>
              <a:rPr lang="en-US" baseline="0" dirty="0"/>
              <a:t> </a:t>
            </a:r>
            <a:r>
              <a:rPr lang="en-US" baseline="0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từng</a:t>
            </a:r>
            <a:r>
              <a:rPr lang="en-US" baseline="0" dirty="0"/>
              <a:t>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học</a:t>
            </a:r>
            <a:r>
              <a:rPr lang="en-US" baseline="0" dirty="0"/>
              <a:t> </a:t>
            </a:r>
            <a:r>
              <a:rPr lang="en-US" baseline="0" dirty="0" err="1"/>
              <a:t>sinh</a:t>
            </a:r>
            <a:r>
              <a:rPr lang="en-US" baseline="0" dirty="0"/>
              <a:t> </a:t>
            </a:r>
            <a:r>
              <a:rPr lang="en-US" baseline="0" dirty="0" err="1"/>
              <a:t>đọc</a:t>
            </a:r>
            <a:r>
              <a:rPr lang="en-US" baseline="0" dirty="0"/>
              <a:t> to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âm</a:t>
            </a:r>
            <a:r>
              <a:rPr lang="en-US" baseline="0" dirty="0"/>
              <a:t> v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âm</a:t>
            </a:r>
            <a:r>
              <a:rPr lang="en-US" baseline="0" dirty="0"/>
              <a:t> y­. </a:t>
            </a:r>
            <a:r>
              <a:rPr lang="en-US" baseline="0" dirty="0" err="1"/>
              <a:t>Muốn</a:t>
            </a:r>
            <a:r>
              <a:rPr lang="en-US" baseline="0" dirty="0"/>
              <a:t> </a:t>
            </a:r>
            <a:r>
              <a:rPr lang="en-US" baseline="0" dirty="0" err="1"/>
              <a:t>đọc</a:t>
            </a:r>
            <a:r>
              <a:rPr lang="en-US" baseline="0" dirty="0"/>
              <a:t> </a:t>
            </a:r>
            <a:r>
              <a:rPr lang="en-US" baseline="0" dirty="0" err="1"/>
              <a:t>lại</a:t>
            </a:r>
            <a:r>
              <a:rPr lang="en-US" baseline="0" dirty="0"/>
              <a:t>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nào</a:t>
            </a:r>
            <a:r>
              <a:rPr lang="en-US" baseline="0" dirty="0"/>
              <a:t> </a:t>
            </a:r>
            <a:r>
              <a:rPr lang="en-US" baseline="0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đó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0974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33273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4D89DC42-C0CE-48D4-85D7-41EFBDB62C86}" type="slidenum">
              <a:rPr lang="en-US">
                <a:latin typeface="Arial" charset="0"/>
              </a:rPr>
              <a:pPr/>
              <a:t>16</a:t>
            </a:fld>
            <a:endParaRPr lang="en-US">
              <a:latin typeface="Arial" charset="0"/>
            </a:endParaRPr>
          </a:p>
        </p:txBody>
      </p:sp>
      <p:sp>
        <p:nvSpPr>
          <p:cNvPr id="37891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/>
            <a:fld id="{442FA665-396E-41FB-AA77-5B130EFC5274}" type="slidenum">
              <a:rPr lang="en-US" sz="1200">
                <a:latin typeface="Arial" charset="0"/>
              </a:rPr>
              <a:pPr algn="r" eaLnBrk="1" hangingPunct="1"/>
              <a:t>16</a:t>
            </a:fld>
            <a:endParaRPr lang="en-US" sz="1200">
              <a:latin typeface="Arial" charset="0"/>
            </a:endParaRPr>
          </a:p>
        </p:txBody>
      </p:sp>
      <p:sp>
        <p:nvSpPr>
          <p:cNvPr id="3789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7893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 dirty="0" err="1">
                <a:latin typeface="Arial" charset="0"/>
              </a:rPr>
              <a:t>Nhấn</a:t>
            </a:r>
            <a:r>
              <a:rPr lang="en-US" dirty="0">
                <a:latin typeface="Arial" charset="0"/>
              </a:rPr>
              <a:t> </a:t>
            </a:r>
            <a:r>
              <a:rPr lang="en-US" dirty="0" err="1">
                <a:latin typeface="Arial" charset="0"/>
              </a:rPr>
              <a:t>chuột</a:t>
            </a:r>
            <a:r>
              <a:rPr lang="en-US" dirty="0">
                <a:latin typeface="Arial" charset="0"/>
              </a:rPr>
              <a:t> </a:t>
            </a:r>
            <a:r>
              <a:rPr lang="en-US" dirty="0" err="1">
                <a:latin typeface="Arial" charset="0"/>
              </a:rPr>
              <a:t>vào</a:t>
            </a:r>
            <a:r>
              <a:rPr lang="en-US" dirty="0">
                <a:latin typeface="Arial" charset="0"/>
              </a:rPr>
              <a:t> </a:t>
            </a:r>
            <a:r>
              <a:rPr lang="en-US" dirty="0" err="1">
                <a:latin typeface="Arial" charset="0"/>
              </a:rPr>
              <a:t>cánh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bông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hoa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đã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chọn</a:t>
            </a:r>
            <a:r>
              <a:rPr lang="en-US" baseline="0" dirty="0">
                <a:latin typeface="Arial" charset="0"/>
              </a:rPr>
              <a:t>, </a:t>
            </a:r>
            <a:r>
              <a:rPr lang="en-US" baseline="0" dirty="0" err="1">
                <a:latin typeface="Arial" charset="0"/>
              </a:rPr>
              <a:t>sau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khi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mở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cảnh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hoa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ra</a:t>
            </a:r>
            <a:r>
              <a:rPr lang="en-US" baseline="0" dirty="0">
                <a:latin typeface="Arial" charset="0"/>
              </a:rPr>
              <a:t>, </a:t>
            </a:r>
            <a:r>
              <a:rPr lang="en-US" baseline="0" dirty="0" err="1">
                <a:latin typeface="Arial" charset="0"/>
              </a:rPr>
              <a:t>nhấn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vào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số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để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đến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câu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hỏi</a:t>
            </a:r>
            <a:r>
              <a:rPr lang="en-US" baseline="0" dirty="0">
                <a:latin typeface="Arial" charset="0"/>
              </a:rPr>
              <a:t>. </a:t>
            </a:r>
            <a:r>
              <a:rPr lang="en-US" baseline="0" dirty="0" err="1">
                <a:latin typeface="Arial" charset="0"/>
              </a:rPr>
              <a:t>Sau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khi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trả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lời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đúng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nhấn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nút</a:t>
            </a:r>
            <a:r>
              <a:rPr lang="en-US" baseline="0" dirty="0">
                <a:latin typeface="Arial" charset="0"/>
              </a:rPr>
              <a:t> Home quay </a:t>
            </a:r>
            <a:r>
              <a:rPr lang="en-US" baseline="0" dirty="0" err="1">
                <a:latin typeface="Arial" charset="0"/>
              </a:rPr>
              <a:t>lại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trang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này</a:t>
            </a:r>
            <a:r>
              <a:rPr lang="en-US" baseline="0" dirty="0">
                <a:latin typeface="Arial" charset="0"/>
              </a:rPr>
              <a:t>/ </a:t>
            </a:r>
            <a:r>
              <a:rPr lang="en-US" baseline="0" dirty="0" err="1">
                <a:latin typeface="Arial" charset="0"/>
              </a:rPr>
              <a:t>Chơi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xong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nhấn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vào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nút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mũi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tên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để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chuyển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phần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sau</a:t>
            </a:r>
            <a:r>
              <a:rPr lang="en-US" baseline="0" dirty="0">
                <a:latin typeface="Arial" charset="0"/>
              </a:rPr>
              <a:t>.</a:t>
            </a:r>
            <a:endParaRPr lang="en-US" dirty="0">
              <a:latin typeface="Arial" charset="0"/>
            </a:endParaRPr>
          </a:p>
        </p:txBody>
      </p:sp>
      <p:sp>
        <p:nvSpPr>
          <p:cNvPr id="37894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/>
            <a:fld id="{583D15E2-165A-4DDD-9CE5-AB3B39FAE424}" type="slidenum">
              <a:rPr lang="en-US" sz="1200">
                <a:latin typeface="Arial" charset="0"/>
              </a:rPr>
              <a:pPr algn="r" eaLnBrk="1" hangingPunct="1"/>
              <a:t>16</a:t>
            </a:fld>
            <a:endParaRPr lang="en-US" sz="120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72878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8915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>
              <a:latin typeface="Arial" charset="0"/>
            </a:endParaRPr>
          </a:p>
        </p:txBody>
      </p:sp>
      <p:sp>
        <p:nvSpPr>
          <p:cNvPr id="389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5453FDA0-8181-4968-897F-580BF184E0B8}" type="slidenum">
              <a:rPr lang="en-US">
                <a:latin typeface="Arial" charset="0"/>
              </a:rPr>
              <a:pPr/>
              <a:t>17</a:t>
            </a:fld>
            <a:endParaRPr 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39670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993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>
              <a:latin typeface="Arial" charset="0"/>
            </a:endParaRPr>
          </a:p>
        </p:txBody>
      </p:sp>
      <p:sp>
        <p:nvSpPr>
          <p:cNvPr id="399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F3547C55-8CE5-4E89-94F7-D9FB8D5375BD}" type="slidenum">
              <a:rPr lang="en-US">
                <a:latin typeface="Arial" charset="0"/>
              </a:rPr>
              <a:pPr/>
              <a:t>18</a:t>
            </a:fld>
            <a:endParaRPr 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89401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1987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>
              <a:latin typeface="Arial" charset="0"/>
            </a:endParaRPr>
          </a:p>
        </p:txBody>
      </p:sp>
      <p:sp>
        <p:nvSpPr>
          <p:cNvPr id="419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231F16A3-DDD9-493E-A22D-D3716428AE8E}" type="slidenum">
              <a:rPr lang="en-US">
                <a:latin typeface="Arial" charset="0"/>
              </a:rPr>
              <a:pPr/>
              <a:t>19</a:t>
            </a:fld>
            <a:endParaRPr 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9181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993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>
              <a:latin typeface="Arial" charset="0"/>
            </a:endParaRPr>
          </a:p>
        </p:txBody>
      </p:sp>
      <p:sp>
        <p:nvSpPr>
          <p:cNvPr id="399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F3547C55-8CE5-4E89-94F7-D9FB8D5375BD}" type="slidenum">
              <a:rPr lang="en-US">
                <a:latin typeface="Arial" charset="0"/>
              </a:rPr>
              <a:pPr/>
              <a:t>20</a:t>
            </a:fld>
            <a:endParaRPr 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47722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75355"/>
            <a:ext cx="7772400" cy="122502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566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7132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69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4264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83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1396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963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8529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2020/10/18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26748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2020/10/18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0972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28866"/>
            <a:ext cx="2057400" cy="487627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28866"/>
            <a:ext cx="6019800" cy="487627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2020/10/18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96958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0"/>
            <a:ext cx="4038600" cy="377163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333501"/>
            <a:ext cx="4038600" cy="18216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282158"/>
            <a:ext cx="4038600" cy="182297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5204354"/>
            <a:ext cx="2133600" cy="396875"/>
          </a:xfrm>
        </p:spPr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5204354"/>
            <a:ext cx="2895600" cy="396875"/>
          </a:xfrm>
        </p:spPr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5204354"/>
            <a:ext cx="2133600" cy="396875"/>
          </a:xfrm>
        </p:spPr>
        <p:txBody>
          <a:bodyPr/>
          <a:lstStyle>
            <a:lvl1pPr>
              <a:defRPr/>
            </a:lvl1pPr>
          </a:lstStyle>
          <a:p>
            <a:fld id="{C91BDDEE-AC63-44B8-94EC-FCB0EBBC2A3F}" type="slidenum">
              <a:rPr lang="vi-VN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91787360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2020/10/18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13435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672418"/>
            <a:ext cx="7772400" cy="1135063"/>
          </a:xfrm>
        </p:spPr>
        <p:txBody>
          <a:bodyPr anchor="t"/>
          <a:lstStyle>
            <a:lvl1pPr algn="l">
              <a:defRPr sz="31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1pPr>
            <a:lvl2pPr marL="35661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7132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6984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426464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8308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139696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496312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85292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2020/10/18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33315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1"/>
            <a:ext cx="4038600" cy="3771636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33501"/>
            <a:ext cx="4038600" cy="3771636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2020/10/18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7888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79261"/>
            <a:ext cx="4040188" cy="533135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56616" indent="0">
              <a:buNone/>
              <a:defRPr sz="1600" b="1"/>
            </a:lvl2pPr>
            <a:lvl3pPr marL="713232" indent="0">
              <a:buNone/>
              <a:defRPr sz="1400" b="1"/>
            </a:lvl3pPr>
            <a:lvl4pPr marL="1069848" indent="0">
              <a:buNone/>
              <a:defRPr sz="1200" b="1"/>
            </a:lvl4pPr>
            <a:lvl5pPr marL="1426464" indent="0">
              <a:buNone/>
              <a:defRPr sz="1200" b="1"/>
            </a:lvl5pPr>
            <a:lvl6pPr marL="1783080" indent="0">
              <a:buNone/>
              <a:defRPr sz="1200" b="1"/>
            </a:lvl6pPr>
            <a:lvl7pPr marL="2139696" indent="0">
              <a:buNone/>
              <a:defRPr sz="1200" b="1"/>
            </a:lvl7pPr>
            <a:lvl8pPr marL="2496312" indent="0">
              <a:buNone/>
              <a:defRPr sz="1200" b="1"/>
            </a:lvl8pPr>
            <a:lvl9pPr marL="2852928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279261"/>
            <a:ext cx="4041775" cy="533135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56616" indent="0">
              <a:buNone/>
              <a:defRPr sz="1600" b="1"/>
            </a:lvl2pPr>
            <a:lvl3pPr marL="713232" indent="0">
              <a:buNone/>
              <a:defRPr sz="1400" b="1"/>
            </a:lvl3pPr>
            <a:lvl4pPr marL="1069848" indent="0">
              <a:buNone/>
              <a:defRPr sz="1200" b="1"/>
            </a:lvl4pPr>
            <a:lvl5pPr marL="1426464" indent="0">
              <a:buNone/>
              <a:defRPr sz="1200" b="1"/>
            </a:lvl5pPr>
            <a:lvl6pPr marL="1783080" indent="0">
              <a:buNone/>
              <a:defRPr sz="1200" b="1"/>
            </a:lvl6pPr>
            <a:lvl7pPr marL="2139696" indent="0">
              <a:buNone/>
              <a:defRPr sz="1200" b="1"/>
            </a:lvl7pPr>
            <a:lvl8pPr marL="2496312" indent="0">
              <a:buNone/>
              <a:defRPr sz="1200" b="1"/>
            </a:lvl8pPr>
            <a:lvl9pPr marL="2852928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812396"/>
            <a:ext cx="4041775" cy="329274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2020/10/18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85891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2020/10/18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93450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2020/10/18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43113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27542"/>
            <a:ext cx="3008313" cy="968375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27543"/>
            <a:ext cx="5111750" cy="4877594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195918"/>
            <a:ext cx="3008313" cy="3909219"/>
          </a:xfrm>
        </p:spPr>
        <p:txBody>
          <a:bodyPr/>
          <a:lstStyle>
            <a:lvl1pPr marL="0" indent="0">
              <a:buNone/>
              <a:defRPr sz="1100"/>
            </a:lvl1pPr>
            <a:lvl2pPr marL="356616" indent="0">
              <a:buNone/>
              <a:defRPr sz="900"/>
            </a:lvl2pPr>
            <a:lvl3pPr marL="713232" indent="0">
              <a:buNone/>
              <a:defRPr sz="800"/>
            </a:lvl3pPr>
            <a:lvl4pPr marL="1069848" indent="0">
              <a:buNone/>
              <a:defRPr sz="700"/>
            </a:lvl4pPr>
            <a:lvl5pPr marL="1426464" indent="0">
              <a:buNone/>
              <a:defRPr sz="700"/>
            </a:lvl5pPr>
            <a:lvl6pPr marL="1783080" indent="0">
              <a:buNone/>
              <a:defRPr sz="700"/>
            </a:lvl6pPr>
            <a:lvl7pPr marL="2139696" indent="0">
              <a:buNone/>
              <a:defRPr sz="700"/>
            </a:lvl7pPr>
            <a:lvl8pPr marL="2496312" indent="0">
              <a:buNone/>
              <a:defRPr sz="700"/>
            </a:lvl8pPr>
            <a:lvl9pPr marL="2852928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2020/10/18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4951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/>
          <a:lstStyle>
            <a:lvl1pPr marL="0" indent="0">
              <a:buNone/>
              <a:defRPr sz="2500"/>
            </a:lvl1pPr>
            <a:lvl2pPr marL="356616" indent="0">
              <a:buNone/>
              <a:defRPr sz="2200"/>
            </a:lvl2pPr>
            <a:lvl3pPr marL="713232" indent="0">
              <a:buNone/>
              <a:defRPr sz="1900"/>
            </a:lvl3pPr>
            <a:lvl4pPr marL="1069848" indent="0">
              <a:buNone/>
              <a:defRPr sz="1600"/>
            </a:lvl4pPr>
            <a:lvl5pPr marL="1426464" indent="0">
              <a:buNone/>
              <a:defRPr sz="1600"/>
            </a:lvl5pPr>
            <a:lvl6pPr marL="1783080" indent="0">
              <a:buNone/>
              <a:defRPr sz="1600"/>
            </a:lvl6pPr>
            <a:lvl7pPr marL="2139696" indent="0">
              <a:buNone/>
              <a:defRPr sz="1600"/>
            </a:lvl7pPr>
            <a:lvl8pPr marL="2496312" indent="0">
              <a:buNone/>
              <a:defRPr sz="1600"/>
            </a:lvl8pPr>
            <a:lvl9pPr marL="2852928" indent="0">
              <a:buNone/>
              <a:defRPr sz="16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472782"/>
            <a:ext cx="5486400" cy="670718"/>
          </a:xfrm>
        </p:spPr>
        <p:txBody>
          <a:bodyPr/>
          <a:lstStyle>
            <a:lvl1pPr marL="0" indent="0">
              <a:buNone/>
              <a:defRPr sz="1100"/>
            </a:lvl1pPr>
            <a:lvl2pPr marL="356616" indent="0">
              <a:buNone/>
              <a:defRPr sz="900"/>
            </a:lvl2pPr>
            <a:lvl3pPr marL="713232" indent="0">
              <a:buNone/>
              <a:defRPr sz="800"/>
            </a:lvl3pPr>
            <a:lvl4pPr marL="1069848" indent="0">
              <a:buNone/>
              <a:defRPr sz="700"/>
            </a:lvl4pPr>
            <a:lvl5pPr marL="1426464" indent="0">
              <a:buNone/>
              <a:defRPr sz="700"/>
            </a:lvl5pPr>
            <a:lvl6pPr marL="1783080" indent="0">
              <a:buNone/>
              <a:defRPr sz="700"/>
            </a:lvl6pPr>
            <a:lvl7pPr marL="2139696" indent="0">
              <a:buNone/>
              <a:defRPr sz="700"/>
            </a:lvl7pPr>
            <a:lvl8pPr marL="2496312" indent="0">
              <a:buNone/>
              <a:defRPr sz="700"/>
            </a:lvl8pPr>
            <a:lvl9pPr marL="2852928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2020/10/18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261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  <a:prstGeom prst="rect">
            <a:avLst/>
          </a:prstGeom>
        </p:spPr>
        <p:txBody>
          <a:bodyPr vert="horz" lIns="71323" tIns="35662" rIns="71323" bIns="35662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33501"/>
            <a:ext cx="8229600" cy="3771636"/>
          </a:xfrm>
          <a:prstGeom prst="rect">
            <a:avLst/>
          </a:prstGeom>
        </p:spPr>
        <p:txBody>
          <a:bodyPr vert="horz" lIns="71323" tIns="35662" rIns="71323" bIns="35662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5296960"/>
            <a:ext cx="2133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9C64D2-274B-45A3-8200-54197C530B48}" type="datetimeFigureOut">
              <a:rPr lang="zh-CN" altLang="en-US" smtClean="0"/>
              <a:pPr/>
              <a:t>2020/10/18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5296960"/>
            <a:ext cx="2895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5296960"/>
            <a:ext cx="2133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41373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ransition spd="slow">
    <p:fade/>
  </p:transition>
  <p:txStyles>
    <p:titleStyle>
      <a:lvl1pPr algn="ctr" defTabSz="713232" rtl="0" eaLnBrk="1" latinLnBrk="0" hangingPunct="1">
        <a:spcBef>
          <a:spcPct val="0"/>
        </a:spcBef>
        <a:buNone/>
        <a:defRPr sz="3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7462" indent="-267462" algn="l" defTabSz="713232" rtl="0" eaLnBrk="1" latinLnBrk="0" hangingPunct="1">
        <a:spcBef>
          <a:spcPct val="20000"/>
        </a:spcBef>
        <a:buFont typeface="Arial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579501" indent="-222885" algn="l" defTabSz="713232" rtl="0" eaLnBrk="1" latinLnBrk="0" hangingPunct="1">
        <a:spcBef>
          <a:spcPct val="20000"/>
        </a:spcBef>
        <a:buFont typeface="Arial" pitchFamily="34" charset="0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891540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248156" indent="-178308" algn="l" defTabSz="713232" rtl="0" eaLnBrk="1" latinLnBrk="0" hangingPunct="1">
        <a:spcBef>
          <a:spcPct val="20000"/>
        </a:spcBef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04772" indent="-178308" algn="l" defTabSz="713232" rtl="0" eaLnBrk="1" latinLnBrk="0" hangingPunct="1">
        <a:spcBef>
          <a:spcPct val="20000"/>
        </a:spcBef>
        <a:buFont typeface="Arial" pitchFamily="34" charset="0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961388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18004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674620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031236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56616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713232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69848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426464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83080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39696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96312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52928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gif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4.wm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wmf"/><Relationship Id="rId11" Type="http://schemas.openxmlformats.org/officeDocument/2006/relationships/image" Target="../media/image8.jpg"/><Relationship Id="rId5" Type="http://schemas.openxmlformats.org/officeDocument/2006/relationships/image" Target="../media/image2.wmf"/><Relationship Id="rId10" Type="http://schemas.openxmlformats.org/officeDocument/2006/relationships/image" Target="../media/image7.png"/><Relationship Id="rId4" Type="http://schemas.openxmlformats.org/officeDocument/2006/relationships/image" Target="../media/image1.wmf"/><Relationship Id="rId9" Type="http://schemas.openxmlformats.org/officeDocument/2006/relationships/image" Target="../media/image6.gi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8.png"/><Relationship Id="rId2" Type="http://schemas.openxmlformats.org/officeDocument/2006/relationships/audio" Target="file:///D:\Dung\Cac%20bai%20hat%20nghi%20giua%20tiet\Tho%20con%20tam%20nang.mp3" TargetMode="External"/><Relationship Id="rId1" Type="http://schemas.openxmlformats.org/officeDocument/2006/relationships/audio" Target="file:///E:\Music\Tap%20dem%20.mp3" TargetMode="External"/><Relationship Id="rId6" Type="http://schemas.openxmlformats.org/officeDocument/2006/relationships/image" Target="../media/image17.gif"/><Relationship Id="rId5" Type="http://schemas.openxmlformats.org/officeDocument/2006/relationships/image" Target="../media/image16.gif"/><Relationship Id="rId4" Type="http://schemas.openxmlformats.org/officeDocument/2006/relationships/audio" Target="../media/audio1.wav"/><Relationship Id="rId9" Type="http://schemas.openxmlformats.org/officeDocument/2006/relationships/image" Target="../media/image20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5" Type="http://schemas.openxmlformats.org/officeDocument/2006/relationships/image" Target="../media/image23.png"/><Relationship Id="rId4" Type="http://schemas.openxmlformats.org/officeDocument/2006/relationships/image" Target="../media/image22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7" Type="http://schemas.openxmlformats.org/officeDocument/2006/relationships/image" Target="../media/image24.gif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audio" Target="../media/audio3.wav"/><Relationship Id="rId5" Type="http://schemas.openxmlformats.org/officeDocument/2006/relationships/audio" Target="../media/audio2.wav"/><Relationship Id="rId4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5.png"/><Relationship Id="rId18" Type="http://schemas.openxmlformats.org/officeDocument/2006/relationships/slide" Target="slide21.xml"/><Relationship Id="rId3" Type="http://schemas.openxmlformats.org/officeDocument/2006/relationships/image" Target="../media/image28.jpeg"/><Relationship Id="rId7" Type="http://schemas.openxmlformats.org/officeDocument/2006/relationships/image" Target="../media/image30.png"/><Relationship Id="rId12" Type="http://schemas.openxmlformats.org/officeDocument/2006/relationships/image" Target="../media/image34.png"/><Relationship Id="rId17" Type="http://schemas.openxmlformats.org/officeDocument/2006/relationships/image" Target="../media/image38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37.png"/><Relationship Id="rId20" Type="http://schemas.openxmlformats.org/officeDocument/2006/relationships/image" Target="../media/image40.gif"/><Relationship Id="rId1" Type="http://schemas.openxmlformats.org/officeDocument/2006/relationships/slideLayout" Target="../slideLayouts/slideLayout7.xml"/><Relationship Id="rId6" Type="http://schemas.openxmlformats.org/officeDocument/2006/relationships/slide" Target="slide18.xml"/><Relationship Id="rId11" Type="http://schemas.openxmlformats.org/officeDocument/2006/relationships/slide" Target="slide20.xml"/><Relationship Id="rId5" Type="http://schemas.openxmlformats.org/officeDocument/2006/relationships/image" Target="../media/image29.png"/><Relationship Id="rId15" Type="http://schemas.openxmlformats.org/officeDocument/2006/relationships/slide" Target="slide17.xml"/><Relationship Id="rId10" Type="http://schemas.openxmlformats.org/officeDocument/2006/relationships/image" Target="../media/image33.png"/><Relationship Id="rId19" Type="http://schemas.openxmlformats.org/officeDocument/2006/relationships/image" Target="../media/image39.gif"/><Relationship Id="rId4" Type="http://schemas.openxmlformats.org/officeDocument/2006/relationships/slide" Target="slide19.xml"/><Relationship Id="rId9" Type="http://schemas.openxmlformats.org/officeDocument/2006/relationships/image" Target="../media/image32.jpeg"/><Relationship Id="rId14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13" Type="http://schemas.openxmlformats.org/officeDocument/2006/relationships/image" Target="../media/image42.gif"/><Relationship Id="rId18" Type="http://schemas.openxmlformats.org/officeDocument/2006/relationships/image" Target="../media/image47.gif"/><Relationship Id="rId3" Type="http://schemas.openxmlformats.org/officeDocument/2006/relationships/slideLayout" Target="../slideLayouts/slideLayout1.xml"/><Relationship Id="rId21" Type="http://schemas.openxmlformats.org/officeDocument/2006/relationships/slide" Target="slide16.xml"/><Relationship Id="rId7" Type="http://schemas.openxmlformats.org/officeDocument/2006/relationships/audio" Target="../media/audio6.wav"/><Relationship Id="rId12" Type="http://schemas.openxmlformats.org/officeDocument/2006/relationships/image" Target="../media/image41.gif"/><Relationship Id="rId17" Type="http://schemas.openxmlformats.org/officeDocument/2006/relationships/image" Target="../media/image46.gif"/><Relationship Id="rId2" Type="http://schemas.openxmlformats.org/officeDocument/2006/relationships/tags" Target="../tags/tag5.xml"/><Relationship Id="rId16" Type="http://schemas.openxmlformats.org/officeDocument/2006/relationships/image" Target="../media/image45.gif"/><Relationship Id="rId20" Type="http://schemas.openxmlformats.org/officeDocument/2006/relationships/image" Target="../media/image49.png"/><Relationship Id="rId1" Type="http://schemas.openxmlformats.org/officeDocument/2006/relationships/tags" Target="../tags/tag4.xml"/><Relationship Id="rId6" Type="http://schemas.openxmlformats.org/officeDocument/2006/relationships/audio" Target="../media/audio2.wav"/><Relationship Id="rId11" Type="http://schemas.openxmlformats.org/officeDocument/2006/relationships/hyperlink" Target="../My%20Documents/SONG/ATGT%20(khoi7)/vong3(khoi7).ppt" TargetMode="External"/><Relationship Id="rId5" Type="http://schemas.openxmlformats.org/officeDocument/2006/relationships/audio" Target="../media/audio5.wav"/><Relationship Id="rId15" Type="http://schemas.openxmlformats.org/officeDocument/2006/relationships/image" Target="../media/image44.gif"/><Relationship Id="rId10" Type="http://schemas.openxmlformats.org/officeDocument/2006/relationships/audio" Target="../media/audio8.wav"/><Relationship Id="rId19" Type="http://schemas.openxmlformats.org/officeDocument/2006/relationships/image" Target="../media/image48.png"/><Relationship Id="rId4" Type="http://schemas.openxmlformats.org/officeDocument/2006/relationships/notesSlide" Target="../notesSlides/notesSlide5.xml"/><Relationship Id="rId9" Type="http://schemas.openxmlformats.org/officeDocument/2006/relationships/audio" Target="../media/audio7.wav"/><Relationship Id="rId14" Type="http://schemas.openxmlformats.org/officeDocument/2006/relationships/image" Target="../media/image43.gi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tags" Target="../tags/tag13.xml"/><Relationship Id="rId13" Type="http://schemas.openxmlformats.org/officeDocument/2006/relationships/audio" Target="../media/audio6.wav"/><Relationship Id="rId18" Type="http://schemas.openxmlformats.org/officeDocument/2006/relationships/image" Target="../media/image41.gif"/><Relationship Id="rId26" Type="http://schemas.openxmlformats.org/officeDocument/2006/relationships/image" Target="../media/image51.gif"/><Relationship Id="rId3" Type="http://schemas.openxmlformats.org/officeDocument/2006/relationships/tags" Target="../tags/tag8.xml"/><Relationship Id="rId21" Type="http://schemas.openxmlformats.org/officeDocument/2006/relationships/image" Target="../media/image44.gif"/><Relationship Id="rId7" Type="http://schemas.openxmlformats.org/officeDocument/2006/relationships/tags" Target="../tags/tag12.xml"/><Relationship Id="rId12" Type="http://schemas.openxmlformats.org/officeDocument/2006/relationships/audio" Target="../media/audio2.wav"/><Relationship Id="rId17" Type="http://schemas.openxmlformats.org/officeDocument/2006/relationships/hyperlink" Target="../My%20Documents/SONG/ATGT%20(khoi7)/vong3(khoi7).ppt" TargetMode="External"/><Relationship Id="rId25" Type="http://schemas.openxmlformats.org/officeDocument/2006/relationships/image" Target="../media/image50.gif"/><Relationship Id="rId2" Type="http://schemas.openxmlformats.org/officeDocument/2006/relationships/tags" Target="../tags/tag7.xml"/><Relationship Id="rId16" Type="http://schemas.openxmlformats.org/officeDocument/2006/relationships/audio" Target="../media/audio10.wav"/><Relationship Id="rId20" Type="http://schemas.openxmlformats.org/officeDocument/2006/relationships/image" Target="../media/image43.gif"/><Relationship Id="rId1" Type="http://schemas.openxmlformats.org/officeDocument/2006/relationships/tags" Target="../tags/tag6.xml"/><Relationship Id="rId6" Type="http://schemas.openxmlformats.org/officeDocument/2006/relationships/tags" Target="../tags/tag11.xml"/><Relationship Id="rId11" Type="http://schemas.openxmlformats.org/officeDocument/2006/relationships/audio" Target="../media/audio9.wav"/><Relationship Id="rId24" Type="http://schemas.openxmlformats.org/officeDocument/2006/relationships/image" Target="../media/image47.gif"/><Relationship Id="rId5" Type="http://schemas.openxmlformats.org/officeDocument/2006/relationships/tags" Target="../tags/tag10.xml"/><Relationship Id="rId15" Type="http://schemas.openxmlformats.org/officeDocument/2006/relationships/audio" Target="../media/audio8.wav"/><Relationship Id="rId23" Type="http://schemas.openxmlformats.org/officeDocument/2006/relationships/image" Target="../media/image46.gif"/><Relationship Id="rId10" Type="http://schemas.openxmlformats.org/officeDocument/2006/relationships/notesSlide" Target="../notesSlides/notesSlide6.xml"/><Relationship Id="rId19" Type="http://schemas.openxmlformats.org/officeDocument/2006/relationships/image" Target="../media/image42.gif"/><Relationship Id="rId4" Type="http://schemas.openxmlformats.org/officeDocument/2006/relationships/tags" Target="../tags/tag9.xml"/><Relationship Id="rId9" Type="http://schemas.openxmlformats.org/officeDocument/2006/relationships/slideLayout" Target="../slideLayouts/slideLayout1.xml"/><Relationship Id="rId14" Type="http://schemas.openxmlformats.org/officeDocument/2006/relationships/audio" Target="../media/audio3.wav"/><Relationship Id="rId22" Type="http://schemas.openxmlformats.org/officeDocument/2006/relationships/image" Target="../media/image45.gif"/><Relationship Id="rId27" Type="http://schemas.openxmlformats.org/officeDocument/2006/relationships/slide" Target="slide16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audio" Target="../media/audio7.wav"/><Relationship Id="rId7" Type="http://schemas.openxmlformats.org/officeDocument/2006/relationships/image" Target="../media/image5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gif"/><Relationship Id="rId11" Type="http://schemas.openxmlformats.org/officeDocument/2006/relationships/slide" Target="slide16.xml"/><Relationship Id="rId5" Type="http://schemas.openxmlformats.org/officeDocument/2006/relationships/hyperlink" Target="../My%20Documents/SONG/ATGT%20(khoi7)/vong3(khoi7).ppt" TargetMode="External"/><Relationship Id="rId10" Type="http://schemas.microsoft.com/office/2007/relationships/hdphoto" Target="../media/hdphoto1.wdp"/><Relationship Id="rId4" Type="http://schemas.openxmlformats.org/officeDocument/2006/relationships/audio" Target="../media/audio6.wav"/><Relationship Id="rId9" Type="http://schemas.openxmlformats.org/officeDocument/2006/relationships/image" Target="../media/image5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tags" Target="../tags/tag21.xml"/><Relationship Id="rId13" Type="http://schemas.openxmlformats.org/officeDocument/2006/relationships/audio" Target="../media/audio6.wav"/><Relationship Id="rId18" Type="http://schemas.openxmlformats.org/officeDocument/2006/relationships/image" Target="../media/image41.gif"/><Relationship Id="rId26" Type="http://schemas.openxmlformats.org/officeDocument/2006/relationships/image" Target="../media/image51.gif"/><Relationship Id="rId3" Type="http://schemas.openxmlformats.org/officeDocument/2006/relationships/tags" Target="../tags/tag16.xml"/><Relationship Id="rId21" Type="http://schemas.openxmlformats.org/officeDocument/2006/relationships/image" Target="../media/image44.gif"/><Relationship Id="rId7" Type="http://schemas.openxmlformats.org/officeDocument/2006/relationships/tags" Target="../tags/tag20.xml"/><Relationship Id="rId12" Type="http://schemas.openxmlformats.org/officeDocument/2006/relationships/audio" Target="../media/audio2.wav"/><Relationship Id="rId17" Type="http://schemas.openxmlformats.org/officeDocument/2006/relationships/hyperlink" Target="../My%20Documents/SONG/ATGT%20(khoi7)/vong3(khoi7).ppt" TargetMode="External"/><Relationship Id="rId25" Type="http://schemas.openxmlformats.org/officeDocument/2006/relationships/image" Target="../media/image50.gif"/><Relationship Id="rId2" Type="http://schemas.openxmlformats.org/officeDocument/2006/relationships/tags" Target="../tags/tag15.xml"/><Relationship Id="rId16" Type="http://schemas.openxmlformats.org/officeDocument/2006/relationships/audio" Target="../media/audio10.wav"/><Relationship Id="rId20" Type="http://schemas.openxmlformats.org/officeDocument/2006/relationships/image" Target="../media/image43.gif"/><Relationship Id="rId29" Type="http://schemas.openxmlformats.org/officeDocument/2006/relationships/image" Target="../media/image56.jpeg"/><Relationship Id="rId1" Type="http://schemas.openxmlformats.org/officeDocument/2006/relationships/tags" Target="../tags/tag14.xml"/><Relationship Id="rId6" Type="http://schemas.openxmlformats.org/officeDocument/2006/relationships/tags" Target="../tags/tag19.xml"/><Relationship Id="rId11" Type="http://schemas.openxmlformats.org/officeDocument/2006/relationships/audio" Target="../media/audio9.wav"/><Relationship Id="rId24" Type="http://schemas.openxmlformats.org/officeDocument/2006/relationships/image" Target="../media/image47.gif"/><Relationship Id="rId5" Type="http://schemas.openxmlformats.org/officeDocument/2006/relationships/tags" Target="../tags/tag18.xml"/><Relationship Id="rId15" Type="http://schemas.openxmlformats.org/officeDocument/2006/relationships/audio" Target="../media/audio8.wav"/><Relationship Id="rId23" Type="http://schemas.openxmlformats.org/officeDocument/2006/relationships/image" Target="../media/image46.gif"/><Relationship Id="rId28" Type="http://schemas.openxmlformats.org/officeDocument/2006/relationships/image" Target="../media/image55.png"/><Relationship Id="rId10" Type="http://schemas.openxmlformats.org/officeDocument/2006/relationships/notesSlide" Target="../notesSlides/notesSlide8.xml"/><Relationship Id="rId19" Type="http://schemas.openxmlformats.org/officeDocument/2006/relationships/image" Target="../media/image42.gif"/><Relationship Id="rId31" Type="http://schemas.openxmlformats.org/officeDocument/2006/relationships/image" Target="../media/image58.jpeg"/><Relationship Id="rId4" Type="http://schemas.openxmlformats.org/officeDocument/2006/relationships/tags" Target="../tags/tag17.xml"/><Relationship Id="rId9" Type="http://schemas.openxmlformats.org/officeDocument/2006/relationships/slideLayout" Target="../slideLayouts/slideLayout1.xml"/><Relationship Id="rId14" Type="http://schemas.openxmlformats.org/officeDocument/2006/relationships/audio" Target="../media/audio3.wav"/><Relationship Id="rId22" Type="http://schemas.openxmlformats.org/officeDocument/2006/relationships/image" Target="../media/image45.gif"/><Relationship Id="rId27" Type="http://schemas.openxmlformats.org/officeDocument/2006/relationships/slide" Target="slide16.xml"/><Relationship Id="rId30" Type="http://schemas.openxmlformats.org/officeDocument/2006/relationships/image" Target="../media/image5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gif"/><Relationship Id="rId2" Type="http://schemas.openxmlformats.org/officeDocument/2006/relationships/image" Target="../media/image59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1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slide" Target="slide2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AutoShape 2"/>
          <p:cNvSpPr>
            <a:spLocks noChangeArrowheads="1"/>
          </p:cNvSpPr>
          <p:nvPr/>
        </p:nvSpPr>
        <p:spPr bwMode="auto">
          <a:xfrm>
            <a:off x="7667625" y="4226719"/>
            <a:ext cx="990600" cy="88900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6" tIns="45718" rIns="91436" bIns="45718" anchor="ctr"/>
          <a:lstStyle/>
          <a:p>
            <a:endParaRPr lang="en-US"/>
          </a:p>
        </p:txBody>
      </p:sp>
      <p:pic>
        <p:nvPicPr>
          <p:cNvPr id="68619" name="Picture 11" descr="GEOMTRY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153400" y="3746500"/>
            <a:ext cx="762000" cy="1651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8620" name="Rectangle 12"/>
          <p:cNvSpPr>
            <a:spLocks noChangeArrowheads="1"/>
          </p:cNvSpPr>
          <p:nvPr/>
        </p:nvSpPr>
        <p:spPr bwMode="auto">
          <a:xfrm>
            <a:off x="0" y="0"/>
            <a:ext cx="9144000" cy="889000"/>
          </a:xfrm>
          <a:prstGeom prst="rect">
            <a:avLst/>
          </a:prstGeom>
          <a:solidFill>
            <a:srgbClr val="00CCFF"/>
          </a:solidFill>
          <a:ln>
            <a:noFill/>
          </a:ln>
          <a:effectLst/>
          <a:extLst/>
        </p:spPr>
        <p:txBody>
          <a:bodyPr wrap="none" lIns="91436" tIns="45718" rIns="91436" bIns="45718" anchor="ctr"/>
          <a:lstStyle/>
          <a:p>
            <a:endParaRPr lang="en-US"/>
          </a:p>
        </p:txBody>
      </p:sp>
      <p:pic>
        <p:nvPicPr>
          <p:cNvPr id="68630" name="Picture 22" descr="POINSET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1283" y="4352144"/>
            <a:ext cx="1622717" cy="1238502"/>
          </a:xfrm>
          <a:prstGeom prst="rect">
            <a:avLst/>
          </a:prstGeom>
          <a:noFill/>
          <a:effectLst>
            <a:outerShdw dist="107763" dir="135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32" name="Picture 24" descr="POINSET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7000"/>
            <a:ext cx="1524000" cy="952500"/>
          </a:xfrm>
          <a:prstGeom prst="rect">
            <a:avLst/>
          </a:prstGeom>
          <a:noFill/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49" name="Picture 41" descr="Book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8933" y="161396"/>
            <a:ext cx="1295400" cy="664104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FF99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50" name="Picture 42" descr="bluline[1]"/>
          <p:cNvPicPr>
            <a:picLocks noChangeAspect="1" noChangeArrowheads="1"/>
          </p:cNvPicPr>
          <p:nvPr/>
        </p:nvPicPr>
        <p:blipFill>
          <a:blip r:embed="rId8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51500"/>
            <a:ext cx="9144000" cy="6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54" name="Picture 46" descr="bluline[1]"/>
          <p:cNvPicPr>
            <a:picLocks noChangeAspect="1" noChangeArrowheads="1"/>
          </p:cNvPicPr>
          <p:nvPr/>
        </p:nvPicPr>
        <p:blipFill>
          <a:blip r:embed="rId8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8655" name="Text Box 47"/>
          <p:cNvSpPr txBox="1">
            <a:spLocks noChangeArrowheads="1"/>
          </p:cNvSpPr>
          <p:nvPr/>
        </p:nvSpPr>
        <p:spPr bwMode="auto">
          <a:xfrm>
            <a:off x="685800" y="2726875"/>
            <a:ext cx="7945438" cy="5618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rnd" algn="ctr">
                <a:solidFill>
                  <a:srgbClr val="FF33CC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800" b="1" dirty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(</a:t>
            </a:r>
            <a:r>
              <a:rPr lang="en-US" sz="2800" b="1" dirty="0" err="1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Tập</a:t>
            </a:r>
            <a:r>
              <a:rPr lang="en-US" sz="2800" b="1" dirty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 1)</a:t>
            </a:r>
          </a:p>
        </p:txBody>
      </p:sp>
      <p:pic>
        <p:nvPicPr>
          <p:cNvPr id="68700" name="Picture 92" descr="Dove-02-june[1]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3619500"/>
            <a:ext cx="1219200" cy="681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703" name="Picture 95" descr="Dove-02-june[1]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41220"/>
            <a:ext cx="1219200" cy="681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706" name="Text Box 98"/>
          <p:cNvSpPr txBox="1">
            <a:spLocks noChangeArrowheads="1"/>
          </p:cNvSpPr>
          <p:nvPr/>
        </p:nvSpPr>
        <p:spPr bwMode="auto">
          <a:xfrm>
            <a:off x="2819402" y="254001"/>
            <a:ext cx="3368675" cy="307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68707" name="Text Box 99"/>
          <p:cNvSpPr txBox="1">
            <a:spLocks noChangeArrowheads="1"/>
          </p:cNvSpPr>
          <p:nvPr/>
        </p:nvSpPr>
        <p:spPr bwMode="auto">
          <a:xfrm>
            <a:off x="854558" y="273316"/>
            <a:ext cx="7358683" cy="4001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6" tIns="45718" rIns="91436" bIns="45718">
            <a:spAutoFit/>
          </a:bodyPr>
          <a:lstStyle/>
          <a:p>
            <a:pPr algn="ctr"/>
            <a:r>
              <a:rPr lang="en-US" sz="2000" b="1" dirty="0">
                <a:ln>
                  <a:solidFill>
                    <a:srgbClr val="33CC33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BÀI GIẢNG SOẠN THẢO THEO BỘ SÁCH: CÁNH DIỀU</a:t>
            </a:r>
          </a:p>
        </p:txBody>
      </p:sp>
      <p:sp>
        <p:nvSpPr>
          <p:cNvPr id="68708" name="Text Box 100"/>
          <p:cNvSpPr txBox="1">
            <a:spLocks noChangeArrowheads="1"/>
          </p:cNvSpPr>
          <p:nvPr/>
        </p:nvSpPr>
        <p:spPr bwMode="auto">
          <a:xfrm>
            <a:off x="1981200" y="1816396"/>
            <a:ext cx="4962066" cy="923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6" tIns="45718" rIns="91436" bIns="4571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5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TIẾNG VIỆT 1</a:t>
            </a:r>
            <a:endParaRPr lang="vi-VN" sz="5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4" name="Picture 13" descr="bluline[1]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876300"/>
            <a:ext cx="9144000" cy="76200"/>
          </a:xfrm>
        </p:spPr>
      </p:pic>
      <p:sp>
        <p:nvSpPr>
          <p:cNvPr id="97" name="AutoShape 18"/>
          <p:cNvSpPr>
            <a:spLocks noChangeArrowheads="1"/>
          </p:cNvSpPr>
          <p:nvPr/>
        </p:nvSpPr>
        <p:spPr bwMode="auto">
          <a:xfrm>
            <a:off x="0" y="952500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116" name="Line 44"/>
          <p:cNvSpPr>
            <a:spLocks noChangeShapeType="1"/>
          </p:cNvSpPr>
          <p:nvPr/>
        </p:nvSpPr>
        <p:spPr bwMode="auto">
          <a:xfrm>
            <a:off x="0" y="1257300"/>
            <a:ext cx="9144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117" name="Line 45"/>
          <p:cNvSpPr>
            <a:spLocks noChangeShapeType="1"/>
          </p:cNvSpPr>
          <p:nvPr/>
        </p:nvSpPr>
        <p:spPr bwMode="auto">
          <a:xfrm>
            <a:off x="0" y="1304925"/>
            <a:ext cx="9144000" cy="0"/>
          </a:xfrm>
          <a:prstGeom prst="line">
            <a:avLst/>
          </a:prstGeom>
          <a:noFill/>
          <a:ln w="28575" cap="rnd">
            <a:solidFill>
              <a:srgbClr val="00FF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159" name="AutoShape 18"/>
          <p:cNvSpPr>
            <a:spLocks noChangeArrowheads="1"/>
          </p:cNvSpPr>
          <p:nvPr/>
        </p:nvSpPr>
        <p:spPr bwMode="auto">
          <a:xfrm>
            <a:off x="0" y="1030240"/>
            <a:ext cx="171450" cy="1905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178" name="Line 44"/>
          <p:cNvSpPr>
            <a:spLocks noChangeShapeType="1"/>
          </p:cNvSpPr>
          <p:nvPr/>
        </p:nvSpPr>
        <p:spPr bwMode="auto">
          <a:xfrm>
            <a:off x="0" y="1284240"/>
            <a:ext cx="6858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179" name="Line 45"/>
          <p:cNvSpPr>
            <a:spLocks noChangeShapeType="1"/>
          </p:cNvSpPr>
          <p:nvPr/>
        </p:nvSpPr>
        <p:spPr bwMode="auto">
          <a:xfrm>
            <a:off x="0" y="1323928"/>
            <a:ext cx="6858000" cy="0"/>
          </a:xfrm>
          <a:prstGeom prst="line">
            <a:avLst/>
          </a:prstGeom>
          <a:noFill/>
          <a:ln w="28575" cap="rnd">
            <a:solidFill>
              <a:srgbClr val="00FF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63" name="AutoShape 3"/>
          <p:cNvSpPr>
            <a:spLocks noChangeArrowheads="1"/>
          </p:cNvSpPr>
          <p:nvPr/>
        </p:nvSpPr>
        <p:spPr bwMode="auto">
          <a:xfrm>
            <a:off x="25402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4" name="AutoShape 4"/>
          <p:cNvSpPr>
            <a:spLocks noChangeArrowheads="1"/>
          </p:cNvSpPr>
          <p:nvPr/>
        </p:nvSpPr>
        <p:spPr bwMode="auto">
          <a:xfrm>
            <a:off x="419760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5" name="AutoShape 5"/>
          <p:cNvSpPr>
            <a:spLocks noChangeArrowheads="1"/>
          </p:cNvSpPr>
          <p:nvPr/>
        </p:nvSpPr>
        <p:spPr bwMode="auto">
          <a:xfrm>
            <a:off x="31117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6" name="AutoShape 6"/>
          <p:cNvSpPr>
            <a:spLocks noChangeArrowheads="1"/>
          </p:cNvSpPr>
          <p:nvPr/>
        </p:nvSpPr>
        <p:spPr bwMode="auto">
          <a:xfrm>
            <a:off x="476910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7" name="AutoShape 7"/>
          <p:cNvSpPr>
            <a:spLocks noChangeArrowheads="1"/>
          </p:cNvSpPr>
          <p:nvPr/>
        </p:nvSpPr>
        <p:spPr bwMode="auto">
          <a:xfrm>
            <a:off x="36832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8" name="AutoShape 8"/>
          <p:cNvSpPr>
            <a:spLocks noChangeArrowheads="1"/>
          </p:cNvSpPr>
          <p:nvPr/>
        </p:nvSpPr>
        <p:spPr bwMode="auto">
          <a:xfrm>
            <a:off x="53977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9" name="AutoShape 9"/>
          <p:cNvSpPr>
            <a:spLocks noChangeArrowheads="1"/>
          </p:cNvSpPr>
          <p:nvPr/>
        </p:nvSpPr>
        <p:spPr bwMode="auto">
          <a:xfrm>
            <a:off x="59692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70" name="AutoShape 10"/>
          <p:cNvSpPr>
            <a:spLocks noChangeArrowheads="1"/>
          </p:cNvSpPr>
          <p:nvPr/>
        </p:nvSpPr>
        <p:spPr bwMode="auto">
          <a:xfrm>
            <a:off x="65407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71" name="Line 48"/>
          <p:cNvSpPr>
            <a:spLocks noChangeShapeType="1"/>
          </p:cNvSpPr>
          <p:nvPr/>
        </p:nvSpPr>
        <p:spPr bwMode="auto">
          <a:xfrm>
            <a:off x="27688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2" name="Line 49"/>
          <p:cNvSpPr>
            <a:spLocks noChangeShapeType="1"/>
          </p:cNvSpPr>
          <p:nvPr/>
        </p:nvSpPr>
        <p:spPr bwMode="auto">
          <a:xfrm>
            <a:off x="33403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3" name="Line 50"/>
          <p:cNvSpPr>
            <a:spLocks noChangeShapeType="1"/>
          </p:cNvSpPr>
          <p:nvPr/>
        </p:nvSpPr>
        <p:spPr bwMode="auto">
          <a:xfrm>
            <a:off x="385470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4" name="Line 51"/>
          <p:cNvSpPr>
            <a:spLocks noChangeShapeType="1"/>
          </p:cNvSpPr>
          <p:nvPr/>
        </p:nvSpPr>
        <p:spPr bwMode="auto">
          <a:xfrm>
            <a:off x="442620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5" name="Line 52"/>
          <p:cNvSpPr>
            <a:spLocks noChangeShapeType="1"/>
          </p:cNvSpPr>
          <p:nvPr/>
        </p:nvSpPr>
        <p:spPr bwMode="auto">
          <a:xfrm>
            <a:off x="499770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6" name="Line 53"/>
          <p:cNvSpPr>
            <a:spLocks noChangeShapeType="1"/>
          </p:cNvSpPr>
          <p:nvPr/>
        </p:nvSpPr>
        <p:spPr bwMode="auto">
          <a:xfrm>
            <a:off x="56263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7" name="Line 54"/>
          <p:cNvSpPr>
            <a:spLocks noChangeShapeType="1"/>
          </p:cNvSpPr>
          <p:nvPr/>
        </p:nvSpPr>
        <p:spPr bwMode="auto">
          <a:xfrm>
            <a:off x="61978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113" name="AutoShape 76"/>
          <p:cNvSpPr>
            <a:spLocks noChangeArrowheads="1"/>
          </p:cNvSpPr>
          <p:nvPr/>
        </p:nvSpPr>
        <p:spPr bwMode="auto">
          <a:xfrm>
            <a:off x="50701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4" name="AutoShape 77"/>
          <p:cNvSpPr>
            <a:spLocks noChangeArrowheads="1"/>
          </p:cNvSpPr>
          <p:nvPr/>
        </p:nvSpPr>
        <p:spPr bwMode="auto">
          <a:xfrm>
            <a:off x="46129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5" name="AutoShape 78"/>
          <p:cNvSpPr>
            <a:spLocks noChangeArrowheads="1"/>
          </p:cNvSpPr>
          <p:nvPr/>
        </p:nvSpPr>
        <p:spPr bwMode="auto">
          <a:xfrm>
            <a:off x="2895323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8" name="AutoShape 79"/>
          <p:cNvSpPr>
            <a:spLocks noChangeArrowheads="1"/>
          </p:cNvSpPr>
          <p:nvPr/>
        </p:nvSpPr>
        <p:spPr bwMode="auto">
          <a:xfrm>
            <a:off x="33175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9" name="AutoShape 80"/>
          <p:cNvSpPr>
            <a:spLocks noChangeArrowheads="1"/>
          </p:cNvSpPr>
          <p:nvPr/>
        </p:nvSpPr>
        <p:spPr bwMode="auto">
          <a:xfrm>
            <a:off x="36985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0" name="AutoShape 81"/>
          <p:cNvSpPr>
            <a:spLocks noChangeArrowheads="1"/>
          </p:cNvSpPr>
          <p:nvPr/>
        </p:nvSpPr>
        <p:spPr bwMode="auto">
          <a:xfrm>
            <a:off x="41557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1" name="AutoShape 82"/>
          <p:cNvSpPr>
            <a:spLocks noChangeArrowheads="1"/>
          </p:cNvSpPr>
          <p:nvPr/>
        </p:nvSpPr>
        <p:spPr bwMode="auto">
          <a:xfrm>
            <a:off x="59845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2" name="AutoShape 83"/>
          <p:cNvSpPr>
            <a:spLocks noChangeArrowheads="1"/>
          </p:cNvSpPr>
          <p:nvPr/>
        </p:nvSpPr>
        <p:spPr bwMode="auto">
          <a:xfrm>
            <a:off x="64417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" name="Oval 84"/>
          <p:cNvSpPr>
            <a:spLocks noChangeArrowheads="1"/>
          </p:cNvSpPr>
          <p:nvPr/>
        </p:nvSpPr>
        <p:spPr bwMode="auto">
          <a:xfrm>
            <a:off x="31651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4" name="Oval 85"/>
          <p:cNvSpPr>
            <a:spLocks noChangeArrowheads="1"/>
          </p:cNvSpPr>
          <p:nvPr/>
        </p:nvSpPr>
        <p:spPr bwMode="auto">
          <a:xfrm>
            <a:off x="35461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5" name="Oval 86"/>
          <p:cNvSpPr>
            <a:spLocks noChangeArrowheads="1"/>
          </p:cNvSpPr>
          <p:nvPr/>
        </p:nvSpPr>
        <p:spPr bwMode="auto">
          <a:xfrm>
            <a:off x="40033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6" name="Oval 87"/>
          <p:cNvSpPr>
            <a:spLocks noChangeArrowheads="1"/>
          </p:cNvSpPr>
          <p:nvPr/>
        </p:nvSpPr>
        <p:spPr bwMode="auto">
          <a:xfrm>
            <a:off x="44605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7" name="Oval 88"/>
          <p:cNvSpPr>
            <a:spLocks noChangeArrowheads="1"/>
          </p:cNvSpPr>
          <p:nvPr/>
        </p:nvSpPr>
        <p:spPr bwMode="auto">
          <a:xfrm>
            <a:off x="49177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8" name="Oval 89"/>
          <p:cNvSpPr>
            <a:spLocks noChangeArrowheads="1"/>
          </p:cNvSpPr>
          <p:nvPr/>
        </p:nvSpPr>
        <p:spPr bwMode="auto">
          <a:xfrm>
            <a:off x="53749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9" name="Oval 90"/>
          <p:cNvSpPr>
            <a:spLocks noChangeArrowheads="1"/>
          </p:cNvSpPr>
          <p:nvPr/>
        </p:nvSpPr>
        <p:spPr bwMode="auto">
          <a:xfrm>
            <a:off x="58321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30" name="Oval 91"/>
          <p:cNvSpPr>
            <a:spLocks noChangeArrowheads="1"/>
          </p:cNvSpPr>
          <p:nvPr/>
        </p:nvSpPr>
        <p:spPr bwMode="auto">
          <a:xfrm>
            <a:off x="62893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31" name="AutoShape 97"/>
          <p:cNvSpPr>
            <a:spLocks noChangeArrowheads="1"/>
          </p:cNvSpPr>
          <p:nvPr/>
        </p:nvSpPr>
        <p:spPr bwMode="auto">
          <a:xfrm>
            <a:off x="55273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0" name="AutoShape 16"/>
          <p:cNvSpPr>
            <a:spLocks noChangeArrowheads="1"/>
          </p:cNvSpPr>
          <p:nvPr/>
        </p:nvSpPr>
        <p:spPr bwMode="auto">
          <a:xfrm>
            <a:off x="22098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1" name="AutoShape 17"/>
          <p:cNvSpPr>
            <a:spLocks noChangeArrowheads="1"/>
          </p:cNvSpPr>
          <p:nvPr/>
        </p:nvSpPr>
        <p:spPr bwMode="auto">
          <a:xfrm>
            <a:off x="17526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2" name="AutoShape 18"/>
          <p:cNvSpPr>
            <a:spLocks noChangeArrowheads="1"/>
          </p:cNvSpPr>
          <p:nvPr/>
        </p:nvSpPr>
        <p:spPr bwMode="auto">
          <a:xfrm>
            <a:off x="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3" name="AutoShape 19"/>
          <p:cNvSpPr>
            <a:spLocks noChangeArrowheads="1"/>
          </p:cNvSpPr>
          <p:nvPr/>
        </p:nvSpPr>
        <p:spPr bwMode="auto">
          <a:xfrm>
            <a:off x="381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4" name="AutoShape 20"/>
          <p:cNvSpPr>
            <a:spLocks noChangeArrowheads="1"/>
          </p:cNvSpPr>
          <p:nvPr/>
        </p:nvSpPr>
        <p:spPr bwMode="auto">
          <a:xfrm>
            <a:off x="762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5" name="AutoShape 21"/>
          <p:cNvSpPr>
            <a:spLocks noChangeArrowheads="1"/>
          </p:cNvSpPr>
          <p:nvPr/>
        </p:nvSpPr>
        <p:spPr bwMode="auto">
          <a:xfrm>
            <a:off x="12192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6" name="AutoShape 26"/>
          <p:cNvSpPr>
            <a:spLocks noChangeArrowheads="1"/>
          </p:cNvSpPr>
          <p:nvPr/>
        </p:nvSpPr>
        <p:spPr bwMode="auto">
          <a:xfrm>
            <a:off x="48768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" name="AutoShape 27"/>
          <p:cNvSpPr>
            <a:spLocks noChangeArrowheads="1"/>
          </p:cNvSpPr>
          <p:nvPr/>
        </p:nvSpPr>
        <p:spPr bwMode="auto">
          <a:xfrm>
            <a:off x="44196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8" name="AutoShape 28"/>
          <p:cNvSpPr>
            <a:spLocks noChangeArrowheads="1"/>
          </p:cNvSpPr>
          <p:nvPr/>
        </p:nvSpPr>
        <p:spPr bwMode="auto">
          <a:xfrm>
            <a:off x="2667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9" name="AutoShape 29"/>
          <p:cNvSpPr>
            <a:spLocks noChangeArrowheads="1"/>
          </p:cNvSpPr>
          <p:nvPr/>
        </p:nvSpPr>
        <p:spPr bwMode="auto">
          <a:xfrm>
            <a:off x="3048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0" name="AutoShape 30"/>
          <p:cNvSpPr>
            <a:spLocks noChangeArrowheads="1"/>
          </p:cNvSpPr>
          <p:nvPr/>
        </p:nvSpPr>
        <p:spPr bwMode="auto">
          <a:xfrm>
            <a:off x="3429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1" name="AutoShape 31"/>
          <p:cNvSpPr>
            <a:spLocks noChangeArrowheads="1"/>
          </p:cNvSpPr>
          <p:nvPr/>
        </p:nvSpPr>
        <p:spPr bwMode="auto">
          <a:xfrm>
            <a:off x="38862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2" name="AutoShape 32"/>
          <p:cNvSpPr>
            <a:spLocks noChangeArrowheads="1"/>
          </p:cNvSpPr>
          <p:nvPr/>
        </p:nvSpPr>
        <p:spPr bwMode="auto">
          <a:xfrm>
            <a:off x="75438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3" name="AutoShape 33"/>
          <p:cNvSpPr>
            <a:spLocks noChangeArrowheads="1"/>
          </p:cNvSpPr>
          <p:nvPr/>
        </p:nvSpPr>
        <p:spPr bwMode="auto">
          <a:xfrm>
            <a:off x="70866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4" name="AutoShape 34"/>
          <p:cNvSpPr>
            <a:spLocks noChangeArrowheads="1"/>
          </p:cNvSpPr>
          <p:nvPr/>
        </p:nvSpPr>
        <p:spPr bwMode="auto">
          <a:xfrm>
            <a:off x="5334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5" name="AutoShape 35"/>
          <p:cNvSpPr>
            <a:spLocks noChangeArrowheads="1"/>
          </p:cNvSpPr>
          <p:nvPr/>
        </p:nvSpPr>
        <p:spPr bwMode="auto">
          <a:xfrm>
            <a:off x="5715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6" name="AutoShape 36"/>
          <p:cNvSpPr>
            <a:spLocks noChangeArrowheads="1"/>
          </p:cNvSpPr>
          <p:nvPr/>
        </p:nvSpPr>
        <p:spPr bwMode="auto">
          <a:xfrm>
            <a:off x="6096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" name="AutoShape 37"/>
          <p:cNvSpPr>
            <a:spLocks noChangeArrowheads="1"/>
          </p:cNvSpPr>
          <p:nvPr/>
        </p:nvSpPr>
        <p:spPr bwMode="auto">
          <a:xfrm>
            <a:off x="65532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8" name="AutoShape 38"/>
          <p:cNvSpPr>
            <a:spLocks noChangeArrowheads="1"/>
          </p:cNvSpPr>
          <p:nvPr/>
        </p:nvSpPr>
        <p:spPr bwMode="auto">
          <a:xfrm>
            <a:off x="8001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9" name="AutoShape 39"/>
          <p:cNvSpPr>
            <a:spLocks noChangeArrowheads="1"/>
          </p:cNvSpPr>
          <p:nvPr/>
        </p:nvSpPr>
        <p:spPr bwMode="auto">
          <a:xfrm>
            <a:off x="8382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0" name="AutoShape 40"/>
          <p:cNvSpPr>
            <a:spLocks noChangeArrowheads="1"/>
          </p:cNvSpPr>
          <p:nvPr/>
        </p:nvSpPr>
        <p:spPr bwMode="auto">
          <a:xfrm>
            <a:off x="8763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1" name="Line 44"/>
          <p:cNvSpPr>
            <a:spLocks noChangeShapeType="1"/>
          </p:cNvSpPr>
          <p:nvPr/>
        </p:nvSpPr>
        <p:spPr bwMode="auto">
          <a:xfrm>
            <a:off x="0" y="1265322"/>
            <a:ext cx="9144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12" name="Line 45"/>
          <p:cNvSpPr>
            <a:spLocks noChangeShapeType="1"/>
          </p:cNvSpPr>
          <p:nvPr/>
        </p:nvSpPr>
        <p:spPr bwMode="auto">
          <a:xfrm>
            <a:off x="0" y="1312947"/>
            <a:ext cx="9144000" cy="0"/>
          </a:xfrm>
          <a:prstGeom prst="line">
            <a:avLst/>
          </a:prstGeom>
          <a:noFill/>
          <a:ln w="28575" cap="rnd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13" name="Oval 55"/>
          <p:cNvSpPr>
            <a:spLocks noChangeArrowheads="1"/>
          </p:cNvSpPr>
          <p:nvPr/>
        </p:nvSpPr>
        <p:spPr bwMode="auto">
          <a:xfrm>
            <a:off x="654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4" name="Oval 56"/>
          <p:cNvSpPr>
            <a:spLocks noChangeArrowheads="1"/>
          </p:cNvSpPr>
          <p:nvPr/>
        </p:nvSpPr>
        <p:spPr bwMode="auto">
          <a:xfrm>
            <a:off x="10668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5" name="Oval 57"/>
          <p:cNvSpPr>
            <a:spLocks noChangeArrowheads="1"/>
          </p:cNvSpPr>
          <p:nvPr/>
        </p:nvSpPr>
        <p:spPr bwMode="auto">
          <a:xfrm>
            <a:off x="15240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6" name="Oval 58"/>
          <p:cNvSpPr>
            <a:spLocks noChangeArrowheads="1"/>
          </p:cNvSpPr>
          <p:nvPr/>
        </p:nvSpPr>
        <p:spPr bwMode="auto">
          <a:xfrm>
            <a:off x="20574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7" name="Oval 59"/>
          <p:cNvSpPr>
            <a:spLocks noChangeArrowheads="1"/>
          </p:cNvSpPr>
          <p:nvPr/>
        </p:nvSpPr>
        <p:spPr bwMode="auto">
          <a:xfrm>
            <a:off x="2514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8" name="Oval 60"/>
          <p:cNvSpPr>
            <a:spLocks noChangeArrowheads="1"/>
          </p:cNvSpPr>
          <p:nvPr/>
        </p:nvSpPr>
        <p:spPr bwMode="auto">
          <a:xfrm>
            <a:off x="2895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9" name="Oval 61"/>
          <p:cNvSpPr>
            <a:spLocks noChangeArrowheads="1"/>
          </p:cNvSpPr>
          <p:nvPr/>
        </p:nvSpPr>
        <p:spPr bwMode="auto">
          <a:xfrm>
            <a:off x="3292475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0" name="Oval 62"/>
          <p:cNvSpPr>
            <a:spLocks noChangeArrowheads="1"/>
          </p:cNvSpPr>
          <p:nvPr/>
        </p:nvSpPr>
        <p:spPr bwMode="auto">
          <a:xfrm>
            <a:off x="37338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1" name="Oval 63"/>
          <p:cNvSpPr>
            <a:spLocks noChangeArrowheads="1"/>
          </p:cNvSpPr>
          <p:nvPr/>
        </p:nvSpPr>
        <p:spPr bwMode="auto">
          <a:xfrm>
            <a:off x="41910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2" name="Oval 64"/>
          <p:cNvSpPr>
            <a:spLocks noChangeArrowheads="1"/>
          </p:cNvSpPr>
          <p:nvPr/>
        </p:nvSpPr>
        <p:spPr bwMode="auto">
          <a:xfrm>
            <a:off x="47244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3" name="Oval 65"/>
          <p:cNvSpPr>
            <a:spLocks noChangeArrowheads="1"/>
          </p:cNvSpPr>
          <p:nvPr/>
        </p:nvSpPr>
        <p:spPr bwMode="auto">
          <a:xfrm>
            <a:off x="5181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4" name="Oval 66"/>
          <p:cNvSpPr>
            <a:spLocks noChangeArrowheads="1"/>
          </p:cNvSpPr>
          <p:nvPr/>
        </p:nvSpPr>
        <p:spPr bwMode="auto">
          <a:xfrm>
            <a:off x="5607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5" name="Oval 67"/>
          <p:cNvSpPr>
            <a:spLocks noChangeArrowheads="1"/>
          </p:cNvSpPr>
          <p:nvPr/>
        </p:nvSpPr>
        <p:spPr bwMode="auto">
          <a:xfrm>
            <a:off x="59753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6" name="Oval 68"/>
          <p:cNvSpPr>
            <a:spLocks noChangeArrowheads="1"/>
          </p:cNvSpPr>
          <p:nvPr/>
        </p:nvSpPr>
        <p:spPr bwMode="auto">
          <a:xfrm>
            <a:off x="64008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7" name="Oval 69"/>
          <p:cNvSpPr>
            <a:spLocks noChangeArrowheads="1"/>
          </p:cNvSpPr>
          <p:nvPr/>
        </p:nvSpPr>
        <p:spPr bwMode="auto">
          <a:xfrm>
            <a:off x="68580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8" name="Oval 70"/>
          <p:cNvSpPr>
            <a:spLocks noChangeArrowheads="1"/>
          </p:cNvSpPr>
          <p:nvPr/>
        </p:nvSpPr>
        <p:spPr bwMode="auto">
          <a:xfrm>
            <a:off x="73914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9" name="Oval 71"/>
          <p:cNvSpPr>
            <a:spLocks noChangeArrowheads="1"/>
          </p:cNvSpPr>
          <p:nvPr/>
        </p:nvSpPr>
        <p:spPr bwMode="auto">
          <a:xfrm>
            <a:off x="7848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0" name="Oval 72"/>
          <p:cNvSpPr>
            <a:spLocks noChangeArrowheads="1"/>
          </p:cNvSpPr>
          <p:nvPr/>
        </p:nvSpPr>
        <p:spPr bwMode="auto">
          <a:xfrm>
            <a:off x="8274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1" name="Oval 73"/>
          <p:cNvSpPr>
            <a:spLocks noChangeArrowheads="1"/>
          </p:cNvSpPr>
          <p:nvPr/>
        </p:nvSpPr>
        <p:spPr bwMode="auto">
          <a:xfrm>
            <a:off x="8655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2" name="Oval 74"/>
          <p:cNvSpPr>
            <a:spLocks noChangeArrowheads="1"/>
          </p:cNvSpPr>
          <p:nvPr/>
        </p:nvSpPr>
        <p:spPr bwMode="auto">
          <a:xfrm>
            <a:off x="8991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3" name="Oval 75"/>
          <p:cNvSpPr>
            <a:spLocks noChangeArrowheads="1"/>
          </p:cNvSpPr>
          <p:nvPr/>
        </p:nvSpPr>
        <p:spPr bwMode="auto">
          <a:xfrm>
            <a:off x="2603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pic>
        <p:nvPicPr>
          <p:cNvPr id="350" name="5c3f20462760d">
            <a:hlinkClick r:id="" action="ppaction://media"/>
            <a:extLst>
              <a:ext uri="{FF2B5EF4-FFF2-40B4-BE49-F238E27FC236}">
                <a16:creationId xmlns="" xmlns:a16="http://schemas.microsoft.com/office/drawing/2014/main" id="{4949D90D-B89B-483E-9291-B49F2E0EF5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-50482" y="-871893"/>
            <a:ext cx="365522" cy="40613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5164" y="3449045"/>
            <a:ext cx="2656386" cy="2018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07680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0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1926167" y="4127500"/>
            <a:ext cx="5450417" cy="740833"/>
            <a:chOff x="0" y="3257"/>
            <a:chExt cx="5952" cy="1063"/>
          </a:xfrm>
        </p:grpSpPr>
        <p:pic>
          <p:nvPicPr>
            <p:cNvPr id="25612" name="Picture 3" descr="Khuon nhac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257"/>
              <a:ext cx="1488" cy="1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613" name="Picture 4" descr="Khuon nhac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88" y="3257"/>
              <a:ext cx="1488" cy="1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614" name="Picture 5" descr="Khuon nhac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76" y="3257"/>
              <a:ext cx="1488" cy="1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615" name="Picture 6" descr="Khuon nhac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64" y="3257"/>
              <a:ext cx="1488" cy="1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7" name="Picture 8" descr="bunny_thumping_foot_md_clr"/>
          <p:cNvPicPr>
            <a:picLocks noChangeAspect="1" noChangeArrowheads="1" noCrop="1"/>
          </p:cNvPicPr>
          <p:nvPr/>
        </p:nvPicPr>
        <p:blipFill>
          <a:blip r:embed="rId6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9500" y="1852083"/>
            <a:ext cx="1962327" cy="2116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4" name="WordArt 9"/>
          <p:cNvSpPr>
            <a:spLocks noChangeArrowheads="1" noChangeShapeType="1" noTextEdit="1"/>
          </p:cNvSpPr>
          <p:nvPr/>
        </p:nvSpPr>
        <p:spPr bwMode="auto">
          <a:xfrm>
            <a:off x="2402417" y="687918"/>
            <a:ext cx="4762500" cy="961319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 defTabSz="63495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500" kern="1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760000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107763" dir="2700000" algn="ctr" rotWithShape="0">
                    <a:srgbClr val="C0C0C0">
                      <a:alpha val="50000"/>
                    </a:srgbClr>
                  </a:outerShdw>
                </a:effectLst>
                <a:latin typeface=".VnArial" panose="020B7200000000000000" pitchFamily="34" charset="0"/>
              </a:rPr>
              <a:t>NghØ gi÷a tiết</a:t>
            </a:r>
          </a:p>
        </p:txBody>
      </p:sp>
      <p:pic>
        <p:nvPicPr>
          <p:cNvPr id="9" name="Tap dem 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000" y="5027083"/>
            <a:ext cx="211667" cy="211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1" descr="bunny_thumping_foot_md_clr"/>
          <p:cNvPicPr>
            <a:picLocks noChangeAspect="1" noChangeArrowheads="1" noCrop="1"/>
          </p:cNvPicPr>
          <p:nvPr/>
        </p:nvPicPr>
        <p:blipFill>
          <a:blip r:embed="rId6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6583" y="1852083"/>
            <a:ext cx="1962327" cy="2116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2" descr="bunny_thumping_foot_md_clr"/>
          <p:cNvPicPr>
            <a:picLocks noChangeAspect="1" noChangeArrowheads="1" noCrop="1"/>
          </p:cNvPicPr>
          <p:nvPr/>
        </p:nvPicPr>
        <p:blipFill>
          <a:blip r:embed="rId6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5090" y="1852083"/>
            <a:ext cx="1962327" cy="2116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Tho con tam nang.mp3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0333" y="4021667"/>
            <a:ext cx="211667" cy="211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52" descr="DSTARS-P"/>
          <p:cNvPicPr>
            <a:picLocks noChangeAspect="1" noChangeArrowheads="1" noCrop="1"/>
          </p:cNvPicPr>
          <p:nvPr/>
        </p:nvPicPr>
        <p:blipFill>
          <a:blip r:embed="rId9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002" y="424436"/>
            <a:ext cx="1254566" cy="12688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52" descr="DSTARS-P"/>
          <p:cNvPicPr>
            <a:picLocks noChangeAspect="1" noChangeArrowheads="1" noCrop="1"/>
          </p:cNvPicPr>
          <p:nvPr/>
        </p:nvPicPr>
        <p:blipFill>
          <a:blip r:embed="rId9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2435" y="530270"/>
            <a:ext cx="1254566" cy="12688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1" name="Picture 52" descr="DSTARS-P"/>
          <p:cNvPicPr>
            <a:picLocks noChangeAspect="1" noChangeArrowheads="1" noCrop="1"/>
          </p:cNvPicPr>
          <p:nvPr/>
        </p:nvPicPr>
        <p:blipFill>
          <a:blip r:embed="rId9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5335" y="318603"/>
            <a:ext cx="1254566" cy="12688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98616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 nodeType="clickPar">
                      <p:stCondLst>
                        <p:cond delay="0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11549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>
                <p:cTn id="36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>
                <p:cTn id="3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622304"/>
            <a:ext cx="9144000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0" y="128599"/>
            <a:ext cx="9143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CC"/>
                </a:solidFill>
                <a:latin typeface=".VnAvant" pitchFamily="34" charset="0"/>
              </a:rPr>
              <a:t>4. </a:t>
            </a:r>
            <a:r>
              <a:rPr lang="en-US" sz="2800" b="1" dirty="0" err="1">
                <a:solidFill>
                  <a:srgbClr val="0000CC"/>
                </a:solidFill>
                <a:latin typeface=".VnAvant" pitchFamily="34" charset="0"/>
              </a:rPr>
              <a:t>TËp</a:t>
            </a:r>
            <a:r>
              <a:rPr lang="en-US" sz="2800" b="1" dirty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.VnAvant" pitchFamily="34" charset="0"/>
              </a:rPr>
              <a:t>viÕt</a:t>
            </a:r>
            <a:endParaRPr lang="en-US" sz="2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95828" y="666333"/>
            <a:ext cx="69523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Gi¸o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viªn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 ®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äc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cho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häc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sinh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viÕt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b¶ng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 con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696" y="1360227"/>
            <a:ext cx="8315808" cy="1945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9057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4001" cy="5715000"/>
          </a:xfrm>
          <a:prstGeom prst="rect">
            <a:avLst/>
          </a:prstGeom>
        </p:spPr>
      </p:pic>
      <p:pic>
        <p:nvPicPr>
          <p:cNvPr id="5" name="Bai 34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10714" t="16071" r="11429" b="15040"/>
          <a:stretch/>
        </p:blipFill>
        <p:spPr>
          <a:xfrm>
            <a:off x="-2" y="-135863"/>
            <a:ext cx="9144001" cy="5850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7432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33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0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304800" y="1031532"/>
            <a:ext cx="8382000" cy="3810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accent2">
                  <a:lumMod val="50000"/>
                </a:schemeClr>
              </a:gs>
              <a:gs pos="100000">
                <a:srgbClr val="FF0000"/>
              </a:gs>
            </a:gsLst>
            <a:lin ang="0" scaled="1"/>
          </a:gradFill>
          <a:ln w="12700" algn="ctr">
            <a:solidFill>
              <a:schemeClr val="accent1">
                <a:lumMod val="20000"/>
                <a:lumOff val="80000"/>
              </a:schemeClr>
            </a:solidFill>
            <a:round/>
            <a:headEnd/>
            <a:tailEnd/>
          </a:ln>
          <a:effectLst>
            <a:glow rad="139700">
              <a:schemeClr val="accent1">
                <a:lumMod val="20000"/>
                <a:lumOff val="80000"/>
                <a:alpha val="40000"/>
              </a:schemeClr>
            </a:glow>
            <a:outerShdw dist="99190" dir="2388334" algn="ctr" rotWithShape="0">
              <a:srgbClr val="333333">
                <a:alpha val="50000"/>
              </a:srgbClr>
            </a:outerShdw>
          </a:effec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149" name="Text Box 5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044576" y="1028109"/>
            <a:ext cx="715327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>
                <a:solidFill>
                  <a:schemeClr val="bg1"/>
                </a:solidFill>
                <a:latin typeface="Arial" charset="0"/>
                <a:cs typeface="Arial" charset="0"/>
              </a:rPr>
              <a:t>THẢO LUẬN NHÓM</a:t>
            </a:r>
          </a:p>
        </p:txBody>
      </p:sp>
      <p:sp>
        <p:nvSpPr>
          <p:cNvPr id="10" name="Rounded Rectangle 9"/>
          <p:cNvSpPr/>
          <p:nvPr>
            <p:custDataLst>
              <p:tags r:id="rId3"/>
            </p:custDataLst>
          </p:nvPr>
        </p:nvSpPr>
        <p:spPr>
          <a:xfrm>
            <a:off x="1519972" y="1620401"/>
            <a:ext cx="6677877" cy="2298455"/>
          </a:xfrm>
          <a:prstGeom prst="roundRect">
            <a:avLst/>
          </a:prstGeom>
          <a:solidFill>
            <a:srgbClr val="002060"/>
          </a:solidFill>
          <a:ln>
            <a:solidFill>
              <a:srgbClr val="FFFF99"/>
            </a:solidFill>
            <a:prstDash val="sysDash"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</a:pPr>
            <a:r>
              <a:rPr lang="en-US" sz="4000" b="1" dirty="0" err="1">
                <a:solidFill>
                  <a:srgbClr val="FFFF00"/>
                </a:solidFill>
                <a:latin typeface=".VnAvant" pitchFamily="34" charset="0"/>
              </a:rPr>
              <a:t>T×m</a:t>
            </a:r>
            <a:r>
              <a:rPr lang="en-US" sz="4000" b="1" dirty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.VnAvant" pitchFamily="34" charset="0"/>
              </a:rPr>
              <a:t>nh÷ng</a:t>
            </a:r>
            <a:r>
              <a:rPr lang="en-US" sz="4000" b="1" dirty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.VnAvant" pitchFamily="34" charset="0"/>
              </a:rPr>
              <a:t>tiÕng</a:t>
            </a:r>
            <a:r>
              <a:rPr lang="en-US" sz="4000" b="1" dirty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.VnAvant" pitchFamily="34" charset="0"/>
              </a:rPr>
              <a:t>cã</a:t>
            </a:r>
            <a:r>
              <a:rPr lang="en-US" sz="4000" b="1" dirty="0">
                <a:solidFill>
                  <a:srgbClr val="FFFF00"/>
                </a:solidFill>
                <a:latin typeface=".VnAvant" pitchFamily="34" charset="0"/>
              </a:rPr>
              <a:t> ©m </a:t>
            </a:r>
            <a:r>
              <a:rPr lang="en-US" sz="4000" b="1" dirty="0">
                <a:solidFill>
                  <a:srgbClr val="FF0000"/>
                </a:solidFill>
                <a:latin typeface=".VnAvant" pitchFamily="34" charset="0"/>
              </a:rPr>
              <a:t>v</a:t>
            </a:r>
            <a:r>
              <a:rPr lang="en-US" sz="4000" b="1" dirty="0">
                <a:solidFill>
                  <a:srgbClr val="FFFF00"/>
                </a:solidFill>
                <a:latin typeface=".VnAvant" pitchFamily="34" charset="0"/>
              </a:rPr>
              <a:t> vµ </a:t>
            </a:r>
            <a:r>
              <a:rPr lang="en-US" sz="4000" b="1" dirty="0" err="1">
                <a:solidFill>
                  <a:srgbClr val="FFFF00"/>
                </a:solidFill>
                <a:latin typeface=".VnAvant" pitchFamily="34" charset="0"/>
              </a:rPr>
              <a:t>tiÕng</a:t>
            </a:r>
            <a:r>
              <a:rPr lang="en-US" sz="4000" b="1" dirty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.VnAvant" pitchFamily="34" charset="0"/>
              </a:rPr>
              <a:t>cã</a:t>
            </a:r>
            <a:r>
              <a:rPr lang="en-US" sz="4000" b="1" dirty="0">
                <a:solidFill>
                  <a:srgbClr val="FFFF00"/>
                </a:solidFill>
                <a:latin typeface=".VnAvant" pitchFamily="34" charset="0"/>
              </a:rPr>
              <a:t> ©m </a:t>
            </a:r>
            <a:r>
              <a:rPr lang="en-US" sz="4000" b="1" dirty="0">
                <a:solidFill>
                  <a:srgbClr val="FF0000"/>
                </a:solidFill>
                <a:latin typeface=".VnAvant" pitchFamily="34" charset="0"/>
              </a:rPr>
              <a:t>y</a:t>
            </a:r>
            <a:r>
              <a:rPr lang="en-US" sz="4000" b="1" dirty="0">
                <a:solidFill>
                  <a:srgbClr val="FFFF00"/>
                </a:solidFill>
                <a:latin typeface=".VnAvant" pitchFamily="34" charset="0"/>
              </a:rPr>
              <a:t>.</a:t>
            </a:r>
            <a:endParaRPr lang="vi-VN" sz="4000" b="1" dirty="0">
              <a:solidFill>
                <a:srgbClr val="FF0000"/>
              </a:solidFill>
            </a:endParaRPr>
          </a:p>
        </p:txBody>
      </p:sp>
      <p:sp>
        <p:nvSpPr>
          <p:cNvPr id="6153" name="TextBox 5"/>
          <p:cNvSpPr txBox="1">
            <a:spLocks noChangeArrowheads="1"/>
          </p:cNvSpPr>
          <p:nvPr/>
        </p:nvSpPr>
        <p:spPr bwMode="auto">
          <a:xfrm>
            <a:off x="76200" y="4224355"/>
            <a:ext cx="8991600" cy="1446550"/>
          </a:xfrm>
          <a:prstGeom prst="rect">
            <a:avLst/>
          </a:prstGeom>
          <a:noFill/>
          <a:ln w="57150">
            <a:solidFill>
              <a:srgbClr val="FF0000"/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Yêu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cầu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-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Làm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việc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theo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nhóm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8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-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Các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nhóm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tìm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chữ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cái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rồi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gắn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vào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bảng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phụ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của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nhóm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mình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…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-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Nhóm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nào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tìm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được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nhiều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sẽ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giành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chiến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thắng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.</a:t>
            </a:r>
          </a:p>
        </p:txBody>
      </p:sp>
      <p:sp>
        <p:nvSpPr>
          <p:cNvPr id="6155" name="Line 12"/>
          <p:cNvSpPr>
            <a:spLocks noChangeShapeType="1"/>
          </p:cNvSpPr>
          <p:nvPr/>
        </p:nvSpPr>
        <p:spPr bwMode="auto">
          <a:xfrm>
            <a:off x="0" y="999668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3781425" y="6706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0</a:t>
            </a:r>
          </a:p>
        </p:txBody>
      </p:sp>
      <p:sp>
        <p:nvSpPr>
          <p:cNvPr id="13" name="Text Box 7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</a:t>
            </a:r>
          </a:p>
        </p:txBody>
      </p:sp>
      <p:sp>
        <p:nvSpPr>
          <p:cNvPr id="14" name="Text Box 8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2</a:t>
            </a:r>
          </a:p>
        </p:txBody>
      </p:sp>
      <p:sp>
        <p:nvSpPr>
          <p:cNvPr id="15" name="Text Box 9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3</a:t>
            </a:r>
          </a:p>
        </p:txBody>
      </p:sp>
      <p:sp>
        <p:nvSpPr>
          <p:cNvPr id="16" name="Text Box 10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4</a:t>
            </a:r>
          </a:p>
        </p:txBody>
      </p:sp>
      <p:sp>
        <p:nvSpPr>
          <p:cNvPr id="17" name="Text Box 11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5</a:t>
            </a:r>
          </a:p>
        </p:txBody>
      </p:sp>
      <p:sp>
        <p:nvSpPr>
          <p:cNvPr id="18" name="Text Box 12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6</a:t>
            </a:r>
          </a:p>
        </p:txBody>
      </p:sp>
      <p:sp>
        <p:nvSpPr>
          <p:cNvPr id="19" name="Text Box 13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7</a:t>
            </a:r>
          </a:p>
        </p:txBody>
      </p:sp>
      <p:sp>
        <p:nvSpPr>
          <p:cNvPr id="20" name="Text Box 14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8</a:t>
            </a:r>
          </a:p>
        </p:txBody>
      </p:sp>
      <p:sp>
        <p:nvSpPr>
          <p:cNvPr id="21" name="Text Box 15"/>
          <p:cNvSpPr txBox="1">
            <a:spLocks noChangeArrowheads="1"/>
          </p:cNvSpPr>
          <p:nvPr/>
        </p:nvSpPr>
        <p:spPr bwMode="auto">
          <a:xfrm>
            <a:off x="3733800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9</a:t>
            </a:r>
          </a:p>
        </p:txBody>
      </p:sp>
      <p:sp>
        <p:nvSpPr>
          <p:cNvPr id="22" name="Text Box 16"/>
          <p:cNvSpPr txBox="1">
            <a:spLocks noChangeArrowheads="1"/>
          </p:cNvSpPr>
          <p:nvPr/>
        </p:nvSpPr>
        <p:spPr bwMode="auto">
          <a:xfrm>
            <a:off x="3748089" y="27873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10</a:t>
            </a:r>
          </a:p>
        </p:txBody>
      </p:sp>
      <p:sp>
        <p:nvSpPr>
          <p:cNvPr id="23" name="Text Box 17"/>
          <p:cNvSpPr txBox="1">
            <a:spLocks noChangeArrowheads="1"/>
          </p:cNvSpPr>
          <p:nvPr/>
        </p:nvSpPr>
        <p:spPr bwMode="auto">
          <a:xfrm>
            <a:off x="3748089" y="13320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20</a:t>
            </a:r>
          </a:p>
        </p:txBody>
      </p:sp>
      <p:sp>
        <p:nvSpPr>
          <p:cNvPr id="24" name="Text Box 18"/>
          <p:cNvSpPr txBox="1">
            <a:spLocks noChangeArrowheads="1"/>
          </p:cNvSpPr>
          <p:nvPr/>
        </p:nvSpPr>
        <p:spPr bwMode="auto">
          <a:xfrm>
            <a:off x="3748089" y="91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30</a:t>
            </a:r>
          </a:p>
        </p:txBody>
      </p:sp>
      <p:sp>
        <p:nvSpPr>
          <p:cNvPr id="25" name="Text Box 19"/>
          <p:cNvSpPr txBox="1">
            <a:spLocks noChangeArrowheads="1"/>
          </p:cNvSpPr>
          <p:nvPr/>
        </p:nvSpPr>
        <p:spPr bwMode="auto">
          <a:xfrm>
            <a:off x="3748089" y="14643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40</a:t>
            </a:r>
          </a:p>
        </p:txBody>
      </p:sp>
      <p:sp>
        <p:nvSpPr>
          <p:cNvPr id="26" name="Text Box 20"/>
          <p:cNvSpPr txBox="1">
            <a:spLocks noChangeArrowheads="1"/>
          </p:cNvSpPr>
          <p:nvPr/>
        </p:nvSpPr>
        <p:spPr bwMode="auto">
          <a:xfrm>
            <a:off x="3748089" y="13320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50</a:t>
            </a:r>
          </a:p>
        </p:txBody>
      </p:sp>
      <p:sp>
        <p:nvSpPr>
          <p:cNvPr id="27" name="Text Box 21"/>
          <p:cNvSpPr txBox="1">
            <a:spLocks noChangeArrowheads="1"/>
          </p:cNvSpPr>
          <p:nvPr/>
        </p:nvSpPr>
        <p:spPr bwMode="auto">
          <a:xfrm>
            <a:off x="3748089" y="13320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60</a:t>
            </a:r>
          </a:p>
        </p:txBody>
      </p:sp>
      <p:sp>
        <p:nvSpPr>
          <p:cNvPr id="28" name="Text Box 22"/>
          <p:cNvSpPr txBox="1">
            <a:spLocks noChangeArrowheads="1"/>
          </p:cNvSpPr>
          <p:nvPr/>
        </p:nvSpPr>
        <p:spPr bwMode="auto">
          <a:xfrm>
            <a:off x="3748089" y="27873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70</a:t>
            </a:r>
          </a:p>
        </p:txBody>
      </p:sp>
      <p:sp>
        <p:nvSpPr>
          <p:cNvPr id="29" name="Text Box 23"/>
          <p:cNvSpPr txBox="1">
            <a:spLocks noChangeArrowheads="1"/>
          </p:cNvSpPr>
          <p:nvPr/>
        </p:nvSpPr>
        <p:spPr bwMode="auto">
          <a:xfrm>
            <a:off x="3748089" y="14643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80</a:t>
            </a:r>
          </a:p>
        </p:txBody>
      </p:sp>
      <p:sp>
        <p:nvSpPr>
          <p:cNvPr id="30" name="Text Box 24"/>
          <p:cNvSpPr txBox="1">
            <a:spLocks noChangeArrowheads="1"/>
          </p:cNvSpPr>
          <p:nvPr/>
        </p:nvSpPr>
        <p:spPr bwMode="auto">
          <a:xfrm>
            <a:off x="3748089" y="27873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90</a:t>
            </a:r>
          </a:p>
        </p:txBody>
      </p:sp>
      <p:sp>
        <p:nvSpPr>
          <p:cNvPr id="31" name="Text Box 25"/>
          <p:cNvSpPr txBox="1">
            <a:spLocks noChangeArrowheads="1"/>
          </p:cNvSpPr>
          <p:nvPr/>
        </p:nvSpPr>
        <p:spPr bwMode="auto">
          <a:xfrm>
            <a:off x="3810000" y="27873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100</a:t>
            </a:r>
          </a:p>
        </p:txBody>
      </p:sp>
      <p:sp>
        <p:nvSpPr>
          <p:cNvPr id="32" name="Text Box 26"/>
          <p:cNvSpPr txBox="1">
            <a:spLocks noChangeArrowheads="1"/>
          </p:cNvSpPr>
          <p:nvPr/>
        </p:nvSpPr>
        <p:spPr bwMode="auto">
          <a:xfrm>
            <a:off x="3810000" y="27873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110</a:t>
            </a:r>
          </a:p>
        </p:txBody>
      </p:sp>
      <p:sp>
        <p:nvSpPr>
          <p:cNvPr id="33" name="Text Box 27"/>
          <p:cNvSpPr txBox="1">
            <a:spLocks noChangeArrowheads="1"/>
          </p:cNvSpPr>
          <p:nvPr/>
        </p:nvSpPr>
        <p:spPr bwMode="auto">
          <a:xfrm>
            <a:off x="3810000" y="27873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120</a:t>
            </a:r>
          </a:p>
        </p:txBody>
      </p:sp>
      <p:sp>
        <p:nvSpPr>
          <p:cNvPr id="36" name="Text Box 27"/>
          <p:cNvSpPr txBox="1">
            <a:spLocks noChangeArrowheads="1"/>
          </p:cNvSpPr>
          <p:nvPr/>
        </p:nvSpPr>
        <p:spPr bwMode="auto">
          <a:xfrm>
            <a:off x="3781425" y="10264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130</a:t>
            </a:r>
          </a:p>
        </p:txBody>
      </p:sp>
      <p:sp>
        <p:nvSpPr>
          <p:cNvPr id="37" name="Text Box 27"/>
          <p:cNvSpPr txBox="1">
            <a:spLocks noChangeArrowheads="1"/>
          </p:cNvSpPr>
          <p:nvPr/>
        </p:nvSpPr>
        <p:spPr bwMode="auto">
          <a:xfrm>
            <a:off x="3757612" y="0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140</a:t>
            </a:r>
          </a:p>
        </p:txBody>
      </p:sp>
      <p:sp>
        <p:nvSpPr>
          <p:cNvPr id="38" name="Text Box 27"/>
          <p:cNvSpPr txBox="1">
            <a:spLocks noChangeArrowheads="1"/>
          </p:cNvSpPr>
          <p:nvPr/>
        </p:nvSpPr>
        <p:spPr bwMode="auto">
          <a:xfrm>
            <a:off x="3733800" y="27873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150</a:t>
            </a:r>
          </a:p>
        </p:txBody>
      </p:sp>
      <p:sp>
        <p:nvSpPr>
          <p:cNvPr id="39" name="Text Box 27"/>
          <p:cNvSpPr txBox="1">
            <a:spLocks noChangeArrowheads="1"/>
          </p:cNvSpPr>
          <p:nvPr/>
        </p:nvSpPr>
        <p:spPr bwMode="auto">
          <a:xfrm>
            <a:off x="3757612" y="0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160</a:t>
            </a:r>
          </a:p>
        </p:txBody>
      </p:sp>
      <p:sp>
        <p:nvSpPr>
          <p:cNvPr id="40" name="Text Box 27"/>
          <p:cNvSpPr txBox="1">
            <a:spLocks noChangeArrowheads="1"/>
          </p:cNvSpPr>
          <p:nvPr/>
        </p:nvSpPr>
        <p:spPr bwMode="auto">
          <a:xfrm>
            <a:off x="3757612" y="20300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170</a:t>
            </a:r>
          </a:p>
        </p:txBody>
      </p:sp>
      <p:sp>
        <p:nvSpPr>
          <p:cNvPr id="41" name="Text Box 27"/>
          <p:cNvSpPr txBox="1">
            <a:spLocks noChangeArrowheads="1"/>
          </p:cNvSpPr>
          <p:nvPr/>
        </p:nvSpPr>
        <p:spPr bwMode="auto">
          <a:xfrm>
            <a:off x="3757612" y="27873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180</a:t>
            </a:r>
          </a:p>
        </p:txBody>
      </p:sp>
      <p:pic>
        <p:nvPicPr>
          <p:cNvPr id="35" name="Picture 34" descr="BELLS2~1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0925" y="-27873"/>
            <a:ext cx="2166938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33" descr="BELLS2~1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2350" y="-1597"/>
            <a:ext cx="2166938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71743569"/>
      </p:ext>
    </p:extLst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9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4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2000"/>
                            </p:stCondLst>
                            <p:childTnLst>
                              <p:par>
                                <p:cTn id="14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7" dur="10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9" dur="10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12000"/>
                            </p:stCondLst>
                            <p:childTnLst>
                              <p:par>
                                <p:cTn id="15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3" dur="10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5" dur="10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22000"/>
                            </p:stCondLst>
                            <p:childTnLst>
                              <p:par>
                                <p:cTn id="15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9" dur="10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1" dur="10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32000"/>
                            </p:stCondLst>
                            <p:childTnLst>
                              <p:par>
                                <p:cTn id="16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5" dur="10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7" dur="10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42000"/>
                            </p:stCondLst>
                            <p:childTnLst>
                              <p:par>
                                <p:cTn id="17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1" dur="10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0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3" dur="10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52000"/>
                            </p:stCondLst>
                            <p:childTnLst>
                              <p:par>
                                <p:cTn id="17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7" dur="10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0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9" dur="10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62000"/>
                            </p:stCondLst>
                            <p:childTnLst>
                              <p:par>
                                <p:cTn id="18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3" dur="10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10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5" dur="10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72000"/>
                            </p:stCondLst>
                            <p:childTnLst>
                              <p:par>
                                <p:cTn id="18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9" dur="10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10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1" dur="10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82000"/>
                            </p:stCondLst>
                            <p:childTnLst>
                              <p:par>
                                <p:cTn id="19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5" dur="10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10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7" dur="10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92000"/>
                            </p:stCondLst>
                            <p:childTnLst>
                              <p:par>
                                <p:cTn id="20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1" dur="10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10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3" dur="10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102000"/>
                            </p:stCondLst>
                            <p:childTnLst>
                              <p:par>
                                <p:cTn id="20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7" dur="10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10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9" dur="10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112000"/>
                            </p:stCondLst>
                            <p:childTnLst>
                              <p:par>
                                <p:cTn id="21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3" dur="10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10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5" dur="10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7" fill="hold">
                            <p:stCondLst>
                              <p:cond delay="122000"/>
                            </p:stCondLst>
                            <p:childTnLst>
                              <p:par>
                                <p:cTn id="21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9" dur="10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10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1" dur="10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132000"/>
                            </p:stCondLst>
                            <p:childTnLst>
                              <p:par>
                                <p:cTn id="22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5" dur="10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" dur="10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7" dur="10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9" fill="hold">
                            <p:stCondLst>
                              <p:cond delay="142000"/>
                            </p:stCondLst>
                            <p:childTnLst>
                              <p:par>
                                <p:cTn id="23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1" dur="10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10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3" dur="10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5" fill="hold">
                            <p:stCondLst>
                              <p:cond delay="152000"/>
                            </p:stCondLst>
                            <p:childTnLst>
                              <p:par>
                                <p:cTn id="23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7" dur="10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8" dur="10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9" dur="10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1" fill="hold">
                            <p:stCondLst>
                              <p:cond delay="162000"/>
                            </p:stCondLst>
                            <p:childTnLst>
                              <p:par>
                                <p:cTn id="24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3" dur="10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4" dur="10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5" dur="10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7" fill="hold">
                            <p:stCondLst>
                              <p:cond delay="172000"/>
                            </p:stCondLst>
                            <p:childTnLst>
                              <p:par>
                                <p:cTn id="24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9" dur="10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0" dur="10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1" dur="10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3" fill="hold">
                            <p:stCondLst>
                              <p:cond delay="182000"/>
                            </p:stCondLst>
                            <p:childTnLst>
                              <p:par>
                                <p:cTn id="25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5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6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9" fill="hold">
                            <p:stCondLst>
                              <p:cond delay="183000"/>
                            </p:stCondLst>
                            <p:childTnLst>
                              <p:par>
                                <p:cTn id="26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1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2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5" fill="hold">
                            <p:stCondLst>
                              <p:cond delay="184000"/>
                            </p:stCondLst>
                            <p:childTnLst>
                              <p:par>
                                <p:cTn id="26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7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8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1" fill="hold">
                            <p:stCondLst>
                              <p:cond delay="185000"/>
                            </p:stCondLst>
                            <p:childTnLst>
                              <p:par>
                                <p:cTn id="27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7" fill="hold">
                            <p:stCondLst>
                              <p:cond delay="186000"/>
                            </p:stCondLst>
                            <p:childTnLst>
                              <p:par>
                                <p:cTn id="27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9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0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3" fill="hold">
                            <p:stCondLst>
                              <p:cond delay="187000"/>
                            </p:stCondLst>
                            <p:childTnLst>
                              <p:par>
                                <p:cTn id="28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5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6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9" fill="hold">
                            <p:stCondLst>
                              <p:cond delay="188000"/>
                            </p:stCondLst>
                            <p:childTnLst>
                              <p:par>
                                <p:cTn id="29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1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2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5" fill="hold">
                            <p:stCondLst>
                              <p:cond delay="189000"/>
                            </p:stCondLst>
                            <p:childTnLst>
                              <p:par>
                                <p:cTn id="29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8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1" fill="hold">
                            <p:stCondLst>
                              <p:cond delay="190000"/>
                            </p:stCondLst>
                            <p:childTnLst>
                              <p:par>
                                <p:cTn id="30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3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4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7" fill="hold">
                            <p:stCondLst>
                              <p:cond delay="191000"/>
                            </p:stCondLst>
                            <p:childTnLst>
                              <p:par>
                                <p:cTn id="30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9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0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3" fill="hold">
                            <p:stCondLst>
                              <p:cond delay="192000"/>
                            </p:stCondLst>
                            <p:childTnLst>
                              <p:par>
                                <p:cTn id="314" presetID="50" presetClass="entr" presetSubtype="0" repeatCount="200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OOR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9" fill="hold">
                            <p:stCondLst>
                              <p:cond delay="193000"/>
                            </p:stCondLst>
                            <p:childTnLst>
                              <p:par>
                                <p:cTn id="320" presetID="50" presetClass="entr" presetSubtype="0" repeatCount="200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OOR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55"/>
          <a:stretch/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9812" y="1971675"/>
            <a:ext cx="6353175" cy="177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5305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21508" name="Picture 4" descr="Sunset">
            <a:hlinkHover r:id="" action="ppaction://noaction" highlightClick="1">
              <a:snd r:embed="rId2" name="drumroll.wav"/>
            </a:hlinkHover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5717"/>
            <a:ext cx="9448800" cy="59068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05830" name="Text Box 6"/>
          <p:cNvSpPr txBox="1">
            <a:spLocks noChangeArrowheads="1"/>
          </p:cNvSpPr>
          <p:nvPr/>
        </p:nvSpPr>
        <p:spPr bwMode="auto">
          <a:xfrm>
            <a:off x="0" y="698500"/>
            <a:ext cx="9448800" cy="4315126"/>
          </a:xfrm>
          <a:prstGeom prst="rect">
            <a:avLst/>
          </a:prstGeom>
          <a:solidFill>
            <a:srgbClr val="0000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5095" tIns="47547" rIns="95095" bIns="47547">
            <a:spAutoFit/>
          </a:bodyPr>
          <a:lstStyle/>
          <a:p>
            <a:pPr algn="just">
              <a:lnSpc>
                <a:spcPts val="4680"/>
              </a:lnSpc>
              <a:defRPr/>
            </a:pPr>
            <a:r>
              <a:rPr lang="en-US" sz="2400" b="1" dirty="0" err="1">
                <a:solidFill>
                  <a:schemeClr val="bg1"/>
                </a:solidFill>
              </a:rPr>
              <a:t>Luật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chơi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vi-VN" sz="2400" b="1" dirty="0">
                <a:solidFill>
                  <a:schemeClr val="bg1"/>
                </a:solidFill>
              </a:rPr>
              <a:t>như sau:</a:t>
            </a:r>
          </a:p>
          <a:p>
            <a:pPr algn="just">
              <a:lnSpc>
                <a:spcPts val="4680"/>
              </a:lnSpc>
              <a:defRPr/>
            </a:pPr>
            <a:r>
              <a:rPr lang="vi-VN" sz="2400" b="1" dirty="0">
                <a:solidFill>
                  <a:schemeClr val="bg1"/>
                </a:solidFill>
              </a:rPr>
              <a:t> - Có </a:t>
            </a:r>
            <a:r>
              <a:rPr lang="en-US" sz="2400" b="1" dirty="0">
                <a:solidFill>
                  <a:schemeClr val="bg1"/>
                </a:solidFill>
              </a:rPr>
              <a:t>4 </a:t>
            </a:r>
            <a:r>
              <a:rPr lang="en-US" sz="2400" b="1" dirty="0" err="1">
                <a:solidFill>
                  <a:schemeClr val="bg1"/>
                </a:solidFill>
              </a:rPr>
              <a:t>bông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hoa</a:t>
            </a:r>
            <a:r>
              <a:rPr lang="en-US" sz="2400" b="1" dirty="0">
                <a:solidFill>
                  <a:schemeClr val="bg1"/>
                </a:solidFill>
              </a:rPr>
              <a:t>, </a:t>
            </a:r>
            <a:r>
              <a:rPr lang="vi-VN" sz="2400" b="1" dirty="0">
                <a:solidFill>
                  <a:schemeClr val="bg1"/>
                </a:solidFill>
              </a:rPr>
              <a:t>mỗi </a:t>
            </a:r>
            <a:r>
              <a:rPr lang="en-US" sz="2400" b="1" dirty="0" err="1">
                <a:solidFill>
                  <a:schemeClr val="bg1"/>
                </a:solidFill>
              </a:rPr>
              <a:t>bông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vi-VN" sz="2400" b="1" dirty="0">
                <a:solidFill>
                  <a:schemeClr val="bg1"/>
                </a:solidFill>
              </a:rPr>
              <a:t>tương ứng với một câu hỏi. Trong đó có 1 </a:t>
            </a:r>
            <a:r>
              <a:rPr lang="en-US" sz="2400" b="1" dirty="0" err="1">
                <a:solidFill>
                  <a:schemeClr val="bg1"/>
                </a:solidFill>
              </a:rPr>
              <a:t>bông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hoa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vi-VN" sz="2400" b="1" dirty="0">
                <a:solidFill>
                  <a:schemeClr val="bg1"/>
                </a:solidFill>
              </a:rPr>
              <a:t>may mắn nếu chọn được sẽ được một phần quà.</a:t>
            </a:r>
          </a:p>
          <a:p>
            <a:pPr algn="just">
              <a:lnSpc>
                <a:spcPts val="4680"/>
              </a:lnSpc>
              <a:defRPr/>
            </a:pPr>
            <a:r>
              <a:rPr lang="vi-VN" sz="2400" b="1" dirty="0">
                <a:solidFill>
                  <a:schemeClr val="bg1"/>
                </a:solidFill>
              </a:rPr>
              <a:t> - Bạn nào giơ tay trước sẽ được quyền chọn </a:t>
            </a:r>
            <a:r>
              <a:rPr lang="en-US" sz="2400" b="1" dirty="0" err="1">
                <a:solidFill>
                  <a:schemeClr val="bg1"/>
                </a:solidFill>
              </a:rPr>
              <a:t>bông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hoa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vi-VN" sz="2400" b="1" dirty="0">
                <a:solidFill>
                  <a:schemeClr val="bg1"/>
                </a:solidFill>
              </a:rPr>
              <a:t>cho mình, sau khi chọn </a:t>
            </a:r>
            <a:r>
              <a:rPr lang="en-US" sz="2400" b="1" dirty="0" err="1">
                <a:solidFill>
                  <a:schemeClr val="bg1"/>
                </a:solidFill>
              </a:rPr>
              <a:t>bông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hoa</a:t>
            </a:r>
            <a:r>
              <a:rPr lang="vi-VN" sz="2400" b="1" dirty="0">
                <a:solidFill>
                  <a:schemeClr val="bg1"/>
                </a:solidFill>
              </a:rPr>
              <a:t> nếu trả lời đúng người chơi sẽ nhận được một phần qùa. Sau thời gian </a:t>
            </a:r>
            <a:r>
              <a:rPr lang="en-US" sz="2400" b="1" dirty="0">
                <a:solidFill>
                  <a:schemeClr val="bg1"/>
                </a:solidFill>
              </a:rPr>
              <a:t>5</a:t>
            </a:r>
            <a:r>
              <a:rPr lang="vi-VN" sz="2400" b="1" dirty="0">
                <a:solidFill>
                  <a:schemeClr val="bg1"/>
                </a:solidFill>
              </a:rPr>
              <a:t> giây không trả lời được thì quyền trả lời sẽ thuộc về bạn khác. </a:t>
            </a:r>
          </a:p>
        </p:txBody>
      </p:sp>
      <p:sp>
        <p:nvSpPr>
          <p:cNvPr id="21511" name="WordArt 7"/>
          <p:cNvSpPr>
            <a:spLocks noChangeArrowheads="1" noChangeShapeType="1" noTextEdit="1"/>
          </p:cNvSpPr>
          <p:nvPr/>
        </p:nvSpPr>
        <p:spPr bwMode="auto">
          <a:xfrm>
            <a:off x="0" y="5241396"/>
            <a:ext cx="9448800" cy="57943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5095" tIns="47547" rIns="95095" bIns="47547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pt-BR" sz="3700" kern="10">
                <a:solidFill>
                  <a:srgbClr val="FFFF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.VnTifani HeavyH"/>
              </a:rPr>
              <a:t>Chóc c¸c b¹n may m¾n!</a:t>
            </a:r>
            <a:endParaRPr lang="en-US" sz="3700" kern="10">
              <a:solidFill>
                <a:srgbClr val="FFFF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.VnTifani HeavyH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0" y="-35717"/>
            <a:ext cx="9448800" cy="734217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TRÒ CHƠI: HÁI HOA</a:t>
            </a:r>
          </a:p>
        </p:txBody>
      </p:sp>
    </p:spTree>
    <p:extLst>
      <p:ext uri="{BB962C8B-B14F-4D97-AF65-F5344CB8AC3E}">
        <p14:creationId xmlns:p14="http://schemas.microsoft.com/office/powerpoint/2010/main" val="452106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Cloud Callout 43"/>
          <p:cNvSpPr>
            <a:spLocks noChangeArrowheads="1"/>
          </p:cNvSpPr>
          <p:nvPr/>
        </p:nvSpPr>
        <p:spPr bwMode="auto">
          <a:xfrm>
            <a:off x="1219200" y="0"/>
            <a:ext cx="7162800" cy="4254500"/>
          </a:xfrm>
          <a:prstGeom prst="cloudCallout">
            <a:avLst>
              <a:gd name="adj1" fmla="val -20833"/>
              <a:gd name="adj2" fmla="val 62500"/>
            </a:avLst>
          </a:prstGeom>
          <a:gradFill rotWithShape="0"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/>
          </a:gra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71323" tIns="35662" rIns="71323" bIns="35662"/>
          <a:lstStyle/>
          <a:p>
            <a:endParaRPr lang="en-US">
              <a:latin typeface="Comic Sans MS" pitchFamily="66" charset="0"/>
            </a:endParaRPr>
          </a:p>
        </p:txBody>
      </p:sp>
      <p:sp>
        <p:nvSpPr>
          <p:cNvPr id="22531" name="Freeform 41"/>
          <p:cNvSpPr>
            <a:spLocks noChangeArrowheads="1"/>
          </p:cNvSpPr>
          <p:nvPr/>
        </p:nvSpPr>
        <p:spPr bwMode="auto">
          <a:xfrm>
            <a:off x="2209800" y="762000"/>
            <a:ext cx="2865438" cy="4730750"/>
          </a:xfrm>
          <a:custGeom>
            <a:avLst/>
            <a:gdLst>
              <a:gd name="T0" fmla="*/ 9998 w 3246155"/>
              <a:gd name="T1" fmla="*/ 9173235 h 5448300"/>
              <a:gd name="T2" fmla="*/ 13658 w 3246155"/>
              <a:gd name="T3" fmla="*/ 6176049 h 5448300"/>
              <a:gd name="T4" fmla="*/ 6838 w 3246155"/>
              <a:gd name="T5" fmla="*/ 9082414 h 5448300"/>
              <a:gd name="T6" fmla="*/ 8834 w 3246155"/>
              <a:gd name="T7" fmla="*/ 10353944 h 5448300"/>
              <a:gd name="T8" fmla="*/ 9667 w 3246155"/>
              <a:gd name="T9" fmla="*/ 13986888 h 5448300"/>
              <a:gd name="T10" fmla="*/ 3677 w 3246155"/>
              <a:gd name="T11" fmla="*/ 12806184 h 5448300"/>
              <a:gd name="T12" fmla="*/ 3011 w 3246155"/>
              <a:gd name="T13" fmla="*/ 13441967 h 5448300"/>
              <a:gd name="T14" fmla="*/ 9333 w 3246155"/>
              <a:gd name="T15" fmla="*/ 15167590 h 5448300"/>
              <a:gd name="T16" fmla="*/ 7835 w 3246155"/>
              <a:gd name="T17" fmla="*/ 17983136 h 5448300"/>
              <a:gd name="T18" fmla="*/ 4175 w 3246155"/>
              <a:gd name="T19" fmla="*/ 23886708 h 5448300"/>
              <a:gd name="T20" fmla="*/ 2346 w 3246155"/>
              <a:gd name="T21" fmla="*/ 25521449 h 5448300"/>
              <a:gd name="T22" fmla="*/ 23641 w 3246155"/>
              <a:gd name="T23" fmla="*/ 25975641 h 5448300"/>
              <a:gd name="T24" fmla="*/ 21145 w 3246155"/>
              <a:gd name="T25" fmla="*/ 23160096 h 5448300"/>
              <a:gd name="T26" fmla="*/ 22311 w 3246155"/>
              <a:gd name="T27" fmla="*/ 23160096 h 5448300"/>
              <a:gd name="T28" fmla="*/ 21811 w 3246155"/>
              <a:gd name="T29" fmla="*/ 19799597 h 5448300"/>
              <a:gd name="T30" fmla="*/ 20480 w 3246155"/>
              <a:gd name="T31" fmla="*/ 19708768 h 5448300"/>
              <a:gd name="T32" fmla="*/ 20147 w 3246155"/>
              <a:gd name="T33" fmla="*/ 16893248 h 5448300"/>
              <a:gd name="T34" fmla="*/ 28299 w 3246155"/>
              <a:gd name="T35" fmla="*/ 14985949 h 5448300"/>
              <a:gd name="T36" fmla="*/ 28133 w 3246155"/>
              <a:gd name="T37" fmla="*/ 14985949 h 5448300"/>
              <a:gd name="T38" fmla="*/ 28299 w 3246155"/>
              <a:gd name="T39" fmla="*/ 13714417 h 5448300"/>
              <a:gd name="T40" fmla="*/ 17819 w 3246155"/>
              <a:gd name="T41" fmla="*/ 14441017 h 5448300"/>
              <a:gd name="T42" fmla="*/ 18150 w 3246155"/>
              <a:gd name="T43" fmla="*/ 11625482 h 5448300"/>
              <a:gd name="T44" fmla="*/ 21478 w 3246155"/>
              <a:gd name="T45" fmla="*/ 11807124 h 5448300"/>
              <a:gd name="T46" fmla="*/ 23309 w 3246155"/>
              <a:gd name="T47" fmla="*/ 11171378 h 5448300"/>
              <a:gd name="T48" fmla="*/ 20646 w 3246155"/>
              <a:gd name="T49" fmla="*/ 10717233 h 5448300"/>
              <a:gd name="T50" fmla="*/ 20812 w 3246155"/>
              <a:gd name="T51" fmla="*/ 10444753 h 5448300"/>
              <a:gd name="T52" fmla="*/ 21145 w 3246155"/>
              <a:gd name="T53" fmla="*/ 10444753 h 5448300"/>
              <a:gd name="T54" fmla="*/ 25638 w 3246155"/>
              <a:gd name="T55" fmla="*/ 8991600 h 5448300"/>
              <a:gd name="T56" fmla="*/ 24972 w 3246155"/>
              <a:gd name="T57" fmla="*/ 8083336 h 5448300"/>
              <a:gd name="T58" fmla="*/ 17153 w 3246155"/>
              <a:gd name="T59" fmla="*/ 8900734 h 5448300"/>
              <a:gd name="T60" fmla="*/ 19815 w 3246155"/>
              <a:gd name="T61" fmla="*/ 6266870 h 5448300"/>
              <a:gd name="T62" fmla="*/ 20313 w 3246155"/>
              <a:gd name="T63" fmla="*/ 5721926 h 5448300"/>
              <a:gd name="T64" fmla="*/ 18318 w 3246155"/>
              <a:gd name="T65" fmla="*/ 999065 h 5448300"/>
              <a:gd name="T66" fmla="*/ 15489 w 3246155"/>
              <a:gd name="T67" fmla="*/ 0 h 5448300"/>
              <a:gd name="T68" fmla="*/ 16652 w 3246155"/>
              <a:gd name="T69" fmla="*/ 3088029 h 5448300"/>
              <a:gd name="T70" fmla="*/ 17485 w 3246155"/>
              <a:gd name="T71" fmla="*/ 4904511 h 5448300"/>
              <a:gd name="T72" fmla="*/ 16652 w 3246155"/>
              <a:gd name="T73" fmla="*/ 6630177 h 5448300"/>
              <a:gd name="T74" fmla="*/ 14823 w 3246155"/>
              <a:gd name="T75" fmla="*/ 3814633 h 5448300"/>
              <a:gd name="T76" fmla="*/ 12161 w 3246155"/>
              <a:gd name="T77" fmla="*/ 4722870 h 5448300"/>
              <a:gd name="T78" fmla="*/ 13160 w 3246155"/>
              <a:gd name="T79" fmla="*/ 6085229 h 5448300"/>
              <a:gd name="T80" fmla="*/ 14823 w 3246155"/>
              <a:gd name="T81" fmla="*/ 6176049 h 5448300"/>
              <a:gd name="T82" fmla="*/ 9998 w 3246155"/>
              <a:gd name="T83" fmla="*/ 9173235 h 5448300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w 3246155"/>
              <a:gd name="T127" fmla="*/ 0 h 5448300"/>
              <a:gd name="T128" fmla="*/ 3246155 w 3246155"/>
              <a:gd name="T129" fmla="*/ 5448300 h 5448300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T126" t="T127" r="T128" b="T129"/>
            <a:pathLst>
              <a:path w="3246155" h="5448300">
                <a:moveTo>
                  <a:pt x="1144837" y="1924050"/>
                </a:moveTo>
                <a:cubicBezTo>
                  <a:pt x="1609507" y="1285129"/>
                  <a:pt x="1861145" y="1295400"/>
                  <a:pt x="1563937" y="1295400"/>
                </a:cubicBezTo>
                <a:cubicBezTo>
                  <a:pt x="825465" y="1917271"/>
                  <a:pt x="1155498" y="1905000"/>
                  <a:pt x="782887" y="1905000"/>
                </a:cubicBezTo>
                <a:lnTo>
                  <a:pt x="1011487" y="2171700"/>
                </a:lnTo>
                <a:lnTo>
                  <a:pt x="1106737" y="2933700"/>
                </a:lnTo>
                <a:lnTo>
                  <a:pt x="420937" y="2686050"/>
                </a:lnTo>
                <a:lnTo>
                  <a:pt x="344737" y="2819400"/>
                </a:lnTo>
                <a:lnTo>
                  <a:pt x="1068637" y="3181350"/>
                </a:lnTo>
                <a:lnTo>
                  <a:pt x="897187" y="3771900"/>
                </a:lnTo>
                <a:cubicBezTo>
                  <a:pt x="435588" y="5022064"/>
                  <a:pt x="0" y="5010150"/>
                  <a:pt x="478087" y="5010150"/>
                </a:cubicBezTo>
                <a:lnTo>
                  <a:pt x="268537" y="5353050"/>
                </a:lnTo>
                <a:lnTo>
                  <a:pt x="2706937" y="5448300"/>
                </a:lnTo>
                <a:lnTo>
                  <a:pt x="2421187" y="4857750"/>
                </a:lnTo>
                <a:lnTo>
                  <a:pt x="2554537" y="4857750"/>
                </a:lnTo>
                <a:lnTo>
                  <a:pt x="2497387" y="4152900"/>
                </a:lnTo>
                <a:lnTo>
                  <a:pt x="2344987" y="4133850"/>
                </a:lnTo>
                <a:cubicBezTo>
                  <a:pt x="2287225" y="3536980"/>
                  <a:pt x="2090067" y="3543300"/>
                  <a:pt x="2306887" y="3543300"/>
                </a:cubicBezTo>
                <a:lnTo>
                  <a:pt x="3240337" y="3143250"/>
                </a:lnTo>
                <a:cubicBezTo>
                  <a:pt x="3246155" y="3140705"/>
                  <a:pt x="3227637" y="3143250"/>
                  <a:pt x="3221287" y="3143250"/>
                </a:cubicBezTo>
                <a:lnTo>
                  <a:pt x="3240337" y="2876550"/>
                </a:lnTo>
                <a:lnTo>
                  <a:pt x="2040187" y="3028950"/>
                </a:lnTo>
                <a:cubicBezTo>
                  <a:pt x="2053308" y="2832128"/>
                  <a:pt x="1929062" y="2584450"/>
                  <a:pt x="2078287" y="2438400"/>
                </a:cubicBezTo>
                <a:cubicBezTo>
                  <a:pt x="2395508" y="2480696"/>
                  <a:pt x="2267944" y="2476500"/>
                  <a:pt x="2459287" y="2476500"/>
                </a:cubicBezTo>
                <a:lnTo>
                  <a:pt x="2668837" y="2343150"/>
                </a:lnTo>
                <a:cubicBezTo>
                  <a:pt x="2567237" y="2311400"/>
                  <a:pt x="2457959" y="2297992"/>
                  <a:pt x="2364037" y="2247900"/>
                </a:cubicBezTo>
                <a:cubicBezTo>
                  <a:pt x="2346319" y="2238450"/>
                  <a:pt x="2368888" y="2204949"/>
                  <a:pt x="2383087" y="2190750"/>
                </a:cubicBezTo>
                <a:cubicBezTo>
                  <a:pt x="2392067" y="2181770"/>
                  <a:pt x="2370387" y="2257425"/>
                  <a:pt x="2421187" y="2190750"/>
                </a:cubicBezTo>
                <a:lnTo>
                  <a:pt x="2935537" y="1885950"/>
                </a:lnTo>
                <a:lnTo>
                  <a:pt x="2859337" y="1695450"/>
                </a:lnTo>
                <a:lnTo>
                  <a:pt x="1963987" y="1866900"/>
                </a:lnTo>
                <a:cubicBezTo>
                  <a:pt x="2065587" y="1682750"/>
                  <a:pt x="2170382" y="1500327"/>
                  <a:pt x="2268787" y="1314450"/>
                </a:cubicBezTo>
                <a:cubicBezTo>
                  <a:pt x="2338709" y="1182375"/>
                  <a:pt x="2275226" y="1250861"/>
                  <a:pt x="2325937" y="1200150"/>
                </a:cubicBezTo>
                <a:cubicBezTo>
                  <a:pt x="2248321" y="870280"/>
                  <a:pt x="2097337" y="548428"/>
                  <a:pt x="2097337" y="209550"/>
                </a:cubicBezTo>
                <a:lnTo>
                  <a:pt x="1773487" y="0"/>
                </a:lnTo>
                <a:cubicBezTo>
                  <a:pt x="1908155" y="634862"/>
                  <a:pt x="1906837" y="414437"/>
                  <a:pt x="1906837" y="647700"/>
                </a:cubicBezTo>
                <a:lnTo>
                  <a:pt x="2002087" y="1028700"/>
                </a:lnTo>
                <a:lnTo>
                  <a:pt x="1906837" y="1390650"/>
                </a:lnTo>
                <a:lnTo>
                  <a:pt x="1697287" y="800100"/>
                </a:lnTo>
                <a:cubicBezTo>
                  <a:pt x="1386952" y="974663"/>
                  <a:pt x="1392487" y="854979"/>
                  <a:pt x="1392487" y="990600"/>
                </a:cubicBezTo>
                <a:lnTo>
                  <a:pt x="1506787" y="1276350"/>
                </a:lnTo>
                <a:lnTo>
                  <a:pt x="1697287" y="1295400"/>
                </a:lnTo>
                <a:lnTo>
                  <a:pt x="1144837" y="1924050"/>
                </a:lnTo>
                <a:close/>
              </a:path>
            </a:pathLst>
          </a:custGeom>
          <a:blipFill dpi="0" rotWithShape="1">
            <a:blip r:embed="rId3"/>
            <a:srcRect/>
            <a:tile tx="0" ty="0" sx="100000" sy="100000" flip="none" algn="tl"/>
          </a:blip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71323" tIns="35662" rIns="71323" bIns="35662"/>
          <a:lstStyle/>
          <a:p>
            <a:endParaRPr lang="en-US"/>
          </a:p>
        </p:txBody>
      </p:sp>
      <p:grpSp>
        <p:nvGrpSpPr>
          <p:cNvPr id="22532" name="Group 28"/>
          <p:cNvGrpSpPr>
            <a:grpSpLocks/>
          </p:cNvGrpSpPr>
          <p:nvPr/>
        </p:nvGrpSpPr>
        <p:grpSpPr bwMode="auto">
          <a:xfrm>
            <a:off x="1656190" y="2400101"/>
            <a:ext cx="1908401" cy="1930798"/>
            <a:chOff x="432" y="288"/>
            <a:chExt cx="1584" cy="1488"/>
          </a:xfrm>
        </p:grpSpPr>
        <p:sp>
          <p:nvSpPr>
            <p:cNvPr id="22611" name="Oval 29"/>
            <p:cNvSpPr>
              <a:spLocks noChangeArrowheads="1"/>
            </p:cNvSpPr>
            <p:nvPr/>
          </p:nvSpPr>
          <p:spPr bwMode="auto">
            <a:xfrm>
              <a:off x="1488" y="720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612" name="Oval 30"/>
            <p:cNvSpPr>
              <a:spLocks noChangeArrowheads="1"/>
            </p:cNvSpPr>
            <p:nvPr/>
          </p:nvSpPr>
          <p:spPr bwMode="auto">
            <a:xfrm>
              <a:off x="1248" y="1200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613" name="Oval 31"/>
            <p:cNvSpPr>
              <a:spLocks noChangeArrowheads="1"/>
            </p:cNvSpPr>
            <p:nvPr/>
          </p:nvSpPr>
          <p:spPr bwMode="auto">
            <a:xfrm>
              <a:off x="720" y="1248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614" name="Oval 32"/>
            <p:cNvSpPr>
              <a:spLocks noChangeArrowheads="1"/>
            </p:cNvSpPr>
            <p:nvPr/>
          </p:nvSpPr>
          <p:spPr bwMode="auto">
            <a:xfrm>
              <a:off x="1200" y="288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615" name="Oval 33"/>
            <p:cNvSpPr>
              <a:spLocks noChangeArrowheads="1"/>
            </p:cNvSpPr>
            <p:nvPr/>
          </p:nvSpPr>
          <p:spPr bwMode="auto">
            <a:xfrm>
              <a:off x="672" y="336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616" name="Oval 34"/>
            <p:cNvSpPr>
              <a:spLocks noChangeArrowheads="1"/>
            </p:cNvSpPr>
            <p:nvPr/>
          </p:nvSpPr>
          <p:spPr bwMode="auto">
            <a:xfrm>
              <a:off x="960" y="768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617" name="Oval 35"/>
            <p:cNvSpPr>
              <a:spLocks noChangeArrowheads="1"/>
            </p:cNvSpPr>
            <p:nvPr/>
          </p:nvSpPr>
          <p:spPr bwMode="auto">
            <a:xfrm>
              <a:off x="432" y="816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pic>
          <p:nvPicPr>
            <p:cNvPr id="22618" name="Oval 36">
              <a:hlinkClick r:id="rId4" action="ppaction://hlinksldjump" highlightClick="1"/>
            </p:cNvPr>
            <p:cNvPicPr>
              <a:picLocks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3" y="662"/>
              <a:ext cx="787" cy="739"/>
            </a:xfrm>
            <a:prstGeom prst="rect">
              <a:avLst/>
            </a:prstGeom>
            <a:solidFill>
              <a:srgbClr val="FF00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2533" name="Group 46"/>
          <p:cNvGrpSpPr>
            <a:grpSpLocks/>
          </p:cNvGrpSpPr>
          <p:nvPr/>
        </p:nvGrpSpPr>
        <p:grpSpPr bwMode="auto">
          <a:xfrm>
            <a:off x="4877326" y="923128"/>
            <a:ext cx="1635773" cy="1608998"/>
            <a:chOff x="432" y="288"/>
            <a:chExt cx="1584" cy="1488"/>
          </a:xfrm>
        </p:grpSpPr>
        <p:sp>
          <p:nvSpPr>
            <p:cNvPr id="22603" name="Oval 47"/>
            <p:cNvSpPr>
              <a:spLocks noChangeArrowheads="1"/>
            </p:cNvSpPr>
            <p:nvPr/>
          </p:nvSpPr>
          <p:spPr bwMode="auto">
            <a:xfrm>
              <a:off x="1488" y="720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604" name="Oval 48"/>
            <p:cNvSpPr>
              <a:spLocks noChangeArrowheads="1"/>
            </p:cNvSpPr>
            <p:nvPr/>
          </p:nvSpPr>
          <p:spPr bwMode="auto">
            <a:xfrm>
              <a:off x="1248" y="1200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605" name="Oval 49"/>
            <p:cNvSpPr>
              <a:spLocks noChangeArrowheads="1"/>
            </p:cNvSpPr>
            <p:nvPr/>
          </p:nvSpPr>
          <p:spPr bwMode="auto">
            <a:xfrm>
              <a:off x="720" y="1248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606" name="Oval 50"/>
            <p:cNvSpPr>
              <a:spLocks noChangeArrowheads="1"/>
            </p:cNvSpPr>
            <p:nvPr/>
          </p:nvSpPr>
          <p:spPr bwMode="auto">
            <a:xfrm>
              <a:off x="1200" y="288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607" name="Oval 51"/>
            <p:cNvSpPr>
              <a:spLocks noChangeArrowheads="1"/>
            </p:cNvSpPr>
            <p:nvPr/>
          </p:nvSpPr>
          <p:spPr bwMode="auto">
            <a:xfrm>
              <a:off x="672" y="336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608" name="Oval 52"/>
            <p:cNvSpPr>
              <a:spLocks noChangeArrowheads="1"/>
            </p:cNvSpPr>
            <p:nvPr/>
          </p:nvSpPr>
          <p:spPr bwMode="auto">
            <a:xfrm>
              <a:off x="960" y="768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609" name="Oval 53"/>
            <p:cNvSpPr>
              <a:spLocks noChangeArrowheads="1"/>
            </p:cNvSpPr>
            <p:nvPr/>
          </p:nvSpPr>
          <p:spPr bwMode="auto">
            <a:xfrm>
              <a:off x="432" y="816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pic>
          <p:nvPicPr>
            <p:cNvPr id="22610" name="Oval 54">
              <a:hlinkClick r:id="rId6" action="ppaction://hlinksldjump" highlightClick="1"/>
            </p:cNvPr>
            <p:cNvPicPr>
              <a:picLocks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1" y="660"/>
              <a:ext cx="792" cy="744"/>
            </a:xfrm>
            <a:prstGeom prst="rect">
              <a:avLst/>
            </a:prstGeom>
            <a:solidFill>
              <a:srgbClr val="FF00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2534" name="Group 18"/>
          <p:cNvGrpSpPr>
            <a:grpSpLocks/>
          </p:cNvGrpSpPr>
          <p:nvPr/>
        </p:nvGrpSpPr>
        <p:grpSpPr bwMode="auto">
          <a:xfrm>
            <a:off x="2272613" y="232626"/>
            <a:ext cx="1840245" cy="2011248"/>
            <a:chOff x="432" y="288"/>
            <a:chExt cx="1584" cy="1488"/>
          </a:xfrm>
        </p:grpSpPr>
        <p:sp>
          <p:nvSpPr>
            <p:cNvPr id="22595" name="Oval 8"/>
            <p:cNvSpPr>
              <a:spLocks noChangeArrowheads="1"/>
            </p:cNvSpPr>
            <p:nvPr/>
          </p:nvSpPr>
          <p:spPr bwMode="auto">
            <a:xfrm>
              <a:off x="1488" y="720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96" name="Oval 9"/>
            <p:cNvSpPr>
              <a:spLocks noChangeArrowheads="1"/>
            </p:cNvSpPr>
            <p:nvPr/>
          </p:nvSpPr>
          <p:spPr bwMode="auto">
            <a:xfrm>
              <a:off x="1248" y="1200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97" name="Oval 10"/>
            <p:cNvSpPr>
              <a:spLocks noChangeArrowheads="1"/>
            </p:cNvSpPr>
            <p:nvPr/>
          </p:nvSpPr>
          <p:spPr bwMode="auto">
            <a:xfrm>
              <a:off x="720" y="1248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98" name="Oval 11"/>
            <p:cNvSpPr>
              <a:spLocks noChangeArrowheads="1"/>
            </p:cNvSpPr>
            <p:nvPr/>
          </p:nvSpPr>
          <p:spPr bwMode="auto">
            <a:xfrm>
              <a:off x="1200" y="288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99" name="Oval 12"/>
            <p:cNvSpPr>
              <a:spLocks noChangeArrowheads="1"/>
            </p:cNvSpPr>
            <p:nvPr/>
          </p:nvSpPr>
          <p:spPr bwMode="auto">
            <a:xfrm>
              <a:off x="672" y="336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600" name="Oval 13"/>
            <p:cNvSpPr>
              <a:spLocks noChangeArrowheads="1"/>
            </p:cNvSpPr>
            <p:nvPr/>
          </p:nvSpPr>
          <p:spPr bwMode="auto">
            <a:xfrm>
              <a:off x="960" y="768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601" name="Oval 14"/>
            <p:cNvSpPr>
              <a:spLocks noChangeArrowheads="1"/>
            </p:cNvSpPr>
            <p:nvPr/>
          </p:nvSpPr>
          <p:spPr bwMode="auto">
            <a:xfrm>
              <a:off x="432" y="816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pic>
          <p:nvPicPr>
            <p:cNvPr id="22602" name="Oval 17">
              <a:hlinkClick r:id="" action="ppaction://hlinkshowjump?jump=nextslide" highlightClick="1"/>
              <a:hlinkHover r:id="" action="ppaction://noaction" highlightClick="1"/>
            </p:cNvPr>
            <p:cNvPicPr>
              <a:picLocks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3" y="662"/>
              <a:ext cx="788" cy="738"/>
            </a:xfrm>
            <a:prstGeom prst="rect">
              <a:avLst/>
            </a:prstGeom>
            <a:solidFill>
              <a:srgbClr val="FF00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0" name="Freeform 49"/>
          <p:cNvSpPr/>
          <p:nvPr/>
        </p:nvSpPr>
        <p:spPr bwMode="auto">
          <a:xfrm>
            <a:off x="457200" y="5016500"/>
            <a:ext cx="6838950" cy="698500"/>
          </a:xfrm>
          <a:custGeom>
            <a:avLst/>
            <a:gdLst>
              <a:gd name="connsiteX0" fmla="*/ 19050 w 6838950"/>
              <a:gd name="connsiteY0" fmla="*/ 1089023 h 1222373"/>
              <a:gd name="connsiteX1" fmla="*/ 19050 w 6838950"/>
              <a:gd name="connsiteY1" fmla="*/ 1089023 h 1222373"/>
              <a:gd name="connsiteX2" fmla="*/ 495300 w 6838950"/>
              <a:gd name="connsiteY2" fmla="*/ 307973 h 1222373"/>
              <a:gd name="connsiteX3" fmla="*/ 1181100 w 6838950"/>
              <a:gd name="connsiteY3" fmla="*/ 155573 h 1222373"/>
              <a:gd name="connsiteX4" fmla="*/ 1733550 w 6838950"/>
              <a:gd name="connsiteY4" fmla="*/ 3173 h 1222373"/>
              <a:gd name="connsiteX5" fmla="*/ 3714750 w 6838950"/>
              <a:gd name="connsiteY5" fmla="*/ 155573 h 1222373"/>
              <a:gd name="connsiteX6" fmla="*/ 4953000 w 6838950"/>
              <a:gd name="connsiteY6" fmla="*/ 727073 h 1222373"/>
              <a:gd name="connsiteX7" fmla="*/ 4933950 w 6838950"/>
              <a:gd name="connsiteY7" fmla="*/ 727073 h 1222373"/>
              <a:gd name="connsiteX8" fmla="*/ 5962650 w 6838950"/>
              <a:gd name="connsiteY8" fmla="*/ 879473 h 1222373"/>
              <a:gd name="connsiteX9" fmla="*/ 6838950 w 6838950"/>
              <a:gd name="connsiteY9" fmla="*/ 936623 h 1222373"/>
              <a:gd name="connsiteX10" fmla="*/ 6800850 w 6838950"/>
              <a:gd name="connsiteY10" fmla="*/ 1222373 h 1222373"/>
              <a:gd name="connsiteX11" fmla="*/ 0 w 6838950"/>
              <a:gd name="connsiteY11" fmla="*/ 1165223 h 12223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838950" h="1222373">
                <a:moveTo>
                  <a:pt x="19050" y="1089023"/>
                </a:moveTo>
                <a:lnTo>
                  <a:pt x="19050" y="1089023"/>
                </a:lnTo>
                <a:lnTo>
                  <a:pt x="495300" y="307973"/>
                </a:lnTo>
                <a:cubicBezTo>
                  <a:pt x="1193627" y="191585"/>
                  <a:pt x="1181100" y="425426"/>
                  <a:pt x="1181100" y="155573"/>
                </a:cubicBezTo>
                <a:cubicBezTo>
                  <a:pt x="1783947" y="0"/>
                  <a:pt x="1974949" y="3173"/>
                  <a:pt x="1733550" y="3173"/>
                </a:cubicBezTo>
                <a:cubicBezTo>
                  <a:pt x="3709833" y="195045"/>
                  <a:pt x="3401825" y="781424"/>
                  <a:pt x="3714750" y="155573"/>
                </a:cubicBezTo>
                <a:lnTo>
                  <a:pt x="4953000" y="727073"/>
                </a:lnTo>
                <a:cubicBezTo>
                  <a:pt x="4958750" y="729768"/>
                  <a:pt x="4940300" y="727073"/>
                  <a:pt x="4933950" y="727073"/>
                </a:cubicBezTo>
                <a:cubicBezTo>
                  <a:pt x="5942187" y="920965"/>
                  <a:pt x="5686785" y="1155338"/>
                  <a:pt x="5962650" y="879473"/>
                </a:cubicBezTo>
                <a:lnTo>
                  <a:pt x="6838950" y="936623"/>
                </a:lnTo>
                <a:lnTo>
                  <a:pt x="6800850" y="1222373"/>
                </a:lnTo>
                <a:lnTo>
                  <a:pt x="0" y="1165223"/>
                </a:lnTo>
              </a:path>
            </a:pathLst>
          </a:custGeom>
          <a:blipFill>
            <a:blip r:embed="rId9"/>
            <a:tile tx="0" ty="0" sx="100000" sy="100000" flip="none" algn="tl"/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5400000" algn="ctr" rotWithShape="0">
              <a:srgbClr val="996600"/>
            </a:outerShdw>
          </a:effectLst>
        </p:spPr>
        <p:txBody>
          <a:bodyPr lIns="71323" tIns="35662" rIns="71323" bIns="35662"/>
          <a:lstStyle/>
          <a:p>
            <a:pPr>
              <a:defRPr/>
            </a:pPr>
            <a:endParaRPr lang="en-US">
              <a:latin typeface="Comic Sans MS" pitchFamily="66" charset="0"/>
            </a:endParaRPr>
          </a:p>
        </p:txBody>
      </p:sp>
      <p:sp>
        <p:nvSpPr>
          <p:cNvPr id="22536" name="Oval 51"/>
          <p:cNvSpPr>
            <a:spLocks noChangeArrowheads="1"/>
          </p:cNvSpPr>
          <p:nvPr/>
        </p:nvSpPr>
        <p:spPr bwMode="auto">
          <a:xfrm>
            <a:off x="6553200" y="698500"/>
            <a:ext cx="381000" cy="254000"/>
          </a:xfrm>
          <a:prstGeom prst="ellipse">
            <a:avLst/>
          </a:prstGeom>
          <a:solidFill>
            <a:srgbClr val="C0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71323" tIns="35662" rIns="71323" bIns="35662"/>
          <a:lstStyle/>
          <a:p>
            <a:endParaRPr lang="en-US">
              <a:latin typeface="Comic Sans MS" pitchFamily="66" charset="0"/>
            </a:endParaRPr>
          </a:p>
        </p:txBody>
      </p:sp>
      <p:grpSp>
        <p:nvGrpSpPr>
          <p:cNvPr id="22537" name="Oval 52"/>
          <p:cNvGrpSpPr>
            <a:grpSpLocks/>
          </p:cNvGrpSpPr>
          <p:nvPr/>
        </p:nvGrpSpPr>
        <p:grpSpPr bwMode="auto">
          <a:xfrm>
            <a:off x="6997701" y="1579562"/>
            <a:ext cx="482600" cy="402167"/>
            <a:chOff x="4408" y="1194"/>
            <a:chExt cx="304" cy="304"/>
          </a:xfrm>
        </p:grpSpPr>
        <p:pic>
          <p:nvPicPr>
            <p:cNvPr id="22593" name="Oval 52"/>
            <p:cNvPicPr>
              <a:picLocks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08" y="1194"/>
              <a:ext cx="304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594" name="Text Box 37"/>
            <p:cNvSpPr txBox="1">
              <a:spLocks noChangeArrowheads="1"/>
            </p:cNvSpPr>
            <p:nvPr/>
          </p:nvSpPr>
          <p:spPr bwMode="auto">
            <a:xfrm>
              <a:off x="4458" y="1242"/>
              <a:ext cx="204" cy="2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endParaRPr lang="en-US">
                <a:latin typeface="Comic Sans MS" pitchFamily="66" charset="0"/>
              </a:endParaRPr>
            </a:p>
          </p:txBody>
        </p:sp>
      </p:grpSp>
      <p:sp>
        <p:nvSpPr>
          <p:cNvPr id="54" name="Oval 53"/>
          <p:cNvSpPr/>
          <p:nvPr/>
        </p:nvSpPr>
        <p:spPr bwMode="auto">
          <a:xfrm>
            <a:off x="5053080" y="261938"/>
            <a:ext cx="477100" cy="482700"/>
          </a:xfrm>
          <a:prstGeom prst="ellipse">
            <a:avLst/>
          </a:prstGeom>
          <a:solidFill>
            <a:srgbClr val="FF0066">
              <a:alpha val="36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woPt" dir="t"/>
          </a:scene3d>
          <a:sp3d>
            <a:bevelB w="165100" prst="coolSlant"/>
          </a:sp3d>
        </p:spPr>
        <p:txBody>
          <a:bodyPr lIns="71323" tIns="35662" rIns="71323" bIns="35662"/>
          <a:lstStyle/>
          <a:p>
            <a:pPr>
              <a:defRPr/>
            </a:pPr>
            <a:endParaRPr lang="en-US">
              <a:latin typeface="Comic Sans MS" pitchFamily="66" charset="0"/>
            </a:endParaRPr>
          </a:p>
        </p:txBody>
      </p:sp>
      <p:sp>
        <p:nvSpPr>
          <p:cNvPr id="22541" name="Oval 54"/>
          <p:cNvSpPr>
            <a:spLocks noChangeArrowheads="1"/>
          </p:cNvSpPr>
          <p:nvPr/>
        </p:nvSpPr>
        <p:spPr bwMode="auto">
          <a:xfrm>
            <a:off x="2028045" y="2044650"/>
            <a:ext cx="477100" cy="482700"/>
          </a:xfrm>
          <a:prstGeom prst="ellipse">
            <a:avLst/>
          </a:prstGeom>
          <a:solidFill>
            <a:srgbClr val="0000CC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71323" tIns="35662" rIns="71323" bIns="35662"/>
          <a:lstStyle/>
          <a:p>
            <a:endParaRPr lang="en-US">
              <a:latin typeface="Comic Sans MS" pitchFamily="66" charset="0"/>
            </a:endParaRPr>
          </a:p>
        </p:txBody>
      </p:sp>
      <p:grpSp>
        <p:nvGrpSpPr>
          <p:cNvPr id="22542" name="Group 37"/>
          <p:cNvGrpSpPr>
            <a:grpSpLocks/>
          </p:cNvGrpSpPr>
          <p:nvPr/>
        </p:nvGrpSpPr>
        <p:grpSpPr bwMode="auto">
          <a:xfrm>
            <a:off x="4489235" y="2662576"/>
            <a:ext cx="1772087" cy="1850348"/>
            <a:chOff x="432" y="288"/>
            <a:chExt cx="1584" cy="1488"/>
          </a:xfrm>
        </p:grpSpPr>
        <p:sp>
          <p:nvSpPr>
            <p:cNvPr id="22585" name="Oval 38"/>
            <p:cNvSpPr>
              <a:spLocks noChangeArrowheads="1"/>
            </p:cNvSpPr>
            <p:nvPr/>
          </p:nvSpPr>
          <p:spPr bwMode="auto">
            <a:xfrm>
              <a:off x="1488" y="720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86" name="Oval 39"/>
            <p:cNvSpPr>
              <a:spLocks noChangeArrowheads="1"/>
            </p:cNvSpPr>
            <p:nvPr/>
          </p:nvSpPr>
          <p:spPr bwMode="auto">
            <a:xfrm>
              <a:off x="1248" y="1200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87" name="Oval 40"/>
            <p:cNvSpPr>
              <a:spLocks noChangeArrowheads="1"/>
            </p:cNvSpPr>
            <p:nvPr/>
          </p:nvSpPr>
          <p:spPr bwMode="auto">
            <a:xfrm>
              <a:off x="720" y="1248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88" name="Oval 41"/>
            <p:cNvSpPr>
              <a:spLocks noChangeArrowheads="1"/>
            </p:cNvSpPr>
            <p:nvPr/>
          </p:nvSpPr>
          <p:spPr bwMode="auto">
            <a:xfrm>
              <a:off x="1200" y="288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89" name="Oval 42"/>
            <p:cNvSpPr>
              <a:spLocks noChangeArrowheads="1"/>
            </p:cNvSpPr>
            <p:nvPr/>
          </p:nvSpPr>
          <p:spPr bwMode="auto">
            <a:xfrm>
              <a:off x="672" y="336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90" name="Oval 43"/>
            <p:cNvSpPr>
              <a:spLocks noChangeArrowheads="1"/>
            </p:cNvSpPr>
            <p:nvPr/>
          </p:nvSpPr>
          <p:spPr bwMode="auto">
            <a:xfrm>
              <a:off x="960" y="768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91" name="Oval 44"/>
            <p:cNvSpPr>
              <a:spLocks noChangeArrowheads="1"/>
            </p:cNvSpPr>
            <p:nvPr/>
          </p:nvSpPr>
          <p:spPr bwMode="auto">
            <a:xfrm>
              <a:off x="432" y="816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pic>
          <p:nvPicPr>
            <p:cNvPr id="22592" name="Oval 45">
              <a:hlinkClick r:id="rId11" action="ppaction://hlinksldjump" highlightClick="1"/>
            </p:cNvPr>
            <p:cNvPicPr>
              <a:picLocks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2" y="663"/>
              <a:ext cx="790" cy="740"/>
            </a:xfrm>
            <a:prstGeom prst="rect">
              <a:avLst/>
            </a:prstGeom>
            <a:solidFill>
              <a:srgbClr val="FF00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2543" name="Oval 61"/>
          <p:cNvSpPr>
            <a:spLocks noChangeArrowheads="1"/>
          </p:cNvSpPr>
          <p:nvPr/>
        </p:nvSpPr>
        <p:spPr bwMode="auto">
          <a:xfrm>
            <a:off x="6400800" y="2603500"/>
            <a:ext cx="609600" cy="508000"/>
          </a:xfrm>
          <a:prstGeom prst="ellipse">
            <a:avLst/>
          </a:prstGeom>
          <a:solidFill>
            <a:schemeClr val="folHlink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71323" tIns="35662" rIns="71323" bIns="35662"/>
          <a:lstStyle/>
          <a:p>
            <a:endParaRPr lang="en-US">
              <a:latin typeface="Comic Sans MS" pitchFamily="66" charset="0"/>
            </a:endParaRPr>
          </a:p>
        </p:txBody>
      </p:sp>
      <p:grpSp>
        <p:nvGrpSpPr>
          <p:cNvPr id="7" name="Group 37"/>
          <p:cNvGrpSpPr>
            <a:grpSpLocks/>
          </p:cNvGrpSpPr>
          <p:nvPr/>
        </p:nvGrpSpPr>
        <p:grpSpPr bwMode="auto">
          <a:xfrm>
            <a:off x="4485302" y="2663820"/>
            <a:ext cx="1772087" cy="1850348"/>
            <a:chOff x="432" y="288"/>
            <a:chExt cx="1584" cy="1488"/>
          </a:xfrm>
        </p:grpSpPr>
        <p:sp>
          <p:nvSpPr>
            <p:cNvPr id="22577" name="Oval 38"/>
            <p:cNvSpPr>
              <a:spLocks noChangeArrowheads="1"/>
            </p:cNvSpPr>
            <p:nvPr/>
          </p:nvSpPr>
          <p:spPr bwMode="auto">
            <a:xfrm>
              <a:off x="1488" y="720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78" name="Oval 39"/>
            <p:cNvSpPr>
              <a:spLocks noChangeArrowheads="1"/>
            </p:cNvSpPr>
            <p:nvPr/>
          </p:nvSpPr>
          <p:spPr bwMode="auto">
            <a:xfrm>
              <a:off x="1248" y="1200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79" name="Oval 40"/>
            <p:cNvSpPr>
              <a:spLocks noChangeArrowheads="1"/>
            </p:cNvSpPr>
            <p:nvPr/>
          </p:nvSpPr>
          <p:spPr bwMode="auto">
            <a:xfrm>
              <a:off x="720" y="1248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80" name="Oval 41"/>
            <p:cNvSpPr>
              <a:spLocks noChangeArrowheads="1"/>
            </p:cNvSpPr>
            <p:nvPr/>
          </p:nvSpPr>
          <p:spPr bwMode="auto">
            <a:xfrm>
              <a:off x="1200" y="288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81" name="Oval 42"/>
            <p:cNvSpPr>
              <a:spLocks noChangeArrowheads="1"/>
            </p:cNvSpPr>
            <p:nvPr/>
          </p:nvSpPr>
          <p:spPr bwMode="auto">
            <a:xfrm>
              <a:off x="672" y="336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82" name="Oval 43"/>
            <p:cNvSpPr>
              <a:spLocks noChangeArrowheads="1"/>
            </p:cNvSpPr>
            <p:nvPr/>
          </p:nvSpPr>
          <p:spPr bwMode="auto">
            <a:xfrm>
              <a:off x="960" y="768"/>
              <a:ext cx="528" cy="52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83" name="Oval 44"/>
            <p:cNvSpPr>
              <a:spLocks noChangeArrowheads="1"/>
            </p:cNvSpPr>
            <p:nvPr/>
          </p:nvSpPr>
          <p:spPr bwMode="auto">
            <a:xfrm>
              <a:off x="432" y="816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pic>
          <p:nvPicPr>
            <p:cNvPr id="22584" name="Oval 45">
              <a:hlinkClick r:id="" action="ppaction://noaction" highlightClick="1"/>
            </p:cNvPr>
            <p:cNvPicPr>
              <a:picLocks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2" y="663"/>
              <a:ext cx="790" cy="7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8" name="Group 46"/>
          <p:cNvGrpSpPr>
            <a:grpSpLocks/>
          </p:cNvGrpSpPr>
          <p:nvPr/>
        </p:nvGrpSpPr>
        <p:grpSpPr bwMode="auto">
          <a:xfrm>
            <a:off x="4877326" y="908295"/>
            <a:ext cx="1635773" cy="1619055"/>
            <a:chOff x="414" y="279"/>
            <a:chExt cx="1584" cy="1497"/>
          </a:xfrm>
        </p:grpSpPr>
        <p:sp>
          <p:nvSpPr>
            <p:cNvPr id="22569" name="Oval 47"/>
            <p:cNvSpPr>
              <a:spLocks noChangeArrowheads="1"/>
            </p:cNvSpPr>
            <p:nvPr/>
          </p:nvSpPr>
          <p:spPr bwMode="auto">
            <a:xfrm>
              <a:off x="1488" y="720"/>
              <a:ext cx="510" cy="576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70" name="Oval 48"/>
            <p:cNvSpPr>
              <a:spLocks noChangeArrowheads="1"/>
            </p:cNvSpPr>
            <p:nvPr/>
          </p:nvSpPr>
          <p:spPr bwMode="auto">
            <a:xfrm>
              <a:off x="1200" y="1200"/>
              <a:ext cx="576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71" name="Oval 49"/>
            <p:cNvSpPr>
              <a:spLocks noChangeArrowheads="1"/>
            </p:cNvSpPr>
            <p:nvPr/>
          </p:nvSpPr>
          <p:spPr bwMode="auto">
            <a:xfrm>
              <a:off x="654" y="1200"/>
              <a:ext cx="594" cy="576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72" name="Oval 50"/>
            <p:cNvSpPr>
              <a:spLocks noChangeArrowheads="1"/>
            </p:cNvSpPr>
            <p:nvPr/>
          </p:nvSpPr>
          <p:spPr bwMode="auto">
            <a:xfrm>
              <a:off x="1158" y="279"/>
              <a:ext cx="576" cy="537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73" name="Oval 51"/>
            <p:cNvSpPr>
              <a:spLocks noChangeArrowheads="1"/>
            </p:cNvSpPr>
            <p:nvPr/>
          </p:nvSpPr>
          <p:spPr bwMode="auto">
            <a:xfrm>
              <a:off x="654" y="346"/>
              <a:ext cx="552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74" name="Oval 52"/>
            <p:cNvSpPr>
              <a:spLocks noChangeArrowheads="1"/>
            </p:cNvSpPr>
            <p:nvPr/>
          </p:nvSpPr>
          <p:spPr bwMode="auto">
            <a:xfrm>
              <a:off x="960" y="768"/>
              <a:ext cx="528" cy="52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75" name="Oval 53"/>
            <p:cNvSpPr>
              <a:spLocks noChangeArrowheads="1"/>
            </p:cNvSpPr>
            <p:nvPr/>
          </p:nvSpPr>
          <p:spPr bwMode="auto">
            <a:xfrm>
              <a:off x="414" y="807"/>
              <a:ext cx="546" cy="537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pic>
          <p:nvPicPr>
            <p:cNvPr id="22576" name="Oval 54">
              <a:hlinkClick r:id="" action="ppaction://noaction" highlightClick="1"/>
            </p:cNvPr>
            <p:cNvPicPr>
              <a:picLocks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1" y="620"/>
              <a:ext cx="792" cy="7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9" name="Group 18"/>
          <p:cNvGrpSpPr>
            <a:grpSpLocks/>
          </p:cNvGrpSpPr>
          <p:nvPr/>
        </p:nvGrpSpPr>
        <p:grpSpPr bwMode="auto">
          <a:xfrm>
            <a:off x="2276097" y="231274"/>
            <a:ext cx="1840245" cy="2011248"/>
            <a:chOff x="432" y="288"/>
            <a:chExt cx="1584" cy="1488"/>
          </a:xfrm>
        </p:grpSpPr>
        <p:sp>
          <p:nvSpPr>
            <p:cNvPr id="22561" name="Oval 8"/>
            <p:cNvSpPr>
              <a:spLocks noChangeArrowheads="1"/>
            </p:cNvSpPr>
            <p:nvPr/>
          </p:nvSpPr>
          <p:spPr bwMode="auto">
            <a:xfrm>
              <a:off x="1488" y="720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62" name="Oval 9"/>
            <p:cNvSpPr>
              <a:spLocks noChangeArrowheads="1"/>
            </p:cNvSpPr>
            <p:nvPr/>
          </p:nvSpPr>
          <p:spPr bwMode="auto">
            <a:xfrm>
              <a:off x="1248" y="1200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63" name="Oval 10"/>
            <p:cNvSpPr>
              <a:spLocks noChangeArrowheads="1"/>
            </p:cNvSpPr>
            <p:nvPr/>
          </p:nvSpPr>
          <p:spPr bwMode="auto">
            <a:xfrm>
              <a:off x="720" y="1248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64" name="Oval 11"/>
            <p:cNvSpPr>
              <a:spLocks noChangeArrowheads="1"/>
            </p:cNvSpPr>
            <p:nvPr/>
          </p:nvSpPr>
          <p:spPr bwMode="auto">
            <a:xfrm>
              <a:off x="1200" y="288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65" name="Oval 12"/>
            <p:cNvSpPr>
              <a:spLocks noChangeArrowheads="1"/>
            </p:cNvSpPr>
            <p:nvPr/>
          </p:nvSpPr>
          <p:spPr bwMode="auto">
            <a:xfrm>
              <a:off x="672" y="336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66" name="Oval 13"/>
            <p:cNvSpPr>
              <a:spLocks noChangeArrowheads="1"/>
            </p:cNvSpPr>
            <p:nvPr/>
          </p:nvSpPr>
          <p:spPr bwMode="auto">
            <a:xfrm>
              <a:off x="960" y="768"/>
              <a:ext cx="528" cy="52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67" name="Oval 14"/>
            <p:cNvSpPr>
              <a:spLocks noChangeArrowheads="1"/>
            </p:cNvSpPr>
            <p:nvPr/>
          </p:nvSpPr>
          <p:spPr bwMode="auto">
            <a:xfrm>
              <a:off x="432" y="816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pic>
          <p:nvPicPr>
            <p:cNvPr id="22568" name="Oval 17">
              <a:hlinkClick r:id="rId15" action="ppaction://hlinksldjump" highlightClick="1"/>
              <a:hlinkHover r:id="" action="ppaction://noaction" highlightClick="1"/>
            </p:cNvPr>
            <p:cNvPicPr>
              <a:picLocks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3" y="726"/>
              <a:ext cx="788" cy="6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0" name="Group 28"/>
          <p:cNvGrpSpPr>
            <a:grpSpLocks/>
          </p:cNvGrpSpPr>
          <p:nvPr/>
        </p:nvGrpSpPr>
        <p:grpSpPr bwMode="auto">
          <a:xfrm>
            <a:off x="1628603" y="2400101"/>
            <a:ext cx="1908401" cy="1930798"/>
            <a:chOff x="432" y="288"/>
            <a:chExt cx="1584" cy="1488"/>
          </a:xfrm>
        </p:grpSpPr>
        <p:sp>
          <p:nvSpPr>
            <p:cNvPr id="22553" name="Oval 29"/>
            <p:cNvSpPr>
              <a:spLocks noChangeArrowheads="1"/>
            </p:cNvSpPr>
            <p:nvPr/>
          </p:nvSpPr>
          <p:spPr bwMode="auto">
            <a:xfrm>
              <a:off x="1488" y="720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54" name="Oval 30"/>
            <p:cNvSpPr>
              <a:spLocks noChangeArrowheads="1"/>
            </p:cNvSpPr>
            <p:nvPr/>
          </p:nvSpPr>
          <p:spPr bwMode="auto">
            <a:xfrm>
              <a:off x="1248" y="1200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55" name="Oval 31"/>
            <p:cNvSpPr>
              <a:spLocks noChangeArrowheads="1"/>
            </p:cNvSpPr>
            <p:nvPr/>
          </p:nvSpPr>
          <p:spPr bwMode="auto">
            <a:xfrm>
              <a:off x="720" y="1248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56" name="Oval 32"/>
            <p:cNvSpPr>
              <a:spLocks noChangeArrowheads="1"/>
            </p:cNvSpPr>
            <p:nvPr/>
          </p:nvSpPr>
          <p:spPr bwMode="auto">
            <a:xfrm>
              <a:off x="1200" y="288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57" name="Oval 33"/>
            <p:cNvSpPr>
              <a:spLocks noChangeArrowheads="1"/>
            </p:cNvSpPr>
            <p:nvPr/>
          </p:nvSpPr>
          <p:spPr bwMode="auto">
            <a:xfrm>
              <a:off x="672" y="336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58" name="Oval 34"/>
            <p:cNvSpPr>
              <a:spLocks noChangeArrowheads="1"/>
            </p:cNvSpPr>
            <p:nvPr/>
          </p:nvSpPr>
          <p:spPr bwMode="auto">
            <a:xfrm>
              <a:off x="960" y="768"/>
              <a:ext cx="528" cy="52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59" name="Oval 35"/>
            <p:cNvSpPr>
              <a:spLocks noChangeArrowheads="1"/>
            </p:cNvSpPr>
            <p:nvPr/>
          </p:nvSpPr>
          <p:spPr bwMode="auto">
            <a:xfrm>
              <a:off x="432" y="816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pic>
          <p:nvPicPr>
            <p:cNvPr id="22560" name="Oval 36">
              <a:hlinkClick r:id="" action="ppaction://noaction" highlightClick="1"/>
            </p:cNvPr>
            <p:cNvPicPr>
              <a:picLocks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3" y="662"/>
              <a:ext cx="787" cy="7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2548" name="Picture 89" descr="Button-04-june">
            <a:hlinkClick r:id="rId18" action="ppaction://hlinksldjump"/>
          </p:cNvPr>
          <p:cNvPicPr>
            <a:picLocks noChangeAspect="1" noChangeArrowheads="1" noCrop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0" y="5016500"/>
            <a:ext cx="914400" cy="6640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9" name="Picture 93" descr="Bird-03-june"/>
          <p:cNvPicPr>
            <a:picLocks noChangeAspect="1" noChangeArrowheads="1" noCrop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5689" y="0"/>
            <a:ext cx="1738312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50" name="Picture 95" descr="Bird-03-june"/>
          <p:cNvPicPr>
            <a:picLocks noChangeAspect="1" noChangeArrowheads="1" noCrop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34925" y="156106"/>
            <a:ext cx="1255713" cy="505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51" name="Picture 96" descr="Bird-03-june"/>
          <p:cNvPicPr>
            <a:picLocks noChangeAspect="1" noChangeArrowheads="1" noCrop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22275" y="283104"/>
            <a:ext cx="1435100" cy="5767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52" name="Picture 102" descr="Bird-03-june"/>
          <p:cNvPicPr>
            <a:picLocks noChangeAspect="1" noChangeArrowheads="1" noCrop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55676" y="-97896"/>
            <a:ext cx="1793875" cy="719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83415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 nodeType="clickPar">
                      <p:stCondLst>
                        <p:cond delay="0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 nodeType="clickPar">
                      <p:stCondLst>
                        <p:cond delay="0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14" descr="NGANG1">
            <a:hlinkClick r:id="rId11" action="ppaction://hlinkpres?slideindex=1&amp;slidetitle="/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50177" y="901569"/>
            <a:ext cx="64426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3555" name="Group 2"/>
          <p:cNvGrpSpPr>
            <a:grpSpLocks/>
          </p:cNvGrpSpPr>
          <p:nvPr/>
        </p:nvGrpSpPr>
        <p:grpSpPr bwMode="auto">
          <a:xfrm rot="5400000">
            <a:off x="7921361" y="523347"/>
            <a:ext cx="616479" cy="609600"/>
            <a:chOff x="2928" y="144"/>
            <a:chExt cx="1392" cy="288"/>
          </a:xfrm>
        </p:grpSpPr>
        <p:sp>
          <p:nvSpPr>
            <p:cNvPr id="137219" name="AutoShape 3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20" name="AutoShape 4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3556" name="Group 5"/>
          <p:cNvGrpSpPr>
            <a:grpSpLocks/>
          </p:cNvGrpSpPr>
          <p:nvPr/>
        </p:nvGrpSpPr>
        <p:grpSpPr bwMode="auto">
          <a:xfrm rot="5400000">
            <a:off x="1006211" y="626269"/>
            <a:ext cx="616479" cy="342900"/>
            <a:chOff x="2928" y="144"/>
            <a:chExt cx="1392" cy="288"/>
          </a:xfrm>
        </p:grpSpPr>
        <p:sp>
          <p:nvSpPr>
            <p:cNvPr id="137222" name="AutoShape 6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23" name="AutoShape 7"/>
            <p:cNvSpPr>
              <a:spLocks noChangeArrowheads="1"/>
            </p:cNvSpPr>
            <p:nvPr/>
          </p:nvSpPr>
          <p:spPr bwMode="auto">
            <a:xfrm>
              <a:off x="2928" y="391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3557" name="Group 8"/>
          <p:cNvGrpSpPr>
            <a:grpSpLocks/>
          </p:cNvGrpSpPr>
          <p:nvPr/>
        </p:nvGrpSpPr>
        <p:grpSpPr bwMode="auto">
          <a:xfrm rot="5400000">
            <a:off x="350574" y="583937"/>
            <a:ext cx="616479" cy="358775"/>
            <a:chOff x="2928" y="144"/>
            <a:chExt cx="1392" cy="288"/>
          </a:xfrm>
        </p:grpSpPr>
        <p:sp>
          <p:nvSpPr>
            <p:cNvPr id="137225" name="AutoShape 9"/>
            <p:cNvSpPr>
              <a:spLocks noChangeArrowheads="1"/>
            </p:cNvSpPr>
            <p:nvPr/>
          </p:nvSpPr>
          <p:spPr bwMode="auto">
            <a:xfrm>
              <a:off x="2928" y="143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26" name="AutoShape 10"/>
            <p:cNvSpPr>
              <a:spLocks noChangeArrowheads="1"/>
            </p:cNvSpPr>
            <p:nvPr/>
          </p:nvSpPr>
          <p:spPr bwMode="auto">
            <a:xfrm>
              <a:off x="2928" y="392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3558" name="Group 11"/>
          <p:cNvGrpSpPr>
            <a:grpSpLocks/>
          </p:cNvGrpSpPr>
          <p:nvPr/>
        </p:nvGrpSpPr>
        <p:grpSpPr bwMode="auto">
          <a:xfrm>
            <a:off x="1214439" y="164042"/>
            <a:ext cx="7700962" cy="1148292"/>
            <a:chOff x="766" y="149"/>
            <a:chExt cx="4851" cy="868"/>
          </a:xfrm>
        </p:grpSpPr>
        <p:pic>
          <p:nvPicPr>
            <p:cNvPr id="23590" name="Picture 12" descr="NGANG1">
              <a:hlinkClick r:id="rId11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44" y="149"/>
              <a:ext cx="2673" cy="2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591" name="Picture 13" descr="NGANG1">
              <a:hlinkClick r:id="rId11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091" y="480"/>
              <a:ext cx="170" cy="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592" name="Picture 14" descr="NGANG1">
              <a:hlinkClick r:id="rId11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90" y="706"/>
              <a:ext cx="487" cy="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37232" name="AutoShape 16"/>
          <p:cNvSpPr>
            <a:spLocks noChangeArrowheads="1"/>
          </p:cNvSpPr>
          <p:nvPr/>
        </p:nvSpPr>
        <p:spPr bwMode="auto">
          <a:xfrm>
            <a:off x="1905000" y="889000"/>
            <a:ext cx="7010400" cy="4699000"/>
          </a:xfrm>
          <a:prstGeom prst="roundRect">
            <a:avLst>
              <a:gd name="adj" fmla="val 3509"/>
            </a:avLst>
          </a:prstGeom>
          <a:solidFill>
            <a:schemeClr val="bg1"/>
          </a:solidFill>
          <a:ln w="57150" cmpd="thinThick">
            <a:solidFill>
              <a:srgbClr val="FFCC66"/>
            </a:solidFill>
            <a:round/>
            <a:headEnd/>
            <a:tailEnd/>
          </a:ln>
          <a:effectLst/>
        </p:spPr>
        <p:txBody>
          <a:bodyPr wrap="none" lIns="71323" tIns="35662" rIns="71323" bIns="35662" anchor="ctr"/>
          <a:lstStyle/>
          <a:p>
            <a:pPr>
              <a:defRPr/>
            </a:pPr>
            <a:endParaRPr lang="en-US" sz="2500"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3560" name="Rectangle 18"/>
          <p:cNvSpPr>
            <a:spLocks noChangeArrowheads="1"/>
          </p:cNvSpPr>
          <p:nvPr/>
        </p:nvSpPr>
        <p:spPr bwMode="auto">
          <a:xfrm>
            <a:off x="131763" y="904875"/>
            <a:ext cx="1592262" cy="4606396"/>
          </a:xfrm>
          <a:prstGeom prst="rect">
            <a:avLst/>
          </a:prstGeom>
          <a:gradFill rotWithShape="1">
            <a:gsLst>
              <a:gs pos="0">
                <a:srgbClr val="3399FF"/>
              </a:gs>
              <a:gs pos="100000">
                <a:schemeClr val="bg1"/>
              </a:gs>
            </a:gsLst>
            <a:lin ang="5400000" scaled="1"/>
          </a:gradFill>
          <a:ln w="57150" cmpd="thinThick">
            <a:solidFill>
              <a:srgbClr val="FF3399"/>
            </a:solidFill>
            <a:miter lim="800000"/>
            <a:headEnd/>
            <a:tailEnd/>
          </a:ln>
        </p:spPr>
        <p:txBody>
          <a:bodyPr wrap="none" lIns="71323" tIns="35662" rIns="71323" bIns="35662" anchor="ctr"/>
          <a:lstStyle/>
          <a:p>
            <a:endParaRPr lang="en-US"/>
          </a:p>
        </p:txBody>
      </p:sp>
      <p:grpSp>
        <p:nvGrpSpPr>
          <p:cNvPr id="23561" name="Group 19"/>
          <p:cNvGrpSpPr>
            <a:grpSpLocks/>
          </p:cNvGrpSpPr>
          <p:nvPr/>
        </p:nvGrpSpPr>
        <p:grpSpPr bwMode="auto">
          <a:xfrm>
            <a:off x="4641850" y="129647"/>
            <a:ext cx="4273550" cy="390261"/>
            <a:chOff x="2928" y="144"/>
            <a:chExt cx="1392" cy="288"/>
          </a:xfrm>
        </p:grpSpPr>
        <p:sp>
          <p:nvSpPr>
            <p:cNvPr id="137236" name="AutoShape 20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37" name="AutoShape 21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23562" name="AutoShape 22"/>
          <p:cNvSpPr>
            <a:spLocks noChangeArrowheads="1"/>
          </p:cNvSpPr>
          <p:nvPr/>
        </p:nvSpPr>
        <p:spPr bwMode="auto">
          <a:xfrm>
            <a:off x="63500" y="18522"/>
            <a:ext cx="4578350" cy="649553"/>
          </a:xfrm>
          <a:prstGeom prst="roundRect">
            <a:avLst>
              <a:gd name="adj" fmla="val 28685"/>
            </a:avLst>
          </a:prstGeom>
          <a:gradFill rotWithShape="1">
            <a:gsLst>
              <a:gs pos="0">
                <a:srgbClr val="FF0000">
                  <a:alpha val="85001"/>
                </a:srgbClr>
              </a:gs>
              <a:gs pos="100000">
                <a:schemeClr val="tx1"/>
              </a:gs>
            </a:gsLst>
            <a:lin ang="5400000" scaled="1"/>
          </a:gradFill>
          <a:ln w="57150" cmpd="thickThin">
            <a:solidFill>
              <a:srgbClr val="FFCC66"/>
            </a:solidFill>
            <a:round/>
            <a:headEnd/>
            <a:tailEnd/>
          </a:ln>
        </p:spPr>
        <p:txBody>
          <a:bodyPr wrap="none" lIns="71323" tIns="35662" rIns="71323" bIns="35662" anchor="ctr"/>
          <a:lstStyle/>
          <a:p>
            <a:pPr algn="r"/>
            <a:endParaRPr lang="en-US"/>
          </a:p>
        </p:txBody>
      </p:sp>
      <p:sp>
        <p:nvSpPr>
          <p:cNvPr id="23563" name="WordArt 25"/>
          <p:cNvSpPr>
            <a:spLocks noChangeArrowheads="1" noChangeShapeType="1" noTextEdit="1"/>
          </p:cNvSpPr>
          <p:nvPr/>
        </p:nvSpPr>
        <p:spPr bwMode="auto">
          <a:xfrm>
            <a:off x="603250" y="161396"/>
            <a:ext cx="3505200" cy="36115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71323" tIns="35662" rIns="71323" bIns="35662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2500" kern="10">
                <a:solidFill>
                  <a:srgbClr val="FFFF00"/>
                </a:solidFill>
                <a:latin typeface="+mj-lt"/>
                <a:ea typeface="+mj-lt"/>
                <a:cs typeface="+mj-lt"/>
              </a:rPr>
              <a:t>Câu hỏi 1</a:t>
            </a:r>
          </a:p>
        </p:txBody>
      </p:sp>
      <p:sp>
        <p:nvSpPr>
          <p:cNvPr id="23564" name="WordArt 48"/>
          <p:cNvSpPr>
            <a:spLocks noChangeArrowheads="1" noChangeShapeType="1" noTextEdit="1"/>
          </p:cNvSpPr>
          <p:nvPr/>
        </p:nvSpPr>
        <p:spPr bwMode="auto">
          <a:xfrm>
            <a:off x="5686425" y="1333501"/>
            <a:ext cx="381000" cy="277813"/>
          </a:xfrm>
          <a:prstGeom prst="rect">
            <a:avLst/>
          </a:prstGeom>
        </p:spPr>
        <p:txBody>
          <a:bodyPr wrap="none" lIns="71323" tIns="35662" rIns="71323" bIns="35662" fromWordArt="1">
            <a:prstTxWarp prst="textPlain">
              <a:avLst>
                <a:gd name="adj" fmla="val 50000"/>
              </a:avLst>
            </a:prstTxWarp>
          </a:bodyPr>
          <a:lstStyle/>
          <a:p>
            <a:endParaRPr lang="en-US" sz="2800" kern="10">
              <a:ln w="25400">
                <a:solidFill>
                  <a:srgbClr val="000000"/>
                </a:solidFill>
                <a:round/>
                <a:headEnd/>
                <a:tailEnd/>
              </a:ln>
              <a:solidFill>
                <a:srgbClr val="CC0000"/>
              </a:solidFill>
              <a:latin typeface="Arial Black"/>
            </a:endParaRPr>
          </a:p>
        </p:txBody>
      </p:sp>
      <p:sp>
        <p:nvSpPr>
          <p:cNvPr id="23565" name="TextBox 40"/>
          <p:cNvSpPr txBox="1">
            <a:spLocks noChangeArrowheads="1"/>
          </p:cNvSpPr>
          <p:nvPr/>
        </p:nvSpPr>
        <p:spPr bwMode="auto">
          <a:xfrm>
            <a:off x="1905000" y="939271"/>
            <a:ext cx="6858000" cy="441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sz="2400" b="1" dirty="0" err="1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TiÕng</a:t>
            </a:r>
            <a:r>
              <a:rPr lang="en-US" sz="2400" b="1" dirty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nµo</a:t>
            </a:r>
            <a:r>
              <a:rPr lang="en-US" sz="2400" b="1" dirty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sau</a:t>
            </a:r>
            <a:r>
              <a:rPr lang="en-US" sz="2400" b="1" dirty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 ®©y </a:t>
            </a:r>
            <a:r>
              <a:rPr lang="en-US" sz="2400" b="1" dirty="0" err="1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cã</a:t>
            </a:r>
            <a:r>
              <a:rPr lang="en-US" sz="2400" b="1" dirty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 ©m </a:t>
            </a:r>
            <a:r>
              <a:rPr lang="en-US" sz="2400" b="1" dirty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y</a:t>
            </a:r>
            <a:r>
              <a:rPr lang="en-US" sz="2400" b="1" dirty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?</a:t>
            </a:r>
          </a:p>
        </p:txBody>
      </p:sp>
      <p:sp>
        <p:nvSpPr>
          <p:cNvPr id="25614" name="AutoShape 46"/>
          <p:cNvSpPr>
            <a:spLocks noChangeArrowheads="1"/>
          </p:cNvSpPr>
          <p:nvPr/>
        </p:nvSpPr>
        <p:spPr bwMode="auto">
          <a:xfrm>
            <a:off x="304800" y="1143000"/>
            <a:ext cx="1219200" cy="952500"/>
          </a:xfrm>
          <a:prstGeom prst="hexagon">
            <a:avLst>
              <a:gd name="adj" fmla="val 26667"/>
              <a:gd name="vf" fmla="val 115470"/>
            </a:avLst>
          </a:prstGeom>
          <a:solidFill>
            <a:srgbClr val="FFFF00"/>
          </a:solidFill>
          <a:ln w="38100" cmpd="dbl" algn="ctr">
            <a:solidFill>
              <a:srgbClr val="FF0000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angle"/>
          </a:sp3d>
          <a:extLst/>
        </p:spPr>
        <p:txBody>
          <a:bodyPr wrap="none" lIns="71323" tIns="35662" rIns="71323" bIns="35662" anchor="ctr"/>
          <a:lstStyle/>
          <a:p>
            <a:pPr>
              <a:defRPr/>
            </a:pPr>
            <a:endParaRPr lang="en-US"/>
          </a:p>
        </p:txBody>
      </p:sp>
      <p:pic>
        <p:nvPicPr>
          <p:cNvPr id="33" name="Picture 10" descr="11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1" y="1333500"/>
            <a:ext cx="606425" cy="5569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11" descr="2"/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1" y="1270000"/>
            <a:ext cx="512763" cy="543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12" descr="3"/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1" y="1270001"/>
            <a:ext cx="520700" cy="559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13" descr="4"/>
          <p:cNvPicPr>
            <a:picLocks noChangeAspect="1" noChangeArrowheads="1" noCrop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1" y="1333501"/>
            <a:ext cx="520700" cy="559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14" descr="5"/>
          <p:cNvPicPr>
            <a:picLocks noChangeAspect="1" noChangeArrowheads="1" noCrop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1" y="1270000"/>
            <a:ext cx="582613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Picture 22" descr="bell"/>
          <p:cNvPicPr>
            <a:picLocks noChangeAspect="1" noChangeArrowheads="1" noCrop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" y="1255449"/>
            <a:ext cx="768350" cy="588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75" name="AutoShape 2" descr="Kết quả hình ảnh cho chào cô vào lớp"/>
          <p:cNvSpPr>
            <a:spLocks noChangeAspect="1" noChangeArrowheads="1"/>
          </p:cNvSpPr>
          <p:nvPr/>
        </p:nvSpPr>
        <p:spPr bwMode="auto">
          <a:xfrm>
            <a:off x="155575" y="-120386"/>
            <a:ext cx="304800" cy="254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/>
          <a:lstStyle/>
          <a:p>
            <a:endParaRPr lang="en-US"/>
          </a:p>
        </p:txBody>
      </p:sp>
      <p:sp>
        <p:nvSpPr>
          <p:cNvPr id="38" name="Bevel 37"/>
          <p:cNvSpPr/>
          <p:nvPr>
            <p:custDataLst>
              <p:tags r:id="rId1"/>
            </p:custDataLst>
          </p:nvPr>
        </p:nvSpPr>
        <p:spPr>
          <a:xfrm>
            <a:off x="6038396" y="1966626"/>
            <a:ext cx="2176917" cy="473067"/>
          </a:xfrm>
          <a:prstGeom prst="bevel">
            <a:avLst/>
          </a:prstGeom>
          <a:solidFill>
            <a:srgbClr val="FF0000"/>
          </a:solidFill>
          <a:ln w="25400" cap="flat" cmpd="sng" algn="ctr">
            <a:solidFill>
              <a:srgbClr val="FFFF00"/>
            </a:solidFill>
            <a:prstDash val="solid"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23" tIns="35662" rIns="71323" bIns="35662" anchor="ctr"/>
          <a:lstStyle/>
          <a:p>
            <a:pPr algn="ctr">
              <a:defRPr/>
            </a:pPr>
            <a:r>
              <a:rPr lang="en-US" sz="2200" b="1" dirty="0">
                <a:latin typeface=".VnAvant" pitchFamily="34" charset="0"/>
              </a:rPr>
              <a:t>B. </a:t>
            </a:r>
            <a:r>
              <a:rPr lang="en-US" sz="2200" b="1" dirty="0" err="1">
                <a:latin typeface=".VnAvant" pitchFamily="34" charset="0"/>
              </a:rPr>
              <a:t>Chó</a:t>
            </a:r>
            <a:r>
              <a:rPr lang="en-US" sz="2200" b="1" dirty="0">
                <a:latin typeface=".VnAvant" pitchFamily="34" charset="0"/>
              </a:rPr>
              <a:t> ý</a:t>
            </a:r>
          </a:p>
        </p:txBody>
      </p:sp>
      <p:sp>
        <p:nvSpPr>
          <p:cNvPr id="39" name="Bevel 38"/>
          <p:cNvSpPr/>
          <p:nvPr>
            <p:custDataLst>
              <p:tags r:id="rId2"/>
            </p:custDataLst>
          </p:nvPr>
        </p:nvSpPr>
        <p:spPr>
          <a:xfrm>
            <a:off x="2611326" y="2002027"/>
            <a:ext cx="2163874" cy="473067"/>
          </a:xfrm>
          <a:prstGeom prst="bevel">
            <a:avLst/>
          </a:prstGeom>
          <a:solidFill>
            <a:srgbClr val="FF0000"/>
          </a:solidFill>
          <a:ln w="25400" cap="flat" cmpd="sng" algn="ctr">
            <a:solidFill>
              <a:srgbClr val="FFFF00"/>
            </a:solidFill>
            <a:prstDash val="solid"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23" tIns="35662" rIns="71323" bIns="35662" anchor="ctr"/>
          <a:lstStyle/>
          <a:p>
            <a:pPr algn="ctr">
              <a:defRPr/>
            </a:pPr>
            <a:r>
              <a:rPr lang="en-US" sz="2200" b="1" dirty="0">
                <a:latin typeface=".VnAvant" pitchFamily="34" charset="0"/>
              </a:rPr>
              <a:t>A. L¾ng </a:t>
            </a:r>
            <a:r>
              <a:rPr lang="en-US" sz="2200" b="1" dirty="0" err="1">
                <a:latin typeface=".VnAvant" pitchFamily="34" charset="0"/>
              </a:rPr>
              <a:t>nghe</a:t>
            </a:r>
            <a:endParaRPr lang="en-US" sz="2200" b="1" dirty="0">
              <a:latin typeface=".VnAvant" pitchFamily="34" charset="0"/>
            </a:endParaRPr>
          </a:p>
        </p:txBody>
      </p:sp>
      <p:pic>
        <p:nvPicPr>
          <p:cNvPr id="40" name="Picture 2" descr="Kết quả hình ảnh cho mặt cười pn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789" y="2493698"/>
            <a:ext cx="1190625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114" y="2493698"/>
            <a:ext cx="1220787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" name="AutoShape 16">
            <a:hlinkClick r:id="rId21" action="ppaction://hlinksldjump"/>
          </p:cNvPr>
          <p:cNvSpPr>
            <a:spLocks noChangeArrowheads="1"/>
          </p:cNvSpPr>
          <p:nvPr/>
        </p:nvSpPr>
        <p:spPr bwMode="auto">
          <a:xfrm>
            <a:off x="253110" y="3789189"/>
            <a:ext cx="1295400" cy="1016000"/>
          </a:xfrm>
          <a:prstGeom prst="hexagon">
            <a:avLst>
              <a:gd name="adj" fmla="val 26563"/>
              <a:gd name="vf" fmla="val 115470"/>
            </a:avLst>
          </a:prstGeom>
          <a:solidFill>
            <a:srgbClr val="FFFF00"/>
          </a:solidFill>
          <a:ln w="38100" cmpd="dbl" algn="ctr">
            <a:solidFill>
              <a:srgbClr val="FF0000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convex"/>
          </a:sp3d>
          <a:extLst/>
        </p:spPr>
        <p:txBody>
          <a:bodyPr wrap="none" lIns="71323" tIns="35662" rIns="71323" bIns="35662" anchor="ctr"/>
          <a:lstStyle/>
          <a:p>
            <a:pPr algn="ctr">
              <a:defRPr/>
            </a:pPr>
            <a:r>
              <a:rPr lang="en-US" sz="1900" b="1" dirty="0">
                <a:solidFill>
                  <a:srgbClr val="0000CC"/>
                </a:solidFill>
              </a:rPr>
              <a:t>Home</a:t>
            </a:r>
          </a:p>
        </p:txBody>
      </p:sp>
    </p:spTree>
    <p:extLst>
      <p:ext uri="{BB962C8B-B14F-4D97-AF65-F5344CB8AC3E}">
        <p14:creationId xmlns:p14="http://schemas.microsoft.com/office/powerpoint/2010/main" val="53784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4"/>
                                            </p:cond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0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0"/>
                                            </p:cond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6"/>
                                            </p:cond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2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2"/>
                                            </p:cond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8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8"/>
                                            </p:cond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4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DOOR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 nodeType="clickPar">
                      <p:stCondLst>
                        <p:cond delay="0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 nodeType="clickPar">
                      <p:stCondLst>
                        <p:cond delay="0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Nhac hieu thua cuo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14" descr="NGANG1">
            <a:hlinkClick r:id="rId17" action="ppaction://hlinkpres?slideindex=1&amp;slidetitle="/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50177" y="901569"/>
            <a:ext cx="64426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4579" name="Group 2"/>
          <p:cNvGrpSpPr>
            <a:grpSpLocks/>
          </p:cNvGrpSpPr>
          <p:nvPr/>
        </p:nvGrpSpPr>
        <p:grpSpPr bwMode="auto">
          <a:xfrm rot="5400000">
            <a:off x="7921361" y="523347"/>
            <a:ext cx="616479" cy="609600"/>
            <a:chOff x="2928" y="144"/>
            <a:chExt cx="1392" cy="288"/>
          </a:xfrm>
        </p:grpSpPr>
        <p:sp>
          <p:nvSpPr>
            <p:cNvPr id="137219" name="AutoShape 3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20" name="AutoShape 4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4580" name="Group 5"/>
          <p:cNvGrpSpPr>
            <a:grpSpLocks/>
          </p:cNvGrpSpPr>
          <p:nvPr/>
        </p:nvGrpSpPr>
        <p:grpSpPr bwMode="auto">
          <a:xfrm rot="5400000">
            <a:off x="1006211" y="626269"/>
            <a:ext cx="616479" cy="342900"/>
            <a:chOff x="2928" y="144"/>
            <a:chExt cx="1392" cy="288"/>
          </a:xfrm>
        </p:grpSpPr>
        <p:sp>
          <p:nvSpPr>
            <p:cNvPr id="137222" name="AutoShape 6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23" name="AutoShape 7"/>
            <p:cNvSpPr>
              <a:spLocks noChangeArrowheads="1"/>
            </p:cNvSpPr>
            <p:nvPr/>
          </p:nvSpPr>
          <p:spPr bwMode="auto">
            <a:xfrm>
              <a:off x="2928" y="391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4581" name="Group 8"/>
          <p:cNvGrpSpPr>
            <a:grpSpLocks/>
          </p:cNvGrpSpPr>
          <p:nvPr/>
        </p:nvGrpSpPr>
        <p:grpSpPr bwMode="auto">
          <a:xfrm rot="5400000">
            <a:off x="350574" y="583937"/>
            <a:ext cx="616479" cy="358775"/>
            <a:chOff x="2928" y="144"/>
            <a:chExt cx="1392" cy="288"/>
          </a:xfrm>
        </p:grpSpPr>
        <p:sp>
          <p:nvSpPr>
            <p:cNvPr id="137225" name="AutoShape 9"/>
            <p:cNvSpPr>
              <a:spLocks noChangeArrowheads="1"/>
            </p:cNvSpPr>
            <p:nvPr/>
          </p:nvSpPr>
          <p:spPr bwMode="auto">
            <a:xfrm>
              <a:off x="2928" y="143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26" name="AutoShape 10"/>
            <p:cNvSpPr>
              <a:spLocks noChangeArrowheads="1"/>
            </p:cNvSpPr>
            <p:nvPr/>
          </p:nvSpPr>
          <p:spPr bwMode="auto">
            <a:xfrm>
              <a:off x="2928" y="392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4582" name="Group 11"/>
          <p:cNvGrpSpPr>
            <a:grpSpLocks/>
          </p:cNvGrpSpPr>
          <p:nvPr/>
        </p:nvGrpSpPr>
        <p:grpSpPr bwMode="auto">
          <a:xfrm>
            <a:off x="1214439" y="164042"/>
            <a:ext cx="7700962" cy="1148292"/>
            <a:chOff x="766" y="149"/>
            <a:chExt cx="4851" cy="868"/>
          </a:xfrm>
        </p:grpSpPr>
        <p:pic>
          <p:nvPicPr>
            <p:cNvPr id="24622" name="Picture 12" descr="NGANG1">
              <a:hlinkClick r:id="rId17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44" y="149"/>
              <a:ext cx="2673" cy="2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623" name="Picture 13" descr="NGANG1">
              <a:hlinkClick r:id="rId17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091" y="480"/>
              <a:ext cx="170" cy="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624" name="Picture 14" descr="NGANG1">
              <a:hlinkClick r:id="rId17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90" y="706"/>
              <a:ext cx="487" cy="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37232" name="AutoShape 16"/>
          <p:cNvSpPr>
            <a:spLocks noChangeArrowheads="1"/>
          </p:cNvSpPr>
          <p:nvPr/>
        </p:nvSpPr>
        <p:spPr bwMode="auto">
          <a:xfrm>
            <a:off x="1905000" y="858573"/>
            <a:ext cx="7010400" cy="4699000"/>
          </a:xfrm>
          <a:prstGeom prst="roundRect">
            <a:avLst>
              <a:gd name="adj" fmla="val 3509"/>
            </a:avLst>
          </a:prstGeom>
          <a:solidFill>
            <a:schemeClr val="bg1"/>
          </a:solidFill>
          <a:ln w="57150" cmpd="thinThick">
            <a:solidFill>
              <a:srgbClr val="FFCC66"/>
            </a:solidFill>
            <a:round/>
            <a:headEnd/>
            <a:tailEnd/>
          </a:ln>
          <a:effectLst/>
        </p:spPr>
        <p:txBody>
          <a:bodyPr wrap="none" lIns="71323" tIns="35662" rIns="71323" bIns="35662" anchor="ctr"/>
          <a:lstStyle/>
          <a:p>
            <a:pPr>
              <a:defRPr/>
            </a:pPr>
            <a:endParaRPr lang="en-US" sz="2500"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4584" name="Rectangle 18"/>
          <p:cNvSpPr>
            <a:spLocks noChangeArrowheads="1"/>
          </p:cNvSpPr>
          <p:nvPr/>
        </p:nvSpPr>
        <p:spPr bwMode="auto">
          <a:xfrm>
            <a:off x="131763" y="904875"/>
            <a:ext cx="1592262" cy="4606396"/>
          </a:xfrm>
          <a:prstGeom prst="rect">
            <a:avLst/>
          </a:prstGeom>
          <a:gradFill rotWithShape="1">
            <a:gsLst>
              <a:gs pos="0">
                <a:srgbClr val="3399FF"/>
              </a:gs>
              <a:gs pos="100000">
                <a:schemeClr val="bg1"/>
              </a:gs>
            </a:gsLst>
            <a:lin ang="5400000" scaled="1"/>
          </a:gradFill>
          <a:ln w="57150" cmpd="thinThick">
            <a:solidFill>
              <a:srgbClr val="FF3399"/>
            </a:solidFill>
            <a:miter lim="800000"/>
            <a:headEnd/>
            <a:tailEnd/>
          </a:ln>
        </p:spPr>
        <p:txBody>
          <a:bodyPr wrap="none" lIns="71323" tIns="35662" rIns="71323" bIns="35662" anchor="ctr"/>
          <a:lstStyle/>
          <a:p>
            <a:endParaRPr lang="en-US"/>
          </a:p>
        </p:txBody>
      </p:sp>
      <p:grpSp>
        <p:nvGrpSpPr>
          <p:cNvPr id="24585" name="Group 19"/>
          <p:cNvGrpSpPr>
            <a:grpSpLocks/>
          </p:cNvGrpSpPr>
          <p:nvPr/>
        </p:nvGrpSpPr>
        <p:grpSpPr bwMode="auto">
          <a:xfrm>
            <a:off x="4641850" y="129647"/>
            <a:ext cx="4273550" cy="390261"/>
            <a:chOff x="2928" y="144"/>
            <a:chExt cx="1392" cy="288"/>
          </a:xfrm>
        </p:grpSpPr>
        <p:sp>
          <p:nvSpPr>
            <p:cNvPr id="137236" name="AutoShape 20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37" name="AutoShape 21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24586" name="AutoShape 22"/>
          <p:cNvSpPr>
            <a:spLocks noChangeArrowheads="1"/>
          </p:cNvSpPr>
          <p:nvPr/>
        </p:nvSpPr>
        <p:spPr bwMode="auto">
          <a:xfrm>
            <a:off x="63500" y="18522"/>
            <a:ext cx="4578350" cy="649553"/>
          </a:xfrm>
          <a:prstGeom prst="roundRect">
            <a:avLst>
              <a:gd name="adj" fmla="val 28685"/>
            </a:avLst>
          </a:prstGeom>
          <a:gradFill rotWithShape="1">
            <a:gsLst>
              <a:gs pos="0">
                <a:srgbClr val="FF0000">
                  <a:alpha val="85001"/>
                </a:srgbClr>
              </a:gs>
              <a:gs pos="100000">
                <a:schemeClr val="tx1"/>
              </a:gs>
            </a:gsLst>
            <a:lin ang="5400000" scaled="1"/>
          </a:gradFill>
          <a:ln w="57150" cmpd="thickThin">
            <a:solidFill>
              <a:srgbClr val="FFCC66"/>
            </a:solidFill>
            <a:round/>
            <a:headEnd/>
            <a:tailEnd/>
          </a:ln>
        </p:spPr>
        <p:txBody>
          <a:bodyPr wrap="none" lIns="71323" tIns="35662" rIns="71323" bIns="35662" anchor="ctr"/>
          <a:lstStyle/>
          <a:p>
            <a:pPr algn="r"/>
            <a:endParaRPr lang="en-US"/>
          </a:p>
        </p:txBody>
      </p:sp>
      <p:sp>
        <p:nvSpPr>
          <p:cNvPr id="24587" name="WordArt 25"/>
          <p:cNvSpPr>
            <a:spLocks noChangeArrowheads="1" noChangeShapeType="1" noTextEdit="1"/>
          </p:cNvSpPr>
          <p:nvPr/>
        </p:nvSpPr>
        <p:spPr bwMode="auto">
          <a:xfrm>
            <a:off x="603250" y="161396"/>
            <a:ext cx="3505200" cy="36115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71323" tIns="35662" rIns="71323" bIns="35662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2200" kern="10" dirty="0" err="1">
                <a:solidFill>
                  <a:srgbClr val="FFFF00"/>
                </a:solidFill>
                <a:latin typeface="+mj-lt"/>
                <a:ea typeface="+mj-lt"/>
                <a:cs typeface="+mj-lt"/>
              </a:rPr>
              <a:t>Câu</a:t>
            </a:r>
            <a:r>
              <a:rPr lang="en-US" sz="2200" kern="10" dirty="0">
                <a:solidFill>
                  <a:srgbClr val="FFFF00"/>
                </a:solidFill>
                <a:latin typeface="+mj-lt"/>
                <a:ea typeface="+mj-lt"/>
                <a:cs typeface="+mj-lt"/>
              </a:rPr>
              <a:t> </a:t>
            </a:r>
            <a:r>
              <a:rPr lang="en-US" sz="2200" kern="10" dirty="0" err="1">
                <a:solidFill>
                  <a:srgbClr val="FFFF00"/>
                </a:solidFill>
                <a:latin typeface="+mj-lt"/>
                <a:ea typeface="+mj-lt"/>
                <a:cs typeface="+mj-lt"/>
              </a:rPr>
              <a:t>hỏi</a:t>
            </a:r>
            <a:r>
              <a:rPr lang="en-US" sz="2200" kern="10" dirty="0">
                <a:solidFill>
                  <a:srgbClr val="FFFF00"/>
                </a:solidFill>
                <a:latin typeface="+mj-lt"/>
                <a:ea typeface="+mj-lt"/>
                <a:cs typeface="+mj-lt"/>
              </a:rPr>
              <a:t> 2</a:t>
            </a:r>
          </a:p>
        </p:txBody>
      </p:sp>
      <p:sp>
        <p:nvSpPr>
          <p:cNvPr id="24588" name="WordArt 48"/>
          <p:cNvSpPr>
            <a:spLocks noChangeArrowheads="1" noChangeShapeType="1" noTextEdit="1"/>
          </p:cNvSpPr>
          <p:nvPr/>
        </p:nvSpPr>
        <p:spPr bwMode="auto">
          <a:xfrm>
            <a:off x="5686425" y="1333501"/>
            <a:ext cx="381000" cy="277813"/>
          </a:xfrm>
          <a:prstGeom prst="rect">
            <a:avLst/>
          </a:prstGeom>
        </p:spPr>
        <p:txBody>
          <a:bodyPr wrap="none" lIns="71323" tIns="35662" rIns="71323" bIns="35662" fromWordArt="1">
            <a:prstTxWarp prst="textPlain">
              <a:avLst>
                <a:gd name="adj" fmla="val 50000"/>
              </a:avLst>
            </a:prstTxWarp>
          </a:bodyPr>
          <a:lstStyle/>
          <a:p>
            <a:endParaRPr lang="en-US" sz="2800" kern="10">
              <a:ln w="25400">
                <a:solidFill>
                  <a:srgbClr val="000000"/>
                </a:solidFill>
                <a:round/>
                <a:headEnd/>
                <a:tailEnd/>
              </a:ln>
              <a:solidFill>
                <a:srgbClr val="CC0000"/>
              </a:solidFill>
              <a:latin typeface="Arial Black"/>
            </a:endParaRPr>
          </a:p>
        </p:txBody>
      </p:sp>
      <p:sp>
        <p:nvSpPr>
          <p:cNvPr id="25613" name="TextBox 40"/>
          <p:cNvSpPr txBox="1">
            <a:spLocks noChangeArrowheads="1"/>
          </p:cNvSpPr>
          <p:nvPr/>
        </p:nvSpPr>
        <p:spPr bwMode="auto">
          <a:xfrm>
            <a:off x="1905000" y="921997"/>
            <a:ext cx="7010400" cy="5029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en-US" sz="2800" b="1" dirty="0" err="1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TiÕng</a:t>
            </a:r>
            <a:r>
              <a:rPr lang="en-US" sz="2800" b="1" dirty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nµo</a:t>
            </a:r>
            <a:r>
              <a:rPr lang="en-US" sz="2800" b="1" dirty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sau</a:t>
            </a:r>
            <a:r>
              <a:rPr lang="en-US" sz="2800" b="1" dirty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 ®©y </a:t>
            </a:r>
            <a:r>
              <a:rPr lang="en-US" sz="2800" b="1" dirty="0" err="1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cã</a:t>
            </a:r>
            <a:r>
              <a:rPr lang="en-US" sz="2800" b="1" dirty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 ©m 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v</a:t>
            </a:r>
            <a:r>
              <a:rPr lang="en-US" sz="2800" b="1" dirty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?</a:t>
            </a:r>
          </a:p>
        </p:txBody>
      </p:sp>
      <p:sp>
        <p:nvSpPr>
          <p:cNvPr id="25614" name="AutoShape 46"/>
          <p:cNvSpPr>
            <a:spLocks noChangeArrowheads="1"/>
          </p:cNvSpPr>
          <p:nvPr/>
        </p:nvSpPr>
        <p:spPr bwMode="auto">
          <a:xfrm>
            <a:off x="304800" y="1143000"/>
            <a:ext cx="1219200" cy="952500"/>
          </a:xfrm>
          <a:prstGeom prst="hexagon">
            <a:avLst>
              <a:gd name="adj" fmla="val 26667"/>
              <a:gd name="vf" fmla="val 115470"/>
            </a:avLst>
          </a:prstGeom>
          <a:solidFill>
            <a:srgbClr val="FFFF00"/>
          </a:solidFill>
          <a:ln w="38100" cmpd="dbl" algn="ctr">
            <a:solidFill>
              <a:srgbClr val="FF0000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angle"/>
          </a:sp3d>
          <a:extLst/>
        </p:spPr>
        <p:txBody>
          <a:bodyPr wrap="none" lIns="71323" tIns="35662" rIns="71323" bIns="35662" anchor="ctr"/>
          <a:lstStyle/>
          <a:p>
            <a:pPr>
              <a:defRPr/>
            </a:pPr>
            <a:endParaRPr lang="en-US"/>
          </a:p>
        </p:txBody>
      </p:sp>
      <p:pic>
        <p:nvPicPr>
          <p:cNvPr id="33" name="Picture 10" descr="11"/>
          <p:cNvPicPr>
            <a:picLocks noChangeAspect="1" noChangeArrowheads="1" noCrop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1" y="1333500"/>
            <a:ext cx="606425" cy="5569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11" descr="2"/>
          <p:cNvPicPr>
            <a:picLocks noChangeAspect="1" noChangeArrowheads="1" noCrop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1" y="1270000"/>
            <a:ext cx="512763" cy="543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12" descr="3"/>
          <p:cNvPicPr>
            <a:picLocks noChangeAspect="1" noChangeArrowheads="1" noCrop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1" y="1270001"/>
            <a:ext cx="520700" cy="559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13" descr="4"/>
          <p:cNvPicPr>
            <a:picLocks noChangeAspect="1" noChangeArrowheads="1" noCrop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1" y="1333501"/>
            <a:ext cx="520700" cy="559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14" descr="5"/>
          <p:cNvPicPr>
            <a:picLocks noChangeAspect="1" noChangeArrowheads="1" noCrop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1" y="1270000"/>
            <a:ext cx="582613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Picture 22" descr="bell"/>
          <p:cNvPicPr>
            <a:picLocks noChangeAspect="1" noChangeArrowheads="1" noCrop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" y="1255449"/>
            <a:ext cx="768350" cy="588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99" name="AutoShape 2" descr="Kết quả hình ảnh cho chào cô vào lớp"/>
          <p:cNvSpPr>
            <a:spLocks noChangeAspect="1" noChangeArrowheads="1"/>
          </p:cNvSpPr>
          <p:nvPr/>
        </p:nvSpPr>
        <p:spPr bwMode="auto">
          <a:xfrm>
            <a:off x="155575" y="-120386"/>
            <a:ext cx="304800" cy="254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/>
          <a:lstStyle/>
          <a:p>
            <a:endParaRPr lang="en-US"/>
          </a:p>
        </p:txBody>
      </p:sp>
      <p:sp>
        <p:nvSpPr>
          <p:cNvPr id="42" name="Flowchart: Terminator 41"/>
          <p:cNvSpPr/>
          <p:nvPr>
            <p:custDataLst>
              <p:tags r:id="rId1"/>
            </p:custDataLst>
          </p:nvPr>
        </p:nvSpPr>
        <p:spPr>
          <a:xfrm>
            <a:off x="2352675" y="3539520"/>
            <a:ext cx="2869975" cy="451691"/>
          </a:xfrm>
          <a:prstGeom prst="flowChartTerminator">
            <a:avLst/>
          </a:prstGeom>
          <a:solidFill>
            <a:srgbClr val="002060"/>
          </a:solidFill>
          <a:ln w="25400" cap="flat" cmpd="sng" algn="ctr">
            <a:solidFill>
              <a:schemeClr val="accent6">
                <a:shade val="50000"/>
              </a:scheme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71323" tIns="35662" rIns="71323" bIns="35662" anchor="ctr"/>
          <a:lstStyle/>
          <a:p>
            <a:pPr marL="267462" indent="-267462" algn="ctr"/>
            <a:r>
              <a:rPr lang="en-US" sz="2000" b="1" dirty="0">
                <a:solidFill>
                  <a:srgbClr val="FFFF00"/>
                </a:solidFill>
                <a:latin typeface=".VnAvant" pitchFamily="34" charset="0"/>
              </a:rPr>
              <a:t>3. L¸</a:t>
            </a:r>
          </a:p>
        </p:txBody>
      </p:sp>
      <p:sp>
        <p:nvSpPr>
          <p:cNvPr id="43" name="Flowchart: Terminator 42"/>
          <p:cNvSpPr/>
          <p:nvPr>
            <p:custDataLst>
              <p:tags r:id="rId2"/>
            </p:custDataLst>
          </p:nvPr>
        </p:nvSpPr>
        <p:spPr>
          <a:xfrm>
            <a:off x="5803900" y="2107076"/>
            <a:ext cx="2895600" cy="468383"/>
          </a:xfrm>
          <a:prstGeom prst="flowChartTerminator">
            <a:avLst/>
          </a:prstGeom>
          <a:solidFill>
            <a:srgbClr val="002060"/>
          </a:solidFill>
          <a:ln w="25400" cap="flat" cmpd="sng" algn="ctr">
            <a:solidFill>
              <a:schemeClr val="accent6">
                <a:shade val="50000"/>
              </a:scheme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71323" tIns="35662" rIns="71323" bIns="35662" anchor="ctr"/>
          <a:lstStyle/>
          <a:p>
            <a:pPr marL="267462" indent="-267462" algn="ctr"/>
            <a:r>
              <a:rPr lang="en-US" sz="1900" b="1" dirty="0">
                <a:solidFill>
                  <a:srgbClr val="FFFF00"/>
                </a:solidFill>
                <a:latin typeface=".VnAvant" pitchFamily="34" charset="0"/>
              </a:rPr>
              <a:t>2. </a:t>
            </a:r>
            <a:r>
              <a:rPr lang="en-US" sz="1900" b="1" dirty="0" err="1">
                <a:solidFill>
                  <a:srgbClr val="FFFF00"/>
                </a:solidFill>
                <a:latin typeface=".VnAvant" pitchFamily="34" charset="0"/>
              </a:rPr>
              <a:t>Hoa</a:t>
            </a:r>
            <a:endParaRPr lang="en-US" sz="1900" b="1" dirty="0">
              <a:solidFill>
                <a:srgbClr val="FFFF00"/>
              </a:solidFill>
              <a:latin typeface=".VnAvant" pitchFamily="34" charset="0"/>
            </a:endParaRPr>
          </a:p>
        </p:txBody>
      </p:sp>
      <p:sp>
        <p:nvSpPr>
          <p:cNvPr id="44" name="Flowchart: Terminator 43"/>
          <p:cNvSpPr/>
          <p:nvPr>
            <p:custDataLst>
              <p:tags r:id="rId3"/>
            </p:custDataLst>
          </p:nvPr>
        </p:nvSpPr>
        <p:spPr>
          <a:xfrm>
            <a:off x="5756277" y="3539521"/>
            <a:ext cx="2895600" cy="451691"/>
          </a:xfrm>
          <a:prstGeom prst="flowChartTerminator">
            <a:avLst/>
          </a:prstGeom>
          <a:solidFill>
            <a:srgbClr val="002060"/>
          </a:solidFill>
          <a:ln w="25400" cap="flat" cmpd="sng" algn="ctr">
            <a:solidFill>
              <a:schemeClr val="accent6">
                <a:shade val="50000"/>
              </a:scheme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71323" tIns="35662" rIns="71323" bIns="35662" anchor="ctr"/>
          <a:lstStyle/>
          <a:p>
            <a:pPr algn="ctr">
              <a:defRPr/>
            </a:pPr>
            <a:r>
              <a:rPr lang="en-US" sz="1900" b="1" dirty="0">
                <a:solidFill>
                  <a:srgbClr val="FFFF00"/>
                </a:solidFill>
                <a:latin typeface=".VnAvant" pitchFamily="34" charset="0"/>
              </a:rPr>
              <a:t>4. </a:t>
            </a:r>
            <a:r>
              <a:rPr lang="en-US" sz="1900" b="1" dirty="0" err="1">
                <a:solidFill>
                  <a:srgbClr val="FFFF00"/>
                </a:solidFill>
                <a:latin typeface=".VnAvant" pitchFamily="34" charset="0"/>
              </a:rPr>
              <a:t>V¶i</a:t>
            </a:r>
            <a:endParaRPr lang="vi-VN" sz="1900" b="1" dirty="0">
              <a:solidFill>
                <a:srgbClr val="FFFF00"/>
              </a:solidFill>
            </a:endParaRPr>
          </a:p>
        </p:txBody>
      </p:sp>
      <p:sp>
        <p:nvSpPr>
          <p:cNvPr id="47" name="Flowchart: Terminator 46"/>
          <p:cNvSpPr/>
          <p:nvPr>
            <p:custDataLst>
              <p:tags r:id="rId4"/>
            </p:custDataLst>
          </p:nvPr>
        </p:nvSpPr>
        <p:spPr>
          <a:xfrm>
            <a:off x="2352675" y="2124740"/>
            <a:ext cx="2869975" cy="450720"/>
          </a:xfrm>
          <a:prstGeom prst="flowChartTerminator">
            <a:avLst/>
          </a:prstGeom>
          <a:solidFill>
            <a:srgbClr val="002060"/>
          </a:solidFill>
          <a:ln w="25400" cap="flat" cmpd="sng" algn="ctr">
            <a:solidFill>
              <a:schemeClr val="accent6">
                <a:shade val="50000"/>
              </a:scheme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71323" tIns="35662" rIns="71323" bIns="35662" anchor="ctr"/>
          <a:lstStyle/>
          <a:p>
            <a:pPr algn="ctr">
              <a:defRPr/>
            </a:pPr>
            <a:r>
              <a:rPr lang="en-US" sz="2000" b="1" dirty="0">
                <a:solidFill>
                  <a:srgbClr val="FFFF00"/>
                </a:solidFill>
                <a:latin typeface=".VnAvant" pitchFamily="34" charset="0"/>
              </a:rPr>
              <a:t>1. </a:t>
            </a:r>
            <a:r>
              <a:rPr lang="en-US" sz="2000" b="1" dirty="0" err="1">
                <a:solidFill>
                  <a:srgbClr val="FFFF00"/>
                </a:solidFill>
                <a:latin typeface=".VnAvant" pitchFamily="34" charset="0"/>
              </a:rPr>
              <a:t>Chó</a:t>
            </a:r>
            <a:r>
              <a:rPr lang="en-US" sz="2000" b="1" dirty="0">
                <a:solidFill>
                  <a:srgbClr val="FFFF00"/>
                </a:solidFill>
                <a:latin typeface=".VnAvant" pitchFamily="34" charset="0"/>
              </a:rPr>
              <a:t> ý</a:t>
            </a:r>
          </a:p>
        </p:txBody>
      </p:sp>
      <p:pic>
        <p:nvPicPr>
          <p:cNvPr id="48" name="Picture 47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89" y="2440783"/>
            <a:ext cx="1214437" cy="1013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Picture 48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89" y="2440783"/>
            <a:ext cx="1214437" cy="1013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Picture 49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89" y="2446075"/>
            <a:ext cx="1214437" cy="1012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Picture 50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89" y="2440783"/>
            <a:ext cx="1214437" cy="1013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" name="AutoShape 16">
            <a:hlinkClick r:id="rId27" action="ppaction://hlinksldjump"/>
          </p:cNvPr>
          <p:cNvSpPr>
            <a:spLocks noChangeArrowheads="1"/>
          </p:cNvSpPr>
          <p:nvPr/>
        </p:nvSpPr>
        <p:spPr bwMode="auto">
          <a:xfrm>
            <a:off x="253110" y="3789189"/>
            <a:ext cx="1295400" cy="1016000"/>
          </a:xfrm>
          <a:prstGeom prst="hexagon">
            <a:avLst>
              <a:gd name="adj" fmla="val 26563"/>
              <a:gd name="vf" fmla="val 115470"/>
            </a:avLst>
          </a:prstGeom>
          <a:solidFill>
            <a:srgbClr val="FFFF00"/>
          </a:solidFill>
          <a:ln w="38100" cmpd="dbl" algn="ctr">
            <a:solidFill>
              <a:srgbClr val="FF0000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convex"/>
          </a:sp3d>
          <a:extLst/>
        </p:spPr>
        <p:txBody>
          <a:bodyPr wrap="none" lIns="71323" tIns="35662" rIns="71323" bIns="35662" anchor="ctr"/>
          <a:lstStyle/>
          <a:p>
            <a:pPr algn="ctr">
              <a:defRPr/>
            </a:pPr>
            <a:r>
              <a:rPr lang="en-US" sz="1900" b="1" dirty="0">
                <a:solidFill>
                  <a:srgbClr val="0000CC"/>
                </a:solidFill>
              </a:rPr>
              <a:t>Home</a:t>
            </a:r>
          </a:p>
        </p:txBody>
      </p:sp>
    </p:spTree>
    <p:extLst>
      <p:ext uri="{BB962C8B-B14F-4D97-AF65-F5344CB8AC3E}">
        <p14:creationId xmlns:p14="http://schemas.microsoft.com/office/powerpoint/2010/main" val="1024556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9"/>
                                            </p:cond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5"/>
                                            </p:cond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1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1"/>
                                            </p:cond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7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7"/>
                                            </p:cond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43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43"/>
                                            </p:cond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DOOR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 nodeType="clickPar">
                      <p:stCondLst>
                        <p:cond delay="0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Nhac hieu thua cuo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 nodeType="clickPar">
                      <p:stCondLst>
                        <p:cond delay="indefinite"/>
                      </p:stCondLst>
                      <p:childTnLst>
                        <p:par>
                          <p:cTn id="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3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 nodeType="clickPar">
                      <p:stCondLst>
                        <p:cond delay="0"/>
                      </p:stCondLst>
                      <p:childTnLst>
                        <p:par>
                          <p:cTn id="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Nhac hieu thua cuo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 nodeType="clickPar">
                      <p:stCondLst>
                        <p:cond delay="indefinite"/>
                      </p:stCondLst>
                      <p:childTnLst>
                        <p:par>
                          <p:cTn id="9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7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 nodeType="clickPar">
                      <p:stCondLst>
                        <p:cond delay="0"/>
                      </p:stCondLst>
                      <p:childTnLst>
                        <p:par>
                          <p:cTn id="10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Nhac hieu thua cuo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 nodeType="clickPar">
                      <p:stCondLst>
                        <p:cond delay="indefinite"/>
                      </p:stCondLst>
                      <p:childTnLst>
                        <p:par>
                          <p:cTn id="1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1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24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5" fill="hold" nodeType="clickPar">
                      <p:stCondLst>
                        <p:cond delay="0"/>
                      </p:stCondLst>
                      <p:childTnLst>
                        <p:par>
                          <p:cTn id="1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Tieng vo t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 nodeType="clickPar">
                      <p:stCondLst>
                        <p:cond delay="indefinite"/>
                      </p:stCondLst>
                      <p:childTnLst>
                        <p:par>
                          <p:cTn id="1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4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3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14" descr="NGANG1">
            <a:hlinkClick r:id="rId5" action="ppaction://hlinkpres?slideindex=1&amp;slidetitle=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50177" y="901569"/>
            <a:ext cx="64426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6627" name="Group 2"/>
          <p:cNvGrpSpPr>
            <a:grpSpLocks/>
          </p:cNvGrpSpPr>
          <p:nvPr/>
        </p:nvGrpSpPr>
        <p:grpSpPr bwMode="auto">
          <a:xfrm rot="5400000">
            <a:off x="7921361" y="523347"/>
            <a:ext cx="616479" cy="609600"/>
            <a:chOff x="2928" y="144"/>
            <a:chExt cx="1392" cy="288"/>
          </a:xfrm>
        </p:grpSpPr>
        <p:sp>
          <p:nvSpPr>
            <p:cNvPr id="137219" name="AutoShape 3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20" name="AutoShape 4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6628" name="Group 5"/>
          <p:cNvGrpSpPr>
            <a:grpSpLocks/>
          </p:cNvGrpSpPr>
          <p:nvPr/>
        </p:nvGrpSpPr>
        <p:grpSpPr bwMode="auto">
          <a:xfrm rot="5400000">
            <a:off x="1006211" y="626269"/>
            <a:ext cx="616479" cy="342900"/>
            <a:chOff x="2928" y="144"/>
            <a:chExt cx="1392" cy="288"/>
          </a:xfrm>
        </p:grpSpPr>
        <p:sp>
          <p:nvSpPr>
            <p:cNvPr id="137222" name="AutoShape 6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23" name="AutoShape 7"/>
            <p:cNvSpPr>
              <a:spLocks noChangeArrowheads="1"/>
            </p:cNvSpPr>
            <p:nvPr/>
          </p:nvSpPr>
          <p:spPr bwMode="auto">
            <a:xfrm>
              <a:off x="2928" y="391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6629" name="Group 8"/>
          <p:cNvGrpSpPr>
            <a:grpSpLocks/>
          </p:cNvGrpSpPr>
          <p:nvPr/>
        </p:nvGrpSpPr>
        <p:grpSpPr bwMode="auto">
          <a:xfrm rot="5400000">
            <a:off x="350574" y="583937"/>
            <a:ext cx="616479" cy="358775"/>
            <a:chOff x="2928" y="144"/>
            <a:chExt cx="1392" cy="288"/>
          </a:xfrm>
        </p:grpSpPr>
        <p:sp>
          <p:nvSpPr>
            <p:cNvPr id="137225" name="AutoShape 9"/>
            <p:cNvSpPr>
              <a:spLocks noChangeArrowheads="1"/>
            </p:cNvSpPr>
            <p:nvPr/>
          </p:nvSpPr>
          <p:spPr bwMode="auto">
            <a:xfrm>
              <a:off x="2928" y="143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26" name="AutoShape 10"/>
            <p:cNvSpPr>
              <a:spLocks noChangeArrowheads="1"/>
            </p:cNvSpPr>
            <p:nvPr/>
          </p:nvSpPr>
          <p:spPr bwMode="auto">
            <a:xfrm>
              <a:off x="2928" y="392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6630" name="Group 11"/>
          <p:cNvGrpSpPr>
            <a:grpSpLocks/>
          </p:cNvGrpSpPr>
          <p:nvPr/>
        </p:nvGrpSpPr>
        <p:grpSpPr bwMode="auto">
          <a:xfrm>
            <a:off x="1214439" y="164042"/>
            <a:ext cx="7700962" cy="1148292"/>
            <a:chOff x="766" y="149"/>
            <a:chExt cx="4851" cy="868"/>
          </a:xfrm>
        </p:grpSpPr>
        <p:pic>
          <p:nvPicPr>
            <p:cNvPr id="26667" name="Picture 12" descr="NGANG1">
              <a:hlinkClick r:id="rId5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44" y="149"/>
              <a:ext cx="2673" cy="2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668" name="Picture 13" descr="NGANG1">
              <a:hlinkClick r:id="rId5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091" y="480"/>
              <a:ext cx="170" cy="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669" name="Picture 14" descr="NGANG1">
              <a:hlinkClick r:id="rId5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90" y="706"/>
              <a:ext cx="487" cy="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37232" name="AutoShape 16"/>
          <p:cNvSpPr>
            <a:spLocks noChangeArrowheads="1"/>
          </p:cNvSpPr>
          <p:nvPr/>
        </p:nvSpPr>
        <p:spPr bwMode="auto">
          <a:xfrm>
            <a:off x="1905000" y="889000"/>
            <a:ext cx="7010400" cy="4699000"/>
          </a:xfrm>
          <a:prstGeom prst="roundRect">
            <a:avLst>
              <a:gd name="adj" fmla="val 3509"/>
            </a:avLst>
          </a:prstGeom>
          <a:solidFill>
            <a:schemeClr val="bg1"/>
          </a:solidFill>
          <a:ln w="57150" cmpd="thinThick">
            <a:solidFill>
              <a:srgbClr val="FFCC66"/>
            </a:solidFill>
            <a:round/>
            <a:headEnd/>
            <a:tailEnd/>
          </a:ln>
          <a:effectLst/>
        </p:spPr>
        <p:txBody>
          <a:bodyPr wrap="none" lIns="71323" tIns="35662" rIns="71323" bIns="35662" anchor="ctr"/>
          <a:lstStyle/>
          <a:p>
            <a:pPr>
              <a:defRPr/>
            </a:pPr>
            <a:endParaRPr lang="en-US" sz="2500"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6632" name="Rectangle 18"/>
          <p:cNvSpPr>
            <a:spLocks noChangeArrowheads="1"/>
          </p:cNvSpPr>
          <p:nvPr/>
        </p:nvSpPr>
        <p:spPr bwMode="auto">
          <a:xfrm>
            <a:off x="131763" y="904875"/>
            <a:ext cx="1592262" cy="4606396"/>
          </a:xfrm>
          <a:prstGeom prst="rect">
            <a:avLst/>
          </a:prstGeom>
          <a:gradFill rotWithShape="1">
            <a:gsLst>
              <a:gs pos="0">
                <a:srgbClr val="3399FF"/>
              </a:gs>
              <a:gs pos="100000">
                <a:schemeClr val="bg1"/>
              </a:gs>
            </a:gsLst>
            <a:lin ang="5400000" scaled="1"/>
          </a:gradFill>
          <a:ln w="57150" cmpd="thinThick">
            <a:solidFill>
              <a:srgbClr val="FF3399"/>
            </a:solidFill>
            <a:miter lim="800000"/>
            <a:headEnd/>
            <a:tailEnd/>
          </a:ln>
        </p:spPr>
        <p:txBody>
          <a:bodyPr wrap="none" lIns="71323" tIns="35662" rIns="71323" bIns="35662" anchor="ctr"/>
          <a:lstStyle/>
          <a:p>
            <a:endParaRPr lang="en-US"/>
          </a:p>
        </p:txBody>
      </p:sp>
      <p:grpSp>
        <p:nvGrpSpPr>
          <p:cNvPr id="26633" name="Group 19"/>
          <p:cNvGrpSpPr>
            <a:grpSpLocks/>
          </p:cNvGrpSpPr>
          <p:nvPr/>
        </p:nvGrpSpPr>
        <p:grpSpPr bwMode="auto">
          <a:xfrm>
            <a:off x="4641850" y="129647"/>
            <a:ext cx="4273550" cy="390261"/>
            <a:chOff x="2928" y="144"/>
            <a:chExt cx="1392" cy="288"/>
          </a:xfrm>
        </p:grpSpPr>
        <p:sp>
          <p:nvSpPr>
            <p:cNvPr id="137236" name="AutoShape 20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37" name="AutoShape 21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26634" name="AutoShape 22"/>
          <p:cNvSpPr>
            <a:spLocks noChangeArrowheads="1"/>
          </p:cNvSpPr>
          <p:nvPr/>
        </p:nvSpPr>
        <p:spPr bwMode="auto">
          <a:xfrm>
            <a:off x="63500" y="18522"/>
            <a:ext cx="4578350" cy="649553"/>
          </a:xfrm>
          <a:prstGeom prst="roundRect">
            <a:avLst>
              <a:gd name="adj" fmla="val 28685"/>
            </a:avLst>
          </a:prstGeom>
          <a:gradFill rotWithShape="1">
            <a:gsLst>
              <a:gs pos="0">
                <a:srgbClr val="FF0000">
                  <a:alpha val="85001"/>
                </a:srgbClr>
              </a:gs>
              <a:gs pos="100000">
                <a:schemeClr val="tx1"/>
              </a:gs>
            </a:gsLst>
            <a:lin ang="5400000" scaled="1"/>
          </a:gradFill>
          <a:ln w="57150" cmpd="thickThin">
            <a:solidFill>
              <a:srgbClr val="FFCC66"/>
            </a:solidFill>
            <a:round/>
            <a:headEnd/>
            <a:tailEnd/>
          </a:ln>
        </p:spPr>
        <p:txBody>
          <a:bodyPr wrap="none" lIns="71323" tIns="35662" rIns="71323" bIns="35662" anchor="ctr"/>
          <a:lstStyle/>
          <a:p>
            <a:pPr algn="r"/>
            <a:endParaRPr lang="en-US"/>
          </a:p>
        </p:txBody>
      </p:sp>
      <p:sp>
        <p:nvSpPr>
          <p:cNvPr id="26635" name="WordArt 25"/>
          <p:cNvSpPr>
            <a:spLocks noChangeArrowheads="1" noChangeShapeType="1" noTextEdit="1"/>
          </p:cNvSpPr>
          <p:nvPr/>
        </p:nvSpPr>
        <p:spPr bwMode="auto">
          <a:xfrm>
            <a:off x="603250" y="161396"/>
            <a:ext cx="3505200" cy="36115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71323" tIns="35662" rIns="71323" bIns="35662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2500" kern="10" dirty="0">
                <a:solidFill>
                  <a:srgbClr val="FFFF00"/>
                </a:solidFill>
                <a:latin typeface="+mj-lt"/>
                <a:ea typeface="+mj-lt"/>
                <a:cs typeface="+mj-lt"/>
              </a:rPr>
              <a:t>May </a:t>
            </a:r>
            <a:r>
              <a:rPr lang="en-US" sz="2500" kern="10" dirty="0" err="1">
                <a:solidFill>
                  <a:srgbClr val="FFFF00"/>
                </a:solidFill>
                <a:latin typeface="+mj-lt"/>
                <a:ea typeface="+mj-lt"/>
                <a:cs typeface="+mj-lt"/>
              </a:rPr>
              <a:t>mắn</a:t>
            </a:r>
            <a:endParaRPr lang="en-US" sz="2500" kern="10" dirty="0">
              <a:solidFill>
                <a:srgbClr val="FFFF00"/>
              </a:solidFill>
              <a:latin typeface="+mj-lt"/>
              <a:ea typeface="+mj-lt"/>
              <a:cs typeface="+mj-lt"/>
            </a:endParaRPr>
          </a:p>
        </p:txBody>
      </p:sp>
      <p:sp>
        <p:nvSpPr>
          <p:cNvPr id="26636" name="WordArt 48"/>
          <p:cNvSpPr>
            <a:spLocks noChangeArrowheads="1" noChangeShapeType="1" noTextEdit="1"/>
          </p:cNvSpPr>
          <p:nvPr/>
        </p:nvSpPr>
        <p:spPr bwMode="auto">
          <a:xfrm>
            <a:off x="6470181" y="1389739"/>
            <a:ext cx="381000" cy="277813"/>
          </a:xfrm>
          <a:prstGeom prst="rect">
            <a:avLst/>
          </a:prstGeom>
        </p:spPr>
        <p:txBody>
          <a:bodyPr wrap="none" lIns="71323" tIns="35662" rIns="71323" bIns="35662" fromWordArt="1">
            <a:prstTxWarp prst="textPlain">
              <a:avLst>
                <a:gd name="adj" fmla="val 50000"/>
              </a:avLst>
            </a:prstTxWarp>
          </a:bodyPr>
          <a:lstStyle/>
          <a:p>
            <a:endParaRPr lang="en-US" sz="2800" kern="10">
              <a:ln w="25400">
                <a:solidFill>
                  <a:srgbClr val="000000"/>
                </a:solidFill>
                <a:round/>
                <a:headEnd/>
                <a:tailEnd/>
              </a:ln>
              <a:solidFill>
                <a:srgbClr val="CC0000"/>
              </a:solidFill>
              <a:latin typeface="Arial Black"/>
            </a:endParaRPr>
          </a:p>
        </p:txBody>
      </p:sp>
      <p:sp>
        <p:nvSpPr>
          <p:cNvPr id="26647" name="AutoShape 2" descr="Kết quả hình ảnh cho chào cô vào lớp"/>
          <p:cNvSpPr>
            <a:spLocks noChangeAspect="1" noChangeArrowheads="1"/>
          </p:cNvSpPr>
          <p:nvPr/>
        </p:nvSpPr>
        <p:spPr bwMode="auto">
          <a:xfrm>
            <a:off x="155575" y="-120386"/>
            <a:ext cx="304800" cy="254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/>
          <a:lstStyle/>
          <a:p>
            <a:endParaRPr lang="en-US"/>
          </a:p>
        </p:txBody>
      </p:sp>
      <p:pic>
        <p:nvPicPr>
          <p:cNvPr id="26661" name="Picture 6" descr="Kết quả hình ảnh cho ly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5888" y="-8890000"/>
            <a:ext cx="4224338" cy="3520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" name="AutoShape 48"/>
          <p:cNvSpPr>
            <a:spLocks noChangeArrowheads="1"/>
          </p:cNvSpPr>
          <p:nvPr/>
        </p:nvSpPr>
        <p:spPr bwMode="auto">
          <a:xfrm>
            <a:off x="339725" y="1736977"/>
            <a:ext cx="1146175" cy="901124"/>
          </a:xfrm>
          <a:prstGeom prst="hexagon">
            <a:avLst>
              <a:gd name="adj" fmla="val 26563"/>
              <a:gd name="vf" fmla="val 115470"/>
            </a:avLst>
          </a:prstGeom>
          <a:blipFill dpi="0"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 cmpd="dbl" algn="ctr">
            <a:solidFill>
              <a:srgbClr val="0000FF"/>
            </a:solidFill>
            <a:miter lim="800000"/>
            <a:headEnd/>
            <a:tailEnd/>
          </a:ln>
          <a:effectLst/>
          <a:extLst/>
        </p:spPr>
        <p:txBody>
          <a:bodyPr wrap="none" lIns="71323" tIns="35662" rIns="71323" bIns="35662" anchor="ctr"/>
          <a:lstStyle/>
          <a:p>
            <a:pPr algn="ctr">
              <a:defRPr/>
            </a:pPr>
            <a:endParaRPr lang="en-US" b="1" dirty="0">
              <a:solidFill>
                <a:srgbClr val="FF0000"/>
              </a:solidFill>
              <a:latin typeface="+mj-lt"/>
              <a:cs typeface="Calibri" pitchFamily="34" charset="0"/>
            </a:endParaRPr>
          </a:p>
        </p:txBody>
      </p:sp>
      <p:sp>
        <p:nvSpPr>
          <p:cNvPr id="52" name="Rectangle 3"/>
          <p:cNvSpPr>
            <a:spLocks noChangeArrowheads="1"/>
          </p:cNvSpPr>
          <p:nvPr/>
        </p:nvSpPr>
        <p:spPr bwMode="auto">
          <a:xfrm>
            <a:off x="3907956" y="1997269"/>
            <a:ext cx="2286000" cy="1614984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53" name="Text Box 4"/>
          <p:cNvSpPr txBox="1">
            <a:spLocks noChangeArrowheads="1"/>
          </p:cNvSpPr>
          <p:nvPr/>
        </p:nvSpPr>
        <p:spPr bwMode="auto">
          <a:xfrm>
            <a:off x="3984157" y="2278389"/>
            <a:ext cx="2387600" cy="10876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19" tIns="35660" rIns="71319" bIns="35660">
            <a:spAutoFit/>
          </a:bodyPr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40000"/>
              </a:spcBef>
            </a:pPr>
            <a:r>
              <a:rPr lang="en-US" altLang="en-US" sz="2200" b="1">
                <a:solidFill>
                  <a:srgbClr val="FF0000"/>
                </a:solidFill>
              </a:rPr>
              <a:t>BẠN NHẬN ĐƯỢC MỘT PHẦN QUÀ</a:t>
            </a:r>
          </a:p>
        </p:txBody>
      </p:sp>
      <p:sp>
        <p:nvSpPr>
          <p:cNvPr id="54" name="Rectangle 5"/>
          <p:cNvSpPr>
            <a:spLocks noChangeArrowheads="1"/>
          </p:cNvSpPr>
          <p:nvPr/>
        </p:nvSpPr>
        <p:spPr bwMode="auto">
          <a:xfrm>
            <a:off x="4001234" y="1907971"/>
            <a:ext cx="762000" cy="1953737"/>
          </a:xfrm>
          <a:prstGeom prst="rect">
            <a:avLst/>
          </a:prstGeom>
          <a:solidFill>
            <a:schemeClr val="accent1"/>
          </a:solidFill>
          <a:ln w="9525">
            <a:miter lim="800000"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chemeClr val="accent1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>
            <a:flatTx/>
          </a:bodyPr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55" name="Rectangle 6"/>
          <p:cNvSpPr>
            <a:spLocks noChangeArrowheads="1"/>
          </p:cNvSpPr>
          <p:nvPr/>
        </p:nvSpPr>
        <p:spPr bwMode="auto">
          <a:xfrm>
            <a:off x="4205858" y="1907971"/>
            <a:ext cx="762000" cy="1953737"/>
          </a:xfrm>
          <a:prstGeom prst="rect">
            <a:avLst/>
          </a:prstGeom>
          <a:solidFill>
            <a:srgbClr val="FF00FF"/>
          </a:solidFill>
          <a:ln w="9525">
            <a:miter lim="800000"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00FF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>
            <a:flatTx/>
          </a:bodyPr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56" name="Rectangle 7"/>
          <p:cNvSpPr>
            <a:spLocks noChangeArrowheads="1"/>
          </p:cNvSpPr>
          <p:nvPr/>
        </p:nvSpPr>
        <p:spPr bwMode="auto">
          <a:xfrm>
            <a:off x="4370082" y="1907971"/>
            <a:ext cx="762000" cy="1953737"/>
          </a:xfrm>
          <a:prstGeom prst="rect">
            <a:avLst/>
          </a:prstGeom>
          <a:solidFill>
            <a:schemeClr val="bg1"/>
          </a:solidFill>
          <a:ln w="9525">
            <a:miter lim="800000"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chemeClr val="bg1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>
            <a:flatTx/>
          </a:bodyPr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57" name="Rectangle 8"/>
          <p:cNvSpPr>
            <a:spLocks noChangeArrowheads="1"/>
          </p:cNvSpPr>
          <p:nvPr/>
        </p:nvSpPr>
        <p:spPr bwMode="auto">
          <a:xfrm>
            <a:off x="4546131" y="1907971"/>
            <a:ext cx="762000" cy="1953737"/>
          </a:xfrm>
          <a:prstGeom prst="rect">
            <a:avLst/>
          </a:prstGeom>
          <a:solidFill>
            <a:srgbClr val="33CC33"/>
          </a:solidFill>
          <a:ln w="9525">
            <a:miter lim="800000"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33CC33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>
            <a:flatTx/>
          </a:bodyPr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58" name="Rectangle 9"/>
          <p:cNvSpPr>
            <a:spLocks noChangeArrowheads="1"/>
          </p:cNvSpPr>
          <p:nvPr/>
        </p:nvSpPr>
        <p:spPr bwMode="auto">
          <a:xfrm>
            <a:off x="4698531" y="1907971"/>
            <a:ext cx="762000" cy="1953737"/>
          </a:xfrm>
          <a:prstGeom prst="rect">
            <a:avLst/>
          </a:prstGeom>
          <a:solidFill>
            <a:srgbClr val="FF9900"/>
          </a:solidFill>
          <a:ln w="9525">
            <a:miter lim="800000"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9900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>
            <a:flatTx/>
          </a:bodyPr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59" name="Rectangle 10"/>
          <p:cNvSpPr>
            <a:spLocks noChangeArrowheads="1"/>
          </p:cNvSpPr>
          <p:nvPr/>
        </p:nvSpPr>
        <p:spPr bwMode="auto">
          <a:xfrm>
            <a:off x="4850931" y="1907971"/>
            <a:ext cx="762000" cy="1953737"/>
          </a:xfrm>
          <a:prstGeom prst="rect">
            <a:avLst/>
          </a:prstGeom>
          <a:solidFill>
            <a:srgbClr val="66FF99"/>
          </a:solidFill>
          <a:ln w="9525">
            <a:miter lim="800000"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66FF99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>
            <a:flatTx/>
          </a:bodyPr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60" name="Rectangle 11"/>
          <p:cNvSpPr>
            <a:spLocks noChangeArrowheads="1"/>
          </p:cNvSpPr>
          <p:nvPr/>
        </p:nvSpPr>
        <p:spPr bwMode="auto">
          <a:xfrm>
            <a:off x="4974756" y="1907971"/>
            <a:ext cx="762000" cy="1953737"/>
          </a:xfrm>
          <a:prstGeom prst="rect">
            <a:avLst/>
          </a:prstGeom>
          <a:solidFill>
            <a:srgbClr val="FFFF00"/>
          </a:solidFill>
          <a:ln w="9525">
            <a:miter lim="800000"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FF00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>
            <a:flatTx/>
          </a:bodyPr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61" name="Rectangle 12"/>
          <p:cNvSpPr>
            <a:spLocks noChangeArrowheads="1"/>
          </p:cNvSpPr>
          <p:nvPr/>
        </p:nvSpPr>
        <p:spPr bwMode="auto">
          <a:xfrm>
            <a:off x="5203356" y="1907971"/>
            <a:ext cx="762000" cy="1953737"/>
          </a:xfrm>
          <a:prstGeom prst="rect">
            <a:avLst/>
          </a:prstGeom>
          <a:solidFill>
            <a:srgbClr val="FF9900"/>
          </a:solidFill>
          <a:ln w="9525">
            <a:miter lim="800000"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9900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>
            <a:flatTx/>
          </a:bodyPr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62" name="Rectangle 13"/>
          <p:cNvSpPr>
            <a:spLocks noChangeArrowheads="1"/>
          </p:cNvSpPr>
          <p:nvPr/>
        </p:nvSpPr>
        <p:spPr bwMode="auto">
          <a:xfrm>
            <a:off x="5431956" y="1907971"/>
            <a:ext cx="762000" cy="1953737"/>
          </a:xfrm>
          <a:prstGeom prst="rect">
            <a:avLst/>
          </a:prstGeom>
          <a:solidFill>
            <a:srgbClr val="00CC00"/>
          </a:solidFill>
          <a:ln w="9525">
            <a:miter lim="800000"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00CC00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>
            <a:flatTx/>
          </a:bodyPr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63" name="Rectangle 14"/>
          <p:cNvSpPr>
            <a:spLocks noChangeArrowheads="1"/>
          </p:cNvSpPr>
          <p:nvPr/>
        </p:nvSpPr>
        <p:spPr bwMode="auto">
          <a:xfrm>
            <a:off x="5660556" y="1907971"/>
            <a:ext cx="762000" cy="1953737"/>
          </a:xfrm>
          <a:prstGeom prst="rect">
            <a:avLst/>
          </a:prstGeom>
          <a:solidFill>
            <a:srgbClr val="FF00FF"/>
          </a:solidFill>
          <a:ln w="9525">
            <a:miter lim="800000"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00FF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>
            <a:flatTx/>
          </a:bodyPr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pic>
        <p:nvPicPr>
          <p:cNvPr id="64" name="Picture 63">
            <a:hlinkClick r:id="" action="ppaction://noaction"/>
            <a:extLst>
              <a:ext uri="{FF2B5EF4-FFF2-40B4-BE49-F238E27FC236}">
                <a16:creationId xmlns="" xmlns:a16="http://schemas.microsoft.com/office/drawing/2014/main" id="{2752541A-CCD0-44E9-A966-4E4DB58C9439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5622" b="75325" l="67426" r="96649">
                        <a14:foregroundMark x1="81099" y1="47866" x2="81099" y2="47866"/>
                        <a14:foregroundMark x1="85925" y1="47866" x2="85925" y2="47866"/>
                        <a14:foregroundMark x1="85925" y1="48794" x2="85925" y2="48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694" t="35900" b="25881"/>
          <a:stretch/>
        </p:blipFill>
        <p:spPr>
          <a:xfrm>
            <a:off x="6667378" y="3735397"/>
            <a:ext cx="2514845" cy="1791349"/>
          </a:xfrm>
          <a:prstGeom prst="rect">
            <a:avLst/>
          </a:prstGeom>
        </p:spPr>
      </p:pic>
      <p:sp>
        <p:nvSpPr>
          <p:cNvPr id="65" name="AutoShape 16">
            <a:hlinkClick r:id="rId11" action="ppaction://hlinksldjump"/>
          </p:cNvPr>
          <p:cNvSpPr>
            <a:spLocks noChangeArrowheads="1"/>
          </p:cNvSpPr>
          <p:nvPr/>
        </p:nvSpPr>
        <p:spPr bwMode="auto">
          <a:xfrm>
            <a:off x="253110" y="3789189"/>
            <a:ext cx="1295400" cy="1016000"/>
          </a:xfrm>
          <a:prstGeom prst="hexagon">
            <a:avLst>
              <a:gd name="adj" fmla="val 26563"/>
              <a:gd name="vf" fmla="val 115470"/>
            </a:avLst>
          </a:prstGeom>
          <a:solidFill>
            <a:srgbClr val="FFFF00"/>
          </a:solidFill>
          <a:ln w="38100" cmpd="dbl" algn="ctr">
            <a:solidFill>
              <a:srgbClr val="FF0000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convex"/>
          </a:sp3d>
          <a:extLst/>
        </p:spPr>
        <p:txBody>
          <a:bodyPr wrap="none" lIns="71323" tIns="35662" rIns="71323" bIns="35662" anchor="ctr"/>
          <a:lstStyle/>
          <a:p>
            <a:pPr algn="ctr">
              <a:defRPr/>
            </a:pPr>
            <a:r>
              <a:rPr lang="en-US" sz="1900" b="1" dirty="0">
                <a:solidFill>
                  <a:srgbClr val="0000CC"/>
                </a:solidFill>
              </a:rPr>
              <a:t>Home</a:t>
            </a:r>
          </a:p>
        </p:txBody>
      </p:sp>
    </p:spTree>
    <p:extLst>
      <p:ext uri="{BB962C8B-B14F-4D97-AF65-F5344CB8AC3E}">
        <p14:creationId xmlns:p14="http://schemas.microsoft.com/office/powerpoint/2010/main" val="582333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2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500"/>
                            </p:stCondLst>
                            <p:childTnLst>
                              <p:par>
                                <p:cTn id="32" presetID="2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3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0"/>
                            </p:stCondLst>
                            <p:childTnLst>
                              <p:par>
                                <p:cTn id="36" presetID="2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3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500"/>
                            </p:stCondLst>
                            <p:childTnLst>
                              <p:par>
                                <p:cTn id="40" presetID="2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4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6000"/>
                            </p:stCondLst>
                            <p:childTnLst>
                              <p:par>
                                <p:cTn id="44" presetID="2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4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6500"/>
                            </p:stCondLst>
                            <p:childTnLst>
                              <p:par>
                                <p:cTn id="48" presetID="2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4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3" presetClass="emph" presetSubtype="6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52" dur="500" fill="hold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FF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</p:childTnLst>
        </p:cTn>
      </p:par>
    </p:tnLst>
    <p:bldLst>
      <p:bldP spid="53" grpId="0" build="allAtOnce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latin typeface="VNI-Avo" pitchFamily="2" charset="0"/>
              </a:rPr>
              <a:t>OÂn</a:t>
            </a:r>
            <a:r>
              <a:rPr lang="en-US" dirty="0">
                <a:latin typeface="VNI-Avo" pitchFamily="2" charset="0"/>
              </a:rPr>
              <a:t> </a:t>
            </a:r>
            <a:r>
              <a:rPr lang="en-US" dirty="0" err="1">
                <a:latin typeface="VNI-Avo" pitchFamily="2" charset="0"/>
              </a:rPr>
              <a:t>baøi</a:t>
            </a:r>
            <a:r>
              <a:rPr lang="en-US" dirty="0">
                <a:latin typeface="VNI-Avo" pitchFamily="2" charset="0"/>
              </a:rPr>
              <a:t> </a:t>
            </a:r>
            <a:r>
              <a:rPr lang="en-US" dirty="0" err="1">
                <a:latin typeface="VNI-Avo" pitchFamily="2" charset="0"/>
              </a:rPr>
              <a:t>cuõ</a:t>
            </a:r>
            <a:endParaRPr lang="en-US" dirty="0">
              <a:latin typeface="VNI-Avo" pitchFamily="2" charset="0"/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457200" y="1578271"/>
            <a:ext cx="2525697" cy="9525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71323" tIns="35662" rIns="71323" bIns="35662" rtlCol="0" anchor="ctr">
            <a:normAutofit/>
          </a:bodyPr>
          <a:lstStyle>
            <a:lvl1pPr algn="ctr" defTabSz="713232" rtl="0" eaLnBrk="1" latinLnBrk="0" hangingPunct="1">
              <a:spcBef>
                <a:spcPct val="0"/>
              </a:spcBef>
              <a:buNone/>
              <a:defRPr sz="3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latin typeface="VNI-Avo" pitchFamily="2" charset="0"/>
              </a:rPr>
              <a:t>la </a:t>
            </a:r>
            <a:r>
              <a:rPr lang="en-US" dirty="0" err="1">
                <a:latin typeface="VNI-Avo" pitchFamily="2" charset="0"/>
              </a:rPr>
              <a:t>caø</a:t>
            </a:r>
            <a:endParaRPr lang="en-US" dirty="0">
              <a:latin typeface="VNI-Avo" pitchFamily="2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57200" y="2927677"/>
            <a:ext cx="2525697" cy="9525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71323" tIns="35662" rIns="71323" bIns="35662" rtlCol="0" anchor="ctr">
            <a:normAutofit/>
          </a:bodyPr>
          <a:lstStyle>
            <a:lvl1pPr algn="ctr" defTabSz="713232" rtl="0" eaLnBrk="1" latinLnBrk="0" hangingPunct="1">
              <a:spcBef>
                <a:spcPct val="0"/>
              </a:spcBef>
              <a:buNone/>
              <a:defRPr sz="3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err="1">
                <a:latin typeface="VNI-Avo" pitchFamily="2" charset="0"/>
              </a:rPr>
              <a:t>nhaù</a:t>
            </a:r>
            <a:r>
              <a:rPr lang="en-US" dirty="0">
                <a:latin typeface="VNI-Avo" pitchFamily="2" charset="0"/>
              </a:rPr>
              <a:t> </a:t>
            </a:r>
            <a:r>
              <a:rPr lang="en-US" dirty="0" err="1">
                <a:latin typeface="VNI-Avo" pitchFamily="2" charset="0"/>
              </a:rPr>
              <a:t>döa</a:t>
            </a:r>
            <a:endParaRPr lang="en-US" dirty="0">
              <a:latin typeface="VNI-Avo" pitchFamily="2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57200" y="4090652"/>
            <a:ext cx="2525697" cy="9525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71323" tIns="35662" rIns="71323" bIns="35662" rtlCol="0" anchor="ctr">
            <a:normAutofit/>
          </a:bodyPr>
          <a:lstStyle>
            <a:lvl1pPr algn="ctr" defTabSz="713232" rtl="0" eaLnBrk="1" latinLnBrk="0" hangingPunct="1">
              <a:spcBef>
                <a:spcPct val="0"/>
              </a:spcBef>
              <a:buNone/>
              <a:defRPr sz="3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err="1">
                <a:latin typeface="VNI-Avo" pitchFamily="2" charset="0"/>
              </a:rPr>
              <a:t>giöõa</a:t>
            </a:r>
            <a:r>
              <a:rPr lang="en-US" dirty="0">
                <a:latin typeface="VNI-Avo" pitchFamily="2" charset="0"/>
              </a:rPr>
              <a:t> </a:t>
            </a:r>
            <a:r>
              <a:rPr lang="en-US" dirty="0" err="1">
                <a:latin typeface="VNI-Avo" pitchFamily="2" charset="0"/>
              </a:rPr>
              <a:t>tröa</a:t>
            </a:r>
            <a:endParaRPr lang="en-US" dirty="0">
              <a:latin typeface="VNI-Avo" pitchFamily="2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639844" y="2195904"/>
            <a:ext cx="5046956" cy="9525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71323" tIns="35662" rIns="71323" bIns="35662" rtlCol="0" anchor="ctr">
            <a:normAutofit/>
          </a:bodyPr>
          <a:lstStyle>
            <a:lvl1pPr algn="ctr" defTabSz="713232" rtl="0" eaLnBrk="1" latinLnBrk="0" hangingPunct="1">
              <a:spcBef>
                <a:spcPct val="0"/>
              </a:spcBef>
              <a:buNone/>
              <a:defRPr sz="3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err="1">
                <a:latin typeface="VNI-Avo" pitchFamily="2" charset="0"/>
              </a:rPr>
              <a:t>Thoû</a:t>
            </a:r>
            <a:r>
              <a:rPr lang="en-US" dirty="0">
                <a:latin typeface="VNI-Avo" pitchFamily="2" charset="0"/>
              </a:rPr>
              <a:t> </a:t>
            </a:r>
            <a:r>
              <a:rPr lang="en-US" dirty="0" err="1">
                <a:latin typeface="VNI-Avo" pitchFamily="2" charset="0"/>
              </a:rPr>
              <a:t>ruû</a:t>
            </a:r>
            <a:r>
              <a:rPr lang="en-US" dirty="0">
                <a:latin typeface="VNI-Avo" pitchFamily="2" charset="0"/>
              </a:rPr>
              <a:t> </a:t>
            </a:r>
            <a:r>
              <a:rPr lang="en-US" dirty="0" err="1">
                <a:latin typeface="VNI-Avo" pitchFamily="2" charset="0"/>
              </a:rPr>
              <a:t>ruøa</a:t>
            </a:r>
            <a:r>
              <a:rPr lang="en-US" dirty="0">
                <a:latin typeface="VNI-Avo" pitchFamily="2" charset="0"/>
              </a:rPr>
              <a:t> </a:t>
            </a:r>
            <a:r>
              <a:rPr lang="en-US" dirty="0" err="1">
                <a:latin typeface="VNI-Avo" pitchFamily="2" charset="0"/>
              </a:rPr>
              <a:t>thi</a:t>
            </a:r>
            <a:r>
              <a:rPr lang="en-US" dirty="0">
                <a:latin typeface="VNI-Avo" pitchFamily="2" charset="0"/>
              </a:rPr>
              <a:t> </a:t>
            </a:r>
            <a:r>
              <a:rPr lang="en-US" dirty="0" err="1">
                <a:latin typeface="VNI-Avo" pitchFamily="2" charset="0"/>
              </a:rPr>
              <a:t>ñi</a:t>
            </a:r>
            <a:r>
              <a:rPr lang="en-US" dirty="0">
                <a:latin typeface="VNI-Avo" pitchFamily="2" charset="0"/>
              </a:rPr>
              <a:t> </a:t>
            </a:r>
            <a:r>
              <a:rPr lang="en-US" dirty="0" err="1">
                <a:latin typeface="VNI-Avo" pitchFamily="2" charset="0"/>
              </a:rPr>
              <a:t>boä</a:t>
            </a:r>
            <a:r>
              <a:rPr lang="en-US" dirty="0">
                <a:latin typeface="VNI-Avo" pitchFamily="2" charset="0"/>
              </a:rPr>
              <a:t>.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3639844" y="3614402"/>
            <a:ext cx="5046956" cy="9525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71323" tIns="35662" rIns="71323" bIns="35662" rtlCol="0" anchor="ctr">
            <a:normAutofit/>
          </a:bodyPr>
          <a:lstStyle>
            <a:lvl1pPr algn="ctr" defTabSz="713232" rtl="0" eaLnBrk="1" latinLnBrk="0" hangingPunct="1">
              <a:spcBef>
                <a:spcPct val="0"/>
              </a:spcBef>
              <a:buNone/>
              <a:defRPr sz="3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err="1">
                <a:latin typeface="VNI-Avo" pitchFamily="2" charset="0"/>
              </a:rPr>
              <a:t>Thoû</a:t>
            </a:r>
            <a:r>
              <a:rPr lang="en-US" dirty="0">
                <a:latin typeface="VNI-Avo" pitchFamily="2" charset="0"/>
              </a:rPr>
              <a:t> la </a:t>
            </a:r>
            <a:r>
              <a:rPr lang="en-US" dirty="0" err="1">
                <a:latin typeface="VNI-Avo" pitchFamily="2" charset="0"/>
              </a:rPr>
              <a:t>caø</a:t>
            </a:r>
            <a:r>
              <a:rPr lang="en-US" dirty="0">
                <a:latin typeface="VNI-Avo" pitchFamily="2" charset="0"/>
              </a:rPr>
              <a:t>, </a:t>
            </a:r>
            <a:r>
              <a:rPr lang="en-US" dirty="0" err="1">
                <a:latin typeface="VNI-Avo" pitchFamily="2" charset="0"/>
              </a:rPr>
              <a:t>ruøa</a:t>
            </a:r>
            <a:r>
              <a:rPr lang="en-US" dirty="0">
                <a:latin typeface="VNI-Avo" pitchFamily="2" charset="0"/>
              </a:rPr>
              <a:t> </a:t>
            </a:r>
            <a:r>
              <a:rPr lang="en-US" dirty="0" err="1">
                <a:latin typeface="VNI-Avo" pitchFamily="2" charset="0"/>
              </a:rPr>
              <a:t>coá</a:t>
            </a:r>
            <a:r>
              <a:rPr lang="en-US" dirty="0">
                <a:latin typeface="VNI-Avo" pitchFamily="2" charset="0"/>
              </a:rPr>
              <a:t> </a:t>
            </a:r>
            <a:r>
              <a:rPr lang="en-US" dirty="0" err="1">
                <a:latin typeface="VNI-Avo" pitchFamily="2" charset="0"/>
              </a:rPr>
              <a:t>boø</a:t>
            </a:r>
            <a:r>
              <a:rPr lang="en-US" dirty="0">
                <a:latin typeface="VNI-Avo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32121731"/>
      </p:ext>
    </p:extLst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14" descr="NGANG1">
            <a:hlinkClick r:id="rId17" action="ppaction://hlinkpres?slideindex=1&amp;slidetitle="/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50177" y="901569"/>
            <a:ext cx="64426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4579" name="Group 2"/>
          <p:cNvGrpSpPr>
            <a:grpSpLocks/>
          </p:cNvGrpSpPr>
          <p:nvPr/>
        </p:nvGrpSpPr>
        <p:grpSpPr bwMode="auto">
          <a:xfrm rot="5400000">
            <a:off x="7921361" y="523347"/>
            <a:ext cx="616479" cy="609600"/>
            <a:chOff x="2928" y="144"/>
            <a:chExt cx="1392" cy="288"/>
          </a:xfrm>
        </p:grpSpPr>
        <p:sp>
          <p:nvSpPr>
            <p:cNvPr id="137219" name="AutoShape 3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20" name="AutoShape 4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4580" name="Group 5"/>
          <p:cNvGrpSpPr>
            <a:grpSpLocks/>
          </p:cNvGrpSpPr>
          <p:nvPr/>
        </p:nvGrpSpPr>
        <p:grpSpPr bwMode="auto">
          <a:xfrm rot="5400000">
            <a:off x="1006211" y="626269"/>
            <a:ext cx="616479" cy="342900"/>
            <a:chOff x="2928" y="144"/>
            <a:chExt cx="1392" cy="288"/>
          </a:xfrm>
        </p:grpSpPr>
        <p:sp>
          <p:nvSpPr>
            <p:cNvPr id="137222" name="AutoShape 6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23" name="AutoShape 7"/>
            <p:cNvSpPr>
              <a:spLocks noChangeArrowheads="1"/>
            </p:cNvSpPr>
            <p:nvPr/>
          </p:nvSpPr>
          <p:spPr bwMode="auto">
            <a:xfrm>
              <a:off x="2928" y="391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4581" name="Group 8"/>
          <p:cNvGrpSpPr>
            <a:grpSpLocks/>
          </p:cNvGrpSpPr>
          <p:nvPr/>
        </p:nvGrpSpPr>
        <p:grpSpPr bwMode="auto">
          <a:xfrm rot="5400000">
            <a:off x="350574" y="583937"/>
            <a:ext cx="616479" cy="358775"/>
            <a:chOff x="2928" y="144"/>
            <a:chExt cx="1392" cy="288"/>
          </a:xfrm>
        </p:grpSpPr>
        <p:sp>
          <p:nvSpPr>
            <p:cNvPr id="137225" name="AutoShape 9"/>
            <p:cNvSpPr>
              <a:spLocks noChangeArrowheads="1"/>
            </p:cNvSpPr>
            <p:nvPr/>
          </p:nvSpPr>
          <p:spPr bwMode="auto">
            <a:xfrm>
              <a:off x="2928" y="143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26" name="AutoShape 10"/>
            <p:cNvSpPr>
              <a:spLocks noChangeArrowheads="1"/>
            </p:cNvSpPr>
            <p:nvPr/>
          </p:nvSpPr>
          <p:spPr bwMode="auto">
            <a:xfrm>
              <a:off x="2928" y="392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4582" name="Group 11"/>
          <p:cNvGrpSpPr>
            <a:grpSpLocks/>
          </p:cNvGrpSpPr>
          <p:nvPr/>
        </p:nvGrpSpPr>
        <p:grpSpPr bwMode="auto">
          <a:xfrm>
            <a:off x="1214439" y="164042"/>
            <a:ext cx="7700962" cy="1148292"/>
            <a:chOff x="766" y="149"/>
            <a:chExt cx="4851" cy="868"/>
          </a:xfrm>
        </p:grpSpPr>
        <p:pic>
          <p:nvPicPr>
            <p:cNvPr id="24622" name="Picture 12" descr="NGANG1">
              <a:hlinkClick r:id="rId17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44" y="149"/>
              <a:ext cx="2673" cy="2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623" name="Picture 13" descr="NGANG1">
              <a:hlinkClick r:id="rId17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091" y="480"/>
              <a:ext cx="170" cy="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624" name="Picture 14" descr="NGANG1">
              <a:hlinkClick r:id="rId17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90" y="706"/>
              <a:ext cx="487" cy="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37232" name="AutoShape 16"/>
          <p:cNvSpPr>
            <a:spLocks noChangeArrowheads="1"/>
          </p:cNvSpPr>
          <p:nvPr/>
        </p:nvSpPr>
        <p:spPr bwMode="auto">
          <a:xfrm>
            <a:off x="1905000" y="858573"/>
            <a:ext cx="7010400" cy="4699000"/>
          </a:xfrm>
          <a:prstGeom prst="roundRect">
            <a:avLst>
              <a:gd name="adj" fmla="val 3509"/>
            </a:avLst>
          </a:prstGeom>
          <a:solidFill>
            <a:schemeClr val="bg1"/>
          </a:solidFill>
          <a:ln w="57150" cmpd="thinThick">
            <a:solidFill>
              <a:srgbClr val="FFCC66"/>
            </a:solidFill>
            <a:round/>
            <a:headEnd/>
            <a:tailEnd/>
          </a:ln>
          <a:effectLst/>
        </p:spPr>
        <p:txBody>
          <a:bodyPr wrap="none" lIns="71323" tIns="35662" rIns="71323" bIns="35662" anchor="ctr"/>
          <a:lstStyle/>
          <a:p>
            <a:pPr>
              <a:defRPr/>
            </a:pPr>
            <a:endParaRPr lang="en-US" sz="2500"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4584" name="Rectangle 18"/>
          <p:cNvSpPr>
            <a:spLocks noChangeArrowheads="1"/>
          </p:cNvSpPr>
          <p:nvPr/>
        </p:nvSpPr>
        <p:spPr bwMode="auto">
          <a:xfrm>
            <a:off x="131763" y="904875"/>
            <a:ext cx="1592262" cy="4606396"/>
          </a:xfrm>
          <a:prstGeom prst="rect">
            <a:avLst/>
          </a:prstGeom>
          <a:gradFill rotWithShape="1">
            <a:gsLst>
              <a:gs pos="0">
                <a:srgbClr val="3399FF"/>
              </a:gs>
              <a:gs pos="100000">
                <a:schemeClr val="bg1"/>
              </a:gs>
            </a:gsLst>
            <a:lin ang="5400000" scaled="1"/>
          </a:gradFill>
          <a:ln w="57150" cmpd="thinThick">
            <a:solidFill>
              <a:srgbClr val="FF3399"/>
            </a:solidFill>
            <a:miter lim="800000"/>
            <a:headEnd/>
            <a:tailEnd/>
          </a:ln>
        </p:spPr>
        <p:txBody>
          <a:bodyPr wrap="none" lIns="71323" tIns="35662" rIns="71323" bIns="35662" anchor="ctr"/>
          <a:lstStyle/>
          <a:p>
            <a:endParaRPr lang="en-US"/>
          </a:p>
        </p:txBody>
      </p:sp>
      <p:grpSp>
        <p:nvGrpSpPr>
          <p:cNvPr id="24585" name="Group 19"/>
          <p:cNvGrpSpPr>
            <a:grpSpLocks/>
          </p:cNvGrpSpPr>
          <p:nvPr/>
        </p:nvGrpSpPr>
        <p:grpSpPr bwMode="auto">
          <a:xfrm>
            <a:off x="4641850" y="129647"/>
            <a:ext cx="4273550" cy="390261"/>
            <a:chOff x="2928" y="144"/>
            <a:chExt cx="1392" cy="288"/>
          </a:xfrm>
        </p:grpSpPr>
        <p:sp>
          <p:nvSpPr>
            <p:cNvPr id="137236" name="AutoShape 20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37" name="AutoShape 21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24586" name="AutoShape 22"/>
          <p:cNvSpPr>
            <a:spLocks noChangeArrowheads="1"/>
          </p:cNvSpPr>
          <p:nvPr/>
        </p:nvSpPr>
        <p:spPr bwMode="auto">
          <a:xfrm>
            <a:off x="63500" y="18522"/>
            <a:ext cx="4578350" cy="649553"/>
          </a:xfrm>
          <a:prstGeom prst="roundRect">
            <a:avLst>
              <a:gd name="adj" fmla="val 28685"/>
            </a:avLst>
          </a:prstGeom>
          <a:gradFill rotWithShape="1">
            <a:gsLst>
              <a:gs pos="0">
                <a:srgbClr val="FF0000">
                  <a:alpha val="85001"/>
                </a:srgbClr>
              </a:gs>
              <a:gs pos="100000">
                <a:schemeClr val="tx1"/>
              </a:gs>
            </a:gsLst>
            <a:lin ang="5400000" scaled="1"/>
          </a:gradFill>
          <a:ln w="57150" cmpd="thickThin">
            <a:solidFill>
              <a:srgbClr val="FFCC66"/>
            </a:solidFill>
            <a:round/>
            <a:headEnd/>
            <a:tailEnd/>
          </a:ln>
        </p:spPr>
        <p:txBody>
          <a:bodyPr wrap="none" lIns="71323" tIns="35662" rIns="71323" bIns="35662" anchor="ctr"/>
          <a:lstStyle/>
          <a:p>
            <a:pPr algn="r"/>
            <a:endParaRPr lang="en-US"/>
          </a:p>
        </p:txBody>
      </p:sp>
      <p:sp>
        <p:nvSpPr>
          <p:cNvPr id="24587" name="WordArt 25"/>
          <p:cNvSpPr>
            <a:spLocks noChangeArrowheads="1" noChangeShapeType="1" noTextEdit="1"/>
          </p:cNvSpPr>
          <p:nvPr/>
        </p:nvSpPr>
        <p:spPr bwMode="auto">
          <a:xfrm>
            <a:off x="603250" y="161396"/>
            <a:ext cx="3505200" cy="36115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71323" tIns="35662" rIns="71323" bIns="35662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2200" kern="10" dirty="0" err="1">
                <a:solidFill>
                  <a:srgbClr val="FFFF00"/>
                </a:solidFill>
                <a:latin typeface="+mj-lt"/>
                <a:ea typeface="+mj-lt"/>
                <a:cs typeface="+mj-lt"/>
              </a:rPr>
              <a:t>Câu</a:t>
            </a:r>
            <a:r>
              <a:rPr lang="en-US" sz="2200" kern="10" dirty="0">
                <a:solidFill>
                  <a:srgbClr val="FFFF00"/>
                </a:solidFill>
                <a:latin typeface="+mj-lt"/>
                <a:ea typeface="+mj-lt"/>
                <a:cs typeface="+mj-lt"/>
              </a:rPr>
              <a:t> </a:t>
            </a:r>
            <a:r>
              <a:rPr lang="en-US" sz="2200" kern="10" dirty="0" err="1">
                <a:solidFill>
                  <a:srgbClr val="FFFF00"/>
                </a:solidFill>
                <a:latin typeface="+mj-lt"/>
                <a:ea typeface="+mj-lt"/>
                <a:cs typeface="+mj-lt"/>
              </a:rPr>
              <a:t>hỏi</a:t>
            </a:r>
            <a:r>
              <a:rPr lang="en-US" sz="2200" kern="10" dirty="0">
                <a:solidFill>
                  <a:srgbClr val="FFFF00"/>
                </a:solidFill>
                <a:latin typeface="+mj-lt"/>
                <a:ea typeface="+mj-lt"/>
                <a:cs typeface="+mj-lt"/>
              </a:rPr>
              <a:t> 3</a:t>
            </a:r>
          </a:p>
        </p:txBody>
      </p:sp>
      <p:sp>
        <p:nvSpPr>
          <p:cNvPr id="24588" name="WordArt 48"/>
          <p:cNvSpPr>
            <a:spLocks noChangeArrowheads="1" noChangeShapeType="1" noTextEdit="1"/>
          </p:cNvSpPr>
          <p:nvPr/>
        </p:nvSpPr>
        <p:spPr bwMode="auto">
          <a:xfrm>
            <a:off x="5686425" y="1333501"/>
            <a:ext cx="381000" cy="277813"/>
          </a:xfrm>
          <a:prstGeom prst="rect">
            <a:avLst/>
          </a:prstGeom>
        </p:spPr>
        <p:txBody>
          <a:bodyPr wrap="none" lIns="71323" tIns="35662" rIns="71323" bIns="35662" fromWordArt="1">
            <a:prstTxWarp prst="textPlain">
              <a:avLst>
                <a:gd name="adj" fmla="val 50000"/>
              </a:avLst>
            </a:prstTxWarp>
          </a:bodyPr>
          <a:lstStyle/>
          <a:p>
            <a:endParaRPr lang="en-US" sz="2800" kern="10">
              <a:ln w="25400">
                <a:solidFill>
                  <a:srgbClr val="000000"/>
                </a:solidFill>
                <a:round/>
                <a:headEnd/>
                <a:tailEnd/>
              </a:ln>
              <a:solidFill>
                <a:srgbClr val="CC0000"/>
              </a:solidFill>
              <a:latin typeface="Arial Black"/>
            </a:endParaRPr>
          </a:p>
        </p:txBody>
      </p:sp>
      <p:sp>
        <p:nvSpPr>
          <p:cNvPr id="25613" name="TextBox 40"/>
          <p:cNvSpPr txBox="1">
            <a:spLocks noChangeArrowheads="1"/>
          </p:cNvSpPr>
          <p:nvPr/>
        </p:nvSpPr>
        <p:spPr bwMode="auto">
          <a:xfrm>
            <a:off x="1905000" y="820399"/>
            <a:ext cx="7010400" cy="5029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/>
            <a:r>
              <a:rPr lang="en-US" sz="28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Con </a:t>
            </a:r>
            <a:r>
              <a:rPr lang="en-US" sz="28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vật</a:t>
            </a:r>
            <a:r>
              <a:rPr lang="en-US" sz="28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nào</a:t>
            </a:r>
            <a:r>
              <a:rPr lang="en-US" sz="28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sau</a:t>
            </a:r>
            <a:r>
              <a:rPr lang="en-US" sz="28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đây</a:t>
            </a:r>
            <a:r>
              <a:rPr lang="en-US" sz="28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sz="28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chữ</a:t>
            </a:r>
            <a:r>
              <a:rPr lang="en-US" sz="28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chữ</a:t>
            </a:r>
            <a:r>
              <a:rPr lang="en-US" sz="28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v</a:t>
            </a:r>
            <a:r>
              <a:rPr lang="en-US" sz="28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25614" name="AutoShape 46"/>
          <p:cNvSpPr>
            <a:spLocks noChangeArrowheads="1"/>
          </p:cNvSpPr>
          <p:nvPr/>
        </p:nvSpPr>
        <p:spPr bwMode="auto">
          <a:xfrm>
            <a:off x="304800" y="1143000"/>
            <a:ext cx="1219200" cy="952500"/>
          </a:xfrm>
          <a:prstGeom prst="hexagon">
            <a:avLst>
              <a:gd name="adj" fmla="val 26667"/>
              <a:gd name="vf" fmla="val 115470"/>
            </a:avLst>
          </a:prstGeom>
          <a:solidFill>
            <a:srgbClr val="FFFF00"/>
          </a:solidFill>
          <a:ln w="38100" cmpd="dbl" algn="ctr">
            <a:solidFill>
              <a:srgbClr val="FF0000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angle"/>
          </a:sp3d>
          <a:extLst/>
        </p:spPr>
        <p:txBody>
          <a:bodyPr wrap="none" lIns="71323" tIns="35662" rIns="71323" bIns="35662" anchor="ctr"/>
          <a:lstStyle/>
          <a:p>
            <a:pPr>
              <a:defRPr/>
            </a:pPr>
            <a:endParaRPr lang="en-US"/>
          </a:p>
        </p:txBody>
      </p:sp>
      <p:pic>
        <p:nvPicPr>
          <p:cNvPr id="33" name="Picture 10" descr="11"/>
          <p:cNvPicPr>
            <a:picLocks noChangeAspect="1" noChangeArrowheads="1" noCrop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1" y="1333500"/>
            <a:ext cx="606425" cy="5569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11" descr="2"/>
          <p:cNvPicPr>
            <a:picLocks noChangeAspect="1" noChangeArrowheads="1" noCrop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1" y="1270000"/>
            <a:ext cx="512763" cy="543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12" descr="3"/>
          <p:cNvPicPr>
            <a:picLocks noChangeAspect="1" noChangeArrowheads="1" noCrop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1" y="1270001"/>
            <a:ext cx="520700" cy="559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13" descr="4"/>
          <p:cNvPicPr>
            <a:picLocks noChangeAspect="1" noChangeArrowheads="1" noCrop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1" y="1333501"/>
            <a:ext cx="520700" cy="559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14" descr="5"/>
          <p:cNvPicPr>
            <a:picLocks noChangeAspect="1" noChangeArrowheads="1" noCrop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1" y="1270000"/>
            <a:ext cx="582613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Picture 22" descr="bell"/>
          <p:cNvPicPr>
            <a:picLocks noChangeAspect="1" noChangeArrowheads="1" noCrop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" y="1255449"/>
            <a:ext cx="768350" cy="588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99" name="AutoShape 2" descr="Kết quả hình ảnh cho chào cô vào lớp"/>
          <p:cNvSpPr>
            <a:spLocks noChangeAspect="1" noChangeArrowheads="1"/>
          </p:cNvSpPr>
          <p:nvPr/>
        </p:nvSpPr>
        <p:spPr bwMode="auto">
          <a:xfrm>
            <a:off x="155575" y="-120386"/>
            <a:ext cx="304800" cy="254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/>
          <a:lstStyle/>
          <a:p>
            <a:endParaRPr lang="en-US"/>
          </a:p>
        </p:txBody>
      </p:sp>
      <p:sp>
        <p:nvSpPr>
          <p:cNvPr id="42" name="Flowchart: Terminator 41"/>
          <p:cNvSpPr/>
          <p:nvPr>
            <p:custDataLst>
              <p:tags r:id="rId1"/>
            </p:custDataLst>
          </p:nvPr>
        </p:nvSpPr>
        <p:spPr>
          <a:xfrm>
            <a:off x="5815693" y="5026140"/>
            <a:ext cx="2869975" cy="451691"/>
          </a:xfrm>
          <a:prstGeom prst="flowChartTerminator">
            <a:avLst/>
          </a:prstGeom>
          <a:solidFill>
            <a:srgbClr val="002060"/>
          </a:solidFill>
          <a:ln w="25400" cap="flat" cmpd="sng" algn="ctr">
            <a:solidFill>
              <a:schemeClr val="accent6">
                <a:shade val="50000"/>
              </a:scheme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71323" tIns="35662" rIns="71323" bIns="35662" anchor="ctr"/>
          <a:lstStyle/>
          <a:p>
            <a:pPr marL="267462" indent="-267462" algn="ctr"/>
            <a:r>
              <a:rPr lang="en-US" sz="2000" b="1" dirty="0">
                <a:solidFill>
                  <a:srgbClr val="FFFF00"/>
                </a:solidFill>
                <a:latin typeface=".VnAvant" pitchFamily="34" charset="0"/>
              </a:rPr>
              <a:t>4. </a:t>
            </a:r>
            <a:r>
              <a:rPr lang="en-US" sz="2000" b="1" dirty="0" err="1">
                <a:solidFill>
                  <a:srgbClr val="FFFF00"/>
                </a:solidFill>
                <a:latin typeface=".VnAvant" pitchFamily="34" charset="0"/>
              </a:rPr>
              <a:t>GÊu</a:t>
            </a:r>
            <a:endParaRPr lang="en-US" sz="2000" b="1" dirty="0">
              <a:solidFill>
                <a:srgbClr val="FFFF00"/>
              </a:solidFill>
              <a:latin typeface=".VnAvant" pitchFamily="34" charset="0"/>
            </a:endParaRPr>
          </a:p>
        </p:txBody>
      </p:sp>
      <p:sp>
        <p:nvSpPr>
          <p:cNvPr id="43" name="Flowchart: Terminator 42"/>
          <p:cNvSpPr/>
          <p:nvPr>
            <p:custDataLst>
              <p:tags r:id="rId2"/>
            </p:custDataLst>
          </p:nvPr>
        </p:nvSpPr>
        <p:spPr>
          <a:xfrm>
            <a:off x="5686425" y="2852450"/>
            <a:ext cx="2895600" cy="468383"/>
          </a:xfrm>
          <a:prstGeom prst="flowChartTerminator">
            <a:avLst/>
          </a:prstGeom>
          <a:solidFill>
            <a:srgbClr val="002060"/>
          </a:solidFill>
          <a:ln w="25400" cap="flat" cmpd="sng" algn="ctr">
            <a:solidFill>
              <a:schemeClr val="accent6">
                <a:shade val="50000"/>
              </a:scheme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71323" tIns="35662" rIns="71323" bIns="35662" anchor="ctr"/>
          <a:lstStyle/>
          <a:p>
            <a:pPr marL="267462" indent="-267462" algn="ctr"/>
            <a:r>
              <a:rPr lang="en-US" sz="1900" b="1" dirty="0">
                <a:solidFill>
                  <a:srgbClr val="FFFF00"/>
                </a:solidFill>
                <a:latin typeface=".VnAvant" pitchFamily="34" charset="0"/>
              </a:rPr>
              <a:t>2. Gµ</a:t>
            </a:r>
          </a:p>
        </p:txBody>
      </p:sp>
      <p:sp>
        <p:nvSpPr>
          <p:cNvPr id="44" name="Flowchart: Terminator 43"/>
          <p:cNvSpPr/>
          <p:nvPr>
            <p:custDataLst>
              <p:tags r:id="rId3"/>
            </p:custDataLst>
          </p:nvPr>
        </p:nvSpPr>
        <p:spPr>
          <a:xfrm>
            <a:off x="2258486" y="5059580"/>
            <a:ext cx="2895600" cy="451691"/>
          </a:xfrm>
          <a:prstGeom prst="flowChartTerminator">
            <a:avLst/>
          </a:prstGeom>
          <a:solidFill>
            <a:srgbClr val="002060"/>
          </a:solidFill>
          <a:ln w="25400" cap="flat" cmpd="sng" algn="ctr">
            <a:solidFill>
              <a:schemeClr val="accent6">
                <a:shade val="50000"/>
              </a:scheme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71323" tIns="35662" rIns="71323" bIns="35662" anchor="ctr"/>
          <a:lstStyle/>
          <a:p>
            <a:pPr algn="ctr">
              <a:defRPr/>
            </a:pPr>
            <a:r>
              <a:rPr lang="en-US" sz="1900" b="1" dirty="0">
                <a:solidFill>
                  <a:srgbClr val="FFFF00"/>
                </a:solidFill>
                <a:latin typeface=".VnAvant" pitchFamily="34" charset="0"/>
              </a:rPr>
              <a:t>3. </a:t>
            </a:r>
            <a:r>
              <a:rPr lang="en-US" sz="1900" b="1" dirty="0" err="1">
                <a:solidFill>
                  <a:srgbClr val="FFFF00"/>
                </a:solidFill>
                <a:latin typeface=".VnAvant" pitchFamily="34" charset="0"/>
              </a:rPr>
              <a:t>Bå</a:t>
            </a:r>
            <a:r>
              <a:rPr lang="en-US" sz="1900" b="1" dirty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1900" b="1" dirty="0" err="1">
                <a:solidFill>
                  <a:srgbClr val="FFFF00"/>
                </a:solidFill>
                <a:latin typeface=".VnAvant" pitchFamily="34" charset="0"/>
              </a:rPr>
              <a:t>c©u</a:t>
            </a:r>
            <a:endParaRPr lang="vi-VN" sz="1900" b="1" dirty="0">
              <a:solidFill>
                <a:srgbClr val="FFFF00"/>
              </a:solidFill>
            </a:endParaRPr>
          </a:p>
        </p:txBody>
      </p:sp>
      <p:sp>
        <p:nvSpPr>
          <p:cNvPr id="47" name="Flowchart: Terminator 46"/>
          <p:cNvSpPr/>
          <p:nvPr>
            <p:custDataLst>
              <p:tags r:id="rId4"/>
            </p:custDataLst>
          </p:nvPr>
        </p:nvSpPr>
        <p:spPr>
          <a:xfrm>
            <a:off x="2235200" y="2870114"/>
            <a:ext cx="2869975" cy="450720"/>
          </a:xfrm>
          <a:prstGeom prst="flowChartTerminator">
            <a:avLst/>
          </a:prstGeom>
          <a:solidFill>
            <a:srgbClr val="002060"/>
          </a:solidFill>
          <a:ln w="25400" cap="flat" cmpd="sng" algn="ctr">
            <a:solidFill>
              <a:schemeClr val="accent6">
                <a:shade val="50000"/>
              </a:scheme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71323" tIns="35662" rIns="71323" bIns="35662" anchor="ctr"/>
          <a:lstStyle/>
          <a:p>
            <a:pPr algn="ctr">
              <a:defRPr/>
            </a:pPr>
            <a:r>
              <a:rPr lang="en-US" sz="2000" b="1" dirty="0">
                <a:solidFill>
                  <a:srgbClr val="FFFF00"/>
                </a:solidFill>
                <a:latin typeface=".VnAvant" pitchFamily="34" charset="0"/>
              </a:rPr>
              <a:t>1. </a:t>
            </a:r>
            <a:r>
              <a:rPr lang="en-US" sz="2000" b="1" dirty="0" err="1">
                <a:solidFill>
                  <a:srgbClr val="FFFF00"/>
                </a:solidFill>
                <a:latin typeface=".VnAvant" pitchFamily="34" charset="0"/>
              </a:rPr>
              <a:t>MÌo</a:t>
            </a:r>
            <a:endParaRPr lang="en-US" sz="2000" b="1" dirty="0">
              <a:solidFill>
                <a:srgbClr val="FFFF00"/>
              </a:solidFill>
              <a:latin typeface=".VnAvant" pitchFamily="34" charset="0"/>
            </a:endParaRPr>
          </a:p>
        </p:txBody>
      </p:sp>
      <p:pic>
        <p:nvPicPr>
          <p:cNvPr id="48" name="Picture 47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89" y="2440783"/>
            <a:ext cx="1214437" cy="1013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Picture 48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89" y="2440783"/>
            <a:ext cx="1214437" cy="1013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Picture 49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89" y="2446075"/>
            <a:ext cx="1214437" cy="1012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Picture 50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89" y="2440783"/>
            <a:ext cx="1214437" cy="1013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" name="AutoShape 16">
            <a:hlinkClick r:id="rId27" action="ppaction://hlinksldjump"/>
          </p:cNvPr>
          <p:cNvSpPr>
            <a:spLocks noChangeArrowheads="1"/>
          </p:cNvSpPr>
          <p:nvPr/>
        </p:nvSpPr>
        <p:spPr bwMode="auto">
          <a:xfrm>
            <a:off x="253110" y="3789189"/>
            <a:ext cx="1295400" cy="1016000"/>
          </a:xfrm>
          <a:prstGeom prst="hexagon">
            <a:avLst>
              <a:gd name="adj" fmla="val 26563"/>
              <a:gd name="vf" fmla="val 115470"/>
            </a:avLst>
          </a:prstGeom>
          <a:solidFill>
            <a:srgbClr val="FFFF00"/>
          </a:solidFill>
          <a:ln w="38100" cmpd="dbl" algn="ctr">
            <a:solidFill>
              <a:srgbClr val="FF0000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convex"/>
          </a:sp3d>
          <a:extLst/>
        </p:spPr>
        <p:txBody>
          <a:bodyPr wrap="none" lIns="71323" tIns="35662" rIns="71323" bIns="35662" anchor="ctr"/>
          <a:lstStyle/>
          <a:p>
            <a:pPr algn="ctr">
              <a:defRPr/>
            </a:pPr>
            <a:r>
              <a:rPr lang="en-US" sz="1900" b="1" dirty="0">
                <a:solidFill>
                  <a:srgbClr val="0000CC"/>
                </a:solidFill>
              </a:rPr>
              <a:t>Home</a:t>
            </a:r>
          </a:p>
        </p:txBody>
      </p:sp>
      <p:sp>
        <p:nvSpPr>
          <p:cNvPr id="2" name="AutoShape 2" descr="Mèo có thể lây nCoV cho đồng loại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1825" y="1307106"/>
            <a:ext cx="2581789" cy="14888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3" name="Picture 5" descr="Biến đổi khí hậu buộc gấu Bắc Cực phải di cư, tràn cả vào nơi con ..."/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6925" y="3397112"/>
            <a:ext cx="2606674" cy="1575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2797" y="3445187"/>
            <a:ext cx="2581789" cy="14788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6925" y="1433879"/>
            <a:ext cx="2552702" cy="13526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3257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9"/>
                                            </p:cond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5"/>
                                            </p:cond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1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1"/>
                                            </p:cond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7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7"/>
                                            </p:cond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43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43"/>
                                            </p:cond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DOOR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 nodeType="clickPar">
                      <p:stCondLst>
                        <p:cond delay="0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Nhac hieu thua cuo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 nodeType="clickPar">
                      <p:stCondLst>
                        <p:cond delay="indefinite"/>
                      </p:stCondLst>
                      <p:childTnLst>
                        <p:par>
                          <p:cTn id="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3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 nodeType="clickPar">
                      <p:stCondLst>
                        <p:cond delay="0"/>
                      </p:stCondLst>
                      <p:childTnLst>
                        <p:par>
                          <p:cTn id="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Nhac hieu thua cuo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 nodeType="clickPar">
                      <p:stCondLst>
                        <p:cond delay="indefinite"/>
                      </p:stCondLst>
                      <p:childTnLst>
                        <p:par>
                          <p:cTn id="9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7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 nodeType="clickPar">
                      <p:stCondLst>
                        <p:cond delay="0"/>
                      </p:stCondLst>
                      <p:childTnLst>
                        <p:par>
                          <p:cTn id="10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Nhac hieu thua cuo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 nodeType="clickPar">
                      <p:stCondLst>
                        <p:cond delay="indefinite"/>
                      </p:stCondLst>
                      <p:childTnLst>
                        <p:par>
                          <p:cTn id="1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1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24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5" fill="hold" nodeType="clickPar">
                      <p:stCondLst>
                        <p:cond delay="0"/>
                      </p:stCondLst>
                      <p:childTnLst>
                        <p:par>
                          <p:cTn id="1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Tieng vo t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 nodeType="clickPar">
                      <p:stCondLst>
                        <p:cond delay="indefinite"/>
                      </p:stCondLst>
                      <p:childTnLst>
                        <p:par>
                          <p:cTn id="1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4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3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Mobile_SCRS (71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5" name="Picture 3" descr="Mobile_SCRS (6)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676" y="4778376"/>
            <a:ext cx="898525" cy="936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6" name="Picture 4" descr="Mobile_SCRS (6)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0666" y="4681803"/>
            <a:ext cx="992187" cy="1033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7" name="Picture 5" descr="Mobile_SCRS (6)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1328" y="4745303"/>
            <a:ext cx="930275" cy="969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8" name="Picture 6" descr="Mobile_SCRS (141)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" y="41011"/>
            <a:ext cx="1066800" cy="111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9" name="Picture 7" descr="Mobile_SCRS (141)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9413" y="41011"/>
            <a:ext cx="1066800" cy="111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800" name="WordArt 8"/>
          <p:cNvSpPr>
            <a:spLocks noChangeArrowheads="1" noChangeShapeType="1" noTextEdit="1"/>
          </p:cNvSpPr>
          <p:nvPr/>
        </p:nvSpPr>
        <p:spPr bwMode="auto">
          <a:xfrm>
            <a:off x="1614489" y="2313782"/>
            <a:ext cx="6681787" cy="79375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CascadeUp">
              <a:avLst>
                <a:gd name="adj" fmla="val 96731"/>
              </a:avLst>
            </a:prstTxWarp>
            <a:scene3d>
              <a:camera prst="legacyObliqueTopRight">
                <a:rot lat="21299999" lon="21299999" rev="0"/>
              </a:camera>
              <a:lightRig rig="legacyFlat3" dir="b"/>
            </a:scene3d>
            <a:sp3d extrusionH="430200" prstMaterial="legacyMatte">
              <a:extrusionClr>
                <a:srgbClr val="FDE9E3"/>
              </a:extrusionClr>
            </a:sp3d>
          </a:bodyPr>
          <a:lstStyle/>
          <a:p>
            <a:pPr algn="ctr"/>
            <a:r>
              <a:rPr lang="en-US" sz="3600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Xin</a:t>
            </a:r>
            <a:r>
              <a:rPr lang="en-US" sz="3600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  </a:t>
            </a:r>
            <a:r>
              <a:rPr lang="en-US" sz="3600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Chaân</a:t>
            </a:r>
            <a:r>
              <a:rPr lang="en-US" sz="3600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 </a:t>
            </a:r>
            <a:r>
              <a:rPr lang="en-US" sz="3600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Thaønh</a:t>
            </a:r>
            <a:r>
              <a:rPr lang="en-US" sz="3600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  </a:t>
            </a:r>
            <a:r>
              <a:rPr lang="en-US" sz="3600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Caùm</a:t>
            </a:r>
            <a:r>
              <a:rPr lang="en-US" sz="3600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 </a:t>
            </a:r>
            <a:r>
              <a:rPr lang="en-US" sz="3600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Ôn</a:t>
            </a:r>
            <a:endParaRPr lang="en-US" sz="3600" kern="10" dirty="0">
              <a:ln w="9525">
                <a:round/>
                <a:headEnd/>
                <a:tailEnd/>
              </a:ln>
              <a:solidFill>
                <a:srgbClr val="FF0000"/>
              </a:solidFill>
              <a:latin typeface="VNI-Thufap2"/>
            </a:endParaRPr>
          </a:p>
        </p:txBody>
      </p:sp>
    </p:spTree>
    <p:extLst>
      <p:ext uri="{BB962C8B-B14F-4D97-AF65-F5344CB8AC3E}">
        <p14:creationId xmlns:p14="http://schemas.microsoft.com/office/powerpoint/2010/main" val="2609320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38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950"/>
                            </p:stCondLst>
                            <p:childTnLst>
                              <p:par>
                                <p:cTn id="12" presetID="27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3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animClr clrSpc="rgb" dir="cw">
                                      <p:cBhvr>
                                        <p:cTn id="14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15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2450"/>
                            </p:stCondLst>
                            <p:childTnLst>
                              <p:par>
                                <p:cTn id="18" presetID="22" presetClass="emph" presetSubtype="0" repeatCount="indefinite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9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800" grpId="0" animBg="1"/>
      <p:bldP spid="33800" grpId="1" animBg="1"/>
      <p:bldP spid="33800" grpId="2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5714999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1291773" y="478974"/>
            <a:ext cx="7082971" cy="1407886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solidFill>
                <a:srgbClr val="0000CC"/>
              </a:solidFill>
              <a:latin typeface=".VnAvant" pitchFamily="34" charset="0"/>
              <a:ea typeface="Tahoma" pitchFamily="34" charset="0"/>
              <a:cs typeface="Tahoma" pitchFamily="34" charset="0"/>
            </a:endParaRPr>
          </a:p>
          <a:p>
            <a:pPr algn="ctr"/>
            <a:endParaRPr lang="en-US" sz="2800" b="1" dirty="0">
              <a:solidFill>
                <a:srgbClr val="0000CC"/>
              </a:solidFill>
              <a:latin typeface=".VnAvant" pitchFamily="34" charset="0"/>
              <a:ea typeface="Tahoma" pitchFamily="34" charset="0"/>
              <a:cs typeface="Tahoma" pitchFamily="34" charset="0"/>
            </a:endParaRPr>
          </a:p>
          <a:p>
            <a:pPr algn="ctr"/>
            <a:endParaRPr lang="en-US" sz="2800" b="1" dirty="0">
              <a:solidFill>
                <a:srgbClr val="0000CC"/>
              </a:solidFill>
              <a:latin typeface=".VnAvant" pitchFamily="34" charset="0"/>
              <a:ea typeface="Tahoma" pitchFamily="34" charset="0"/>
              <a:cs typeface="Tahoma" pitchFamily="34" charset="0"/>
            </a:endParaRPr>
          </a:p>
          <a:p>
            <a:pPr algn="ctr"/>
            <a:r>
              <a:rPr lang="en-US" sz="2800" b="1" dirty="0" err="1">
                <a:solidFill>
                  <a:srgbClr val="0000CC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Bµi</a:t>
            </a:r>
            <a:r>
              <a:rPr lang="en-US" sz="2800" b="1" dirty="0">
                <a:solidFill>
                  <a:srgbClr val="0000CC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 34</a:t>
            </a:r>
          </a:p>
          <a:p>
            <a:pPr algn="ctr"/>
            <a:r>
              <a:rPr lang="en-US" sz="6600" b="1" dirty="0">
                <a:solidFill>
                  <a:srgbClr val="0000CC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v – </a:t>
            </a:r>
            <a:r>
              <a:rPr lang="en-US" sz="6600" b="1" dirty="0">
                <a:solidFill>
                  <a:srgbClr val="0000CC"/>
                </a:solidFill>
                <a:latin typeface=".VnAvant" pitchFamily="34" charset="0"/>
              </a:rPr>
              <a:t>y</a:t>
            </a:r>
            <a:r>
              <a:rPr lang="en-US" sz="6600" b="1" dirty="0">
                <a:solidFill>
                  <a:srgbClr val="FF0000"/>
                </a:solidFill>
                <a:latin typeface=".VnAvant" pitchFamily="34" charset="0"/>
              </a:rPr>
              <a:t>­</a:t>
            </a:r>
          </a:p>
          <a:p>
            <a:pPr algn="ctr"/>
            <a:r>
              <a:rPr lang="en-US" sz="6600" b="1" dirty="0">
                <a:solidFill>
                  <a:srgbClr val="0000CC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  ­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8300" y="2415268"/>
            <a:ext cx="2209800" cy="2190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351303"/>
      </p:ext>
    </p:extLst>
  </p:cSld>
  <p:clrMapOvr>
    <a:masterClrMapping/>
  </p:clrMapOvr>
  <p:transition spd="slow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1650326" y="682890"/>
            <a:ext cx="5944398" cy="1825592"/>
            <a:chOff x="1650326" y="682890"/>
            <a:chExt cx="5944398" cy="1825592"/>
          </a:xfrm>
        </p:grpSpPr>
        <p:grpSp>
          <p:nvGrpSpPr>
            <p:cNvPr id="12" name="Group 11"/>
            <p:cNvGrpSpPr/>
            <p:nvPr/>
          </p:nvGrpSpPr>
          <p:grpSpPr>
            <a:xfrm>
              <a:off x="1650326" y="682890"/>
              <a:ext cx="5944398" cy="1825592"/>
              <a:chOff x="1650326" y="682890"/>
              <a:chExt cx="5944398" cy="1825592"/>
            </a:xfrm>
          </p:grpSpPr>
          <p:sp>
            <p:nvSpPr>
              <p:cNvPr id="6" name="Rectangle 5"/>
              <p:cNvSpPr/>
              <p:nvPr/>
            </p:nvSpPr>
            <p:spPr>
              <a:xfrm>
                <a:off x="1650326" y="682890"/>
                <a:ext cx="5944398" cy="1825592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67">
                  <a:solidFill>
                    <a:prstClr val="white"/>
                  </a:solidFill>
                </a:endParaRPr>
              </a:p>
            </p:txBody>
          </p:sp>
          <p:sp>
            <p:nvSpPr>
              <p:cNvPr id="7" name="Rectangle 6"/>
              <p:cNvSpPr/>
              <p:nvPr/>
            </p:nvSpPr>
            <p:spPr>
              <a:xfrm>
                <a:off x="2418749" y="1031908"/>
                <a:ext cx="1335410" cy="132343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8000" dirty="0">
                    <a:solidFill>
                      <a:srgbClr val="FF0000"/>
                    </a:solidFill>
                    <a:latin typeface="VNI-Avo" pitchFamily="2" charset="0"/>
                  </a:rPr>
                  <a:t>v</a:t>
                </a:r>
              </a:p>
            </p:txBody>
          </p:sp>
          <p:sp>
            <p:nvSpPr>
              <p:cNvPr id="8" name="Rectangle 7"/>
              <p:cNvSpPr/>
              <p:nvPr/>
            </p:nvSpPr>
            <p:spPr>
              <a:xfrm>
                <a:off x="4352348" y="993436"/>
                <a:ext cx="1335410" cy="136191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8250" b="1" dirty="0">
                    <a:solidFill>
                      <a:srgbClr val="FF0000"/>
                    </a:solidFill>
                    <a:latin typeface="VNI-Avo" pitchFamily="2" charset="0"/>
                  </a:rPr>
                  <a:t>V</a:t>
                </a:r>
              </a:p>
            </p:txBody>
          </p:sp>
        </p:grpSp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272" t="48878" r="39320" b="22265"/>
            <a:stretch/>
          </p:blipFill>
          <p:spPr>
            <a:xfrm>
              <a:off x="6084238" y="1341321"/>
              <a:ext cx="1097798" cy="899698"/>
            </a:xfrm>
            <a:prstGeom prst="rect">
              <a:avLst/>
            </a:prstGeom>
          </p:spPr>
        </p:pic>
      </p:grpSp>
      <p:grpSp>
        <p:nvGrpSpPr>
          <p:cNvPr id="15" name="Group 14"/>
          <p:cNvGrpSpPr/>
          <p:nvPr/>
        </p:nvGrpSpPr>
        <p:grpSpPr>
          <a:xfrm>
            <a:off x="1739103" y="3313470"/>
            <a:ext cx="5944398" cy="1825592"/>
            <a:chOff x="1739103" y="3313470"/>
            <a:chExt cx="5944398" cy="1825592"/>
          </a:xfrm>
        </p:grpSpPr>
        <p:grpSp>
          <p:nvGrpSpPr>
            <p:cNvPr id="13" name="Group 12"/>
            <p:cNvGrpSpPr/>
            <p:nvPr/>
          </p:nvGrpSpPr>
          <p:grpSpPr>
            <a:xfrm>
              <a:off x="1739103" y="3313470"/>
              <a:ext cx="5944398" cy="1825592"/>
              <a:chOff x="1739103" y="3313470"/>
              <a:chExt cx="5944398" cy="1825592"/>
            </a:xfrm>
          </p:grpSpPr>
          <p:sp>
            <p:nvSpPr>
              <p:cNvPr id="9" name="Rectangle 8"/>
              <p:cNvSpPr/>
              <p:nvPr/>
            </p:nvSpPr>
            <p:spPr>
              <a:xfrm>
                <a:off x="1739103" y="3313470"/>
                <a:ext cx="5944398" cy="1825592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67">
                  <a:solidFill>
                    <a:prstClr val="white"/>
                  </a:solidFill>
                </a:endParaRPr>
              </a:p>
            </p:txBody>
          </p:sp>
          <p:sp>
            <p:nvSpPr>
              <p:cNvPr id="10" name="Rectangle 9"/>
              <p:cNvSpPr/>
              <p:nvPr/>
            </p:nvSpPr>
            <p:spPr>
              <a:xfrm>
                <a:off x="2430783" y="3332705"/>
                <a:ext cx="1335410" cy="132343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8000" dirty="0">
                    <a:solidFill>
                      <a:srgbClr val="FF0000"/>
                    </a:solidFill>
                    <a:latin typeface="VNI-Avo" pitchFamily="2" charset="0"/>
                  </a:rPr>
                  <a:t>y</a:t>
                </a:r>
              </a:p>
            </p:txBody>
          </p:sp>
          <p:sp>
            <p:nvSpPr>
              <p:cNvPr id="11" name="Rectangle 10"/>
              <p:cNvSpPr/>
              <p:nvPr/>
            </p:nvSpPr>
            <p:spPr>
              <a:xfrm>
                <a:off x="4352348" y="3313470"/>
                <a:ext cx="1335410" cy="136191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8250" b="1" dirty="0">
                    <a:solidFill>
                      <a:srgbClr val="FF0000"/>
                    </a:solidFill>
                    <a:latin typeface="VNI-Avo" pitchFamily="2" charset="0"/>
                  </a:rPr>
                  <a:t>Y</a:t>
                </a:r>
              </a:p>
            </p:txBody>
          </p:sp>
        </p:grpSp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660" t="3689" r="2816" b="4919"/>
            <a:stretch/>
          </p:blipFill>
          <p:spPr>
            <a:xfrm>
              <a:off x="6180891" y="3419407"/>
              <a:ext cx="1001145" cy="161371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224117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ountry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" y="825500"/>
            <a:ext cx="9141569" cy="488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825500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10" name="Rectangle 6"/>
          <p:cNvSpPr txBox="1">
            <a:spLocks noChangeArrowheads="1"/>
          </p:cNvSpPr>
          <p:nvPr/>
        </p:nvSpPr>
        <p:spPr>
          <a:xfrm>
            <a:off x="130629" y="1014184"/>
            <a:ext cx="8868228" cy="4559302"/>
          </a:xfrm>
          <a:prstGeom prst="rect">
            <a:avLst/>
          </a:prstGeom>
          <a:solidFill>
            <a:schemeClr val="bg1"/>
          </a:solidFill>
          <a:effectLst>
            <a:outerShdw dist="107763" dir="18900000" algn="ctr" rotWithShape="0">
              <a:srgbClr val="FF3300">
                <a:alpha val="50000"/>
              </a:srgbClr>
            </a:outerShdw>
          </a:effec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altLang="en-US" b="1" kern="0" dirty="0">
              <a:solidFill>
                <a:srgbClr val="0000CC"/>
              </a:solidFill>
              <a:latin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0629" y="128599"/>
            <a:ext cx="29173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CC"/>
                </a:solidFill>
                <a:latin typeface=".VnAvant" pitchFamily="34" charset="0"/>
              </a:rPr>
              <a:t>1. </a:t>
            </a:r>
            <a:r>
              <a:rPr lang="en-US" sz="3200" b="1" dirty="0" err="1">
                <a:solidFill>
                  <a:srgbClr val="0000CC"/>
                </a:solidFill>
                <a:latin typeface=".VnAvant" pitchFamily="34" charset="0"/>
              </a:rPr>
              <a:t>Lµm</a:t>
            </a:r>
            <a:r>
              <a:rPr lang="en-US" sz="3200" b="1" dirty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.VnAvant" pitchFamily="34" charset="0"/>
              </a:rPr>
              <a:t>quen</a:t>
            </a:r>
            <a:endParaRPr lang="en-US" sz="3200" b="1" dirty="0">
              <a:solidFill>
                <a:srgbClr val="0000CC"/>
              </a:solidFill>
              <a:latin typeface=".VnAvant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80125" y="3951147"/>
            <a:ext cx="346719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err="1">
                <a:solidFill>
                  <a:srgbClr val="FF0000"/>
                </a:solidFill>
                <a:latin typeface=".VnAvant" pitchFamily="34" charset="0"/>
              </a:rPr>
              <a:t>v</a:t>
            </a:r>
            <a:r>
              <a:rPr lang="en-US" sz="6000" b="1" dirty="0" err="1">
                <a:solidFill>
                  <a:srgbClr val="00B050"/>
                </a:solidFill>
                <a:latin typeface=".VnAvant" pitchFamily="34" charset="0"/>
              </a:rPr>
              <a:t>e</a:t>
            </a:r>
            <a:endParaRPr lang="en-US" sz="60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364" y="1105805"/>
            <a:ext cx="2630714" cy="2608035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5104031" y="2027804"/>
            <a:ext cx="2287282" cy="877344"/>
          </a:xfrm>
          <a:prstGeom prst="rect">
            <a:avLst/>
          </a:prstGeom>
          <a:solidFill>
            <a:srgbClr val="00B0F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err="1">
                <a:solidFill>
                  <a:srgbClr val="0000CC"/>
                </a:solidFill>
                <a:latin typeface="VNI-Avo" pitchFamily="2" charset="0"/>
              </a:rPr>
              <a:t>ve</a:t>
            </a:r>
            <a:endParaRPr lang="en-US" sz="6000" b="1" dirty="0">
              <a:solidFill>
                <a:srgbClr val="0000CC"/>
              </a:solidFill>
              <a:latin typeface="VNI-Avo" pitchFamily="2" charset="0"/>
            </a:endParaRPr>
          </a:p>
        </p:txBody>
      </p:sp>
      <p:sp>
        <p:nvSpPr>
          <p:cNvPr id="16" name="AutoShape 10">
            <a:hlinkClick r:id="rId4" action="ppaction://hlinksldjump"/>
          </p:cNvPr>
          <p:cNvSpPr>
            <a:spLocks noChangeArrowheads="1"/>
          </p:cNvSpPr>
          <p:nvPr/>
        </p:nvSpPr>
        <p:spPr bwMode="auto">
          <a:xfrm rot="5400000">
            <a:off x="5370359" y="2638938"/>
            <a:ext cx="730086" cy="1262743"/>
          </a:xfrm>
          <a:prstGeom prst="flowChartManualInput">
            <a:avLst/>
          </a:prstGeom>
          <a:solidFill>
            <a:srgbClr val="99FFCC"/>
          </a:solidFill>
          <a:ln w="38100" cmpd="dbl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rot="10800000" vert="eaVert"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sz="5400" b="1" dirty="0">
                <a:solidFill>
                  <a:srgbClr val="0066CC"/>
                </a:solidFill>
                <a:latin typeface=".VnAvant" pitchFamily="34" charset="0"/>
              </a:rPr>
              <a:t>v</a:t>
            </a:r>
          </a:p>
        </p:txBody>
      </p:sp>
      <p:sp>
        <p:nvSpPr>
          <p:cNvPr id="17" name="AutoShape 11">
            <a:hlinkClick r:id="" action="ppaction://noaction"/>
          </p:cNvPr>
          <p:cNvSpPr>
            <a:spLocks noChangeArrowheads="1"/>
          </p:cNvSpPr>
          <p:nvPr/>
        </p:nvSpPr>
        <p:spPr bwMode="auto">
          <a:xfrm rot="16200000">
            <a:off x="6347027" y="2591065"/>
            <a:ext cx="730205" cy="1358368"/>
          </a:xfrm>
          <a:prstGeom prst="flowChartManualInput">
            <a:avLst/>
          </a:prstGeom>
          <a:solidFill>
            <a:srgbClr val="FFCCFF"/>
          </a:solidFill>
          <a:ln w="38100" cmpd="dbl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vert="eaVert"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sz="5400" b="1" dirty="0">
                <a:solidFill>
                  <a:srgbClr val="FF0000"/>
                </a:solidFill>
                <a:latin typeface=".VnAvant" pitchFamily="34" charset="0"/>
              </a:rPr>
              <a:t>e</a:t>
            </a:r>
          </a:p>
        </p:txBody>
      </p:sp>
    </p:spTree>
    <p:extLst>
      <p:ext uri="{BB962C8B-B14F-4D97-AF65-F5344CB8AC3E}">
        <p14:creationId xmlns:p14="http://schemas.microsoft.com/office/powerpoint/2010/main" val="4206730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6" grpId="0" animBg="1"/>
      <p:bldP spid="1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ountry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" y="825500"/>
            <a:ext cx="9141569" cy="488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825500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10" name="Rectangle 6"/>
          <p:cNvSpPr txBox="1">
            <a:spLocks noChangeArrowheads="1"/>
          </p:cNvSpPr>
          <p:nvPr/>
        </p:nvSpPr>
        <p:spPr>
          <a:xfrm>
            <a:off x="130629" y="1014184"/>
            <a:ext cx="8868228" cy="4559302"/>
          </a:xfrm>
          <a:prstGeom prst="rect">
            <a:avLst/>
          </a:prstGeom>
          <a:solidFill>
            <a:schemeClr val="bg1"/>
          </a:solidFill>
          <a:effectLst>
            <a:outerShdw dist="107763" dir="18900000" algn="ctr" rotWithShape="0">
              <a:srgbClr val="FF3300">
                <a:alpha val="50000"/>
              </a:srgbClr>
            </a:outerShdw>
          </a:effec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altLang="en-US" b="1" kern="0" dirty="0">
              <a:solidFill>
                <a:srgbClr val="0000CC"/>
              </a:solidFill>
              <a:latin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0629" y="128599"/>
            <a:ext cx="29173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CC"/>
                </a:solidFill>
                <a:latin typeface=".VnAvant" pitchFamily="34" charset="0"/>
              </a:rPr>
              <a:t>1. </a:t>
            </a:r>
            <a:r>
              <a:rPr lang="en-US" sz="3200" b="1" dirty="0" err="1">
                <a:solidFill>
                  <a:srgbClr val="0000CC"/>
                </a:solidFill>
                <a:latin typeface=".VnAvant" pitchFamily="34" charset="0"/>
              </a:rPr>
              <a:t>Lµm</a:t>
            </a:r>
            <a:r>
              <a:rPr lang="en-US" sz="3200" b="1" dirty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.VnAvant" pitchFamily="34" charset="0"/>
              </a:rPr>
              <a:t>quen</a:t>
            </a:r>
            <a:endParaRPr lang="en-US" sz="3200" b="1" dirty="0">
              <a:solidFill>
                <a:srgbClr val="0000CC"/>
              </a:solidFill>
              <a:latin typeface=".VnAvant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048000" y="4061654"/>
            <a:ext cx="346719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FF0000"/>
                </a:solidFill>
                <a:latin typeface=".VnAvant" pitchFamily="34" charset="0"/>
              </a:rPr>
              <a:t>y</a:t>
            </a:r>
            <a:r>
              <a:rPr lang="en-US" sz="6000" b="1" dirty="0">
                <a:solidFill>
                  <a:srgbClr val="00B050"/>
                </a:solidFill>
                <a:latin typeface=".VnAvant" pitchFamily="34" charset="0"/>
              </a:rPr>
              <a:t> t¸</a:t>
            </a:r>
            <a:endParaRPr lang="en-US" sz="60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3974" y="1238929"/>
            <a:ext cx="3335243" cy="2808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859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30629" y="56029"/>
            <a:ext cx="55734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2. 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T×m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tõ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ng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÷ 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øng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víi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mçi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h×nh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727" y="503179"/>
            <a:ext cx="6890070" cy="5197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5986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30629" y="56029"/>
            <a:ext cx="55734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2. 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T×m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tõ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ng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÷ 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øng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víi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mçi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h×nh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727" y="503179"/>
            <a:ext cx="6890070" cy="519730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088741" y="2502726"/>
            <a:ext cx="1270002" cy="461665"/>
          </a:xfrm>
          <a:prstGeom prst="rect">
            <a:avLst/>
          </a:prstGeom>
          <a:solidFill>
            <a:srgbClr val="FFFFCC"/>
          </a:solidFill>
          <a:ln>
            <a:solidFill>
              <a:srgbClr val="FF99CC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vÏ</a:t>
            </a:r>
            <a:endParaRPr lang="en-US" sz="2400" b="1" dirty="0">
              <a:solidFill>
                <a:srgbClr val="006600"/>
              </a:solidFill>
              <a:latin typeface=".VnAvant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381825" y="604779"/>
            <a:ext cx="1698175" cy="5853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01601" y="5049983"/>
            <a:ext cx="1270002" cy="461665"/>
          </a:xfrm>
          <a:prstGeom prst="rect">
            <a:avLst/>
          </a:prstGeom>
          <a:solidFill>
            <a:srgbClr val="FFFFCC"/>
          </a:solidFill>
          <a:ln>
            <a:solidFill>
              <a:srgbClr val="FF99CC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vâ</a:t>
            </a:r>
            <a:endParaRPr lang="en-US" sz="2400" b="1" dirty="0">
              <a:solidFill>
                <a:srgbClr val="006600"/>
              </a:solidFill>
              <a:latin typeface=".VnAvant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389079" y="1596592"/>
            <a:ext cx="1698175" cy="5853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3389079" y="2671694"/>
            <a:ext cx="1698175" cy="5853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602344" y="1427624"/>
            <a:ext cx="1270002" cy="461665"/>
          </a:xfrm>
          <a:prstGeom prst="rect">
            <a:avLst/>
          </a:prstGeom>
          <a:solidFill>
            <a:srgbClr val="FFFFCC"/>
          </a:solidFill>
          <a:ln>
            <a:solidFill>
              <a:srgbClr val="FF99CC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vÝ</a:t>
            </a:r>
            <a:endParaRPr lang="en-US" sz="2400" b="1" dirty="0">
              <a:solidFill>
                <a:srgbClr val="006600"/>
              </a:solidFill>
              <a:latin typeface=".VnAvant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396339" y="3607850"/>
            <a:ext cx="1698175" cy="5853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635004" y="3438882"/>
            <a:ext cx="1270002" cy="461665"/>
          </a:xfrm>
          <a:prstGeom prst="rect">
            <a:avLst/>
          </a:prstGeom>
          <a:solidFill>
            <a:srgbClr val="FFFFCC"/>
          </a:solidFill>
          <a:ln>
            <a:solidFill>
              <a:srgbClr val="FF99CC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vë</a:t>
            </a:r>
            <a:endParaRPr lang="en-US" sz="2400" b="1" dirty="0">
              <a:solidFill>
                <a:srgbClr val="006600"/>
              </a:solidFill>
              <a:latin typeface=".VnAvant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396339" y="4659196"/>
            <a:ext cx="1698175" cy="5853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6063925" y="5198737"/>
            <a:ext cx="1270002" cy="461665"/>
          </a:xfrm>
          <a:prstGeom prst="rect">
            <a:avLst/>
          </a:prstGeom>
          <a:solidFill>
            <a:srgbClr val="FFFFCC"/>
          </a:solidFill>
          <a:ln>
            <a:solidFill>
              <a:srgbClr val="FF99CC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y 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tÕ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 x·</a:t>
            </a:r>
          </a:p>
        </p:txBody>
      </p:sp>
    </p:spTree>
    <p:extLst>
      <p:ext uri="{BB962C8B-B14F-4D97-AF65-F5344CB8AC3E}">
        <p14:creationId xmlns:p14="http://schemas.microsoft.com/office/powerpoint/2010/main" val="3979183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2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2" grpId="0" animBg="1"/>
      <p:bldP spid="6" grpId="0" animBg="1"/>
      <p:bldP spid="6" grpId="1" animBg="1"/>
      <p:bldP spid="7" grpId="0" animBg="1"/>
      <p:bldP spid="8" grpId="0" animBg="1"/>
      <p:bldP spid="9" grpId="0" animBg="1"/>
      <p:bldP spid="9" grpId="1" animBg="1"/>
      <p:bldP spid="10" grpId="0" animBg="1"/>
      <p:bldP spid="12" grpId="0" animBg="1"/>
      <p:bldP spid="12" grpId="1" animBg="1"/>
      <p:bldP spid="13" grpId="0" animBg="1"/>
      <p:bldP spid="14" grpId="0" animBg="1"/>
      <p:bldP spid="14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852025" y="809187"/>
            <a:ext cx="3556000" cy="1187352"/>
            <a:chOff x="995149" y="228600"/>
            <a:chExt cx="2357651" cy="1066800"/>
          </a:xfrm>
        </p:grpSpPr>
        <p:sp>
          <p:nvSpPr>
            <p:cNvPr id="15" name="Rounded Rectangle 14"/>
            <p:cNvSpPr/>
            <p:nvPr/>
          </p:nvSpPr>
          <p:spPr>
            <a:xfrm>
              <a:off x="995149" y="228600"/>
              <a:ext cx="2357651" cy="1066800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67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1474590" y="317469"/>
              <a:ext cx="1669085" cy="7742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000" b="1" dirty="0" err="1">
                  <a:solidFill>
                    <a:srgbClr val="002060"/>
                  </a:solidFill>
                  <a:latin typeface="VNI-Avo" pitchFamily="2" charset="0"/>
                </a:rPr>
                <a:t>veõ</a:t>
              </a:r>
              <a:endParaRPr lang="en-US" sz="5000" b="1" dirty="0">
                <a:solidFill>
                  <a:srgbClr val="002060"/>
                </a:solidFill>
                <a:latin typeface="VNI-Avo" pitchFamily="2" charset="0"/>
              </a:endParaRP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889001" y="2286000"/>
            <a:ext cx="3556000" cy="1187352"/>
            <a:chOff x="995149" y="228600"/>
            <a:chExt cx="2357651" cy="1066800"/>
          </a:xfrm>
        </p:grpSpPr>
        <p:sp>
          <p:nvSpPr>
            <p:cNvPr id="43" name="Rounded Rectangle 14"/>
            <p:cNvSpPr/>
            <p:nvPr/>
          </p:nvSpPr>
          <p:spPr>
            <a:xfrm>
              <a:off x="995149" y="228600"/>
              <a:ext cx="2357651" cy="1066800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67"/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1837167" y="381774"/>
              <a:ext cx="1447800" cy="7742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sz="5000" b="1" dirty="0">
                <a:solidFill>
                  <a:srgbClr val="002060"/>
                </a:solidFill>
                <a:latin typeface="VNI-Avo" pitchFamily="2" charset="0"/>
              </a:endParaRPr>
            </a:p>
          </p:txBody>
        </p:sp>
      </p:grpSp>
      <p:sp>
        <p:nvSpPr>
          <p:cNvPr id="46" name="Rounded Rectangle 14"/>
          <p:cNvSpPr/>
          <p:nvPr/>
        </p:nvSpPr>
        <p:spPr>
          <a:xfrm>
            <a:off x="4572000" y="2269478"/>
            <a:ext cx="3556000" cy="118735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67"/>
          </a:p>
        </p:txBody>
      </p:sp>
      <p:sp>
        <p:nvSpPr>
          <p:cNvPr id="49" name="Rounded Rectangle 14"/>
          <p:cNvSpPr/>
          <p:nvPr/>
        </p:nvSpPr>
        <p:spPr>
          <a:xfrm>
            <a:off x="4572000" y="825500"/>
            <a:ext cx="3556000" cy="118735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67"/>
          </a:p>
        </p:txBody>
      </p:sp>
      <p:sp>
        <p:nvSpPr>
          <p:cNvPr id="21" name="TextBox 20"/>
          <p:cNvSpPr txBox="1"/>
          <p:nvPr/>
        </p:nvSpPr>
        <p:spPr>
          <a:xfrm>
            <a:off x="1167126" y="2476462"/>
            <a:ext cx="299974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b="1" dirty="0" err="1">
                <a:solidFill>
                  <a:srgbClr val="002060"/>
                </a:solidFill>
                <a:latin typeface="VNI-Avo" pitchFamily="2" charset="0"/>
              </a:rPr>
              <a:t>voõ</a:t>
            </a:r>
            <a:endParaRPr lang="en-US" sz="5000" b="1" dirty="0">
              <a:solidFill>
                <a:srgbClr val="002060"/>
              </a:solidFill>
              <a:latin typeface="VNI-Avo" pitchFamily="2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882792" y="2456483"/>
            <a:ext cx="293441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b="1" dirty="0" err="1">
                <a:solidFill>
                  <a:srgbClr val="002060"/>
                </a:solidFill>
                <a:latin typeface="VNI-Avo" pitchFamily="2" charset="0"/>
              </a:rPr>
              <a:t>ví</a:t>
            </a:r>
            <a:endParaRPr lang="en-US" sz="5000" b="1" dirty="0">
              <a:solidFill>
                <a:srgbClr val="002060"/>
              </a:solidFill>
              <a:latin typeface="VNI-Avo" pitchFamily="2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5091275" y="1020681"/>
            <a:ext cx="251744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b="1" dirty="0" err="1">
                <a:solidFill>
                  <a:srgbClr val="002060"/>
                </a:solidFill>
                <a:latin typeface="VNI-Avo" pitchFamily="2" charset="0"/>
              </a:rPr>
              <a:t>vôû</a:t>
            </a:r>
            <a:endParaRPr lang="en-US" sz="5000" b="1" dirty="0">
              <a:solidFill>
                <a:srgbClr val="002060"/>
              </a:solidFill>
              <a:latin typeface="VNI-Avo" pitchFamily="2" charset="0"/>
            </a:endParaRPr>
          </a:p>
        </p:txBody>
      </p:sp>
      <p:sp>
        <p:nvSpPr>
          <p:cNvPr id="18" name="Rounded Rectangle 14"/>
          <p:cNvSpPr/>
          <p:nvPr/>
        </p:nvSpPr>
        <p:spPr>
          <a:xfrm>
            <a:off x="2794000" y="3791352"/>
            <a:ext cx="3556000" cy="118735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67" dirty="0"/>
          </a:p>
        </p:txBody>
      </p:sp>
      <p:sp>
        <p:nvSpPr>
          <p:cNvPr id="19" name="TextBox 18"/>
          <p:cNvSpPr txBox="1"/>
          <p:nvPr/>
        </p:nvSpPr>
        <p:spPr>
          <a:xfrm>
            <a:off x="3312530" y="3954141"/>
            <a:ext cx="293441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>
                <a:solidFill>
                  <a:srgbClr val="002060"/>
                </a:solidFill>
                <a:latin typeface="VNI-Avo" pitchFamily="2" charset="0"/>
              </a:rPr>
              <a:t>y </a:t>
            </a:r>
            <a:r>
              <a:rPr lang="en-US" sz="5000" b="1" dirty="0" err="1">
                <a:solidFill>
                  <a:srgbClr val="002060"/>
                </a:solidFill>
                <a:latin typeface="VNI-Avo" pitchFamily="2" charset="0"/>
              </a:rPr>
              <a:t>teá</a:t>
            </a:r>
            <a:r>
              <a:rPr lang="en-US" sz="5000" b="1" dirty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5000" b="1" dirty="0" err="1">
                <a:solidFill>
                  <a:srgbClr val="002060"/>
                </a:solidFill>
                <a:latin typeface="VNI-Avo" pitchFamily="2" charset="0"/>
              </a:rPr>
              <a:t>xaõ</a:t>
            </a:r>
            <a:endParaRPr lang="en-US" sz="5000" b="1" dirty="0">
              <a:solidFill>
                <a:srgbClr val="002060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7619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4352737B-28A6-40B5-81BC-86F945700313}&quot;/&gt;&lt;isInvalidForFieldText val=&quot;0&quot;/&gt;&lt;Image&gt;&lt;filename val=&quot;C:\Users\BachKim101\Documents\My Adobe Presentations\BINH NGO DAI CAO\data\asimages\{4352737B-28A6-40B5-81BC-86F945700313}_3.png&quot;/&gt;&lt;left val=&quot;39&quot;/&gt;&lt;top val=&quot;45&quot;/&gt;&lt;width val=&quot;690&quot;/&gt;&lt;height val=&quot;65&quot;/&gt;&lt;hasText val=&quot;1&quot;/&gt;&lt;/Image&gt;&lt;/ThreeDShapeInfo&gt;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ABDE73CB-92FD-4977-BA8C-13B36BF9EE36}&quot;/&gt;&lt;isInvalidForFieldText val=&quot;0&quot;/&gt;&lt;Image&gt;&lt;filename val=&quot;C:\Users\HP\Documents\My Adobe Presentations\Cac mua trong nam\data\asimages\{ABDE73CB-92FD-4977-BA8C-13B36BF9EE36}.png&quot;/&gt;&lt;left val=&quot;312&quot;/&gt;&lt;top val=&quot;225&quot;/&gt;&lt;width val=&quot;95&quot;/&gt;&lt;height val=&quot;96&quot;/&gt;&lt;hasText val=&quot;1&quot;/&gt;&lt;/Image&gt;&lt;/ThreeDShapeInfo&gt;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FE14BC79-22E9-4BEC-BB99-BF93236D29E8}&quot;/&gt;&lt;isInvalidForFieldText val=&quot;0&quot;/&gt;&lt;Image&gt;&lt;filename val=&quot;C:\Users\HP\Documents\My Adobe Presentations\Cac mua trong nam\data\asimages\{FE14BC79-22E9-4BEC-BB99-BF93236D29E8}.png&quot;/&gt;&lt;left val=&quot;312&quot;/&gt;&lt;top val=&quot;225&quot;/&gt;&lt;width val=&quot;95&quot;/&gt;&lt;height val=&quot;96&quot;/&gt;&lt;hasText val=&quot;1&quot;/&gt;&lt;/Image&gt;&lt;/ThreeDShapeInfo&gt;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B511CB78-8D3E-4FE5-BE1F-78A7AB08AE79}&quot;/&gt;&lt;isInvalidForFieldText val=&quot;0&quot;/&gt;&lt;Image&gt;&lt;filename val=&quot;C:\Users\HP\Documents\My Adobe Presentations\Cac mua trong nam\data\asimages\{B511CB78-8D3E-4FE5-BE1F-78A7AB08AE79}.png&quot;/&gt;&lt;left val=&quot;312&quot;/&gt;&lt;top val=&quot;226&quot;/&gt;&lt;width val=&quot;95&quot;/&gt;&lt;height val=&quot;95&quot;/&gt;&lt;hasText val=&quot;1&quot;/&gt;&lt;/Image&gt;&lt;/ThreeDShapeInfo&gt;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45EC5533-63B1-4CD0-9E55-0FB41FDAD26B}&quot;/&gt;&lt;isInvalidForFieldText val=&quot;0&quot;/&gt;&lt;Image&gt;&lt;filename val=&quot;C:\Users\HP\Documents\My Adobe Presentations\Cac mua trong nam\data\asimages\{45EC5533-63B1-4CD0-9E55-0FB41FDAD26B}.png&quot;/&gt;&lt;left val=&quot;312&quot;/&gt;&lt;top val=&quot;225&quot;/&gt;&lt;width val=&quot;95&quot;/&gt;&lt;height val=&quot;96&quot;/&gt;&lt;hasText val=&quot;1&quot;/&gt;&lt;/Image&gt;&lt;/ThreeDShapeInfo&gt;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2FC370A4-C799-4A35-A923-5910F3EE156F}_12.png&quot;/&gt;&lt;left val=&quot;48&quot;/&gt;&lt;top val=&quot;479&quot;/&gt;&lt;width val=&quot;274&quot;/&gt;&lt;height val=&quot;51&quot;/&gt;&lt;hasText val=&quot;1&quot;/&gt;&lt;/Image&gt;&lt;/ThreeDShapeInfo&gt;"/>
  <p:tag name="PRESENTER_SHAPEINFO" val="&lt;ThreeDShapeInfo&gt;&lt;uuid val=&quot;{F9EA4630-C5DC-4EDA-AB1D-F4F67978EBC3}&quot;/&gt;&lt;isInvalidForFieldText val=&quot;1&quot;/&gt;&lt;Image&gt;&lt;filename val=&quot;C:\Users\HP\Documents\My Adobe Presentations\Cac mua trong nam\data\asimages\{F9EA4630-C5DC-4EDA-AB1D-F4F67978EBC3}_12_S.png&quot;/&gt;&lt;left val=&quot;45&quot;/&gt;&lt;top val=&quot;477&quot;/&gt;&lt;width val=&quot;280&quot;/&gt;&lt;height val=&quot;46&quot;/&gt;&lt;hasText val=&quot;0&quot;/&gt;&lt;/Image&gt;&lt;/ThreeDShapeInfo&gt;"/>
  <p:tag name="PRESENTER_SHAPETEXTINFO" val="&lt;ShapeTextInfo&gt;&lt;TableIndex row=&quot;-1&quot; col=&quot;-1&quot;&gt;&lt;linesCount val=&quot;1&quot;/&gt;&lt;lineCharCount val=&quot;14&quot;/&gt;&lt;/TableIndex&gt;&lt;/ShapeTextInfo&gt;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4EF674A7-B06A-4A2C-B445-8AE79CAE89D6}_12.png&quot;/&gt;&lt;left val=&quot;402&quot;/&gt;&lt;top val=&quot;248&quot;/&gt;&lt;width val=&quot;278&quot;/&gt;&lt;height val=&quot;46&quot;/&gt;&lt;hasText val=&quot;1&quot;/&gt;&lt;/Image&gt;&lt;/ThreeDShapeInfo&gt;"/>
  <p:tag name="PRESENTER_SHAPEINFO" val="&lt;ThreeDShapeInfo&gt;&lt;uuid val=&quot;{F9319AF3-B28B-48E1-AFC6-00023290C413}&quot;/&gt;&lt;isInvalidForFieldText val=&quot;1&quot;/&gt;&lt;Image&gt;&lt;filename val=&quot;C:\Users\HP\Documents\My Adobe Presentations\Cac mua trong nam\data\asimages\{F9319AF3-B28B-48E1-AFC6-00023290C413}_12_S.png&quot;/&gt;&lt;left val=&quot;399&quot;/&gt;&lt;top val=&quot;245&quot;/&gt;&lt;width val=&quot;284&quot;/&gt;&lt;height val=&quot;49&quot;/&gt;&lt;hasText val=&quot;0&quot;/&gt;&lt;/Image&gt;&lt;/ThreeDShapeInfo&gt;"/>
  <p:tag name="PRESENTER_SHAPETEXTINFO" val="&lt;ShapeTextInfo&gt;&lt;TableIndex row=&quot;-1&quot; col=&quot;-1&quot;&gt;&lt;linesCount val=&quot;1&quot;/&gt;&lt;lineCharCount val=&quot;22&quot;/&gt;&lt;/TableIndex&gt;&lt;/ShapeTextInfo&gt;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1B91F007-CB12-4190-A256-B23A8160302E}_12.png&quot;/&gt;&lt;left val=&quot;402&quot;/&gt;&lt;top val=&quot;480&quot;/&gt;&lt;width val=&quot;278&quot;/&gt;&lt;height val=&quot;52&quot;/&gt;&lt;hasText val=&quot;1&quot;/&gt;&lt;/Image&gt;&lt;/ThreeDShapeInfo&gt;"/>
  <p:tag name="PRESENTER_SHAPEINFO" val="&lt;ThreeDShapeInfo&gt;&lt;uuid val=&quot;{3FF6E482-D4B8-444A-85AA-52825FFB47B6}&quot;/&gt;&lt;isInvalidForFieldText val=&quot;1&quot;/&gt;&lt;Image&gt;&lt;filename val=&quot;C:\Users\HP\Documents\My Adobe Presentations\Cac mua trong nam\data\asimages\{3FF6E482-D4B8-444A-85AA-52825FFB47B6}_12_S.png&quot;/&gt;&lt;left val=&quot;399&quot;/&gt;&lt;top val=&quot;477&quot;/&gt;&lt;width val=&quot;284&quot;/&gt;&lt;height val=&quot;51&quot;/&gt;&lt;hasText val=&quot;0&quot;/&gt;&lt;/Image&gt;&lt;/ThreeDShapeInfo&gt;"/>
  <p:tag name="PRESENTER_SHAPETEXTINFO" val="&lt;ShapeTextInfo&gt;&lt;TableIndex row=&quot;-1&quot; col=&quot;-1&quot;&gt;&lt;linesCount val=&quot;1&quot;/&gt;&lt;lineCharCount val=&quot;14&quot;/&gt;&lt;/TableIndex&gt;&lt;/ShapeTextInfo&gt;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C143B106-680C-4A8F-AF21-BA32E66D905C}_12.png&quot;/&gt;&lt;left val=&quot;48&quot;/&gt;&lt;top val=&quot;246&quot;/&gt;&lt;width val=&quot;274&quot;/&gt;&lt;height val=&quot;51&quot;/&gt;&lt;hasText val=&quot;1&quot;/&gt;&lt;/Image&gt;&lt;/ThreeDShapeInfo&gt;"/>
  <p:tag name="PRESENTER_SHAPEINFO" val="&lt;ThreeDShapeInfo&gt;&lt;uuid val=&quot;{3A75290D-B652-4D2F-9669-B75DB99BC20B}&quot;/&gt;&lt;isInvalidForFieldText val=&quot;1&quot;/&gt;&lt;Image&gt;&lt;filename val=&quot;C:\Users\HP\Documents\My Adobe Presentations\Cac mua trong nam\data\asimages\{3A75290D-B652-4D2F-9669-B75DB99BC20B}_12_S.png&quot;/&gt;&lt;left val=&quot;45&quot;/&gt;&lt;top val=&quot;245&quot;/&gt;&lt;width val=&quot;280&quot;/&gt;&lt;height val=&quot;46&quot;/&gt;&lt;hasText val=&quot;0&quot;/&gt;&lt;/Image&gt;&lt;/ThreeDShapeInfo&gt;"/>
  <p:tag name="PRESENTER_SHAPETEXTINFO" val="&lt;ShapeTextInfo&gt;&lt;TableIndex row=&quot;-1&quot; col=&quot;-1&quot;&gt;&lt;linesCount val=&quot;1&quot;/&gt;&lt;lineCharCount val=&quot;15&quot;/&gt;&lt;/TableIndex&gt;&lt;/ShapeTextInfo&gt;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ABDE73CB-92FD-4977-BA8C-13B36BF9EE36}&quot;/&gt;&lt;isInvalidForFieldText val=&quot;0&quot;/&gt;&lt;Image&gt;&lt;filename val=&quot;C:\Users\HP\Documents\My Adobe Presentations\Cac mua trong nam\data\asimages\{ABDE73CB-92FD-4977-BA8C-13B36BF9EE36}.png&quot;/&gt;&lt;left val=&quot;312&quot;/&gt;&lt;top val=&quot;225&quot;/&gt;&lt;width val=&quot;95&quot;/&gt;&lt;height val=&quot;96&quot;/&gt;&lt;hasText val=&quot;1&quot;/&gt;&lt;/Image&gt;&lt;/ThreeDShapeInfo&gt;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FE14BC79-22E9-4BEC-BB99-BF93236D29E8}&quot;/&gt;&lt;isInvalidForFieldText val=&quot;0&quot;/&gt;&lt;Image&gt;&lt;filename val=&quot;C:\Users\HP\Documents\My Adobe Presentations\Cac mua trong nam\data\asimages\{FE14BC79-22E9-4BEC-BB99-BF93236D29E8}.png&quot;/&gt;&lt;left val=&quot;312&quot;/&gt;&lt;top val=&quot;225&quot;/&gt;&lt;width val=&quot;95&quot;/&gt;&lt;height val=&quot;96&quot;/&gt;&lt;hasText val=&quot;1&quot;/&gt;&lt;/Image&gt;&lt;/ThreeDShapeInfo&gt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1&quot;/&gt;&lt;/TableIndex&gt;&lt;/ShapeTextInfo&gt;"/>
  <p:tag name="HTML_SHAPEINFO" val="&lt;ThreeDShapeInfo&gt;&lt;uuid val=&quot;&quot;/&gt;&lt;isInvalidForFieldText val=&quot;0&quot;/&gt;&lt;Image&gt;&lt;filename val=&quot;C:\Users\BachKim101\Documents\My Adobe Presentations\BINH NGO DAI CAO\data\asimages\{6AB696AA-FAE5-4AA9-B8AF-FF5CEFCFBEF3}_3.png&quot;/&gt;&lt;left val=&quot;69&quot;/&gt;&lt;top val=&quot;58&quot;/&gt;&lt;width val=&quot;576&quot;/&gt;&lt;height val=&quot;39&quot;/&gt;&lt;hasText val=&quot;1&quot;/&gt;&lt;/Image&gt;&lt;/ThreeDShapeInfo&gt;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B511CB78-8D3E-4FE5-BE1F-78A7AB08AE79}&quot;/&gt;&lt;isInvalidForFieldText val=&quot;0&quot;/&gt;&lt;Image&gt;&lt;filename val=&quot;C:\Users\HP\Documents\My Adobe Presentations\Cac mua trong nam\data\asimages\{B511CB78-8D3E-4FE5-BE1F-78A7AB08AE79}.png&quot;/&gt;&lt;left val=&quot;312&quot;/&gt;&lt;top val=&quot;226&quot;/&gt;&lt;width val=&quot;95&quot;/&gt;&lt;height val=&quot;95&quot;/&gt;&lt;hasText val=&quot;1&quot;/&gt;&lt;/Image&gt;&lt;/ThreeDShapeInfo&gt;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45EC5533-63B1-4CD0-9E55-0FB41FDAD26B}&quot;/&gt;&lt;isInvalidForFieldText val=&quot;0&quot;/&gt;&lt;Image&gt;&lt;filename val=&quot;C:\Users\HP\Documents\My Adobe Presentations\Cac mua trong nam\data\asimages\{45EC5533-63B1-4CD0-9E55-0FB41FDAD26B}.png&quot;/&gt;&lt;left val=&quot;312&quot;/&gt;&lt;top val=&quot;225&quot;/&gt;&lt;width val=&quot;95&quot;/&gt;&lt;height val=&quot;96&quot;/&gt;&lt;hasText val=&quot;1&quot;/&gt;&lt;/Image&gt;&lt;/ThreeDShapeInfo&gt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9&quot;/&gt;&lt;lineCharCount val=&quot;8&quot;/&gt;&lt;/TableIndex&gt;&lt;/ShapeTextInfo&gt;"/>
  <p:tag name="PRESENTER_SHAPEINFO" val="&lt;ThreeDShapeInfo&gt;&lt;uuid val=&quot;{DD717422-DD77-45E8-B608-306E7B72B0A7}&quot;/&gt;&lt;isInvalidForFieldText val=&quot;0&quot;/&gt;&lt;Image&gt;&lt;filename val=&quot;C:\Users\BachKim101\Documents\My Adobe Presentations\BINH NGO DAI CAO\data\asimages\{DD717422-DD77-45E8-B608-306E7B72B0A7}_5.png&quot;/&gt;&lt;left val=&quot;114&quot;/&gt;&lt;top val=&quot;124&quot;/&gt;&lt;width val=&quot;151&quot;/&gt;&lt;height val=&quot;82&quot;/&gt;&lt;hasText val=&quot;1&quot;/&gt;&lt;/Image&gt;&lt;/ThreeDShapeInfo&gt;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446B2D65-52F3-4BAF-A031-BE284565C709}_7.png&quot;/&gt;&lt;left val=&quot;128&quot;/&gt;&lt;top val=&quot;360&quot;/&gt;&lt;width val=&quot;196&quot;/&gt;&lt;height val=&quot;93&quot;/&gt;&lt;hasText val=&quot;1&quot;/&gt;&lt;/Image&gt;&lt;/ThreeDShapeInfo&gt;"/>
  <p:tag name="PRESENTER_SHAPEINFO" val="&lt;ThreeDShapeInfo&gt;&lt;uuid val=&quot;{300AF7E8-7905-488D-A078-A4989F78F90D}&quot;/&gt;&lt;isInvalidForFieldText val=&quot;0&quot;/&gt;&lt;Image&gt;&lt;filename val=&quot;C:\Users\HP\Documents\My Adobe Presentations\Cac mua trong nam\data\asimages\{300AF7E8-7905-488D-A078-A4989F78F90D}_7.png&quot;/&gt;&lt;left val=&quot;127&quot;/&gt;&lt;top val=&quot;359&quot;/&gt;&lt;width val=&quot;199&quot;/&gt;&lt;height val=&quot;95&quot;/&gt;&lt;hasText val=&quot;0&quot;/&gt;&lt;/Image&gt;&lt;/ThreeDShapeInfo&gt;"/>
  <p:tag name="PRESENTER_SHAPETEXTINFO" val="&lt;ShapeTextInfo&gt;&lt;TableIndex row=&quot;-1&quot; col=&quot;-1&quot;&gt;&lt;linesCount val=&quot;1&quot;/&gt;&lt;lineCharCount val=&quot;7&quot;/&gt;&lt;/TableIndex&gt;&lt;/ShapeTextInfo&gt;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6991CE0D-8919-44C7-92A3-8B739CE32548}_7.png&quot;/&gt;&lt;left val=&quot;444&quot;/&gt;&lt;top val=&quot;360&quot;/&gt;&lt;width val=&quot;196&quot;/&gt;&lt;height val=&quot;93&quot;/&gt;&lt;hasText val=&quot;1&quot;/&gt;&lt;/Image&gt;&lt;/ThreeDShapeInfo&gt;"/>
  <p:tag name="PRESENTER_SHAPEINFO" val="&lt;ThreeDShapeInfo&gt;&lt;uuid val=&quot;{E302F6AD-9083-4108-8DD4-3913FF1219AC}&quot;/&gt;&lt;isInvalidForFieldText val=&quot;0&quot;/&gt;&lt;Image&gt;&lt;filename val=&quot;C:\Users\HP\Documents\My Adobe Presentations\Cac mua trong nam\data\asimages\{E302F6AD-9083-4108-8DD4-3913FF1219AC}_7.png&quot;/&gt;&lt;left val=&quot;443&quot;/&gt;&lt;top val=&quot;359&quot;/&gt;&lt;width val=&quot;199&quot;/&gt;&lt;height val=&quot;95&quot;/&gt;&lt;hasText val=&quot;0&quot;/&gt;&lt;/Image&gt;&lt;/ThreeDShapeInfo&gt;"/>
  <p:tag name="PRESENTER_SHAPETEXTINFO" val="&lt;ShapeTextInfo&gt;&lt;TableIndex row=&quot;-1&quot; col=&quot;-1&quot;&gt;&lt;linesCount val=&quot;1&quot;/&gt;&lt;lineCharCount val=&quot;6&quot;/&gt;&lt;/TableIndex&gt;&lt;/ShapeTextInfo&gt;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2FC370A4-C799-4A35-A923-5910F3EE156F}_12.png&quot;/&gt;&lt;left val=&quot;48&quot;/&gt;&lt;top val=&quot;479&quot;/&gt;&lt;width val=&quot;274&quot;/&gt;&lt;height val=&quot;51&quot;/&gt;&lt;hasText val=&quot;1&quot;/&gt;&lt;/Image&gt;&lt;/ThreeDShapeInfo&gt;"/>
  <p:tag name="PRESENTER_SHAPEINFO" val="&lt;ThreeDShapeInfo&gt;&lt;uuid val=&quot;{F9EA4630-C5DC-4EDA-AB1D-F4F67978EBC3}&quot;/&gt;&lt;isInvalidForFieldText val=&quot;1&quot;/&gt;&lt;Image&gt;&lt;filename val=&quot;C:\Users\HP\Documents\My Adobe Presentations\Cac mua trong nam\data\asimages\{F9EA4630-C5DC-4EDA-AB1D-F4F67978EBC3}_12_S.png&quot;/&gt;&lt;left val=&quot;45&quot;/&gt;&lt;top val=&quot;477&quot;/&gt;&lt;width val=&quot;280&quot;/&gt;&lt;height val=&quot;46&quot;/&gt;&lt;hasText val=&quot;0&quot;/&gt;&lt;/Image&gt;&lt;/ThreeDShapeInfo&gt;"/>
  <p:tag name="PRESENTER_SHAPETEXTINFO" val="&lt;ShapeTextInfo&gt;&lt;TableIndex row=&quot;-1&quot; col=&quot;-1&quot;&gt;&lt;linesCount val=&quot;1&quot;/&gt;&lt;lineCharCount val=&quot;14&quot;/&gt;&lt;/TableIndex&gt;&lt;/ShapeTextInfo&gt;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4EF674A7-B06A-4A2C-B445-8AE79CAE89D6}_12.png&quot;/&gt;&lt;left val=&quot;402&quot;/&gt;&lt;top val=&quot;248&quot;/&gt;&lt;width val=&quot;278&quot;/&gt;&lt;height val=&quot;46&quot;/&gt;&lt;hasText val=&quot;1&quot;/&gt;&lt;/Image&gt;&lt;/ThreeDShapeInfo&gt;"/>
  <p:tag name="PRESENTER_SHAPEINFO" val="&lt;ThreeDShapeInfo&gt;&lt;uuid val=&quot;{F9319AF3-B28B-48E1-AFC6-00023290C413}&quot;/&gt;&lt;isInvalidForFieldText val=&quot;1&quot;/&gt;&lt;Image&gt;&lt;filename val=&quot;C:\Users\HP\Documents\My Adobe Presentations\Cac mua trong nam\data\asimages\{F9319AF3-B28B-48E1-AFC6-00023290C413}_12_S.png&quot;/&gt;&lt;left val=&quot;399&quot;/&gt;&lt;top val=&quot;245&quot;/&gt;&lt;width val=&quot;284&quot;/&gt;&lt;height val=&quot;49&quot;/&gt;&lt;hasText val=&quot;0&quot;/&gt;&lt;/Image&gt;&lt;/ThreeDShapeInfo&gt;"/>
  <p:tag name="PRESENTER_SHAPETEXTINFO" val="&lt;ShapeTextInfo&gt;&lt;TableIndex row=&quot;-1&quot; col=&quot;-1&quot;&gt;&lt;linesCount val=&quot;1&quot;/&gt;&lt;lineCharCount val=&quot;22&quot;/&gt;&lt;/TableIndex&gt;&lt;/ShapeTextInfo&gt;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1B91F007-CB12-4190-A256-B23A8160302E}_12.png&quot;/&gt;&lt;left val=&quot;402&quot;/&gt;&lt;top val=&quot;480&quot;/&gt;&lt;width val=&quot;278&quot;/&gt;&lt;height val=&quot;52&quot;/&gt;&lt;hasText val=&quot;1&quot;/&gt;&lt;/Image&gt;&lt;/ThreeDShapeInfo&gt;"/>
  <p:tag name="PRESENTER_SHAPEINFO" val="&lt;ThreeDShapeInfo&gt;&lt;uuid val=&quot;{3FF6E482-D4B8-444A-85AA-52825FFB47B6}&quot;/&gt;&lt;isInvalidForFieldText val=&quot;1&quot;/&gt;&lt;Image&gt;&lt;filename val=&quot;C:\Users\HP\Documents\My Adobe Presentations\Cac mua trong nam\data\asimages\{3FF6E482-D4B8-444A-85AA-52825FFB47B6}_12_S.png&quot;/&gt;&lt;left val=&quot;399&quot;/&gt;&lt;top val=&quot;477&quot;/&gt;&lt;width val=&quot;284&quot;/&gt;&lt;height val=&quot;51&quot;/&gt;&lt;hasText val=&quot;0&quot;/&gt;&lt;/Image&gt;&lt;/ThreeDShapeInfo&gt;"/>
  <p:tag name="PRESENTER_SHAPETEXTINFO" val="&lt;ShapeTextInfo&gt;&lt;TableIndex row=&quot;-1&quot; col=&quot;-1&quot;&gt;&lt;linesCount val=&quot;1&quot;/&gt;&lt;lineCharCount val=&quot;14&quot;/&gt;&lt;/TableIndex&gt;&lt;/ShapeTextInfo&gt;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C143B106-680C-4A8F-AF21-BA32E66D905C}_12.png&quot;/&gt;&lt;left val=&quot;48&quot;/&gt;&lt;top val=&quot;246&quot;/&gt;&lt;width val=&quot;274&quot;/&gt;&lt;height val=&quot;51&quot;/&gt;&lt;hasText val=&quot;1&quot;/&gt;&lt;/Image&gt;&lt;/ThreeDShapeInfo&gt;"/>
  <p:tag name="PRESENTER_SHAPEINFO" val="&lt;ThreeDShapeInfo&gt;&lt;uuid val=&quot;{3A75290D-B652-4D2F-9669-B75DB99BC20B}&quot;/&gt;&lt;isInvalidForFieldText val=&quot;1&quot;/&gt;&lt;Image&gt;&lt;filename val=&quot;C:\Users\HP\Documents\My Adobe Presentations\Cac mua trong nam\data\asimages\{3A75290D-B652-4D2F-9669-B75DB99BC20B}_12_S.png&quot;/&gt;&lt;left val=&quot;45&quot;/&gt;&lt;top val=&quot;245&quot;/&gt;&lt;width val=&quot;280&quot;/&gt;&lt;height val=&quot;46&quot;/&gt;&lt;hasText val=&quot;0&quot;/&gt;&lt;/Image&gt;&lt;/ThreeDShapeInfo&gt;"/>
  <p:tag name="PRESENTER_SHAPETEXTINFO" val="&lt;ShapeTextInfo&gt;&lt;TableIndex row=&quot;-1&quot; col=&quot;-1&quot;&gt;&lt;linesCount val=&quot;1&quot;/&gt;&lt;lineCharCount val=&quot;15&quot;/&gt;&lt;/TableIndex&gt;&lt;/ShapeTextInfo&gt;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1994</TotalTime>
  <Words>533</Words>
  <Application>Microsoft Office PowerPoint</Application>
  <PresentationFormat>On-screen Show (16:10)</PresentationFormat>
  <Paragraphs>116</Paragraphs>
  <Slides>21</Slides>
  <Notes>8</Notes>
  <HiddenSlides>0</HiddenSlides>
  <MMClips>4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5" baseType="lpstr">
      <vt:lpstr>Times New Roman</vt:lpstr>
      <vt:lpstr>宋体</vt:lpstr>
      <vt:lpstr>Arial Black</vt:lpstr>
      <vt:lpstr>VNI-Thufap2</vt:lpstr>
      <vt:lpstr>Comic Sans MS</vt:lpstr>
      <vt:lpstr>Arial</vt:lpstr>
      <vt:lpstr>VNI-Avo</vt:lpstr>
      <vt:lpstr>.VnArial</vt:lpstr>
      <vt:lpstr>.VnTifani Heavy</vt:lpstr>
      <vt:lpstr>.VnTifani HeavyH</vt:lpstr>
      <vt:lpstr>Calibri</vt:lpstr>
      <vt:lpstr>.VnAvant</vt:lpstr>
      <vt:lpstr>Tahoma</vt:lpstr>
      <vt:lpstr>Office Theme</vt:lpstr>
      <vt:lpstr>PowerPoint Presentation</vt:lpstr>
      <vt:lpstr>OÂn baøi cuõ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张 晓芳</dc:creator>
  <cp:lastModifiedBy>HP</cp:lastModifiedBy>
  <cp:revision>229</cp:revision>
  <dcterms:created xsi:type="dcterms:W3CDTF">2020-02-10T09:35:50Z</dcterms:created>
  <dcterms:modified xsi:type="dcterms:W3CDTF">2020-10-18T14:09:16Z</dcterms:modified>
</cp:coreProperties>
</file>