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p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  <p:sldMasterId id="2147483686" r:id="rId3"/>
  </p:sldMasterIdLst>
  <p:notesMasterIdLst>
    <p:notesMasterId r:id="rId17"/>
  </p:notesMasterIdLst>
  <p:sldIdLst>
    <p:sldId id="280" r:id="rId4"/>
    <p:sldId id="341" r:id="rId5"/>
    <p:sldId id="256" r:id="rId6"/>
    <p:sldId id="340" r:id="rId7"/>
    <p:sldId id="334" r:id="rId8"/>
    <p:sldId id="257" r:id="rId9"/>
    <p:sldId id="339" r:id="rId10"/>
    <p:sldId id="336" r:id="rId11"/>
    <p:sldId id="337" r:id="rId12"/>
    <p:sldId id="333" r:id="rId13"/>
    <p:sldId id="282" r:id="rId14"/>
    <p:sldId id="335" r:id="rId15"/>
    <p:sldId id="308" r:id="rId16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8"/>
      <p:bold r:id="rId19"/>
    </p:embeddedFont>
    <p:embeddedFont>
      <p:font typeface="宋体" panose="02010600030101010101" pitchFamily="2" charset="-122"/>
      <p:regular r:id="rId20"/>
    </p:embeddedFont>
    <p:embeddedFont>
      <p:font typeface="VNI-Thufap2"/>
      <p:regular r:id="rId21"/>
    </p:embeddedFont>
    <p:embeddedFont>
      <p:font typeface=".VnTifani Heavy" panose="020B7200000000000000" pitchFamily="34" charset="0"/>
      <p:regular r:id="rId22"/>
    </p:embeddedFont>
    <p:embeddedFont>
      <p:font typeface=".VnArial" panose="020B7200000000000000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NI-Avo" pitchFamily="2" charset="0"/>
      <p:regular r:id="rId31"/>
      <p:bold r:id="rId32"/>
      <p:italic r:id="rId33"/>
      <p:boldItalic r:id="rId34"/>
    </p:embeddedFont>
    <p:embeddedFont>
      <p:font typeface=".VnAvant" panose="020B7200000000000000" pitchFamily="34" charset="0"/>
      <p:regular r:id="rId35"/>
      <p:bold r:id="rId36"/>
      <p:italic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FF66FF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9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g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h.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DF5E-2039-4189-A2E0-6DF28153BB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3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8427-2E12-45A8-8733-8CDC04E27A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66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F22-871A-4FC1-AB66-B7FDC0D6E0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56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C96-B476-40CD-B735-013B5A01D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60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0DB2-649A-4542-B49E-26B821CDC2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18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BF88-F0E8-4EA0-9F4B-C2E4EAFEA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3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0E45-B37F-4C5D-9EE8-BDA49840D0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6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516F-745F-4AC7-BE9D-D6C417A222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73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485E-B08A-477F-BF1F-D475F8F02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0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BF5-76E2-4288-932B-CDC45EB7F2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97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07F0-9FCF-4E10-A754-A611D4928D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37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5"/>
            <a:ext cx="8229600" cy="4876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3913-AD90-4C50-977B-F4FAB54293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82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74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07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4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50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0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8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14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80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56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98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26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2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9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99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latin typeface="Arial" panose="020B0604020202020204" pitchFamily="34" charset="0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4370B05-1052-4759-90E6-F55B986C8A7B}" type="slidenum">
              <a:rPr lang="en-US" altLang="en-US" smtClean="0">
                <a:solidFill>
                  <a:srgbClr val="000000"/>
                </a:solidFill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6CC0A69C-457C-45C4-9AFC-1D7013DC5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1970"/>
              <a:t>9/20/2020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9628D852-98D0-4925-8514-1EDF79EF6E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29" y="754740"/>
            <a:ext cx="5836031" cy="496025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8319" y="3307439"/>
            <a:ext cx="1506849" cy="669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oa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0628" y="5003800"/>
            <a:ext cx="1814286" cy="658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õng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65332" y="965195"/>
            <a:ext cx="1611087" cy="6603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Êu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21790" y="2839351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µnh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31579" y="4940300"/>
            <a:ext cx="1444840" cy="589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5429" y="1313537"/>
            <a:ext cx="1326100" cy="624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æ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</a:t>
            </a:r>
            <a:r>
              <a:rPr lang="en-US" sz="2800" b="1" smtClean="0">
                <a:solidFill>
                  <a:srgbClr val="006600"/>
                </a:solidFill>
                <a:latin typeface=".VnAvant" pitchFamily="34" charset="0"/>
              </a:rPr>
              <a:t>m 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4" y="1620402"/>
            <a:ext cx="6104051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630" y="128599"/>
            <a:ext cx="207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Më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réng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459" y="1006713"/>
            <a:ext cx="481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766" y="1708377"/>
            <a:ext cx="2676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47887" y="2160599"/>
            <a:ext cx="48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gß</a:t>
            </a:r>
            <a:r>
              <a:rPr lang="en-US" sz="2800" dirty="0" smtClean="0">
                <a:latin typeface=".VnAvant" pitchFamily="34" charset="0"/>
              </a:rPr>
              <a:t>, g¹o, </a:t>
            </a:r>
            <a:r>
              <a:rPr lang="en-US" sz="2800" dirty="0" err="1" smtClean="0">
                <a:latin typeface=".VnAvant" pitchFamily="34" charset="0"/>
              </a:rPr>
              <a:t>g¸o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gï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gèi</a:t>
            </a:r>
            <a:r>
              <a:rPr lang="en-US" sz="2800" dirty="0" smtClean="0">
                <a:latin typeface=".VnAvant" pitchFamily="34" charset="0"/>
              </a:rPr>
              <a:t>….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259" y="3336255"/>
            <a:ext cx="481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732" y="3944711"/>
            <a:ext cx="257855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085773" y="4693342"/>
            <a:ext cx="48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hoa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hái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héi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hÌ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hÑ</a:t>
            </a:r>
            <a:r>
              <a:rPr lang="en-US" sz="2800" dirty="0" smtClean="0">
                <a:latin typeface=".VnAvant" pitchFamily="34" charset="0"/>
              </a:rPr>
              <a:t>, </a:t>
            </a:r>
            <a:endParaRPr lang="en-US" sz="28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52025" y="731941"/>
            <a:ext cx="2325806" cy="1060367"/>
            <a:chOff x="995149" y="161835"/>
            <a:chExt cx="2357651" cy="1133565"/>
          </a:xfrm>
        </p:grpSpPr>
        <p:sp>
          <p:nvSpPr>
            <p:cNvPr id="15" name="Rounded Rectangle 14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41712" y="161835"/>
              <a:ext cx="1447800" cy="1085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en-US" sz="6000" b="1">
                  <a:solidFill>
                    <a:srgbClr val="002060"/>
                  </a:solidFill>
                  <a:latin typeface="VNI-Avo" pitchFamily="2" charset="0"/>
                </a:rPr>
                <a:t>b</a:t>
              </a:r>
              <a:endParaRPr lang="en-US" sz="6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90160" y="769899"/>
            <a:ext cx="2386251" cy="1022409"/>
            <a:chOff x="995149" y="202413"/>
            <a:chExt cx="2418924" cy="1092987"/>
          </a:xfrm>
        </p:grpSpPr>
        <p:sp>
          <p:nvSpPr>
            <p:cNvPr id="19" name="Rounded Rectangle 18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66273" y="202413"/>
              <a:ext cx="1447800" cy="1085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en-US" sz="6000" b="1">
                  <a:solidFill>
                    <a:srgbClr val="002060"/>
                  </a:solidFill>
                  <a:latin typeface="VNI-Avo" pitchFamily="2" charset="0"/>
                </a:rPr>
                <a:t>l</a:t>
              </a:r>
              <a:endParaRPr lang="en-US" sz="6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36855" y="760650"/>
            <a:ext cx="2446695" cy="1031656"/>
            <a:chOff x="995149" y="192527"/>
            <a:chExt cx="2480195" cy="1102873"/>
          </a:xfrm>
        </p:grpSpPr>
        <p:sp>
          <p:nvSpPr>
            <p:cNvPr id="22" name="Rounded Rectangle 21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64256" y="192527"/>
              <a:ext cx="1711088" cy="1085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en-US" sz="6000" b="1" smtClean="0">
                  <a:solidFill>
                    <a:srgbClr val="002060"/>
                  </a:solidFill>
                  <a:latin typeface="VNI-Avo" pitchFamily="2" charset="0"/>
                </a:rPr>
                <a:t>h</a:t>
              </a:r>
              <a:endParaRPr lang="en-US" sz="6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57711" y="2480015"/>
            <a:ext cx="2325806" cy="1075583"/>
            <a:chOff x="995149" y="228600"/>
            <a:chExt cx="2357651" cy="107158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4918" y="288297"/>
              <a:ext cx="1825915" cy="101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en-US" sz="6000" b="1" smtClean="0">
                  <a:solidFill>
                    <a:srgbClr val="002060"/>
                  </a:solidFill>
                  <a:latin typeface="VNI-Avo" pitchFamily="2" charset="0"/>
                </a:rPr>
                <a:t>beã</a:t>
              </a:r>
              <a:endParaRPr lang="en-US" sz="6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95846" y="2480015"/>
            <a:ext cx="2325806" cy="1070784"/>
            <a:chOff x="995149" y="228600"/>
            <a:chExt cx="2357651" cy="1066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07939" y="263723"/>
              <a:ext cx="1355128" cy="10118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en-US" sz="6000" b="1">
                  <a:solidFill>
                    <a:srgbClr val="002060"/>
                  </a:solidFill>
                  <a:latin typeface="VNI-Avo" pitchFamily="2" charset="0"/>
                </a:rPr>
                <a:t>deá</a:t>
              </a:r>
              <a:endParaRPr lang="en-US" sz="6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42542" y="2480015"/>
            <a:ext cx="2325806" cy="1070783"/>
            <a:chOff x="995149" y="228600"/>
            <a:chExt cx="2357651" cy="1066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53416" y="257951"/>
              <a:ext cx="1441115" cy="1011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en-US" sz="6000" b="1" smtClean="0">
                  <a:solidFill>
                    <a:srgbClr val="002060"/>
                  </a:solidFill>
                  <a:latin typeface="VNI-Avo" pitchFamily="2" charset="0"/>
                </a:rPr>
                <a:t>ñeâ</a:t>
              </a:r>
              <a:endParaRPr lang="en-US" sz="6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9633" y="4267386"/>
            <a:ext cx="2325806" cy="997913"/>
            <a:chOff x="995149" y="228600"/>
            <a:chExt cx="2357651" cy="1066800"/>
          </a:xfrm>
          <a:solidFill>
            <a:srgbClr val="FFFF66"/>
          </a:solidFill>
        </p:grpSpPr>
        <p:sp>
          <p:nvSpPr>
            <p:cNvPr id="34" name="Rounded Rectangle 33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56889" y="326346"/>
              <a:ext cx="1959991" cy="756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en-US" sz="4000" b="1">
                  <a:solidFill>
                    <a:srgbClr val="002060"/>
                  </a:solidFill>
                  <a:latin typeface="VNI-Avo" pitchFamily="2" charset="0"/>
                </a:rPr>
                <a:t>b</a:t>
              </a:r>
              <a:r>
                <a:rPr lang="en-US" sz="4000" b="1" smtClean="0">
                  <a:solidFill>
                    <a:srgbClr val="002060"/>
                  </a:solidFill>
                  <a:latin typeface="VNI-Avo" pitchFamily="2" charset="0"/>
                </a:rPr>
                <a:t>ôø ñeâ</a:t>
              </a:r>
              <a:endParaRPr lang="en-US" sz="4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07220" y="4267386"/>
            <a:ext cx="2325806" cy="997913"/>
            <a:chOff x="995149" y="228600"/>
            <a:chExt cx="2357651" cy="1066800"/>
          </a:xfrm>
          <a:solidFill>
            <a:srgbClr val="FFFF66"/>
          </a:solidFill>
        </p:grpSpPr>
        <p:sp>
          <p:nvSpPr>
            <p:cNvPr id="37" name="Rounded Rectangle 36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80278" y="308491"/>
              <a:ext cx="1776262" cy="756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en-US" sz="4000" b="1">
                  <a:solidFill>
                    <a:srgbClr val="002060"/>
                  </a:solidFill>
                  <a:latin typeface="VNI-Avo" pitchFamily="2" charset="0"/>
                </a:rPr>
                <a:t>l</a:t>
              </a:r>
              <a:r>
                <a:rPr lang="en-US" sz="4000" b="1" smtClean="0">
                  <a:solidFill>
                    <a:srgbClr val="002060"/>
                  </a:solidFill>
                  <a:latin typeface="VNI-Avo" pitchFamily="2" charset="0"/>
                </a:rPr>
                <a:t>a caø</a:t>
              </a:r>
              <a:endParaRPr lang="en-US" sz="4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53915" y="4267386"/>
            <a:ext cx="2325806" cy="997913"/>
            <a:chOff x="995149" y="228600"/>
            <a:chExt cx="2357651" cy="1066800"/>
          </a:xfrm>
          <a:solidFill>
            <a:srgbClr val="FFFF66"/>
          </a:solidFill>
        </p:grpSpPr>
        <p:sp>
          <p:nvSpPr>
            <p:cNvPr id="40" name="Rounded Rectangle 39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23098" y="326346"/>
              <a:ext cx="1912408" cy="75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en-US" sz="4000" b="1">
                  <a:solidFill>
                    <a:srgbClr val="002060"/>
                  </a:solidFill>
                  <a:latin typeface="VNI-Avo" pitchFamily="2" charset="0"/>
                </a:rPr>
                <a:t>b</a:t>
              </a:r>
              <a:r>
                <a:rPr lang="en-US" sz="4000" b="1" smtClean="0">
                  <a:solidFill>
                    <a:srgbClr val="002060"/>
                  </a:solidFill>
                  <a:latin typeface="VNI-Avo" pitchFamily="2" charset="0"/>
                </a:rPr>
                <a:t>eá beù</a:t>
              </a:r>
              <a:endParaRPr lang="en-US" sz="4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3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 – 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44" y="2420711"/>
            <a:ext cx="29432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2418" y="3300262"/>
            <a:ext cx="7205472" cy="1701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0957" y="3568488"/>
            <a:ext cx="1602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B050"/>
                </a:solidFill>
                <a:latin typeface="VNI-Avo" pitchFamily="2" charset="0"/>
              </a:rPr>
              <a:t>h</a:t>
            </a:r>
            <a:endParaRPr lang="en-US" sz="960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013" y="3545404"/>
            <a:ext cx="16024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900" b="1" smtClean="0">
                <a:solidFill>
                  <a:srgbClr val="00B05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H</a:t>
            </a:r>
            <a:endParaRPr lang="en-US" sz="9900">
              <a:solidFill>
                <a:srgbClr val="00B050"/>
              </a:solidFill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23" y="666789"/>
            <a:ext cx="7205472" cy="1847478"/>
            <a:chOff x="1172523" y="666789"/>
            <a:chExt cx="7205472" cy="1847478"/>
          </a:xfrm>
        </p:grpSpPr>
        <p:sp>
          <p:nvSpPr>
            <p:cNvPr id="6" name="Rectangle 5"/>
            <p:cNvSpPr/>
            <p:nvPr/>
          </p:nvSpPr>
          <p:spPr>
            <a:xfrm>
              <a:off x="1172523" y="666789"/>
              <a:ext cx="7205472" cy="17011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957" y="733572"/>
              <a:ext cx="160249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b="1" smtClean="0">
                  <a:solidFill>
                    <a:srgbClr val="00B050"/>
                  </a:solidFill>
                  <a:latin typeface="VNI-Avo" pitchFamily="2" charset="0"/>
                </a:rPr>
                <a:t>g</a:t>
              </a:r>
              <a:endParaRPr lang="en-US" sz="9600">
                <a:solidFill>
                  <a:srgbClr val="00B050"/>
                </a:solidFill>
                <a:latin typeface="VNI-Avo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908" y="898440"/>
              <a:ext cx="1602492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900" b="1" smtClean="0">
                  <a:solidFill>
                    <a:srgbClr val="00B050"/>
                  </a:solidFill>
                  <a:latin typeface="VNI-Avo" pitchFamily="2" charset="0"/>
                </a:rPr>
                <a:t>G</a:t>
              </a:r>
              <a:endParaRPr lang="en-US" sz="9900" b="1">
                <a:solidFill>
                  <a:srgbClr val="00B050"/>
                </a:solidFill>
                <a:latin typeface="VNI-Avo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806" y="732544"/>
              <a:ext cx="723971" cy="156966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06" y="3417152"/>
            <a:ext cx="1173911" cy="14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1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75771" y="1020523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g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82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a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2" y="1431468"/>
            <a:ext cx="2943225" cy="22669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ga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188652" y="23097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B050"/>
                </a:solidFill>
                <a:latin typeface=".VnAvant" pitchFamily="34" charset="0"/>
              </a:rPr>
              <a:t>g</a:t>
            </a:r>
            <a:endParaRPr lang="en-US" sz="54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latin typeface=".VnAvant" pitchFamily="34" charset="0"/>
              </a:rPr>
              <a:t>a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6138" y="3498326"/>
            <a:ext cx="229421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gê</a:t>
            </a:r>
            <a:r>
              <a:rPr lang="en-US" sz="3200" dirty="0" smtClean="0">
                <a:latin typeface=".VnAvant" pitchFamily="34" charset="0"/>
              </a:rPr>
              <a:t> - a - </a:t>
            </a:r>
            <a:r>
              <a:rPr lang="en-US" sz="3200" dirty="0" err="1" smtClean="0">
                <a:latin typeface=".VnAvant" pitchFamily="34" charset="0"/>
              </a:rPr>
              <a:t>ga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0777" y="3483812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h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8412" y="3505586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å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6" y="1153432"/>
            <a:ext cx="3000375" cy="22764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hå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B050"/>
                </a:solidFill>
                <a:latin typeface=".VnAvant" pitchFamily="34" charset="0"/>
              </a:rPr>
              <a:t>h</a:t>
            </a:r>
            <a:endParaRPr lang="en-US" sz="54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latin typeface=".VnAvant" pitchFamily="34" charset="0"/>
              </a:rPr>
              <a:t>å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2080" y="3483812"/>
            <a:ext cx="479490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hê</a:t>
            </a:r>
            <a:r>
              <a:rPr lang="en-US" sz="3200" dirty="0" smtClean="0">
                <a:latin typeface=".VnAvant" pitchFamily="34" charset="0"/>
              </a:rPr>
              <a:t> - « - h« - </a:t>
            </a:r>
            <a:r>
              <a:rPr lang="en-US" sz="3200" dirty="0" err="1" smtClean="0">
                <a:latin typeface=".VnAvant" pitchFamily="34" charset="0"/>
              </a:rPr>
              <a:t>huyÒn</a:t>
            </a:r>
            <a:r>
              <a:rPr lang="en-US" sz="3200" dirty="0" smtClean="0">
                <a:latin typeface=".VnAvant" pitchFamily="34" charset="0"/>
              </a:rPr>
              <a:t> – </a:t>
            </a:r>
            <a:r>
              <a:rPr lang="en-US" sz="3200" dirty="0" err="1" smtClean="0">
                <a:latin typeface=".VnAvant" pitchFamily="34" charset="0"/>
              </a:rPr>
              <a:t>hå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75771" y="1020523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g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82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.VnAvant" pitchFamily="34" charset="0"/>
              </a:rPr>
              <a:t>a</a:t>
            </a:r>
            <a:endParaRPr lang="en-US" sz="72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2" y="1431468"/>
            <a:ext cx="2943225" cy="22669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5602777" y="3814258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h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0412" y="3836032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å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4" y="1431468"/>
            <a:ext cx="3000375" cy="22764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323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4381500"/>
            <a:ext cx="6540500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510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1968500" y="254000"/>
            <a:ext cx="57150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61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6510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8" y="16510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254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-62177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21" y="64823"/>
            <a:ext cx="1505479" cy="152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189177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2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mẫu Lá cờ Việt Nam - Bộ sách Cánh Diều [Âm nhạc lớp 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032" y="263652"/>
            <a:ext cx="8505524" cy="40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265</Words>
  <Application>Microsoft Office PowerPoint</Application>
  <PresentationFormat>On-screen Show (16:10)</PresentationFormat>
  <Paragraphs>87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Tahoma</vt:lpstr>
      <vt:lpstr>宋体</vt:lpstr>
      <vt:lpstr>VNI-Thufap2</vt:lpstr>
      <vt:lpstr>.VnTifani Heavy</vt:lpstr>
      <vt:lpstr>.VnArial</vt:lpstr>
      <vt:lpstr>Calibri</vt:lpstr>
      <vt:lpstr>VNI-Avo</vt:lpstr>
      <vt:lpstr>.VnAvant</vt:lpstr>
      <vt:lpstr>Times New Roman</vt:lpstr>
      <vt:lpstr>Arial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179</cp:revision>
  <dcterms:created xsi:type="dcterms:W3CDTF">2020-02-10T09:35:50Z</dcterms:created>
  <dcterms:modified xsi:type="dcterms:W3CDTF">2020-09-20T11:55:04Z</dcterms:modified>
</cp:coreProperties>
</file>