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8.jpg" ContentType="image/png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sldIdLst>
    <p:sldId id="257" r:id="rId4"/>
    <p:sldId id="258" r:id="rId5"/>
    <p:sldId id="264" r:id="rId6"/>
    <p:sldId id="265" r:id="rId7"/>
    <p:sldId id="266" r:id="rId8"/>
    <p:sldId id="269" r:id="rId9"/>
    <p:sldId id="270" r:id="rId10"/>
    <p:sldId id="271" r:id="rId11"/>
    <p:sldId id="267" r:id="rId12"/>
    <p:sldId id="27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1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79EDF-E200-45AE-9129-5F5F589D7E4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B0C7-BD4E-4046-BF38-A8BA4493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4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0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5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0064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DF5E-2039-4189-A2E0-6DF28153BB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93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8427-2E12-45A8-8733-8CDC04E27A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71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4F22-871A-4FC1-AB66-B7FDC0D6E0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0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DC96-B476-40CD-B735-013B5A01D1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5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0DB2-649A-4542-B49E-26B821CDC2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0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BF88-F0E8-4EA0-9F4B-C2E4EAFEA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4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0E45-B37F-4C5D-9EE8-BDA49840D0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3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3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516F-745F-4AC7-BE9D-D6C417A222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96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485E-B08A-477F-BF1F-D475F8F022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BF5-76E2-4288-932B-CDC45EB7F2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07F0-9FCF-4E10-A754-A611D4928D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3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3913-AD90-4C50-977B-F4FAB54293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0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59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01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94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98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8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35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65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1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8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3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75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88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031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9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7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9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1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A69C-457C-45C4-9AFC-1D7013DC563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8D852-98D0-4925-8514-1EDF79EF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1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latin typeface="Arial" panose="020B0604020202020204" pitchFamily="34" charset="0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fld id="{B4370B05-1052-4759-90E6-F55B986C8A7B}" type="slidenum">
              <a:rPr lang="en-US" altLang="en-US" smtClean="0">
                <a:solidFill>
                  <a:srgbClr val="000000"/>
                </a:solidFill>
              </a:rPr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13232"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132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3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2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327225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80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2179675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1046272"/>
            <a:ext cx="365522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4138855"/>
            <a:ext cx="2656386" cy="2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66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2331713"/>
            <a:ext cx="7205472" cy="1701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5234" y="2609531"/>
            <a:ext cx="1602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96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8185" y="2563364"/>
            <a:ext cx="16024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900" b="1" smtClean="0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99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6695" y="4965186"/>
            <a:ext cx="7205472" cy="1701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5234" y="5233412"/>
            <a:ext cx="1602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00B050"/>
                </a:solidFill>
                <a:latin typeface="VNI-Avo" pitchFamily="2" charset="0"/>
              </a:rPr>
              <a:t>l</a:t>
            </a:r>
            <a:endParaRPr lang="en-US" sz="960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8290" y="5210328"/>
            <a:ext cx="16024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900" b="1">
                <a:solidFill>
                  <a:srgbClr val="00B05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L</a:t>
            </a:r>
            <a:endParaRPr lang="en-US" sz="9900">
              <a:solidFill>
                <a:srgbClr val="00B050"/>
              </a:solidFill>
              <a:latin typeface="VNI-Avo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46" y="2563364"/>
            <a:ext cx="944503" cy="12668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46" y="5145920"/>
            <a:ext cx="829635" cy="13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8048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4" y="783773"/>
            <a:ext cx="7082971" cy="16894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ª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17" y="2752725"/>
            <a:ext cx="3248025" cy="33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31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5180" y="4042680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7" y="1283426"/>
            <a:ext cx="2657475" cy="25146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10" y="1231172"/>
            <a:ext cx="2619375" cy="25146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4" y="1145176"/>
            <a:ext cx="2733675" cy="258318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4279302" y="3897388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l¸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681" y="385027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lå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50999" y="385027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«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470" y="3973013"/>
            <a:ext cx="13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le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le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4317" y="3879971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dÕ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681" y="3798026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bª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3246"/>
            <a:ext cx="2771775" cy="267478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80" y="1155520"/>
            <a:ext cx="2714625" cy="260604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55" y="1123246"/>
            <a:ext cx="2771775" cy="260604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731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9028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5806" y="4077514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®ª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3625" y="3932221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lä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1593" y="3934156"/>
            <a:ext cx="147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lª la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1" y="1077686"/>
            <a:ext cx="2809875" cy="272034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7" y="1047593"/>
            <a:ext cx="1941154" cy="275043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89" y="1047593"/>
            <a:ext cx="2292002" cy="278531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1322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8029" y="878329"/>
            <a:ext cx="2790967" cy="1347383"/>
            <a:chOff x="995149" y="161835"/>
            <a:chExt cx="2357651" cy="1200329"/>
          </a:xfrm>
        </p:grpSpPr>
        <p:sp>
          <p:nvSpPr>
            <p:cNvPr id="15" name="Rounded Rectangle 14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41712" y="161835"/>
              <a:ext cx="144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002060"/>
                  </a:solidFill>
                  <a:latin typeface="VNI-Avo" pitchFamily="2" charset="0"/>
                </a:rPr>
                <a:t>la</a:t>
              </a:r>
              <a:endParaRPr lang="en-US" sz="72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33791" y="878329"/>
            <a:ext cx="2790967" cy="1272440"/>
            <a:chOff x="995149" y="161835"/>
            <a:chExt cx="2357651" cy="1133565"/>
          </a:xfrm>
        </p:grpSpPr>
        <p:sp>
          <p:nvSpPr>
            <p:cNvPr id="19" name="Rounded Rectangle 18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1712" y="161835"/>
              <a:ext cx="1447800" cy="106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002060"/>
                  </a:solidFill>
                  <a:latin typeface="VNI-Avo" pitchFamily="2" charset="0"/>
                </a:rPr>
                <a:t>laù</a:t>
              </a:r>
              <a:endParaRPr lang="en-US" sz="72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69826" y="937811"/>
            <a:ext cx="2790967" cy="1212958"/>
            <a:chOff x="995149" y="214825"/>
            <a:chExt cx="2357651" cy="1080575"/>
          </a:xfrm>
        </p:grpSpPr>
        <p:sp>
          <p:nvSpPr>
            <p:cNvPr id="22" name="Rounded Rectangle 21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7199" y="214825"/>
              <a:ext cx="1711088" cy="106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002060"/>
                  </a:solidFill>
                  <a:latin typeface="VNI-Avo" pitchFamily="2" charset="0"/>
                </a:rPr>
                <a:t>l</a:t>
              </a:r>
              <a:r>
                <a:rPr lang="en-US" sz="7200" b="1" smtClean="0">
                  <a:solidFill>
                    <a:srgbClr val="002060"/>
                  </a:solidFill>
                  <a:latin typeface="VNI-Avo" pitchFamily="2" charset="0"/>
                </a:rPr>
                <a:t>oà oâ</a:t>
              </a:r>
              <a:endParaRPr lang="en-US" sz="72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4853" y="2976017"/>
            <a:ext cx="2790967" cy="1284941"/>
            <a:chOff x="995149" y="228600"/>
            <a:chExt cx="2357651" cy="1066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ounded Rectangle 24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54918" y="288297"/>
              <a:ext cx="1825915" cy="996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002060"/>
                  </a:solidFill>
                  <a:latin typeface="VNI-Avo" pitchFamily="2" charset="0"/>
                </a:rPr>
                <a:t>l</a:t>
              </a:r>
              <a:r>
                <a:rPr lang="en-US" sz="7200" b="1" smtClean="0">
                  <a:solidFill>
                    <a:srgbClr val="002060"/>
                  </a:solidFill>
                  <a:latin typeface="VNI-Avo" pitchFamily="2" charset="0"/>
                </a:rPr>
                <a:t>e le</a:t>
              </a:r>
              <a:endParaRPr lang="en-US" sz="72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0615" y="2976017"/>
            <a:ext cx="2790967" cy="1284941"/>
            <a:chOff x="995149" y="228600"/>
            <a:chExt cx="2357651" cy="1066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07939" y="263723"/>
              <a:ext cx="1355128" cy="996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002060"/>
                  </a:solidFill>
                  <a:latin typeface="VNI-Avo" pitchFamily="2" charset="0"/>
                </a:rPr>
                <a:t>deá</a:t>
              </a:r>
              <a:endParaRPr lang="en-US" sz="72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76650" y="2976018"/>
            <a:ext cx="2790967" cy="1284940"/>
            <a:chOff x="995149" y="228600"/>
            <a:chExt cx="2357651" cy="1066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53416" y="257951"/>
              <a:ext cx="1441115" cy="996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002060"/>
                  </a:solidFill>
                  <a:latin typeface="VNI-Avo" pitchFamily="2" charset="0"/>
                </a:rPr>
                <a:t>deâ</a:t>
              </a:r>
              <a:endParaRPr lang="en-US" sz="72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8501" y="5045918"/>
            <a:ext cx="2790967" cy="1272440"/>
            <a:chOff x="995149" y="161835"/>
            <a:chExt cx="2357651" cy="1133565"/>
          </a:xfrm>
          <a:solidFill>
            <a:srgbClr val="FFFF66"/>
          </a:solidFill>
        </p:grpSpPr>
        <p:sp>
          <p:nvSpPr>
            <p:cNvPr id="34" name="Rounded Rectangle 33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61315" y="161835"/>
              <a:ext cx="1447800" cy="106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002060"/>
                  </a:solidFill>
                  <a:latin typeface="VNI-Avo" pitchFamily="2" charset="0"/>
                </a:rPr>
                <a:t>ñeâ</a:t>
              </a:r>
              <a:endParaRPr lang="en-US" sz="72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54263" y="5045918"/>
            <a:ext cx="2790967" cy="1272440"/>
            <a:chOff x="995149" y="161835"/>
            <a:chExt cx="2357651" cy="1133565"/>
          </a:xfrm>
          <a:solidFill>
            <a:srgbClr val="FFFF66"/>
          </a:solidFill>
        </p:grpSpPr>
        <p:sp>
          <p:nvSpPr>
            <p:cNvPr id="37" name="Rounded Rectangle 36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41712" y="161835"/>
              <a:ext cx="1447800" cy="106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002060"/>
                  </a:solidFill>
                  <a:latin typeface="VNI-Avo" pitchFamily="2" charset="0"/>
                </a:rPr>
                <a:t>loï</a:t>
              </a:r>
              <a:endParaRPr lang="en-US" sz="72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90298" y="5105400"/>
            <a:ext cx="2790967" cy="1212958"/>
            <a:chOff x="995149" y="214825"/>
            <a:chExt cx="2357651" cy="1080575"/>
          </a:xfrm>
          <a:solidFill>
            <a:srgbClr val="FFFF66"/>
          </a:solidFill>
        </p:grpSpPr>
        <p:sp>
          <p:nvSpPr>
            <p:cNvPr id="40" name="Rounded Rectangle 39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55880" y="214825"/>
              <a:ext cx="1912408" cy="106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002060"/>
                  </a:solidFill>
                  <a:latin typeface="VNI-Avo" pitchFamily="2" charset="0"/>
                </a:rPr>
                <a:t>l</a:t>
              </a:r>
              <a:r>
                <a:rPr lang="en-US" sz="7200" b="1" smtClean="0">
                  <a:solidFill>
                    <a:srgbClr val="002060"/>
                  </a:solidFill>
                  <a:latin typeface="VNI-Avo" pitchFamily="2" charset="0"/>
                </a:rPr>
                <a:t>eâ la</a:t>
              </a:r>
              <a:endParaRPr lang="en-US" sz="72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3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4953000"/>
            <a:ext cx="6540500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1968500" y="825501"/>
            <a:ext cx="57150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32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8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8260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09323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22" y="636324"/>
            <a:ext cx="1505479" cy="152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2" y="382323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mẫu Lá cờ Việt Nam - Bộ sách Cánh Diều [Âm nhạc lớp 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421" y="1143000"/>
            <a:ext cx="898357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99600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67" y="1902551"/>
            <a:ext cx="5631265" cy="25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96</Words>
  <Application>Microsoft Office PowerPoint</Application>
  <PresentationFormat>On-screen Show (4:3)</PresentationFormat>
  <Paragraphs>39</Paragraphs>
  <Slides>11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.VnArial</vt:lpstr>
      <vt:lpstr>.VnAvant</vt:lpstr>
      <vt:lpstr>Arial</vt:lpstr>
      <vt:lpstr>Calibri</vt:lpstr>
      <vt:lpstr>Tahoma</vt:lpstr>
      <vt:lpstr>VNI-Avo</vt:lpstr>
      <vt:lpstr>VNI-Thufap2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7</cp:revision>
  <dcterms:created xsi:type="dcterms:W3CDTF">2020-09-17T00:41:10Z</dcterms:created>
  <dcterms:modified xsi:type="dcterms:W3CDTF">2020-09-20T08:41:26Z</dcterms:modified>
</cp:coreProperties>
</file>