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80" r:id="rId2"/>
    <p:sldId id="256" r:id="rId3"/>
    <p:sldId id="355" r:id="rId4"/>
    <p:sldId id="257" r:id="rId5"/>
    <p:sldId id="389" r:id="rId6"/>
    <p:sldId id="351" r:id="rId7"/>
    <p:sldId id="394" r:id="rId8"/>
    <p:sldId id="360" r:id="rId9"/>
    <p:sldId id="323" r:id="rId10"/>
    <p:sldId id="397" r:id="rId11"/>
    <p:sldId id="308" r:id="rId12"/>
  </p:sldIdLst>
  <p:sldSz cx="9144000" cy="5715000" type="screen16x10"/>
  <p:notesSz cx="6858000" cy="9144000"/>
  <p:embeddedFontLst>
    <p:embeddedFont>
      <p:font typeface=".VnAvant" panose="020B7200000000000000"/>
      <p:regular r:id="rId14"/>
      <p:bold r:id="rId15"/>
      <p:italic r:id="rId16"/>
    </p:embeddedFont>
    <p:embeddedFont>
      <p:font typeface=".VnTifani Heavy" panose="020B720000000000000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NI-Thufap2"/>
      <p:regular r:id="rId2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6600"/>
    <a:srgbClr val="FF7C80"/>
    <a:srgbClr val="0000CC"/>
    <a:srgbClr val="FFCCFF"/>
    <a:srgbClr val="FF33CC"/>
    <a:srgbClr val="CCFFFF"/>
    <a:srgbClr val="99FFCC"/>
    <a:srgbClr val="CCFF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67" d="100"/>
          <a:sy n="67" d="100"/>
        </p:scale>
        <p:origin x="1416" y="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08-Mar-21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solidFill>
                  <a:srgbClr val="006600"/>
                </a:solidFill>
                <a:latin typeface=".VnAvant" pitchFamily="34" charset="0"/>
              </a:rPr>
              <a:t>oang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solidFill>
                  <a:srgbClr val="006600"/>
                </a:solidFill>
                <a:latin typeface=".VnAvant" pitchFamily="34" charset="0"/>
              </a:rPr>
              <a:t>oac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553" t="18611" r="4597" b="21706"/>
          <a:stretch/>
        </p:blipFill>
        <p:spPr>
          <a:xfrm>
            <a:off x="769256" y="827313"/>
            <a:ext cx="7629901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127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oang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-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oac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127: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oac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252" y="3625942"/>
            <a:ext cx="3619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oang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tµu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5234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khoang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5233" y="1801304"/>
            <a:ext cx="493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 – a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khoang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5234" y="2808585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khoang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tµu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3" y="1272814"/>
            <a:ext cx="3139510" cy="208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9100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79942" y="4077684"/>
            <a:ext cx="41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¸o </a:t>
            </a:r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o¸c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5234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kho¸c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5233" y="1801304"/>
            <a:ext cx="493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o – a – c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khê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oac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khoac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– s¾c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kho¸c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5234" y="2808585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¸o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kho¸c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4967" y="14829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127: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oac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1" y="1355951"/>
            <a:ext cx="25717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478" y="2517535"/>
            <a:ext cx="2295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kho¸c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ba</a:t>
            </a:r>
            <a:r>
              <a:rPr lang="en-US" sz="2800" b="1" dirty="0">
                <a:latin typeface=".VnAvant" pitchFamily="34" charset="0"/>
              </a:rPr>
              <a:t> l«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1841" y="2466712"/>
            <a:ext cx="207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.VnAvant" pitchFamily="34" charset="0"/>
              </a:rPr>
              <a:t>xo¹c </a:t>
            </a:r>
            <a:r>
              <a:rPr lang="en-US" sz="2800" b="1" dirty="0" err="1">
                <a:latin typeface=".VnAvant" pitchFamily="34" charset="0"/>
              </a:rPr>
              <a:t>ch©n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86261" y="2435935"/>
            <a:ext cx="2316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qu¹ </a:t>
            </a:r>
            <a:r>
              <a:rPr lang="en-US" sz="2800" b="1" dirty="0" err="1">
                <a:latin typeface=".VnAvant" pitchFamily="34" charset="0"/>
              </a:rPr>
              <a:t>khoang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78" y="5108071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.VnAvant" pitchFamily="34" charset="0"/>
              </a:rPr>
              <a:t>¸o </a:t>
            </a:r>
            <a:r>
              <a:rPr lang="en-US" sz="2800" b="1" dirty="0" err="1">
                <a:latin typeface=".VnAvant" pitchFamily="34" charset="0"/>
              </a:rPr>
              <a:t>choµng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4411" y="5089929"/>
            <a:ext cx="253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ngo¸c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miÖng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5859" y="5050015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nøt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to¸c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0" y="648095"/>
            <a:ext cx="1160825" cy="1787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22" y="854785"/>
            <a:ext cx="2677340" cy="1505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6" y="678870"/>
            <a:ext cx="1657350" cy="1581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4" y="3176959"/>
            <a:ext cx="1108611" cy="1909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15" y="3294176"/>
            <a:ext cx="2102283" cy="1755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61" y="3176959"/>
            <a:ext cx="2395845" cy="17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6603" y="2932331"/>
            <a:ext cx="3715454" cy="769441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.VnAvant" pitchFamily="34" charset="0"/>
              </a:rPr>
              <a:t>qu¹ </a:t>
            </a:r>
            <a:r>
              <a:rPr lang="en-US" sz="4400" b="1" dirty="0" err="1">
                <a:solidFill>
                  <a:srgbClr val="FFFF00"/>
                </a:solidFill>
                <a:latin typeface=".VnAvant" pitchFamily="34" charset="0"/>
              </a:rPr>
              <a:t>kh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oang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19347" y="2932331"/>
            <a:ext cx="3490824" cy="769441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.VnAvant" pitchFamily="34" charset="0"/>
              </a:rPr>
              <a:t>¸o </a:t>
            </a:r>
            <a:r>
              <a:rPr lang="en-US" sz="4400" b="1" dirty="0" err="1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oµng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8" y="576734"/>
            <a:ext cx="2200551" cy="20993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9" y="534071"/>
            <a:ext cx="1350083" cy="2325690"/>
          </a:xfrm>
          <a:prstGeom prst="rect">
            <a:avLst/>
          </a:prstGeom>
          <a:solidFill>
            <a:srgbClr val="006600"/>
          </a:solidFill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-9549" y="2423332"/>
            <a:ext cx="2824526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kho¸c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ba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l«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77357" y="2403934"/>
            <a:ext cx="2570295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xo¹c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ch©n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6" y="535220"/>
            <a:ext cx="1160825" cy="1787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74" y="854785"/>
            <a:ext cx="2677340" cy="1505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41" y="648095"/>
            <a:ext cx="2102283" cy="1755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57" y="3173375"/>
            <a:ext cx="2395845" cy="1754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59389" y="2382165"/>
            <a:ext cx="3084611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Ngo¸c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miÖng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25274" y="5130225"/>
            <a:ext cx="2352109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nót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to¸c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204686" y="1620401"/>
            <a:ext cx="7213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oang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oac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468891"/>
            <a:ext cx="849630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4690</TotalTime>
  <Words>381</Words>
  <Application>Microsoft Office PowerPoint</Application>
  <PresentationFormat>On-screen Show (16:10)</PresentationFormat>
  <Paragraphs>76</Paragraphs>
  <Slides>11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.VnAvant</vt:lpstr>
      <vt:lpstr>Arial</vt:lpstr>
      <vt:lpstr>Times New Roman</vt:lpstr>
      <vt:lpstr>.VnTifani Heavy</vt:lpstr>
      <vt:lpstr>Calibri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498</cp:revision>
  <dcterms:created xsi:type="dcterms:W3CDTF">2020-02-10T09:35:50Z</dcterms:created>
  <dcterms:modified xsi:type="dcterms:W3CDTF">2021-03-08T13:56:33Z</dcterms:modified>
</cp:coreProperties>
</file>